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BD35486-EAC4-4854-A2D2-B923EAD8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134472"/>
            <a:ext cx="8911687" cy="10488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Додаткові заходи здійснення</a:t>
            </a:r>
            <a:b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фінансового контролю </a:t>
            </a:r>
            <a:b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(стаття 52 Закону України «Про запобігання корупції»)</a:t>
            </a:r>
            <a:br>
              <a:rPr lang="uk-UA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uk-UA" sz="1600" b="1" dirty="0"/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C68D137E-7CCB-43FB-AE16-9DC73B72D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9373" y="1183343"/>
            <a:ext cx="3992732" cy="1308846"/>
          </a:xfrm>
        </p:spPr>
        <p:txBody>
          <a:bodyPr>
            <a:noAutofit/>
          </a:bodyPr>
          <a:lstStyle/>
          <a:p>
            <a:pPr algn="ctr"/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 суб'єкта декларування у разі відкриття рахунку в установі банку-нерезидента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6B406C9E-591E-42C7-9D63-253234228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3110752"/>
            <a:ext cx="4342893" cy="3747248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відкриття суб’єктом декларування або членом його сім’ї валютного рахунка в установі банку-нерезидента у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двадцятиденний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 письмово повідомити про це Національне агентство, із зазначенням номера рахунка і місцезнаходження банку-нерезидента </a:t>
            </a:r>
          </a:p>
          <a:p>
            <a:endParaRPr lang="uk-UA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CFD5E036-3675-4047-B868-B36BFB592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5610" y="1183342"/>
            <a:ext cx="3999001" cy="1389529"/>
          </a:xfrm>
        </p:spPr>
        <p:txBody>
          <a:bodyPr/>
          <a:lstStyle/>
          <a:p>
            <a:pPr algn="ctr"/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 суб'єкта декларування у разі отримання доходу, придбання або здійснення видатку на суму, що перевищує 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50 прожиткових мінімумів</a:t>
            </a:r>
            <a:endParaRPr lang="uk-UA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C212530A-3CE2-4A8E-A64C-778C1ECCC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2738" y="2913528"/>
            <a:ext cx="4342893" cy="3944472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суттєвої зміни у майновому стані, а саме: отримання доходу, придбання майна або здійснення видатку на суму, яка перевищує 50 прожиткових мінімумів, встановлених для працездатних осіб на 1 січня 2024 року (151 400 грн.), у десятиденний строк з моменту отримання доход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у, придбання майна або здійснення видатку повідомити про це Національне агентство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686687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142</Words>
  <Application>Microsoft Office PowerPoint</Application>
  <PresentationFormat>Широкий екран</PresentationFormat>
  <Paragraphs>5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Віхоть</vt:lpstr>
      <vt:lpstr>Додаткові заходи здійснення фінансового контролю  (стаття 52 Закону України «Про запобігання корупції»)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Додаткові заходи здійснення фінансового контролю (стаття 52 Закону України «Про запобігання корупції»)</dc:title>
  <dc:creator>phc1</dc:creator>
  <cp:lastModifiedBy>phc1</cp:lastModifiedBy>
  <cp:revision>5</cp:revision>
  <dcterms:created xsi:type="dcterms:W3CDTF">2024-01-24T13:55:37Z</dcterms:created>
  <dcterms:modified xsi:type="dcterms:W3CDTF">2024-01-24T14:39:57Z</dcterms:modified>
</cp:coreProperties>
</file>