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6"/>
  </p:notesMasterIdLst>
  <p:sldIdLst>
    <p:sldId id="256" r:id="rId2"/>
    <p:sldId id="295" r:id="rId3"/>
    <p:sldId id="331" r:id="rId4"/>
    <p:sldId id="322" r:id="rId5"/>
    <p:sldId id="340" r:id="rId6"/>
    <p:sldId id="332" r:id="rId7"/>
    <p:sldId id="341" r:id="rId8"/>
    <p:sldId id="311" r:id="rId9"/>
    <p:sldId id="333" r:id="rId10"/>
    <p:sldId id="334" r:id="rId11"/>
    <p:sldId id="335" r:id="rId12"/>
    <p:sldId id="339" r:id="rId13"/>
    <p:sldId id="342" r:id="rId14"/>
    <p:sldId id="302" r:id="rId15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CDDF"/>
    <a:srgbClr val="F67D32"/>
    <a:srgbClr val="FCD1B6"/>
    <a:srgbClr val="FFE269"/>
    <a:srgbClr val="FFF5C9"/>
    <a:srgbClr val="F87702"/>
    <a:srgbClr val="FA4D00"/>
    <a:srgbClr val="993366"/>
    <a:srgbClr val="007033"/>
    <a:srgbClr val="008A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CACCDD"/>
          </a:solidFill>
        </a:fill>
      </a:tcStyle>
    </a:wholeTbl>
    <a:band2H>
      <a:tcTxStyle/>
      <a:tcStyle>
        <a:tcBdr/>
        <a:fill>
          <a:solidFill>
            <a:srgbClr val="E6E7EF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D4D9E6"/>
          </a:solidFill>
        </a:fill>
      </a:tcStyle>
    </a:wholeTbl>
    <a:band2H>
      <a:tcTxStyle/>
      <a:tcStyle>
        <a:tcBdr/>
        <a:fill>
          <a:solidFill>
            <a:srgbClr val="EBEDF3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132" autoAdjust="0"/>
    <p:restoredTop sz="78869" autoAdjust="0"/>
  </p:normalViewPr>
  <p:slideViewPr>
    <p:cSldViewPr snapToGrid="0">
      <p:cViewPr varScale="1">
        <p:scale>
          <a:sx n="67" d="100"/>
          <a:sy n="67" d="100"/>
        </p:scale>
        <p:origin x="1195" y="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випадки ІПНМД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Sheet1!$A$2:$A$6</c:f>
              <c:numCache>
                <c:formatCode>General</c:formatCode>
                <c:ptCount val="5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</c:numCache>
            </c:numRef>
          </c:cat>
          <c:val>
            <c:numRef>
              <c:f>Sheet1!$B$2:$B$6</c:f>
              <c:numCache>
                <c:formatCode>General</c:formatCode>
                <c:ptCount val="5"/>
                <c:pt idx="0">
                  <c:v>4611</c:v>
                </c:pt>
                <c:pt idx="1">
                  <c:v>3619</c:v>
                </c:pt>
                <c:pt idx="2">
                  <c:v>3195</c:v>
                </c:pt>
                <c:pt idx="3">
                  <c:v>3216</c:v>
                </c:pt>
                <c:pt idx="4">
                  <c:v>2611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7D8-4FB9-BA77-07D45E4477E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29328640"/>
        <c:axId val="155206784"/>
      </c:barChart>
      <c:catAx>
        <c:axId val="1293286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uk-UA"/>
          </a:p>
        </c:txPr>
        <c:crossAx val="155206784"/>
        <c:crosses val="autoZero"/>
        <c:auto val="1"/>
        <c:lblAlgn val="ctr"/>
        <c:lblOffset val="100"/>
        <c:noMultiLvlLbl val="0"/>
      </c:catAx>
      <c:valAx>
        <c:axId val="1552067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uk-UA"/>
          </a:p>
        </c:txPr>
        <c:crossAx val="1293286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1316968297155271"/>
          <c:y val="0"/>
          <c:w val="0.54111284509331214"/>
          <c:h val="1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Тип ІПНМД</c:v>
                </c:pt>
              </c:strCache>
            </c:strRef>
          </c:tx>
          <c:dPt>
            <c:idx val="0"/>
            <c:bubble3D val="0"/>
            <c:spPr>
              <a:solidFill>
                <a:srgbClr val="0070C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27A0-43C4-8478-2D189A0B3CC7}"/>
              </c:ext>
            </c:extLst>
          </c:dPt>
          <c:dPt>
            <c:idx val="1"/>
            <c:bubble3D val="0"/>
            <c:spPr>
              <a:solidFill>
                <a:srgbClr val="FFE269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27A0-43C4-8478-2D189A0B3CC7}"/>
              </c:ext>
            </c:extLst>
          </c:dPt>
          <c:dPt>
            <c:idx val="2"/>
            <c:bubble3D val="0"/>
            <c:spPr>
              <a:solidFill>
                <a:srgbClr val="FFC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27A0-43C4-8478-2D189A0B3CC7}"/>
              </c:ext>
            </c:extLst>
          </c:dPt>
          <c:dPt>
            <c:idx val="3"/>
            <c:bubble3D val="0"/>
            <c:spPr>
              <a:solidFill>
                <a:srgbClr val="E9261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27A0-43C4-8478-2D189A0B3CC7}"/>
              </c:ext>
            </c:extLst>
          </c:dPt>
          <c:dPt>
            <c:idx val="4"/>
            <c:bubble3D val="0"/>
            <c:spPr>
              <a:solidFill>
                <a:srgbClr val="FA4D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27A0-43C4-8478-2D189A0B3CC7}"/>
              </c:ext>
            </c:extLst>
          </c:dPt>
          <c:dPt>
            <c:idx val="5"/>
            <c:bubble3D val="0"/>
            <c:spPr>
              <a:solidFill>
                <a:srgbClr val="A85DED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27A0-43C4-8478-2D189A0B3CC7}"/>
              </c:ext>
            </c:extLst>
          </c:dPt>
          <c:dPt>
            <c:idx val="6"/>
            <c:bubble3D val="0"/>
            <c:spPr>
              <a:solidFill>
                <a:schemeClr val="bg1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27A0-43C4-8478-2D189A0B3CC7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27A0-43C4-8478-2D189A0B3CC7}"/>
              </c:ext>
            </c:extLst>
          </c:dPt>
          <c:dPt>
            <c:idx val="8"/>
            <c:bubble3D val="0"/>
            <c:spPr>
              <a:solidFill>
                <a:srgbClr val="F67D3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27A0-43C4-8478-2D189A0B3CC7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Лист1!$A$2:$A$10</c:f>
              <c:strCache>
                <c:ptCount val="9"/>
                <c:pt idx="0">
                  <c:v>   Пневмонії</c:v>
                </c:pt>
                <c:pt idx="1">
                  <c:v>   Інші інфекції нижніх дихальних шляхів</c:v>
                </c:pt>
                <c:pt idx="2">
                  <c:v>   Інфекції сечовивідних шляхів</c:v>
                </c:pt>
                <c:pt idx="3">
                  <c:v>   Інфекції кровотоку</c:v>
                </c:pt>
                <c:pt idx="4">
                  <c:v>   Катетер асоційовані інфекції (без інфекції кровотоку)</c:v>
                </c:pt>
                <c:pt idx="5">
                  <c:v>   Системні інфекції (лікування важких інфекційних захворювань          без ідентифікації у дорослих та дітей) </c:v>
                </c:pt>
                <c:pt idx="6">
                  <c:v>   Інфекції очей, вух, носа, ротової порожнини</c:v>
                </c:pt>
                <c:pt idx="7">
                  <c:v>   Інфекції шкіри та м’яких тканин</c:v>
                </c:pt>
                <c:pt idx="8">
                  <c:v>   Інфекції області хірургічного втручання</c:v>
                </c:pt>
              </c:strCache>
            </c:strRef>
          </c:cat>
          <c:val>
            <c:numRef>
              <c:f>Лист1!$B$2:$B$10</c:f>
              <c:numCache>
                <c:formatCode>0.00%</c:formatCode>
                <c:ptCount val="9"/>
                <c:pt idx="0">
                  <c:v>0.25600000000000001</c:v>
                </c:pt>
                <c:pt idx="1">
                  <c:v>1.2E-2</c:v>
                </c:pt>
                <c:pt idx="2" formatCode="0%">
                  <c:v>0.14000000000000001</c:v>
                </c:pt>
                <c:pt idx="3">
                  <c:v>2.3E-2</c:v>
                </c:pt>
                <c:pt idx="4">
                  <c:v>1.2E-2</c:v>
                </c:pt>
                <c:pt idx="5">
                  <c:v>0.128</c:v>
                </c:pt>
                <c:pt idx="6">
                  <c:v>3.5000000000000003E-2</c:v>
                </c:pt>
                <c:pt idx="7">
                  <c:v>5.8000000000000003E-2</c:v>
                </c:pt>
                <c:pt idx="8">
                  <c:v>0.33700000000000002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27A0-43C4-8478-2D189A0B3CC7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ІОХВ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4-27A0-43C4-8478-2D189A0B3CC7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6-27A0-43C4-8478-2D189A0B3CC7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8-27A0-43C4-8478-2D189A0B3CC7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A-27A0-43C4-8478-2D189A0B3CC7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C-27A0-43C4-8478-2D189A0B3CC7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E-27A0-43C4-8478-2D189A0B3CC7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0-27A0-43C4-8478-2D189A0B3CC7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2-27A0-43C4-8478-2D189A0B3CC7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4-27A0-43C4-8478-2D189A0B3CC7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Лист1!$A$2:$A$10</c:f>
              <c:strCache>
                <c:ptCount val="9"/>
                <c:pt idx="0">
                  <c:v>   Пневмонії</c:v>
                </c:pt>
                <c:pt idx="1">
                  <c:v>   Інші інфекції нижніх дихальних шляхів</c:v>
                </c:pt>
                <c:pt idx="2">
                  <c:v>   Інфекції сечовивідних шляхів</c:v>
                </c:pt>
                <c:pt idx="3">
                  <c:v>   Інфекції кровотоку</c:v>
                </c:pt>
                <c:pt idx="4">
                  <c:v>   Катетер асоційовані інфекції (без інфекції кровотоку)</c:v>
                </c:pt>
                <c:pt idx="5">
                  <c:v>   Системні інфекції (лікування важких інфекційних захворювань          без ідентифікації у дорослих та дітей) </c:v>
                </c:pt>
                <c:pt idx="6">
                  <c:v>   Інфекції очей, вух, носа, ротової порожнини</c:v>
                </c:pt>
                <c:pt idx="7">
                  <c:v>   Інфекції шкіри та м’яких тканин</c:v>
                </c:pt>
                <c:pt idx="8">
                  <c:v>   Інфекції області хірургічного втручання</c:v>
                </c:pt>
              </c:strCache>
            </c:strRef>
          </c:cat>
          <c:val>
            <c:numRef>
              <c:f>Лист1!$C$2:$C$10</c:f>
              <c:numCache>
                <c:formatCode>General</c:formatCode>
                <c:ptCount val="9"/>
              </c:numCache>
            </c:numRef>
          </c:val>
          <c:extLst>
            <c:ext xmlns:c16="http://schemas.microsoft.com/office/drawing/2014/chart" uri="{C3380CC4-5D6E-409C-BE32-E72D297353CC}">
              <c16:uniqueId val="{00000025-27A0-43C4-8478-2D189A0B3CC7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l"/>
      <c:legendEntry>
        <c:idx val="0"/>
        <c:txPr>
          <a:bodyPr rot="0" spcFirstLastPara="1" vertOverflow="ellipsis" vert="horz" wrap="square" anchor="t" anchorCtr="0"/>
          <a:lstStyle/>
          <a:p>
            <a:pPr>
              <a:defRPr sz="1600" b="0" i="0" u="none" strike="noStrike" kern="1200" spc="-10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n-ea"/>
                <a:cs typeface="Times New Roman" panose="02020603050405020304" pitchFamily="18" charset="0"/>
              </a:defRPr>
            </a:pPr>
            <a:endParaRPr lang="uk-UA"/>
          </a:p>
        </c:txPr>
      </c:legendEntry>
      <c:legendEntry>
        <c:idx val="1"/>
        <c:txPr>
          <a:bodyPr rot="0" spcFirstLastPara="1" vertOverflow="ellipsis" vert="horz" wrap="square" anchor="t" anchorCtr="0"/>
          <a:lstStyle/>
          <a:p>
            <a:pPr>
              <a:defRPr sz="1600" b="0" i="0" u="none" strike="noStrike" kern="1200" spc="-10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n-ea"/>
                <a:cs typeface="Times New Roman" panose="02020603050405020304" pitchFamily="18" charset="0"/>
              </a:defRPr>
            </a:pPr>
            <a:endParaRPr lang="uk-UA"/>
          </a:p>
        </c:txPr>
      </c:legendEntry>
      <c:legendEntry>
        <c:idx val="2"/>
        <c:txPr>
          <a:bodyPr rot="0" spcFirstLastPara="1" vertOverflow="ellipsis" vert="horz" wrap="square" anchor="t" anchorCtr="0"/>
          <a:lstStyle/>
          <a:p>
            <a:pPr>
              <a:defRPr sz="1600" b="0" i="0" u="none" strike="noStrike" kern="1200" spc="-10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n-ea"/>
                <a:cs typeface="Times New Roman" panose="02020603050405020304" pitchFamily="18" charset="0"/>
              </a:defRPr>
            </a:pPr>
            <a:endParaRPr lang="uk-UA"/>
          </a:p>
        </c:txPr>
      </c:legendEntry>
      <c:legendEntry>
        <c:idx val="3"/>
        <c:txPr>
          <a:bodyPr rot="0" spcFirstLastPara="1" vertOverflow="ellipsis" vert="horz" wrap="square" anchor="t" anchorCtr="0"/>
          <a:lstStyle/>
          <a:p>
            <a:pPr>
              <a:defRPr sz="1600" b="0" i="0" u="none" strike="noStrike" kern="1200" spc="-10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n-ea"/>
                <a:cs typeface="Times New Roman" panose="02020603050405020304" pitchFamily="18" charset="0"/>
              </a:defRPr>
            </a:pPr>
            <a:endParaRPr lang="uk-UA"/>
          </a:p>
        </c:txPr>
      </c:legendEntry>
      <c:legendEntry>
        <c:idx val="4"/>
        <c:txPr>
          <a:bodyPr rot="0" spcFirstLastPara="1" vertOverflow="ellipsis" vert="horz" wrap="square" anchor="t" anchorCtr="0"/>
          <a:lstStyle/>
          <a:p>
            <a:pPr>
              <a:defRPr sz="1600" b="0" i="0" u="none" strike="noStrike" kern="1200" spc="-10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n-ea"/>
                <a:cs typeface="Times New Roman" panose="02020603050405020304" pitchFamily="18" charset="0"/>
              </a:defRPr>
            </a:pPr>
            <a:endParaRPr lang="uk-UA"/>
          </a:p>
        </c:txPr>
      </c:legendEntry>
      <c:legendEntry>
        <c:idx val="7"/>
        <c:txPr>
          <a:bodyPr rot="0" spcFirstLastPara="1" vertOverflow="ellipsis" vert="horz" wrap="square" anchor="t" anchorCtr="0"/>
          <a:lstStyle/>
          <a:p>
            <a:pPr>
              <a:defRPr sz="1600" b="0" i="0" u="none" strike="noStrike" kern="1200" spc="-10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n-ea"/>
                <a:cs typeface="Times New Roman" panose="02020603050405020304" pitchFamily="18" charset="0"/>
              </a:defRPr>
            </a:pPr>
            <a:endParaRPr lang="uk-UA"/>
          </a:p>
        </c:txPr>
      </c:legendEntry>
      <c:legendEntry>
        <c:idx val="8"/>
        <c:txPr>
          <a:bodyPr rot="0" spcFirstLastPara="1" vertOverflow="ellipsis" vert="horz" wrap="square" anchor="t" anchorCtr="0"/>
          <a:lstStyle/>
          <a:p>
            <a:pPr>
              <a:defRPr sz="1600" b="0" i="0" u="none" strike="noStrike" kern="1200" spc="-10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n-ea"/>
                <a:cs typeface="Times New Roman" panose="02020603050405020304" pitchFamily="18" charset="0"/>
              </a:defRPr>
            </a:pPr>
            <a:endParaRPr lang="uk-UA"/>
          </a:p>
        </c:txPr>
      </c:legendEntry>
      <c:layout>
        <c:manualLayout>
          <c:xMode val="edge"/>
          <c:yMode val="edge"/>
          <c:x val="7.0298237968207484E-3"/>
          <c:y val="0"/>
          <c:w val="0.38639186636471023"/>
          <c:h val="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t" anchorCtr="0"/>
        <a:lstStyle/>
        <a:p>
          <a:pPr>
            <a:defRPr sz="1400" b="0" i="0" u="none" strike="noStrike" kern="1200" spc="-10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n-ea"/>
              <a:cs typeface="Times New Roman" panose="02020603050405020304" pitchFamily="18" charset="0"/>
            </a:defRPr>
          </a:pPr>
          <a:endParaRPr lang="uk-UA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uk-UA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1" name="Shape 84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842" name="Shape 842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45121142"/>
      </p:ext>
    </p:extLst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Calibri"/>
      </a:defRPr>
    </a:lvl1pPr>
    <a:lvl2pPr indent="228600" latinLnBrk="0">
      <a:defRPr sz="1200">
        <a:latin typeface="+mj-lt"/>
        <a:ea typeface="+mj-ea"/>
        <a:cs typeface="+mj-cs"/>
        <a:sym typeface="Calibri"/>
      </a:defRPr>
    </a:lvl2pPr>
    <a:lvl3pPr indent="457200" latinLnBrk="0">
      <a:defRPr sz="1200">
        <a:latin typeface="+mj-lt"/>
        <a:ea typeface="+mj-ea"/>
        <a:cs typeface="+mj-cs"/>
        <a:sym typeface="Calibri"/>
      </a:defRPr>
    </a:lvl3pPr>
    <a:lvl4pPr indent="685800" latinLnBrk="0">
      <a:defRPr sz="1200">
        <a:latin typeface="+mj-lt"/>
        <a:ea typeface="+mj-ea"/>
        <a:cs typeface="+mj-cs"/>
        <a:sym typeface="Calibri"/>
      </a:defRPr>
    </a:lvl4pPr>
    <a:lvl5pPr indent="914400" latinLnBrk="0">
      <a:defRPr sz="1200">
        <a:latin typeface="+mj-lt"/>
        <a:ea typeface="+mj-ea"/>
        <a:cs typeface="+mj-cs"/>
        <a:sym typeface="Calibri"/>
      </a:defRPr>
    </a:lvl5pPr>
    <a:lvl6pPr indent="1143000" latinLnBrk="0">
      <a:defRPr sz="1200">
        <a:latin typeface="+mj-lt"/>
        <a:ea typeface="+mj-ea"/>
        <a:cs typeface="+mj-cs"/>
        <a:sym typeface="Calibri"/>
      </a:defRPr>
    </a:lvl6pPr>
    <a:lvl7pPr indent="1371600" latinLnBrk="0">
      <a:defRPr sz="1200">
        <a:latin typeface="+mj-lt"/>
        <a:ea typeface="+mj-ea"/>
        <a:cs typeface="+mj-cs"/>
        <a:sym typeface="Calibri"/>
      </a:defRPr>
    </a:lvl7pPr>
    <a:lvl8pPr indent="1600200" latinLnBrk="0">
      <a:defRPr sz="1200">
        <a:latin typeface="+mj-lt"/>
        <a:ea typeface="+mj-ea"/>
        <a:cs typeface="+mj-cs"/>
        <a:sym typeface="Calibri"/>
      </a:defRPr>
    </a:lvl8pPr>
    <a:lvl9pPr indent="1828800" latinLnBrk="0">
      <a:defRPr sz="1200">
        <a:latin typeface="+mj-lt"/>
        <a:ea typeface="+mj-ea"/>
        <a:cs typeface="+mj-cs"/>
        <a:sym typeface="Calibri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3008727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noProof="0" dirty="0"/>
          </a:p>
        </p:txBody>
      </p:sp>
    </p:spTree>
    <p:extLst>
      <p:ext uri="{BB962C8B-B14F-4D97-AF65-F5344CB8AC3E}">
        <p14:creationId xmlns:p14="http://schemas.microsoft.com/office/powerpoint/2010/main" val="14010520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uk-UA" dirty="0"/>
              <a:t>Форми власності ЗОЗ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066417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1353354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9562719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uk-UA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днів наявності встановленого катетера у пацієнтів, в яких не розвинулася катетер-асоційована інфекція кровотоку та днів наявності встановленого катетера у пацієнтів до початку клінічних проявів катетер-асоційованої інфекції кровотоку;</a:t>
            </a:r>
            <a:endParaRPr lang="ru-RU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090679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609389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6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/>
          <p:nvPr/>
        </p:nvSpPr>
        <p:spPr>
          <a:xfrm>
            <a:off x="781051" y="774700"/>
            <a:ext cx="10629901" cy="4795838"/>
          </a:xfrm>
          <a:prstGeom prst="rect">
            <a:avLst/>
          </a:prstGeom>
          <a:solidFill>
            <a:schemeClr val="accent3">
              <a:lumOff val="44000"/>
            </a:schemeClr>
          </a:solidFill>
          <a:ln w="12700">
            <a:solidFill>
              <a:schemeClr val="accent1"/>
            </a:solidFill>
            <a:miter/>
          </a:ln>
        </p:spPr>
        <p:txBody>
          <a:bodyPr lIns="45719" rIns="45719" anchor="ctr"/>
          <a:lstStyle/>
          <a:p>
            <a:pPr marL="119062" indent="-119062">
              <a:spcBef>
                <a:spcPts val="1000"/>
              </a:spcBef>
              <a:defRPr sz="1100" b="1"/>
            </a:pPr>
            <a:endParaRPr/>
          </a:p>
        </p:txBody>
      </p:sp>
      <p:pic>
        <p:nvPicPr>
          <p:cNvPr id="14" name="image2.png" descr="LLP logo with big space cop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3800" y="6026150"/>
            <a:ext cx="1926168" cy="274639"/>
          </a:xfrm>
          <a:prstGeom prst="rect">
            <a:avLst/>
          </a:prstGeom>
          <a:ln w="12700">
            <a:miter lim="400000"/>
          </a:ln>
        </p:spPr>
      </p:pic>
      <p:sp>
        <p:nvSpPr>
          <p:cNvPr id="15" name="Shape 15"/>
          <p:cNvSpPr/>
          <p:nvPr/>
        </p:nvSpPr>
        <p:spPr>
          <a:xfrm>
            <a:off x="1189567" y="4756151"/>
            <a:ext cx="1605385" cy="1728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0" tIns="0" rIns="0" bIns="0">
            <a:spAutoFit/>
          </a:bodyPr>
          <a:lstStyle>
            <a:lvl1pPr>
              <a:lnSpc>
                <a:spcPct val="110000"/>
              </a:lnSpc>
              <a:defRPr sz="1200"/>
            </a:lvl1pPr>
          </a:lstStyle>
          <a:p>
            <a:r>
              <a:t>Deloitte Consulting LLP</a:t>
            </a:r>
          </a:p>
        </p:txBody>
      </p:sp>
      <p:sp>
        <p:nvSpPr>
          <p:cNvPr id="16" name="Shape 16"/>
          <p:cNvSpPr>
            <a:spLocks noGrp="1"/>
          </p:cNvSpPr>
          <p:nvPr>
            <p:ph type="title"/>
          </p:nvPr>
        </p:nvSpPr>
        <p:spPr>
          <a:xfrm>
            <a:off x="1189567" y="2848422"/>
            <a:ext cx="8775701" cy="28213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lnSpc>
                <a:spcPts val="2200"/>
              </a:lnSpc>
              <a:spcBef>
                <a:spcPts val="2100"/>
              </a:spcBef>
              <a:defRPr sz="1800"/>
            </a:lvl1pPr>
          </a:lstStyle>
          <a:p>
            <a:r>
              <a:t>Текст назви</a:t>
            </a:r>
          </a:p>
        </p:txBody>
      </p:sp>
      <p:sp>
        <p:nvSpPr>
          <p:cNvPr id="17" name="Shape 17"/>
          <p:cNvSpPr>
            <a:spLocks noGrp="1"/>
          </p:cNvSpPr>
          <p:nvPr>
            <p:ph type="body" sz="quarter" idx="1"/>
          </p:nvPr>
        </p:nvSpPr>
        <p:spPr>
          <a:xfrm>
            <a:off x="1189567" y="3402014"/>
            <a:ext cx="8777818" cy="439738"/>
          </a:xfrm>
          <a:prstGeom prst="rect">
            <a:avLst/>
          </a:prstGeom>
        </p:spPr>
        <p:txBody>
          <a:bodyPr/>
          <a:lstStyle>
            <a:lvl1pPr>
              <a:lnSpc>
                <a:spcPts val="1600"/>
              </a:lnSpc>
              <a:spcBef>
                <a:spcPts val="200"/>
              </a:spcBef>
              <a:defRPr sz="1400" b="1"/>
            </a:lvl1pPr>
            <a:lvl2pPr marL="215756" indent="-214168">
              <a:lnSpc>
                <a:spcPts val="1600"/>
              </a:lnSpc>
              <a:spcBef>
                <a:spcPts val="200"/>
              </a:spcBef>
              <a:defRPr sz="1400" b="1"/>
            </a:lvl2pPr>
            <a:lvl3pPr marL="413703" indent="-242253">
              <a:lnSpc>
                <a:spcPts val="1600"/>
              </a:lnSpc>
              <a:spcBef>
                <a:spcPts val="200"/>
              </a:spcBef>
              <a:defRPr sz="1400" b="1"/>
            </a:lvl3pPr>
            <a:lvl4pPr marL="586105" indent="-240030">
              <a:lnSpc>
                <a:spcPts val="1600"/>
              </a:lnSpc>
              <a:spcBef>
                <a:spcPts val="200"/>
              </a:spcBef>
              <a:defRPr sz="1400" b="1"/>
            </a:lvl4pPr>
            <a:lvl5pPr marL="1485635" indent="-275960">
              <a:lnSpc>
                <a:spcPts val="1600"/>
              </a:lnSpc>
              <a:spcBef>
                <a:spcPts val="200"/>
              </a:spcBef>
              <a:defRPr sz="1400" b="1"/>
            </a:lvl5pPr>
          </a:lstStyle>
          <a:p>
            <a:r>
              <a:t>1 рівень тексту</a:t>
            </a:r>
          </a:p>
          <a:p>
            <a:pPr lvl="1"/>
            <a:r>
              <a:t>2 рівень тексту</a:t>
            </a:r>
          </a:p>
          <a:p>
            <a:pPr lvl="2"/>
            <a:r>
              <a:t>3 рівень тексту</a:t>
            </a:r>
          </a:p>
          <a:p>
            <a:pPr lvl="3"/>
            <a:r>
              <a:t>4 рівень тексту</a:t>
            </a:r>
          </a:p>
          <a:p>
            <a:pPr lvl="4"/>
            <a:r>
              <a:t>5 рівень тексту</a:t>
            </a:r>
          </a:p>
        </p:txBody>
      </p:sp>
      <p:sp>
        <p:nvSpPr>
          <p:cNvPr id="18" name="Shape 18"/>
          <p:cNvSpPr>
            <a:spLocks noGrp="1"/>
          </p:cNvSpPr>
          <p:nvPr>
            <p:ph type="sldNum" sz="quarter" idx="2"/>
          </p:nvPr>
        </p:nvSpPr>
        <p:spPr>
          <a:xfrm>
            <a:off x="5892800" y="6172200"/>
            <a:ext cx="2844800" cy="368301"/>
          </a:xfrm>
          <a:prstGeom prst="rect">
            <a:avLst/>
          </a:prstGeom>
          <a:effectLst/>
        </p:spPr>
        <p:txBody>
          <a:bodyPr lIns="45719" tIns="45719" rIns="45719" bIns="45719" anchor="ctr"/>
          <a:lstStyle>
            <a:lvl1pPr algn="r">
              <a:defRPr sz="1200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ext boxes - 3x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>
            <a:spLocks noGrp="1"/>
          </p:cNvSpPr>
          <p:nvPr>
            <p:ph type="sldNum" sz="quarter" idx="2"/>
          </p:nvPr>
        </p:nvSpPr>
        <p:spPr>
          <a:xfrm>
            <a:off x="6011956" y="6660959"/>
            <a:ext cx="168090" cy="14783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101" name="Shape 101"/>
          <p:cNvSpPr>
            <a:spLocks noGrp="1"/>
          </p:cNvSpPr>
          <p:nvPr>
            <p:ph type="title"/>
          </p:nvPr>
        </p:nvSpPr>
        <p:spPr>
          <a:xfrm>
            <a:off x="535517" y="514351"/>
            <a:ext cx="11127318" cy="258764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Click to edit Master title style</a:t>
            </a:r>
          </a:p>
        </p:txBody>
      </p:sp>
      <p:sp>
        <p:nvSpPr>
          <p:cNvPr id="102" name="Shape 102"/>
          <p:cNvSpPr>
            <a:spLocks noGrp="1"/>
          </p:cNvSpPr>
          <p:nvPr>
            <p:ph type="body" sz="half" idx="1"/>
          </p:nvPr>
        </p:nvSpPr>
        <p:spPr>
          <a:xfrm>
            <a:off x="4340352" y="1399032"/>
            <a:ext cx="3474721" cy="4892041"/>
          </a:xfrm>
          <a:prstGeom prst="rect">
            <a:avLst/>
          </a:prstGeom>
        </p:spPr>
        <p:txBody>
          <a:bodyPr/>
          <a:lstStyle/>
          <a:p>
            <a:r>
              <a:t>Click to edit</a:t>
            </a:r>
          </a:p>
        </p:txBody>
      </p:sp>
      <p:sp>
        <p:nvSpPr>
          <p:cNvPr id="103" name="Shape 103"/>
          <p:cNvSpPr>
            <a:spLocks noGrp="1"/>
          </p:cNvSpPr>
          <p:nvPr>
            <p:ph type="body" sz="half" idx="13"/>
          </p:nvPr>
        </p:nvSpPr>
        <p:spPr>
          <a:xfrm>
            <a:off x="524255" y="1399031"/>
            <a:ext cx="3474722" cy="4892042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4" name="Shape 104"/>
          <p:cNvSpPr>
            <a:spLocks noGrp="1"/>
          </p:cNvSpPr>
          <p:nvPr>
            <p:ph type="body" sz="half" idx="14"/>
          </p:nvPr>
        </p:nvSpPr>
        <p:spPr>
          <a:xfrm>
            <a:off x="8168640" y="1399031"/>
            <a:ext cx="3474721" cy="4892042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ext boxes - 2x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112" name="Shape 112"/>
          <p:cNvSpPr>
            <a:spLocks noGrp="1"/>
          </p:cNvSpPr>
          <p:nvPr>
            <p:ph type="title"/>
          </p:nvPr>
        </p:nvSpPr>
        <p:spPr>
          <a:xfrm>
            <a:off x="535517" y="514351"/>
            <a:ext cx="11127318" cy="258764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Текст назви</a:t>
            </a:r>
          </a:p>
        </p:txBody>
      </p:sp>
      <p:sp>
        <p:nvSpPr>
          <p:cNvPr id="113" name="Shape 113"/>
          <p:cNvSpPr>
            <a:spLocks noGrp="1"/>
          </p:cNvSpPr>
          <p:nvPr>
            <p:ph type="body" sz="quarter" idx="1"/>
          </p:nvPr>
        </p:nvSpPr>
        <p:spPr>
          <a:xfrm>
            <a:off x="524255" y="1399032"/>
            <a:ext cx="5352290" cy="2057401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95000"/>
              </a:lnSpc>
              <a:spcBef>
                <a:spcPts val="0"/>
              </a:spcBef>
            </a:lvl1pPr>
            <a:lvl2pPr>
              <a:lnSpc>
                <a:spcPct val="95000"/>
              </a:lnSpc>
              <a:spcBef>
                <a:spcPts val="0"/>
              </a:spcBef>
            </a:lvl2pPr>
            <a:lvl3pPr>
              <a:lnSpc>
                <a:spcPct val="95000"/>
              </a:lnSpc>
              <a:spcBef>
                <a:spcPts val="0"/>
              </a:spcBef>
            </a:lvl3pPr>
            <a:lvl4pPr>
              <a:lnSpc>
                <a:spcPct val="95000"/>
              </a:lnSpc>
              <a:spcBef>
                <a:spcPts val="0"/>
              </a:spcBef>
            </a:lvl4pPr>
            <a:lvl5pPr>
              <a:lnSpc>
                <a:spcPct val="95000"/>
              </a:lnSpc>
              <a:spcBef>
                <a:spcPts val="0"/>
              </a:spcBef>
            </a:lvl5pPr>
          </a:lstStyle>
          <a:p>
            <a:r>
              <a:t>1 рівень тексту</a:t>
            </a:r>
          </a:p>
          <a:p>
            <a:pPr lvl="1"/>
            <a:r>
              <a:t>2 рівень тексту</a:t>
            </a:r>
          </a:p>
          <a:p>
            <a:pPr lvl="2"/>
            <a:r>
              <a:t>3 рівень тексту</a:t>
            </a:r>
          </a:p>
          <a:p>
            <a:pPr lvl="3"/>
            <a:r>
              <a:t>4 рівень тексту</a:t>
            </a:r>
          </a:p>
          <a:p>
            <a:pPr lvl="4"/>
            <a:r>
              <a:t>5 рівень тексту</a:t>
            </a:r>
          </a:p>
        </p:txBody>
      </p:sp>
      <p:sp>
        <p:nvSpPr>
          <p:cNvPr id="114" name="Shape 114"/>
          <p:cNvSpPr>
            <a:spLocks noGrp="1"/>
          </p:cNvSpPr>
          <p:nvPr>
            <p:ph type="body" sz="quarter" idx="13"/>
          </p:nvPr>
        </p:nvSpPr>
        <p:spPr>
          <a:xfrm>
            <a:off x="6315455" y="1399032"/>
            <a:ext cx="5352290" cy="2057401"/>
          </a:xfrm>
          <a:prstGeom prst="rect">
            <a:avLst/>
          </a:prstGeom>
        </p:spPr>
        <p:txBody>
          <a:bodyPr/>
          <a:lstStyle/>
          <a:p>
            <a:pPr marL="0" indent="0">
              <a:lnSpc>
                <a:spcPct val="95000"/>
              </a:lnSpc>
              <a:spcBef>
                <a:spcPts val="0"/>
              </a:spcBef>
            </a:pPr>
            <a:endParaRPr/>
          </a:p>
        </p:txBody>
      </p:sp>
      <p:sp>
        <p:nvSpPr>
          <p:cNvPr id="115" name="Shape 115"/>
          <p:cNvSpPr>
            <a:spLocks noGrp="1"/>
          </p:cNvSpPr>
          <p:nvPr>
            <p:ph type="body" sz="quarter" idx="14"/>
          </p:nvPr>
        </p:nvSpPr>
        <p:spPr>
          <a:xfrm>
            <a:off x="524255" y="4041647"/>
            <a:ext cx="5340098" cy="2057401"/>
          </a:xfrm>
          <a:prstGeom prst="rect">
            <a:avLst/>
          </a:prstGeom>
        </p:spPr>
        <p:txBody>
          <a:bodyPr/>
          <a:lstStyle/>
          <a:p>
            <a:pPr marL="0" indent="0">
              <a:lnSpc>
                <a:spcPct val="95000"/>
              </a:lnSpc>
              <a:spcBef>
                <a:spcPts val="0"/>
              </a:spcBef>
            </a:pPr>
            <a:endParaRPr/>
          </a:p>
        </p:txBody>
      </p:sp>
      <p:sp>
        <p:nvSpPr>
          <p:cNvPr id="116" name="Shape 116"/>
          <p:cNvSpPr>
            <a:spLocks noGrp="1"/>
          </p:cNvSpPr>
          <p:nvPr>
            <p:ph type="body" sz="quarter" idx="15"/>
          </p:nvPr>
        </p:nvSpPr>
        <p:spPr>
          <a:xfrm>
            <a:off x="6315455" y="4041647"/>
            <a:ext cx="5340098" cy="2057401"/>
          </a:xfrm>
          <a:prstGeom prst="rect">
            <a:avLst/>
          </a:prstGeom>
        </p:spPr>
        <p:txBody>
          <a:bodyPr/>
          <a:lstStyle/>
          <a:p>
            <a:pPr marL="0" indent="0">
              <a:lnSpc>
                <a:spcPct val="95000"/>
              </a:lnSpc>
              <a:spcBef>
                <a:spcPts val="0"/>
              </a:spcBef>
            </a:pPr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ext boxes - 3x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124" name="Shape 124"/>
          <p:cNvSpPr>
            <a:spLocks noGrp="1"/>
          </p:cNvSpPr>
          <p:nvPr>
            <p:ph type="title"/>
          </p:nvPr>
        </p:nvSpPr>
        <p:spPr>
          <a:xfrm>
            <a:off x="535517" y="514351"/>
            <a:ext cx="11127318" cy="258764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Текст назви</a:t>
            </a:r>
          </a:p>
        </p:txBody>
      </p:sp>
      <p:sp>
        <p:nvSpPr>
          <p:cNvPr id="125" name="Shape 125"/>
          <p:cNvSpPr>
            <a:spLocks noGrp="1"/>
          </p:cNvSpPr>
          <p:nvPr>
            <p:ph type="body" sz="quarter" idx="1"/>
          </p:nvPr>
        </p:nvSpPr>
        <p:spPr>
          <a:xfrm>
            <a:off x="524255" y="1399032"/>
            <a:ext cx="3474722" cy="2249424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95000"/>
              </a:lnSpc>
              <a:spcBef>
                <a:spcPts val="0"/>
              </a:spcBef>
              <a:defRPr b="1"/>
            </a:lvl1pPr>
            <a:lvl2pPr>
              <a:lnSpc>
                <a:spcPct val="95000"/>
              </a:lnSpc>
              <a:spcBef>
                <a:spcPts val="0"/>
              </a:spcBef>
              <a:defRPr b="1"/>
            </a:lvl2pPr>
            <a:lvl3pPr>
              <a:lnSpc>
                <a:spcPct val="95000"/>
              </a:lnSpc>
              <a:spcBef>
                <a:spcPts val="0"/>
              </a:spcBef>
              <a:defRPr b="1"/>
            </a:lvl3pPr>
            <a:lvl4pPr>
              <a:lnSpc>
                <a:spcPct val="95000"/>
              </a:lnSpc>
              <a:spcBef>
                <a:spcPts val="0"/>
              </a:spcBef>
              <a:defRPr b="1"/>
            </a:lvl4pPr>
            <a:lvl5pPr>
              <a:lnSpc>
                <a:spcPct val="95000"/>
              </a:lnSpc>
              <a:spcBef>
                <a:spcPts val="0"/>
              </a:spcBef>
              <a:defRPr b="1"/>
            </a:lvl5pPr>
          </a:lstStyle>
          <a:p>
            <a:r>
              <a:t>1 рівень тексту</a:t>
            </a:r>
          </a:p>
          <a:p>
            <a:pPr lvl="1"/>
            <a:r>
              <a:t>2 рівень тексту</a:t>
            </a:r>
          </a:p>
          <a:p>
            <a:pPr lvl="2"/>
            <a:r>
              <a:t>3 рівень тексту</a:t>
            </a:r>
          </a:p>
          <a:p>
            <a:pPr lvl="3"/>
            <a:r>
              <a:t>4 рівень тексту</a:t>
            </a:r>
          </a:p>
          <a:p>
            <a:pPr lvl="4"/>
            <a:r>
              <a:t>5 рівень тексту</a:t>
            </a:r>
          </a:p>
        </p:txBody>
      </p:sp>
      <p:sp>
        <p:nvSpPr>
          <p:cNvPr id="126" name="Shape 126"/>
          <p:cNvSpPr>
            <a:spLocks noGrp="1"/>
          </p:cNvSpPr>
          <p:nvPr>
            <p:ph type="body" sz="quarter" idx="13"/>
          </p:nvPr>
        </p:nvSpPr>
        <p:spPr>
          <a:xfrm>
            <a:off x="4340352" y="1399032"/>
            <a:ext cx="3474721" cy="2249424"/>
          </a:xfrm>
          <a:prstGeom prst="rect">
            <a:avLst/>
          </a:prstGeom>
        </p:spPr>
        <p:txBody>
          <a:bodyPr/>
          <a:lstStyle/>
          <a:p>
            <a:pPr marL="0" indent="0">
              <a:lnSpc>
                <a:spcPct val="95000"/>
              </a:lnSpc>
              <a:spcBef>
                <a:spcPts val="0"/>
              </a:spcBef>
              <a:defRPr b="1"/>
            </a:pPr>
            <a:endParaRPr/>
          </a:p>
        </p:txBody>
      </p:sp>
      <p:sp>
        <p:nvSpPr>
          <p:cNvPr id="127" name="Shape 127"/>
          <p:cNvSpPr>
            <a:spLocks noGrp="1"/>
          </p:cNvSpPr>
          <p:nvPr>
            <p:ph type="body" sz="quarter" idx="14"/>
          </p:nvPr>
        </p:nvSpPr>
        <p:spPr>
          <a:xfrm>
            <a:off x="8168640" y="1399032"/>
            <a:ext cx="3474721" cy="2249424"/>
          </a:xfrm>
          <a:prstGeom prst="rect">
            <a:avLst/>
          </a:prstGeom>
        </p:spPr>
        <p:txBody>
          <a:bodyPr/>
          <a:lstStyle/>
          <a:p>
            <a:pPr marL="0" indent="0">
              <a:lnSpc>
                <a:spcPct val="95000"/>
              </a:lnSpc>
              <a:spcBef>
                <a:spcPts val="0"/>
              </a:spcBef>
              <a:defRPr b="1"/>
            </a:pPr>
            <a:endParaRPr/>
          </a:p>
        </p:txBody>
      </p:sp>
      <p:sp>
        <p:nvSpPr>
          <p:cNvPr id="128" name="Shape 128"/>
          <p:cNvSpPr>
            <a:spLocks noGrp="1"/>
          </p:cNvSpPr>
          <p:nvPr>
            <p:ph type="body" sz="quarter" idx="15"/>
          </p:nvPr>
        </p:nvSpPr>
        <p:spPr>
          <a:xfrm>
            <a:off x="524255" y="4041838"/>
            <a:ext cx="3474722" cy="2249425"/>
          </a:xfrm>
          <a:prstGeom prst="rect">
            <a:avLst/>
          </a:prstGeom>
        </p:spPr>
        <p:txBody>
          <a:bodyPr/>
          <a:lstStyle/>
          <a:p>
            <a:pPr marL="0" indent="0">
              <a:lnSpc>
                <a:spcPct val="95000"/>
              </a:lnSpc>
              <a:spcBef>
                <a:spcPts val="0"/>
              </a:spcBef>
              <a:defRPr b="1"/>
            </a:pPr>
            <a:endParaRPr/>
          </a:p>
        </p:txBody>
      </p:sp>
      <p:sp>
        <p:nvSpPr>
          <p:cNvPr id="129" name="Shape 129"/>
          <p:cNvSpPr>
            <a:spLocks noGrp="1"/>
          </p:cNvSpPr>
          <p:nvPr>
            <p:ph type="body" sz="quarter" idx="16"/>
          </p:nvPr>
        </p:nvSpPr>
        <p:spPr>
          <a:xfrm>
            <a:off x="4340352" y="4041838"/>
            <a:ext cx="3474721" cy="2249425"/>
          </a:xfrm>
          <a:prstGeom prst="rect">
            <a:avLst/>
          </a:prstGeom>
        </p:spPr>
        <p:txBody>
          <a:bodyPr/>
          <a:lstStyle/>
          <a:p>
            <a:pPr marL="0" indent="0">
              <a:lnSpc>
                <a:spcPct val="95000"/>
              </a:lnSpc>
              <a:spcBef>
                <a:spcPts val="0"/>
              </a:spcBef>
              <a:defRPr b="1"/>
            </a:pPr>
            <a:endParaRPr/>
          </a:p>
        </p:txBody>
      </p:sp>
      <p:sp>
        <p:nvSpPr>
          <p:cNvPr id="130" name="Shape 130"/>
          <p:cNvSpPr>
            <a:spLocks noGrp="1"/>
          </p:cNvSpPr>
          <p:nvPr>
            <p:ph type="body" sz="quarter" idx="17"/>
          </p:nvPr>
        </p:nvSpPr>
        <p:spPr>
          <a:xfrm>
            <a:off x="8168640" y="4041838"/>
            <a:ext cx="3474721" cy="2249425"/>
          </a:xfrm>
          <a:prstGeom prst="rect">
            <a:avLst/>
          </a:prstGeom>
        </p:spPr>
        <p:txBody>
          <a:bodyPr/>
          <a:lstStyle/>
          <a:p>
            <a:pPr marL="0" indent="0">
              <a:lnSpc>
                <a:spcPct val="95000"/>
              </a:lnSpc>
              <a:spcBef>
                <a:spcPts val="0"/>
              </a:spcBef>
              <a:defRPr b="1"/>
            </a:pPr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Generic tabl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Shape 137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138" name="Shape 138"/>
          <p:cNvSpPr>
            <a:spLocks noGrp="1"/>
          </p:cNvSpPr>
          <p:nvPr>
            <p:ph type="title"/>
          </p:nvPr>
        </p:nvSpPr>
        <p:spPr>
          <a:xfrm>
            <a:off x="535517" y="514351"/>
            <a:ext cx="11127318" cy="258764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Текст назви</a:t>
            </a:r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Major 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Shape 14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146" name="Shape 146"/>
          <p:cNvSpPr>
            <a:spLocks noGrp="1"/>
          </p:cNvSpPr>
          <p:nvPr>
            <p:ph type="title"/>
          </p:nvPr>
        </p:nvSpPr>
        <p:spPr>
          <a:xfrm>
            <a:off x="535517" y="514351"/>
            <a:ext cx="11127318" cy="258764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Текст назви</a:t>
            </a:r>
          </a:p>
        </p:txBody>
      </p:sp>
      <p:sp>
        <p:nvSpPr>
          <p:cNvPr id="147" name="Shape 147"/>
          <p:cNvSpPr>
            <a:spLocks noGrp="1"/>
          </p:cNvSpPr>
          <p:nvPr>
            <p:ph type="body" sz="quarter" idx="1"/>
          </p:nvPr>
        </p:nvSpPr>
        <p:spPr>
          <a:xfrm>
            <a:off x="2755392" y="1152144"/>
            <a:ext cx="4230625" cy="1088137"/>
          </a:xfrm>
          <a:prstGeom prst="rect">
            <a:avLst/>
          </a:prstGeom>
        </p:spPr>
        <p:txBody>
          <a:bodyPr/>
          <a:lstStyle/>
          <a:p>
            <a:r>
              <a:t>1 рівень тексту</a:t>
            </a:r>
          </a:p>
          <a:p>
            <a:pPr lvl="1"/>
            <a:r>
              <a:t>2 рівень тексту</a:t>
            </a:r>
          </a:p>
          <a:p>
            <a:pPr lvl="2"/>
            <a:r>
              <a:t>3 рівень тексту</a:t>
            </a:r>
          </a:p>
          <a:p>
            <a:pPr lvl="3"/>
            <a:r>
              <a:t>4 рівень тексту</a:t>
            </a:r>
          </a:p>
          <a:p>
            <a:pPr lvl="4"/>
            <a:r>
              <a:t>5 рівень тексту</a:t>
            </a:r>
          </a:p>
        </p:txBody>
      </p:sp>
      <p:sp>
        <p:nvSpPr>
          <p:cNvPr id="148" name="Shape 148"/>
          <p:cNvSpPr>
            <a:spLocks noGrp="1"/>
          </p:cNvSpPr>
          <p:nvPr>
            <p:ph type="body" sz="quarter" idx="13"/>
          </p:nvPr>
        </p:nvSpPr>
        <p:spPr>
          <a:xfrm>
            <a:off x="2755392" y="2505455"/>
            <a:ext cx="4230625" cy="1088137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49" name="Shape 149"/>
          <p:cNvSpPr>
            <a:spLocks noGrp="1"/>
          </p:cNvSpPr>
          <p:nvPr>
            <p:ph type="body" sz="quarter" idx="14"/>
          </p:nvPr>
        </p:nvSpPr>
        <p:spPr>
          <a:xfrm>
            <a:off x="2755392" y="3858767"/>
            <a:ext cx="4230625" cy="1088137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50" name="Shape 150"/>
          <p:cNvSpPr>
            <a:spLocks noGrp="1"/>
          </p:cNvSpPr>
          <p:nvPr>
            <p:ph type="body" sz="quarter" idx="15"/>
          </p:nvPr>
        </p:nvSpPr>
        <p:spPr>
          <a:xfrm>
            <a:off x="2755392" y="5202935"/>
            <a:ext cx="4230625" cy="1088137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51" name="Shape 151"/>
          <p:cNvSpPr>
            <a:spLocks noGrp="1"/>
          </p:cNvSpPr>
          <p:nvPr>
            <p:ph type="body" sz="quarter" idx="16"/>
          </p:nvPr>
        </p:nvSpPr>
        <p:spPr>
          <a:xfrm>
            <a:off x="7437119" y="1152144"/>
            <a:ext cx="4230625" cy="1088137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52" name="Shape 152"/>
          <p:cNvSpPr>
            <a:spLocks noGrp="1"/>
          </p:cNvSpPr>
          <p:nvPr>
            <p:ph type="body" sz="quarter" idx="17"/>
          </p:nvPr>
        </p:nvSpPr>
        <p:spPr>
          <a:xfrm>
            <a:off x="7437119" y="2505455"/>
            <a:ext cx="4230625" cy="1088137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53" name="Shape 153"/>
          <p:cNvSpPr>
            <a:spLocks noGrp="1"/>
          </p:cNvSpPr>
          <p:nvPr>
            <p:ph type="body" sz="quarter" idx="18"/>
          </p:nvPr>
        </p:nvSpPr>
        <p:spPr>
          <a:xfrm>
            <a:off x="7437119" y="3858767"/>
            <a:ext cx="4230625" cy="1088137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54" name="Shape 154"/>
          <p:cNvSpPr>
            <a:spLocks noGrp="1"/>
          </p:cNvSpPr>
          <p:nvPr>
            <p:ph type="body" sz="quarter" idx="19"/>
          </p:nvPr>
        </p:nvSpPr>
        <p:spPr>
          <a:xfrm>
            <a:off x="7437119" y="5202935"/>
            <a:ext cx="4230625" cy="1088137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# points - 5 points 2 columns/poi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Shape 161"/>
          <p:cNvSpPr>
            <a:spLocks noGrp="1"/>
          </p:cNvSpPr>
          <p:nvPr>
            <p:ph type="sldNum" sz="quarter" idx="2"/>
          </p:nvPr>
        </p:nvSpPr>
        <p:spPr>
          <a:xfrm>
            <a:off x="6011956" y="6660959"/>
            <a:ext cx="168090" cy="14783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162" name="Shape 162"/>
          <p:cNvSpPr>
            <a:spLocks noGrp="1"/>
          </p:cNvSpPr>
          <p:nvPr>
            <p:ph type="title"/>
          </p:nvPr>
        </p:nvSpPr>
        <p:spPr>
          <a:xfrm>
            <a:off x="535517" y="514351"/>
            <a:ext cx="11127318" cy="258764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Click to edit Master title style</a:t>
            </a:r>
          </a:p>
        </p:txBody>
      </p:sp>
      <p:sp>
        <p:nvSpPr>
          <p:cNvPr id="163" name="Shape 163"/>
          <p:cNvSpPr>
            <a:spLocks noGrp="1"/>
          </p:cNvSpPr>
          <p:nvPr>
            <p:ph type="body" sz="quarter" idx="1"/>
          </p:nvPr>
        </p:nvSpPr>
        <p:spPr>
          <a:xfrm>
            <a:off x="1060703" y="1289303"/>
            <a:ext cx="4815842" cy="749809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</a:lvl1pPr>
          </a:lstStyle>
          <a:p>
            <a:r>
              <a:t>Click to edit</a:t>
            </a:r>
          </a:p>
        </p:txBody>
      </p:sp>
      <p:sp>
        <p:nvSpPr>
          <p:cNvPr id="164" name="Shape 164"/>
          <p:cNvSpPr>
            <a:spLocks noGrp="1"/>
          </p:cNvSpPr>
          <p:nvPr>
            <p:ph type="body" sz="quarter" idx="13"/>
          </p:nvPr>
        </p:nvSpPr>
        <p:spPr>
          <a:xfrm>
            <a:off x="6620256" y="1289303"/>
            <a:ext cx="4815841" cy="749809"/>
          </a:xfrm>
          <a:prstGeom prst="rect">
            <a:avLst/>
          </a:prstGeom>
        </p:spPr>
        <p:txBody>
          <a:bodyPr/>
          <a:lstStyle/>
          <a:p>
            <a:pPr marL="0" indent="0">
              <a:spcBef>
                <a:spcPts val="0"/>
              </a:spcBef>
            </a:pPr>
            <a:endParaRPr/>
          </a:p>
        </p:txBody>
      </p:sp>
      <p:sp>
        <p:nvSpPr>
          <p:cNvPr id="165" name="Shape 165"/>
          <p:cNvSpPr>
            <a:spLocks noGrp="1"/>
          </p:cNvSpPr>
          <p:nvPr>
            <p:ph type="body" sz="quarter" idx="14"/>
          </p:nvPr>
        </p:nvSpPr>
        <p:spPr>
          <a:xfrm>
            <a:off x="1060703" y="2368295"/>
            <a:ext cx="4815842" cy="749809"/>
          </a:xfrm>
          <a:prstGeom prst="rect">
            <a:avLst/>
          </a:prstGeom>
        </p:spPr>
        <p:txBody>
          <a:bodyPr/>
          <a:lstStyle/>
          <a:p>
            <a:pPr marL="0" indent="0">
              <a:spcBef>
                <a:spcPts val="0"/>
              </a:spcBef>
            </a:pPr>
            <a:endParaRPr/>
          </a:p>
        </p:txBody>
      </p:sp>
      <p:sp>
        <p:nvSpPr>
          <p:cNvPr id="166" name="Shape 166"/>
          <p:cNvSpPr>
            <a:spLocks noGrp="1"/>
          </p:cNvSpPr>
          <p:nvPr>
            <p:ph type="body" sz="quarter" idx="15"/>
          </p:nvPr>
        </p:nvSpPr>
        <p:spPr>
          <a:xfrm>
            <a:off x="6620256" y="2368295"/>
            <a:ext cx="4815841" cy="749809"/>
          </a:xfrm>
          <a:prstGeom prst="rect">
            <a:avLst/>
          </a:prstGeom>
        </p:spPr>
        <p:txBody>
          <a:bodyPr/>
          <a:lstStyle/>
          <a:p>
            <a:pPr marL="0" indent="0">
              <a:spcBef>
                <a:spcPts val="0"/>
              </a:spcBef>
            </a:pPr>
            <a:endParaRPr/>
          </a:p>
        </p:txBody>
      </p:sp>
      <p:sp>
        <p:nvSpPr>
          <p:cNvPr id="167" name="Shape 167"/>
          <p:cNvSpPr>
            <a:spLocks noGrp="1"/>
          </p:cNvSpPr>
          <p:nvPr>
            <p:ph type="body" sz="quarter" idx="16"/>
          </p:nvPr>
        </p:nvSpPr>
        <p:spPr>
          <a:xfrm>
            <a:off x="1060703" y="3456432"/>
            <a:ext cx="4815842" cy="749809"/>
          </a:xfrm>
          <a:prstGeom prst="rect">
            <a:avLst/>
          </a:prstGeom>
        </p:spPr>
        <p:txBody>
          <a:bodyPr/>
          <a:lstStyle/>
          <a:p>
            <a:pPr marL="0" indent="0">
              <a:spcBef>
                <a:spcPts val="0"/>
              </a:spcBef>
            </a:pPr>
            <a:endParaRPr/>
          </a:p>
        </p:txBody>
      </p:sp>
      <p:sp>
        <p:nvSpPr>
          <p:cNvPr id="168" name="Shape 168"/>
          <p:cNvSpPr>
            <a:spLocks noGrp="1"/>
          </p:cNvSpPr>
          <p:nvPr>
            <p:ph type="body" sz="quarter" idx="17"/>
          </p:nvPr>
        </p:nvSpPr>
        <p:spPr>
          <a:xfrm>
            <a:off x="1060703" y="4535423"/>
            <a:ext cx="4815842" cy="749809"/>
          </a:xfrm>
          <a:prstGeom prst="rect">
            <a:avLst/>
          </a:prstGeom>
        </p:spPr>
        <p:txBody>
          <a:bodyPr/>
          <a:lstStyle/>
          <a:p>
            <a:pPr marL="0" indent="0">
              <a:spcBef>
                <a:spcPts val="0"/>
              </a:spcBef>
            </a:pPr>
            <a:endParaRPr/>
          </a:p>
        </p:txBody>
      </p:sp>
      <p:sp>
        <p:nvSpPr>
          <p:cNvPr id="169" name="Shape 169"/>
          <p:cNvSpPr>
            <a:spLocks noGrp="1"/>
          </p:cNvSpPr>
          <p:nvPr>
            <p:ph type="body" sz="quarter" idx="18"/>
          </p:nvPr>
        </p:nvSpPr>
        <p:spPr>
          <a:xfrm>
            <a:off x="1060703" y="5614415"/>
            <a:ext cx="4815842" cy="749809"/>
          </a:xfrm>
          <a:prstGeom prst="rect">
            <a:avLst/>
          </a:prstGeom>
        </p:spPr>
        <p:txBody>
          <a:bodyPr/>
          <a:lstStyle/>
          <a:p>
            <a:pPr marL="0" indent="0">
              <a:spcBef>
                <a:spcPts val="0"/>
              </a:spcBef>
            </a:pPr>
            <a:endParaRPr/>
          </a:p>
        </p:txBody>
      </p:sp>
      <p:sp>
        <p:nvSpPr>
          <p:cNvPr id="170" name="Shape 170"/>
          <p:cNvSpPr>
            <a:spLocks noGrp="1"/>
          </p:cNvSpPr>
          <p:nvPr>
            <p:ph type="body" sz="quarter" idx="19"/>
          </p:nvPr>
        </p:nvSpPr>
        <p:spPr>
          <a:xfrm>
            <a:off x="6620256" y="3456432"/>
            <a:ext cx="4815841" cy="749809"/>
          </a:xfrm>
          <a:prstGeom prst="rect">
            <a:avLst/>
          </a:prstGeom>
        </p:spPr>
        <p:txBody>
          <a:bodyPr/>
          <a:lstStyle/>
          <a:p>
            <a:pPr marL="0" indent="0">
              <a:spcBef>
                <a:spcPts val="0"/>
              </a:spcBef>
            </a:pPr>
            <a:endParaRPr/>
          </a:p>
        </p:txBody>
      </p:sp>
      <p:sp>
        <p:nvSpPr>
          <p:cNvPr id="171" name="Shape 171"/>
          <p:cNvSpPr>
            <a:spLocks noGrp="1"/>
          </p:cNvSpPr>
          <p:nvPr>
            <p:ph type="body" sz="quarter" idx="20"/>
          </p:nvPr>
        </p:nvSpPr>
        <p:spPr>
          <a:xfrm>
            <a:off x="6620256" y="4535423"/>
            <a:ext cx="4815841" cy="749809"/>
          </a:xfrm>
          <a:prstGeom prst="rect">
            <a:avLst/>
          </a:prstGeom>
        </p:spPr>
        <p:txBody>
          <a:bodyPr/>
          <a:lstStyle/>
          <a:p>
            <a:pPr marL="0" indent="0">
              <a:spcBef>
                <a:spcPts val="0"/>
              </a:spcBef>
            </a:pPr>
            <a:endParaRPr/>
          </a:p>
        </p:txBody>
      </p:sp>
      <p:sp>
        <p:nvSpPr>
          <p:cNvPr id="172" name="Shape 172"/>
          <p:cNvSpPr>
            <a:spLocks noGrp="1"/>
          </p:cNvSpPr>
          <p:nvPr>
            <p:ph type="body" sz="quarter" idx="21"/>
          </p:nvPr>
        </p:nvSpPr>
        <p:spPr>
          <a:xfrm>
            <a:off x="6620256" y="5614415"/>
            <a:ext cx="4815841" cy="749809"/>
          </a:xfrm>
          <a:prstGeom prst="rect">
            <a:avLst/>
          </a:prstGeom>
        </p:spPr>
        <p:txBody>
          <a:bodyPr/>
          <a:lstStyle/>
          <a:p>
            <a:pPr marL="0" indent="0">
              <a:spcBef>
                <a:spcPts val="0"/>
              </a:spcBef>
            </a:pPr>
            <a:endParaRPr/>
          </a:p>
        </p:txBody>
      </p:sp>
    </p:spTree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# points - 5 points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Shape 179"/>
          <p:cNvSpPr>
            <a:spLocks noGrp="1"/>
          </p:cNvSpPr>
          <p:nvPr>
            <p:ph type="sldNum" sz="quarter" idx="2"/>
          </p:nvPr>
        </p:nvSpPr>
        <p:spPr>
          <a:xfrm>
            <a:off x="6011956" y="6660959"/>
            <a:ext cx="168090" cy="14783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180" name="Shape 180"/>
          <p:cNvSpPr>
            <a:spLocks noGrp="1"/>
          </p:cNvSpPr>
          <p:nvPr>
            <p:ph type="title"/>
          </p:nvPr>
        </p:nvSpPr>
        <p:spPr>
          <a:xfrm>
            <a:off x="535517" y="514351"/>
            <a:ext cx="11127318" cy="258764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Click to edit Master title style</a:t>
            </a:r>
          </a:p>
        </p:txBody>
      </p:sp>
      <p:sp>
        <p:nvSpPr>
          <p:cNvPr id="181" name="Shape 181"/>
          <p:cNvSpPr>
            <a:spLocks noGrp="1"/>
          </p:cNvSpPr>
          <p:nvPr>
            <p:ph type="body" sz="quarter" idx="1"/>
          </p:nvPr>
        </p:nvSpPr>
        <p:spPr>
          <a:xfrm>
            <a:off x="1060703" y="1289303"/>
            <a:ext cx="4815842" cy="749809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</a:lvl1pPr>
          </a:lstStyle>
          <a:p>
            <a:r>
              <a:t>Click to edit</a:t>
            </a:r>
          </a:p>
        </p:txBody>
      </p:sp>
      <p:sp>
        <p:nvSpPr>
          <p:cNvPr id="182" name="Shape 182"/>
          <p:cNvSpPr>
            <a:spLocks noGrp="1"/>
          </p:cNvSpPr>
          <p:nvPr>
            <p:ph type="body" sz="quarter" idx="13"/>
          </p:nvPr>
        </p:nvSpPr>
        <p:spPr>
          <a:xfrm>
            <a:off x="6851904" y="1289303"/>
            <a:ext cx="4815841" cy="749809"/>
          </a:xfrm>
          <a:prstGeom prst="rect">
            <a:avLst/>
          </a:prstGeom>
        </p:spPr>
        <p:txBody>
          <a:bodyPr/>
          <a:lstStyle/>
          <a:p>
            <a:pPr marL="0" indent="0">
              <a:spcBef>
                <a:spcPts val="0"/>
              </a:spcBef>
            </a:pPr>
            <a:endParaRPr/>
          </a:p>
        </p:txBody>
      </p:sp>
      <p:sp>
        <p:nvSpPr>
          <p:cNvPr id="183" name="Shape 183"/>
          <p:cNvSpPr>
            <a:spLocks noGrp="1"/>
          </p:cNvSpPr>
          <p:nvPr>
            <p:ph type="body" sz="quarter" idx="14"/>
          </p:nvPr>
        </p:nvSpPr>
        <p:spPr>
          <a:xfrm>
            <a:off x="1060703" y="2368295"/>
            <a:ext cx="4815842" cy="749809"/>
          </a:xfrm>
          <a:prstGeom prst="rect">
            <a:avLst/>
          </a:prstGeom>
        </p:spPr>
        <p:txBody>
          <a:bodyPr/>
          <a:lstStyle/>
          <a:p>
            <a:pPr marL="0" indent="0">
              <a:spcBef>
                <a:spcPts val="0"/>
              </a:spcBef>
            </a:pPr>
            <a:endParaRPr/>
          </a:p>
        </p:txBody>
      </p:sp>
      <p:sp>
        <p:nvSpPr>
          <p:cNvPr id="184" name="Shape 184"/>
          <p:cNvSpPr>
            <a:spLocks noGrp="1"/>
          </p:cNvSpPr>
          <p:nvPr>
            <p:ph type="body" sz="quarter" idx="15"/>
          </p:nvPr>
        </p:nvSpPr>
        <p:spPr>
          <a:xfrm>
            <a:off x="6851904" y="2368295"/>
            <a:ext cx="4815841" cy="749809"/>
          </a:xfrm>
          <a:prstGeom prst="rect">
            <a:avLst/>
          </a:prstGeom>
        </p:spPr>
        <p:txBody>
          <a:bodyPr/>
          <a:lstStyle/>
          <a:p>
            <a:pPr marL="0" indent="0">
              <a:spcBef>
                <a:spcPts val="0"/>
              </a:spcBef>
            </a:pPr>
            <a:endParaRPr/>
          </a:p>
        </p:txBody>
      </p:sp>
      <p:sp>
        <p:nvSpPr>
          <p:cNvPr id="185" name="Shape 185"/>
          <p:cNvSpPr>
            <a:spLocks noGrp="1"/>
          </p:cNvSpPr>
          <p:nvPr>
            <p:ph type="body" sz="quarter" idx="16"/>
          </p:nvPr>
        </p:nvSpPr>
        <p:spPr>
          <a:xfrm>
            <a:off x="1060703" y="3456432"/>
            <a:ext cx="4815842" cy="749809"/>
          </a:xfrm>
          <a:prstGeom prst="rect">
            <a:avLst/>
          </a:prstGeom>
        </p:spPr>
        <p:txBody>
          <a:bodyPr/>
          <a:lstStyle/>
          <a:p>
            <a:pPr marL="0" indent="0">
              <a:spcBef>
                <a:spcPts val="0"/>
              </a:spcBef>
            </a:pPr>
            <a:endParaRPr/>
          </a:p>
        </p:txBody>
      </p:sp>
    </p:spTree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ext outlined in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Shape 192"/>
          <p:cNvSpPr>
            <a:spLocks noGrp="1"/>
          </p:cNvSpPr>
          <p:nvPr>
            <p:ph type="sldNum" sz="quarter" idx="2"/>
          </p:nvPr>
        </p:nvSpPr>
        <p:spPr>
          <a:xfrm>
            <a:off x="6011956" y="6660959"/>
            <a:ext cx="168090" cy="14783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193" name="Shape 193"/>
          <p:cNvSpPr>
            <a:spLocks noGrp="1"/>
          </p:cNvSpPr>
          <p:nvPr>
            <p:ph type="title"/>
          </p:nvPr>
        </p:nvSpPr>
        <p:spPr>
          <a:xfrm>
            <a:off x="535517" y="514351"/>
            <a:ext cx="11127318" cy="258764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Click to edit Master title style</a:t>
            </a:r>
          </a:p>
        </p:txBody>
      </p:sp>
      <p:sp>
        <p:nvSpPr>
          <p:cNvPr id="194" name="Shape 194"/>
          <p:cNvSpPr>
            <a:spLocks noGrp="1"/>
          </p:cNvSpPr>
          <p:nvPr>
            <p:ph type="body" sz="quarter" idx="1"/>
          </p:nvPr>
        </p:nvSpPr>
        <p:spPr>
          <a:xfrm>
            <a:off x="3328415" y="1243583"/>
            <a:ext cx="2731009" cy="2103122"/>
          </a:xfrm>
          <a:prstGeom prst="rect">
            <a:avLst/>
          </a:prstGeom>
          <a:solidFill>
            <a:schemeClr val="accent3">
              <a:lumOff val="44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 lIns="73152" tIns="73152" rIns="73152" bIns="73152"/>
          <a:lstStyle/>
          <a:p>
            <a:r>
              <a:t>Click to edit</a:t>
            </a:r>
          </a:p>
        </p:txBody>
      </p:sp>
      <p:sp>
        <p:nvSpPr>
          <p:cNvPr id="195" name="Shape 195"/>
          <p:cNvSpPr>
            <a:spLocks noGrp="1"/>
          </p:cNvSpPr>
          <p:nvPr>
            <p:ph type="body" sz="quarter" idx="13"/>
          </p:nvPr>
        </p:nvSpPr>
        <p:spPr>
          <a:xfrm>
            <a:off x="524255" y="1243583"/>
            <a:ext cx="2731010" cy="2103122"/>
          </a:xfrm>
          <a:prstGeom prst="rect">
            <a:avLst/>
          </a:prstGeom>
          <a:solidFill>
            <a:schemeClr val="accent3">
              <a:lumOff val="44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 lIns="73152" tIns="73152" rIns="73152" bIns="73152"/>
          <a:lstStyle/>
          <a:p>
            <a:endParaRPr/>
          </a:p>
        </p:txBody>
      </p:sp>
      <p:sp>
        <p:nvSpPr>
          <p:cNvPr id="196" name="Shape 196"/>
          <p:cNvSpPr>
            <a:spLocks noGrp="1"/>
          </p:cNvSpPr>
          <p:nvPr>
            <p:ph type="body" sz="quarter" idx="14"/>
          </p:nvPr>
        </p:nvSpPr>
        <p:spPr>
          <a:xfrm>
            <a:off x="6132576" y="1243583"/>
            <a:ext cx="2731009" cy="2103122"/>
          </a:xfrm>
          <a:prstGeom prst="rect">
            <a:avLst/>
          </a:prstGeom>
          <a:solidFill>
            <a:schemeClr val="accent3">
              <a:lumOff val="44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 lIns="73152" tIns="73152" rIns="73152" bIns="73152"/>
          <a:lstStyle/>
          <a:p>
            <a:endParaRPr/>
          </a:p>
        </p:txBody>
      </p:sp>
      <p:sp>
        <p:nvSpPr>
          <p:cNvPr id="197" name="Shape 197"/>
          <p:cNvSpPr>
            <a:spLocks noGrp="1"/>
          </p:cNvSpPr>
          <p:nvPr>
            <p:ph type="body" sz="quarter" idx="15"/>
          </p:nvPr>
        </p:nvSpPr>
        <p:spPr>
          <a:xfrm>
            <a:off x="8936735" y="1243583"/>
            <a:ext cx="2731009" cy="2103122"/>
          </a:xfrm>
          <a:prstGeom prst="rect">
            <a:avLst/>
          </a:prstGeom>
          <a:solidFill>
            <a:schemeClr val="accent3">
              <a:lumOff val="44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 lIns="73152" tIns="73152" rIns="73152" bIns="73152"/>
          <a:lstStyle/>
          <a:p>
            <a:endParaRPr/>
          </a:p>
        </p:txBody>
      </p:sp>
    </p:spTree>
  </p:cSld>
  <p:clrMapOvr>
    <a:masterClrMapping/>
  </p:clrMapOvr>
  <p:transition spd="med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hevrons with text boxes -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Shape 204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205" name="Shape 205"/>
          <p:cNvSpPr>
            <a:spLocks noGrp="1"/>
          </p:cNvSpPr>
          <p:nvPr>
            <p:ph type="title"/>
          </p:nvPr>
        </p:nvSpPr>
        <p:spPr>
          <a:xfrm>
            <a:off x="535517" y="514351"/>
            <a:ext cx="11127318" cy="258764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Текст назви</a:t>
            </a:r>
          </a:p>
        </p:txBody>
      </p:sp>
      <p:sp>
        <p:nvSpPr>
          <p:cNvPr id="206" name="Shape 206"/>
          <p:cNvSpPr>
            <a:spLocks noGrp="1"/>
          </p:cNvSpPr>
          <p:nvPr>
            <p:ph type="body" sz="quarter" idx="1"/>
          </p:nvPr>
        </p:nvSpPr>
        <p:spPr>
          <a:xfrm>
            <a:off x="524255" y="1828800"/>
            <a:ext cx="2718818" cy="1591056"/>
          </a:xfrm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1 рівень тексту</a:t>
            </a:r>
          </a:p>
          <a:p>
            <a:pPr lvl="1"/>
            <a:r>
              <a:t>2 рівень тексту</a:t>
            </a:r>
          </a:p>
          <a:p>
            <a:pPr lvl="2"/>
            <a:r>
              <a:t>3 рівень тексту</a:t>
            </a:r>
          </a:p>
          <a:p>
            <a:pPr lvl="3"/>
            <a:r>
              <a:t>4 рівень тексту</a:t>
            </a:r>
          </a:p>
          <a:p>
            <a:pPr lvl="4"/>
            <a:r>
              <a:t>5 рівень тексту</a:t>
            </a:r>
          </a:p>
        </p:txBody>
      </p:sp>
      <p:sp>
        <p:nvSpPr>
          <p:cNvPr id="207" name="Shape 207"/>
          <p:cNvSpPr>
            <a:spLocks noGrp="1"/>
          </p:cNvSpPr>
          <p:nvPr>
            <p:ph type="body" sz="quarter" idx="13"/>
          </p:nvPr>
        </p:nvSpPr>
        <p:spPr>
          <a:xfrm>
            <a:off x="3243072" y="1828800"/>
            <a:ext cx="2718817" cy="1591056"/>
          </a:xfrm>
          <a:prstGeom prst="rect">
            <a:avLst/>
          </a:prstGeom>
        </p:spPr>
        <p:txBody>
          <a:bodyPr/>
          <a:lstStyle/>
          <a:p>
            <a:pPr marL="0" indent="0"/>
            <a:endParaRPr/>
          </a:p>
        </p:txBody>
      </p:sp>
      <p:sp>
        <p:nvSpPr>
          <p:cNvPr id="208" name="Shape 208"/>
          <p:cNvSpPr>
            <a:spLocks noGrp="1"/>
          </p:cNvSpPr>
          <p:nvPr>
            <p:ph type="body" sz="quarter" idx="14"/>
          </p:nvPr>
        </p:nvSpPr>
        <p:spPr>
          <a:xfrm>
            <a:off x="5949696" y="1828800"/>
            <a:ext cx="2718817" cy="1591056"/>
          </a:xfrm>
          <a:prstGeom prst="rect">
            <a:avLst/>
          </a:prstGeom>
        </p:spPr>
        <p:txBody>
          <a:bodyPr/>
          <a:lstStyle/>
          <a:p>
            <a:pPr marL="0" indent="0"/>
            <a:endParaRPr/>
          </a:p>
        </p:txBody>
      </p:sp>
      <p:sp>
        <p:nvSpPr>
          <p:cNvPr id="209" name="Shape 209"/>
          <p:cNvSpPr>
            <a:spLocks noGrp="1"/>
          </p:cNvSpPr>
          <p:nvPr>
            <p:ph type="body" sz="quarter" idx="15"/>
          </p:nvPr>
        </p:nvSpPr>
        <p:spPr>
          <a:xfrm>
            <a:off x="524255" y="4709159"/>
            <a:ext cx="5340098" cy="1591057"/>
          </a:xfrm>
          <a:prstGeom prst="rect">
            <a:avLst/>
          </a:prstGeom>
        </p:spPr>
        <p:txBody>
          <a:bodyPr/>
          <a:lstStyle/>
          <a:p>
            <a:pPr marL="0" indent="0"/>
            <a:endParaRPr/>
          </a:p>
        </p:txBody>
      </p:sp>
      <p:sp>
        <p:nvSpPr>
          <p:cNvPr id="210" name="Shape 210"/>
          <p:cNvSpPr>
            <a:spLocks noGrp="1"/>
          </p:cNvSpPr>
          <p:nvPr>
            <p:ph type="body" sz="quarter" idx="16"/>
          </p:nvPr>
        </p:nvSpPr>
        <p:spPr>
          <a:xfrm>
            <a:off x="6315455" y="4709159"/>
            <a:ext cx="5340098" cy="1591057"/>
          </a:xfrm>
          <a:prstGeom prst="rect">
            <a:avLst/>
          </a:prstGeom>
        </p:spPr>
        <p:txBody>
          <a:bodyPr/>
          <a:lstStyle/>
          <a:p>
            <a:pPr marL="0" indent="0"/>
            <a:endParaRPr/>
          </a:p>
        </p:txBody>
      </p:sp>
      <p:sp>
        <p:nvSpPr>
          <p:cNvPr id="211" name="Shape 211"/>
          <p:cNvSpPr>
            <a:spLocks noGrp="1"/>
          </p:cNvSpPr>
          <p:nvPr>
            <p:ph type="body" sz="quarter" idx="17"/>
          </p:nvPr>
        </p:nvSpPr>
        <p:spPr>
          <a:xfrm>
            <a:off x="8668511" y="1828800"/>
            <a:ext cx="2718817" cy="1591056"/>
          </a:xfrm>
          <a:prstGeom prst="rect">
            <a:avLst/>
          </a:prstGeom>
        </p:spPr>
        <p:txBody>
          <a:bodyPr/>
          <a:lstStyle/>
          <a:p>
            <a:pPr marL="0" indent="0"/>
            <a:endParaRPr/>
          </a:p>
        </p:txBody>
      </p:sp>
    </p:spTree>
  </p:cSld>
  <p:clrMapOvr>
    <a:masterClrMapping/>
  </p:clrMapOvr>
  <p:transition spd="med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harts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Shape 21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219" name="Shape 219"/>
          <p:cNvSpPr>
            <a:spLocks noGrp="1"/>
          </p:cNvSpPr>
          <p:nvPr>
            <p:ph type="title"/>
          </p:nvPr>
        </p:nvSpPr>
        <p:spPr>
          <a:xfrm>
            <a:off x="535517" y="514351"/>
            <a:ext cx="11127318" cy="258764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Текст назви</a:t>
            </a:r>
          </a:p>
        </p:txBody>
      </p:sp>
      <p:sp>
        <p:nvSpPr>
          <p:cNvPr id="220" name="Shape 220"/>
          <p:cNvSpPr>
            <a:spLocks noGrp="1"/>
          </p:cNvSpPr>
          <p:nvPr>
            <p:ph type="body" sz="quarter" idx="1"/>
          </p:nvPr>
        </p:nvSpPr>
        <p:spPr>
          <a:xfrm>
            <a:off x="6315455" y="1399032"/>
            <a:ext cx="5340098" cy="2258568"/>
          </a:xfrm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1 рівень тексту</a:t>
            </a:r>
          </a:p>
          <a:p>
            <a:pPr lvl="1"/>
            <a:r>
              <a:t>2 рівень тексту</a:t>
            </a:r>
          </a:p>
          <a:p>
            <a:pPr lvl="2"/>
            <a:r>
              <a:t>3 рівень тексту</a:t>
            </a:r>
          </a:p>
          <a:p>
            <a:pPr lvl="3"/>
            <a:r>
              <a:t>4 рівень тексту</a:t>
            </a:r>
          </a:p>
          <a:p>
            <a:pPr lvl="4"/>
            <a:r>
              <a:t>5 рівень тексту</a:t>
            </a:r>
          </a:p>
        </p:txBody>
      </p:sp>
      <p:sp>
        <p:nvSpPr>
          <p:cNvPr id="221" name="Shape 221"/>
          <p:cNvSpPr>
            <a:spLocks noGrp="1"/>
          </p:cNvSpPr>
          <p:nvPr>
            <p:ph type="body" sz="quarter" idx="13"/>
          </p:nvPr>
        </p:nvSpPr>
        <p:spPr>
          <a:xfrm>
            <a:off x="6315455" y="4041647"/>
            <a:ext cx="5340098" cy="2258569"/>
          </a:xfrm>
          <a:prstGeom prst="rect">
            <a:avLst/>
          </a:prstGeom>
        </p:spPr>
        <p:txBody>
          <a:bodyPr/>
          <a:lstStyle/>
          <a:p>
            <a:pPr marL="0" indent="0"/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Brief Prefatory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>
            <a:spLocks noGrp="1"/>
          </p:cNvSpPr>
          <p:nvPr>
            <p:ph type="body" sz="half" idx="1"/>
          </p:nvPr>
        </p:nvSpPr>
        <p:spPr>
          <a:xfrm>
            <a:off x="2328672" y="2368295"/>
            <a:ext cx="7510272" cy="2487169"/>
          </a:xfrm>
          <a:prstGeom prst="rect">
            <a:avLst/>
          </a:prstGeom>
        </p:spPr>
        <p:txBody>
          <a:bodyPr/>
          <a:lstStyle>
            <a:lvl5pPr marL="342900" indent="866775">
              <a:buSzTx/>
              <a:buNone/>
            </a:lvl5pPr>
          </a:lstStyle>
          <a:p>
            <a:r>
              <a:t>1 рівень тексту</a:t>
            </a:r>
          </a:p>
          <a:p>
            <a:pPr lvl="1"/>
            <a:r>
              <a:t>2 рівень тексту</a:t>
            </a:r>
          </a:p>
          <a:p>
            <a:pPr lvl="2"/>
            <a:r>
              <a:t>3 рівень тексту</a:t>
            </a:r>
          </a:p>
          <a:p>
            <a:pPr lvl="3"/>
            <a:r>
              <a:t>4 рівень тексту</a:t>
            </a:r>
          </a:p>
          <a:p>
            <a:pPr lvl="4"/>
            <a:r>
              <a:t>5 рівень тексту</a:t>
            </a:r>
          </a:p>
        </p:txBody>
      </p:sp>
      <p:sp>
        <p:nvSpPr>
          <p:cNvPr id="26" name="Shape 26"/>
          <p:cNvSpPr>
            <a:spLocks noGrp="1"/>
          </p:cNvSpPr>
          <p:nvPr>
            <p:ph type="sldNum" sz="quarter" idx="2"/>
          </p:nvPr>
        </p:nvSpPr>
        <p:spPr>
          <a:xfrm>
            <a:off x="5892800" y="6172200"/>
            <a:ext cx="2844800" cy="368301"/>
          </a:xfrm>
          <a:prstGeom prst="rect">
            <a:avLst/>
          </a:prstGeom>
          <a:effectLst/>
        </p:spPr>
        <p:txBody>
          <a:bodyPr lIns="45719" tIns="45719" rIns="45719" bIns="45719" anchor="ctr"/>
          <a:lstStyle>
            <a:lvl1pPr algn="r">
              <a:defRPr sz="1200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harts - 3/slide wit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Shape 228"/>
          <p:cNvSpPr>
            <a:spLocks noGrp="1"/>
          </p:cNvSpPr>
          <p:nvPr>
            <p:ph type="sldNum" sz="quarter" idx="2"/>
          </p:nvPr>
        </p:nvSpPr>
        <p:spPr>
          <a:xfrm>
            <a:off x="6011956" y="6660959"/>
            <a:ext cx="168090" cy="14783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229" name="Shape 229"/>
          <p:cNvSpPr>
            <a:spLocks noGrp="1"/>
          </p:cNvSpPr>
          <p:nvPr>
            <p:ph type="title"/>
          </p:nvPr>
        </p:nvSpPr>
        <p:spPr>
          <a:xfrm>
            <a:off x="535517" y="514351"/>
            <a:ext cx="11127318" cy="258764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Click to edit Master title style</a:t>
            </a:r>
          </a:p>
        </p:txBody>
      </p:sp>
      <p:sp>
        <p:nvSpPr>
          <p:cNvPr id="230" name="Shape 230"/>
          <p:cNvSpPr>
            <a:spLocks noGrp="1"/>
          </p:cNvSpPr>
          <p:nvPr>
            <p:ph type="body" sz="quarter" idx="1"/>
          </p:nvPr>
        </p:nvSpPr>
        <p:spPr>
          <a:xfrm>
            <a:off x="524255" y="4270247"/>
            <a:ext cx="3511298" cy="2029969"/>
          </a:xfrm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Click to edit</a:t>
            </a:r>
          </a:p>
        </p:txBody>
      </p:sp>
      <p:sp>
        <p:nvSpPr>
          <p:cNvPr id="231" name="Shape 231"/>
          <p:cNvSpPr>
            <a:spLocks noGrp="1"/>
          </p:cNvSpPr>
          <p:nvPr>
            <p:ph type="body" sz="quarter" idx="13"/>
          </p:nvPr>
        </p:nvSpPr>
        <p:spPr>
          <a:xfrm>
            <a:off x="4346448" y="4270247"/>
            <a:ext cx="3511296" cy="2029969"/>
          </a:xfrm>
          <a:prstGeom prst="rect">
            <a:avLst/>
          </a:prstGeom>
        </p:spPr>
        <p:txBody>
          <a:bodyPr/>
          <a:lstStyle/>
          <a:p>
            <a:pPr marL="0" indent="0"/>
            <a:endParaRPr/>
          </a:p>
        </p:txBody>
      </p:sp>
      <p:sp>
        <p:nvSpPr>
          <p:cNvPr id="232" name="Shape 232"/>
          <p:cNvSpPr>
            <a:spLocks noGrp="1"/>
          </p:cNvSpPr>
          <p:nvPr>
            <p:ph type="body" sz="quarter" idx="14"/>
          </p:nvPr>
        </p:nvSpPr>
        <p:spPr>
          <a:xfrm>
            <a:off x="8168640" y="4270247"/>
            <a:ext cx="3511297" cy="2029969"/>
          </a:xfrm>
          <a:prstGeom prst="rect">
            <a:avLst/>
          </a:prstGeom>
        </p:spPr>
        <p:txBody>
          <a:bodyPr/>
          <a:lstStyle/>
          <a:p>
            <a:pPr marL="0" indent="0"/>
            <a:endParaRPr/>
          </a:p>
        </p:txBody>
      </p:sp>
    </p:spTree>
  </p:cSld>
  <p:clrMapOvr>
    <a:masterClrMapping/>
  </p:clrMapOvr>
  <p:transition spd="med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harts - 2/slide with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Shape 239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240" name="Shape 240"/>
          <p:cNvSpPr>
            <a:spLocks noGrp="1"/>
          </p:cNvSpPr>
          <p:nvPr>
            <p:ph type="title"/>
          </p:nvPr>
        </p:nvSpPr>
        <p:spPr>
          <a:xfrm>
            <a:off x="535517" y="514351"/>
            <a:ext cx="11127318" cy="258764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Текст назви</a:t>
            </a:r>
          </a:p>
        </p:txBody>
      </p:sp>
      <p:sp>
        <p:nvSpPr>
          <p:cNvPr id="241" name="Shape 241"/>
          <p:cNvSpPr>
            <a:spLocks noGrp="1"/>
          </p:cNvSpPr>
          <p:nvPr>
            <p:ph type="body" sz="quarter" idx="1"/>
          </p:nvPr>
        </p:nvSpPr>
        <p:spPr>
          <a:xfrm>
            <a:off x="524255" y="4864608"/>
            <a:ext cx="5340098" cy="1088137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</a:lvl1pPr>
            <a:lvl2pPr>
              <a:spcBef>
                <a:spcPts val="0"/>
              </a:spcBef>
            </a:lvl2pPr>
            <a:lvl3pPr>
              <a:spcBef>
                <a:spcPts val="0"/>
              </a:spcBef>
            </a:lvl3pPr>
            <a:lvl4pPr>
              <a:spcBef>
                <a:spcPts val="0"/>
              </a:spcBef>
            </a:lvl4pPr>
            <a:lvl5pPr>
              <a:spcBef>
                <a:spcPts val="0"/>
              </a:spcBef>
            </a:lvl5pPr>
          </a:lstStyle>
          <a:p>
            <a:r>
              <a:t>1 рівень тексту</a:t>
            </a:r>
          </a:p>
          <a:p>
            <a:pPr lvl="1"/>
            <a:r>
              <a:t>2 рівень тексту</a:t>
            </a:r>
          </a:p>
          <a:p>
            <a:pPr lvl="2"/>
            <a:r>
              <a:t>3 рівень тексту</a:t>
            </a:r>
          </a:p>
          <a:p>
            <a:pPr lvl="3"/>
            <a:r>
              <a:t>4 рівень тексту</a:t>
            </a:r>
          </a:p>
          <a:p>
            <a:pPr lvl="4"/>
            <a:r>
              <a:t>5 рівень тексту</a:t>
            </a:r>
          </a:p>
        </p:txBody>
      </p:sp>
      <p:sp>
        <p:nvSpPr>
          <p:cNvPr id="242" name="Shape 242"/>
          <p:cNvSpPr>
            <a:spLocks noGrp="1"/>
          </p:cNvSpPr>
          <p:nvPr>
            <p:ph type="body" sz="quarter" idx="13"/>
          </p:nvPr>
        </p:nvSpPr>
        <p:spPr>
          <a:xfrm>
            <a:off x="6315455" y="4864608"/>
            <a:ext cx="5340098" cy="1088137"/>
          </a:xfrm>
          <a:prstGeom prst="rect">
            <a:avLst/>
          </a:prstGeom>
        </p:spPr>
        <p:txBody>
          <a:bodyPr/>
          <a:lstStyle/>
          <a:p>
            <a:pPr marL="0" indent="0">
              <a:spcBef>
                <a:spcPts val="0"/>
              </a:spcBef>
            </a:pPr>
            <a:endParaRPr/>
          </a:p>
        </p:txBody>
      </p:sp>
    </p:spTree>
  </p:cSld>
  <p:clrMapOvr>
    <a:masterClrMapping/>
  </p:clrMapOvr>
  <p:transition spd="med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Gantt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Shape 249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250" name="Shape 250"/>
          <p:cNvSpPr>
            <a:spLocks noGrp="1"/>
          </p:cNvSpPr>
          <p:nvPr>
            <p:ph type="title"/>
          </p:nvPr>
        </p:nvSpPr>
        <p:spPr>
          <a:xfrm>
            <a:off x="535517" y="514351"/>
            <a:ext cx="11127318" cy="258764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Текст назви</a:t>
            </a:r>
          </a:p>
        </p:txBody>
      </p:sp>
      <p:sp>
        <p:nvSpPr>
          <p:cNvPr id="251" name="Shape 251"/>
          <p:cNvSpPr>
            <a:spLocks noGrp="1"/>
          </p:cNvSpPr>
          <p:nvPr>
            <p:ph type="body" sz="half" idx="1"/>
          </p:nvPr>
        </p:nvSpPr>
        <p:spPr>
          <a:xfrm>
            <a:off x="524255" y="1709927"/>
            <a:ext cx="4047745" cy="4434842"/>
          </a:xfrm>
          <a:prstGeom prst="rect">
            <a:avLst/>
          </a:prstGeom>
        </p:spPr>
        <p:txBody>
          <a:bodyPr/>
          <a:lstStyle>
            <a:lvl1pPr marL="0" indent="0">
              <a:defRPr b="1"/>
            </a:lvl1pPr>
            <a:lvl2pPr>
              <a:defRPr b="1"/>
            </a:lvl2pPr>
            <a:lvl3pPr>
              <a:defRPr b="1"/>
            </a:lvl3pPr>
            <a:lvl4pPr>
              <a:defRPr b="1"/>
            </a:lvl4pPr>
            <a:lvl5pPr>
              <a:defRPr b="1"/>
            </a:lvl5pPr>
          </a:lstStyle>
          <a:p>
            <a:r>
              <a:t>1 рівень тексту</a:t>
            </a:r>
          </a:p>
          <a:p>
            <a:pPr lvl="1"/>
            <a:r>
              <a:t>2 рівень тексту</a:t>
            </a:r>
          </a:p>
          <a:p>
            <a:pPr lvl="2"/>
            <a:r>
              <a:t>3 рівень тексту</a:t>
            </a:r>
          </a:p>
          <a:p>
            <a:pPr lvl="3"/>
            <a:r>
              <a:t>4 рівень тексту</a:t>
            </a:r>
          </a:p>
          <a:p>
            <a:pPr lvl="4"/>
            <a:r>
              <a:t>5 рівень тексту</a:t>
            </a:r>
          </a:p>
        </p:txBody>
      </p:sp>
    </p:spTree>
  </p:cSld>
  <p:clrMapOvr>
    <a:masterClrMapping/>
  </p:clrMapOvr>
  <p:transition spd="med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Michelangelo (top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Shape 25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259" name="Shape 259"/>
          <p:cNvSpPr>
            <a:spLocks noGrp="1"/>
          </p:cNvSpPr>
          <p:nvPr>
            <p:ph type="title"/>
          </p:nvPr>
        </p:nvSpPr>
        <p:spPr>
          <a:xfrm>
            <a:off x="535517" y="514351"/>
            <a:ext cx="11127318" cy="258764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Текст назви</a:t>
            </a:r>
          </a:p>
        </p:txBody>
      </p:sp>
      <p:sp>
        <p:nvSpPr>
          <p:cNvPr id="260" name="Shape 260"/>
          <p:cNvSpPr>
            <a:spLocks noGrp="1"/>
          </p:cNvSpPr>
          <p:nvPr>
            <p:ph type="body" sz="half" idx="1"/>
          </p:nvPr>
        </p:nvSpPr>
        <p:spPr>
          <a:xfrm>
            <a:off x="524255" y="2898648"/>
            <a:ext cx="5352290" cy="3392425"/>
          </a:xfrm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1 рівень тексту</a:t>
            </a:r>
          </a:p>
          <a:p>
            <a:pPr lvl="1"/>
            <a:r>
              <a:t>2 рівень тексту</a:t>
            </a:r>
          </a:p>
          <a:p>
            <a:pPr lvl="2"/>
            <a:r>
              <a:t>3 рівень тексту</a:t>
            </a:r>
          </a:p>
          <a:p>
            <a:pPr lvl="3"/>
            <a:r>
              <a:t>4 рівень тексту</a:t>
            </a:r>
          </a:p>
          <a:p>
            <a:pPr lvl="4"/>
            <a:r>
              <a:t>5 рівень тексту</a:t>
            </a:r>
          </a:p>
        </p:txBody>
      </p:sp>
      <p:sp>
        <p:nvSpPr>
          <p:cNvPr id="261" name="Shape 261"/>
          <p:cNvSpPr>
            <a:spLocks noGrp="1"/>
          </p:cNvSpPr>
          <p:nvPr>
            <p:ph type="body" sz="half" idx="13"/>
          </p:nvPr>
        </p:nvSpPr>
        <p:spPr>
          <a:xfrm>
            <a:off x="6315455" y="2898648"/>
            <a:ext cx="5352290" cy="3392425"/>
          </a:xfrm>
          <a:prstGeom prst="rect">
            <a:avLst/>
          </a:prstGeom>
        </p:spPr>
        <p:txBody>
          <a:bodyPr/>
          <a:lstStyle/>
          <a:p>
            <a:pPr marL="0" indent="0"/>
            <a:endParaRPr/>
          </a:p>
        </p:txBody>
      </p:sp>
    </p:spTree>
  </p:cSld>
  <p:clrMapOvr>
    <a:masterClrMapping/>
  </p:clrMapOvr>
  <p:transition spd="med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Michelangelo (lef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Shape 26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269" name="Shape 269"/>
          <p:cNvSpPr>
            <a:spLocks noGrp="1"/>
          </p:cNvSpPr>
          <p:nvPr>
            <p:ph type="title"/>
          </p:nvPr>
        </p:nvSpPr>
        <p:spPr>
          <a:xfrm>
            <a:off x="535517" y="514351"/>
            <a:ext cx="11127318" cy="258764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Текст назви</a:t>
            </a:r>
          </a:p>
        </p:txBody>
      </p:sp>
      <p:sp>
        <p:nvSpPr>
          <p:cNvPr id="270" name="Shape 270"/>
          <p:cNvSpPr>
            <a:spLocks noGrp="1"/>
          </p:cNvSpPr>
          <p:nvPr>
            <p:ph type="body" sz="half" idx="1"/>
          </p:nvPr>
        </p:nvSpPr>
        <p:spPr>
          <a:xfrm>
            <a:off x="6315455" y="1152144"/>
            <a:ext cx="5352290" cy="5138929"/>
          </a:xfrm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1 рівень тексту</a:t>
            </a:r>
          </a:p>
          <a:p>
            <a:pPr lvl="1"/>
            <a:r>
              <a:t>2 рівень тексту</a:t>
            </a:r>
          </a:p>
          <a:p>
            <a:pPr lvl="2"/>
            <a:r>
              <a:t>3 рівень тексту</a:t>
            </a:r>
          </a:p>
          <a:p>
            <a:pPr lvl="3"/>
            <a:r>
              <a:t>4 рівень тексту</a:t>
            </a:r>
          </a:p>
          <a:p>
            <a:pPr lvl="4"/>
            <a:r>
              <a:t>5 рівень тексту</a:t>
            </a:r>
          </a:p>
        </p:txBody>
      </p:sp>
    </p:spTree>
  </p:cSld>
  <p:clrMapOvr>
    <a:masterClrMapping/>
  </p:clrMapOvr>
  <p:transition spd="med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Resumes -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Shape 277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278" name="Shape 278"/>
          <p:cNvSpPr>
            <a:spLocks noGrp="1"/>
          </p:cNvSpPr>
          <p:nvPr>
            <p:ph type="title"/>
          </p:nvPr>
        </p:nvSpPr>
        <p:spPr>
          <a:xfrm>
            <a:off x="535517" y="514351"/>
            <a:ext cx="11127318" cy="258764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Текст назви</a:t>
            </a:r>
          </a:p>
        </p:txBody>
      </p:sp>
      <p:sp>
        <p:nvSpPr>
          <p:cNvPr id="279" name="Shape 279"/>
          <p:cNvSpPr>
            <a:spLocks noGrp="1"/>
          </p:cNvSpPr>
          <p:nvPr>
            <p:ph type="body" sz="half" idx="1"/>
          </p:nvPr>
        </p:nvSpPr>
        <p:spPr>
          <a:xfrm>
            <a:off x="524255" y="2697479"/>
            <a:ext cx="5340098" cy="3346705"/>
          </a:xfrm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1 рівень тексту</a:t>
            </a:r>
          </a:p>
          <a:p>
            <a:pPr lvl="1"/>
            <a:r>
              <a:t>2 рівень тексту</a:t>
            </a:r>
          </a:p>
          <a:p>
            <a:pPr lvl="2"/>
            <a:r>
              <a:t>3 рівень тексту</a:t>
            </a:r>
          </a:p>
          <a:p>
            <a:pPr lvl="3"/>
            <a:r>
              <a:t>4 рівень тексту</a:t>
            </a:r>
          </a:p>
          <a:p>
            <a:pPr lvl="4"/>
            <a:r>
              <a:t>5 рівень тексту</a:t>
            </a:r>
          </a:p>
        </p:txBody>
      </p:sp>
      <p:sp>
        <p:nvSpPr>
          <p:cNvPr id="280" name="Shape 280"/>
          <p:cNvSpPr>
            <a:spLocks noGrp="1"/>
          </p:cNvSpPr>
          <p:nvPr>
            <p:ph type="body" sz="half" idx="13"/>
          </p:nvPr>
        </p:nvSpPr>
        <p:spPr>
          <a:xfrm>
            <a:off x="6315455" y="2697479"/>
            <a:ext cx="5340098" cy="3346705"/>
          </a:xfrm>
          <a:prstGeom prst="rect">
            <a:avLst/>
          </a:prstGeom>
        </p:spPr>
        <p:txBody>
          <a:bodyPr/>
          <a:lstStyle/>
          <a:p>
            <a:pPr marL="0" indent="0"/>
            <a:endParaRPr/>
          </a:p>
        </p:txBody>
      </p:sp>
      <p:sp>
        <p:nvSpPr>
          <p:cNvPr id="281" name="Shape 281"/>
          <p:cNvSpPr>
            <a:spLocks noGrp="1"/>
          </p:cNvSpPr>
          <p:nvPr>
            <p:ph type="body" sz="quarter" idx="14"/>
          </p:nvPr>
        </p:nvSpPr>
        <p:spPr>
          <a:xfrm>
            <a:off x="1926335" y="1399033"/>
            <a:ext cx="3925825" cy="496034"/>
          </a:xfrm>
          <a:prstGeom prst="rect">
            <a:avLst/>
          </a:prstGeom>
        </p:spPr>
        <p:txBody>
          <a:bodyPr lIns="54864" tIns="54864" rIns="54864" bIns="54864"/>
          <a:lstStyle/>
          <a:p>
            <a:pPr marL="0" indent="0">
              <a:lnSpc>
                <a:spcPct val="110000"/>
              </a:lnSpc>
              <a:spcBef>
                <a:spcPts val="100"/>
              </a:spcBef>
              <a:defRPr b="1" i="1"/>
            </a:pPr>
            <a:endParaRPr/>
          </a:p>
        </p:txBody>
      </p:sp>
      <p:sp>
        <p:nvSpPr>
          <p:cNvPr id="282" name="Shape 282"/>
          <p:cNvSpPr>
            <a:spLocks noGrp="1"/>
          </p:cNvSpPr>
          <p:nvPr>
            <p:ph type="body" sz="quarter" idx="15"/>
          </p:nvPr>
        </p:nvSpPr>
        <p:spPr>
          <a:xfrm>
            <a:off x="7717535" y="1399033"/>
            <a:ext cx="3925825" cy="496034"/>
          </a:xfrm>
          <a:prstGeom prst="rect">
            <a:avLst/>
          </a:prstGeom>
        </p:spPr>
        <p:txBody>
          <a:bodyPr lIns="54864" tIns="54864" rIns="54864" bIns="54864"/>
          <a:lstStyle/>
          <a:p>
            <a:pPr marL="0" indent="0">
              <a:lnSpc>
                <a:spcPct val="110000"/>
              </a:lnSpc>
              <a:spcBef>
                <a:spcPts val="100"/>
              </a:spcBef>
              <a:defRPr b="1" i="1"/>
            </a:pPr>
            <a:endParaRPr/>
          </a:p>
        </p:txBody>
      </p:sp>
    </p:spTree>
  </p:cSld>
  <p:clrMapOvr>
    <a:masterClrMapping/>
  </p:clrMapOvr>
  <p:transition spd="med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Resumes -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Shape 289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290" name="Shape 290"/>
          <p:cNvSpPr>
            <a:spLocks noGrp="1"/>
          </p:cNvSpPr>
          <p:nvPr>
            <p:ph type="title"/>
          </p:nvPr>
        </p:nvSpPr>
        <p:spPr>
          <a:xfrm>
            <a:off x="535517" y="514351"/>
            <a:ext cx="11127318" cy="258764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Текст назви</a:t>
            </a:r>
          </a:p>
        </p:txBody>
      </p:sp>
      <p:sp>
        <p:nvSpPr>
          <p:cNvPr id="291" name="Shape 291"/>
          <p:cNvSpPr>
            <a:spLocks noGrp="1"/>
          </p:cNvSpPr>
          <p:nvPr>
            <p:ph type="body" sz="quarter" idx="1"/>
          </p:nvPr>
        </p:nvSpPr>
        <p:spPr>
          <a:xfrm>
            <a:off x="524255" y="2697479"/>
            <a:ext cx="5340098" cy="1024129"/>
          </a:xfrm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1 рівень тексту</a:t>
            </a:r>
          </a:p>
          <a:p>
            <a:pPr lvl="1"/>
            <a:r>
              <a:t>2 рівень тексту</a:t>
            </a:r>
          </a:p>
          <a:p>
            <a:pPr lvl="2"/>
            <a:r>
              <a:t>3 рівень тексту</a:t>
            </a:r>
          </a:p>
          <a:p>
            <a:pPr lvl="3"/>
            <a:r>
              <a:t>4 рівень тексту</a:t>
            </a:r>
          </a:p>
          <a:p>
            <a:pPr lvl="4"/>
            <a:r>
              <a:t>5 рівень тексту</a:t>
            </a:r>
          </a:p>
        </p:txBody>
      </p:sp>
      <p:sp>
        <p:nvSpPr>
          <p:cNvPr id="292" name="Shape 292"/>
          <p:cNvSpPr>
            <a:spLocks noGrp="1"/>
          </p:cNvSpPr>
          <p:nvPr>
            <p:ph type="body" sz="quarter" idx="13"/>
          </p:nvPr>
        </p:nvSpPr>
        <p:spPr>
          <a:xfrm>
            <a:off x="6315455" y="2697479"/>
            <a:ext cx="5340098" cy="1024129"/>
          </a:xfrm>
          <a:prstGeom prst="rect">
            <a:avLst/>
          </a:prstGeom>
        </p:spPr>
        <p:txBody>
          <a:bodyPr/>
          <a:lstStyle/>
          <a:p>
            <a:pPr marL="0" indent="0"/>
            <a:endParaRPr/>
          </a:p>
        </p:txBody>
      </p:sp>
      <p:sp>
        <p:nvSpPr>
          <p:cNvPr id="293" name="Shape 293"/>
          <p:cNvSpPr>
            <a:spLocks noGrp="1"/>
          </p:cNvSpPr>
          <p:nvPr>
            <p:ph type="body" sz="quarter" idx="14"/>
          </p:nvPr>
        </p:nvSpPr>
        <p:spPr>
          <a:xfrm>
            <a:off x="1926335" y="1399032"/>
            <a:ext cx="3925825" cy="432426"/>
          </a:xfrm>
          <a:prstGeom prst="rect">
            <a:avLst/>
          </a:prstGeom>
        </p:spPr>
        <p:txBody>
          <a:bodyPr lIns="54864" tIns="54864" rIns="54864" bIns="54864"/>
          <a:lstStyle/>
          <a:p>
            <a:pPr marL="0" indent="0">
              <a:lnSpc>
                <a:spcPct val="95000"/>
              </a:lnSpc>
              <a:spcBef>
                <a:spcPts val="0"/>
              </a:spcBef>
              <a:defRPr b="1" i="1"/>
            </a:pPr>
            <a:endParaRPr/>
          </a:p>
        </p:txBody>
      </p:sp>
      <p:sp>
        <p:nvSpPr>
          <p:cNvPr id="294" name="Shape 294"/>
          <p:cNvSpPr>
            <a:spLocks noGrp="1"/>
          </p:cNvSpPr>
          <p:nvPr>
            <p:ph type="body" sz="quarter" idx="15"/>
          </p:nvPr>
        </p:nvSpPr>
        <p:spPr>
          <a:xfrm>
            <a:off x="7717535" y="1399032"/>
            <a:ext cx="3925825" cy="432426"/>
          </a:xfrm>
          <a:prstGeom prst="rect">
            <a:avLst/>
          </a:prstGeom>
        </p:spPr>
        <p:txBody>
          <a:bodyPr lIns="54864" tIns="54864" rIns="54864" bIns="54864"/>
          <a:lstStyle/>
          <a:p>
            <a:pPr marL="0" indent="0">
              <a:lnSpc>
                <a:spcPct val="95000"/>
              </a:lnSpc>
              <a:spcBef>
                <a:spcPts val="0"/>
              </a:spcBef>
              <a:defRPr b="1" i="1"/>
            </a:pPr>
            <a:endParaRPr/>
          </a:p>
        </p:txBody>
      </p:sp>
      <p:sp>
        <p:nvSpPr>
          <p:cNvPr id="295" name="Shape 295"/>
          <p:cNvSpPr>
            <a:spLocks noGrp="1"/>
          </p:cNvSpPr>
          <p:nvPr>
            <p:ph type="body" sz="quarter" idx="16"/>
          </p:nvPr>
        </p:nvSpPr>
        <p:spPr>
          <a:xfrm>
            <a:off x="524255" y="5202935"/>
            <a:ext cx="5340098" cy="1024129"/>
          </a:xfrm>
          <a:prstGeom prst="rect">
            <a:avLst/>
          </a:prstGeom>
        </p:spPr>
        <p:txBody>
          <a:bodyPr/>
          <a:lstStyle/>
          <a:p>
            <a:pPr marL="0" indent="0">
              <a:lnSpc>
                <a:spcPct val="95000"/>
              </a:lnSpc>
              <a:spcBef>
                <a:spcPts val="0"/>
              </a:spcBef>
            </a:pPr>
            <a:endParaRPr/>
          </a:p>
        </p:txBody>
      </p:sp>
      <p:sp>
        <p:nvSpPr>
          <p:cNvPr id="296" name="Shape 296"/>
          <p:cNvSpPr>
            <a:spLocks noGrp="1"/>
          </p:cNvSpPr>
          <p:nvPr>
            <p:ph type="body" sz="quarter" idx="17"/>
          </p:nvPr>
        </p:nvSpPr>
        <p:spPr>
          <a:xfrm>
            <a:off x="6315455" y="5202935"/>
            <a:ext cx="5340098" cy="1024129"/>
          </a:xfrm>
          <a:prstGeom prst="rect">
            <a:avLst/>
          </a:prstGeom>
        </p:spPr>
        <p:txBody>
          <a:bodyPr/>
          <a:lstStyle/>
          <a:p>
            <a:pPr marL="0" indent="0">
              <a:lnSpc>
                <a:spcPct val="95000"/>
              </a:lnSpc>
              <a:spcBef>
                <a:spcPts val="0"/>
              </a:spcBef>
            </a:pPr>
            <a:endParaRPr/>
          </a:p>
        </p:txBody>
      </p:sp>
      <p:sp>
        <p:nvSpPr>
          <p:cNvPr id="297" name="Shape 297"/>
          <p:cNvSpPr>
            <a:spLocks noGrp="1"/>
          </p:cNvSpPr>
          <p:nvPr>
            <p:ph type="body" sz="quarter" idx="18"/>
          </p:nvPr>
        </p:nvSpPr>
        <p:spPr>
          <a:xfrm>
            <a:off x="1926335" y="3904488"/>
            <a:ext cx="3925825" cy="432426"/>
          </a:xfrm>
          <a:prstGeom prst="rect">
            <a:avLst/>
          </a:prstGeom>
        </p:spPr>
        <p:txBody>
          <a:bodyPr lIns="54864" tIns="54864" rIns="54864" bIns="54864"/>
          <a:lstStyle/>
          <a:p>
            <a:pPr marL="0" indent="0">
              <a:lnSpc>
                <a:spcPct val="95000"/>
              </a:lnSpc>
              <a:spcBef>
                <a:spcPts val="0"/>
              </a:spcBef>
              <a:defRPr b="1" i="1"/>
            </a:pPr>
            <a:endParaRPr/>
          </a:p>
        </p:txBody>
      </p:sp>
      <p:sp>
        <p:nvSpPr>
          <p:cNvPr id="298" name="Shape 298"/>
          <p:cNvSpPr>
            <a:spLocks noGrp="1"/>
          </p:cNvSpPr>
          <p:nvPr>
            <p:ph type="body" sz="quarter" idx="19"/>
          </p:nvPr>
        </p:nvSpPr>
        <p:spPr>
          <a:xfrm>
            <a:off x="7717535" y="3904488"/>
            <a:ext cx="3925825" cy="432426"/>
          </a:xfrm>
          <a:prstGeom prst="rect">
            <a:avLst/>
          </a:prstGeom>
        </p:spPr>
        <p:txBody>
          <a:bodyPr lIns="54864" tIns="54864" rIns="54864" bIns="54864"/>
          <a:lstStyle/>
          <a:p>
            <a:pPr marL="0" indent="0">
              <a:lnSpc>
                <a:spcPct val="95000"/>
              </a:lnSpc>
              <a:spcBef>
                <a:spcPts val="0"/>
              </a:spcBef>
              <a:defRPr b="1" i="1"/>
            </a:pPr>
            <a:endParaRPr/>
          </a:p>
        </p:txBody>
      </p:sp>
    </p:spTree>
  </p:cSld>
  <p:clrMapOvr>
    <a:masterClrMapping/>
  </p:clrMapOvr>
  <p:transition spd="med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Resumes -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Shape 30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306" name="Shape 306"/>
          <p:cNvSpPr>
            <a:spLocks noGrp="1"/>
          </p:cNvSpPr>
          <p:nvPr>
            <p:ph type="title"/>
          </p:nvPr>
        </p:nvSpPr>
        <p:spPr>
          <a:xfrm>
            <a:off x="535517" y="514351"/>
            <a:ext cx="11127318" cy="258764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Текст назви</a:t>
            </a:r>
          </a:p>
        </p:txBody>
      </p:sp>
      <p:sp>
        <p:nvSpPr>
          <p:cNvPr id="307" name="Shape 307"/>
          <p:cNvSpPr>
            <a:spLocks noGrp="1"/>
          </p:cNvSpPr>
          <p:nvPr>
            <p:ph type="body" sz="quarter" idx="1"/>
          </p:nvPr>
        </p:nvSpPr>
        <p:spPr>
          <a:xfrm>
            <a:off x="1792223" y="1097280"/>
            <a:ext cx="3925825" cy="496034"/>
          </a:xfrm>
          <a:prstGeom prst="rect">
            <a:avLst/>
          </a:prstGeom>
        </p:spPr>
        <p:txBody>
          <a:bodyPr lIns="54864" tIns="54864" rIns="54864" bIns="54864"/>
          <a:lstStyle>
            <a:lvl1pPr marL="0" indent="0">
              <a:lnSpc>
                <a:spcPct val="110000"/>
              </a:lnSpc>
              <a:spcBef>
                <a:spcPts val="100"/>
              </a:spcBef>
            </a:lvl1pPr>
            <a:lvl2pPr>
              <a:lnSpc>
                <a:spcPct val="110000"/>
              </a:lnSpc>
              <a:spcBef>
                <a:spcPts val="100"/>
              </a:spcBef>
            </a:lvl2pPr>
            <a:lvl3pPr>
              <a:lnSpc>
                <a:spcPct val="110000"/>
              </a:lnSpc>
              <a:spcBef>
                <a:spcPts val="100"/>
              </a:spcBef>
            </a:lvl3pPr>
            <a:lvl4pPr>
              <a:lnSpc>
                <a:spcPct val="110000"/>
              </a:lnSpc>
              <a:spcBef>
                <a:spcPts val="100"/>
              </a:spcBef>
            </a:lvl4pPr>
            <a:lvl5pPr>
              <a:lnSpc>
                <a:spcPct val="110000"/>
              </a:lnSpc>
              <a:spcBef>
                <a:spcPts val="100"/>
              </a:spcBef>
            </a:lvl5pPr>
          </a:lstStyle>
          <a:p>
            <a:r>
              <a:t>1 рівень тексту</a:t>
            </a:r>
          </a:p>
          <a:p>
            <a:pPr lvl="1"/>
            <a:r>
              <a:t>2 рівень тексту</a:t>
            </a:r>
          </a:p>
          <a:p>
            <a:pPr lvl="2"/>
            <a:r>
              <a:t>3 рівень тексту</a:t>
            </a:r>
          </a:p>
          <a:p>
            <a:pPr lvl="3"/>
            <a:r>
              <a:t>4 рівень тексту</a:t>
            </a:r>
          </a:p>
          <a:p>
            <a:pPr lvl="4"/>
            <a:r>
              <a:t>5 рівень тексту</a:t>
            </a:r>
          </a:p>
        </p:txBody>
      </p:sp>
      <p:sp>
        <p:nvSpPr>
          <p:cNvPr id="308" name="Shape 308"/>
          <p:cNvSpPr>
            <a:spLocks noGrp="1"/>
          </p:cNvSpPr>
          <p:nvPr>
            <p:ph type="body" sz="quarter" idx="13"/>
          </p:nvPr>
        </p:nvSpPr>
        <p:spPr>
          <a:xfrm>
            <a:off x="7559040" y="1097280"/>
            <a:ext cx="3925825" cy="496034"/>
          </a:xfrm>
          <a:prstGeom prst="rect">
            <a:avLst/>
          </a:prstGeom>
        </p:spPr>
        <p:txBody>
          <a:bodyPr lIns="54864" tIns="54864" rIns="54864" bIns="54864"/>
          <a:lstStyle/>
          <a:p>
            <a:pPr marL="0" indent="0">
              <a:lnSpc>
                <a:spcPct val="110000"/>
              </a:lnSpc>
              <a:spcBef>
                <a:spcPts val="100"/>
              </a:spcBef>
            </a:pPr>
            <a:endParaRPr/>
          </a:p>
        </p:txBody>
      </p:sp>
      <p:sp>
        <p:nvSpPr>
          <p:cNvPr id="309" name="Shape 309"/>
          <p:cNvSpPr>
            <a:spLocks noGrp="1"/>
          </p:cNvSpPr>
          <p:nvPr>
            <p:ph type="body" sz="quarter" idx="14"/>
          </p:nvPr>
        </p:nvSpPr>
        <p:spPr>
          <a:xfrm>
            <a:off x="1792223" y="2414016"/>
            <a:ext cx="3925825" cy="496034"/>
          </a:xfrm>
          <a:prstGeom prst="rect">
            <a:avLst/>
          </a:prstGeom>
        </p:spPr>
        <p:txBody>
          <a:bodyPr lIns="54864" tIns="54864" rIns="54864" bIns="54864"/>
          <a:lstStyle/>
          <a:p>
            <a:pPr marL="0" indent="0">
              <a:lnSpc>
                <a:spcPct val="110000"/>
              </a:lnSpc>
              <a:spcBef>
                <a:spcPts val="100"/>
              </a:spcBef>
            </a:pPr>
            <a:endParaRPr/>
          </a:p>
        </p:txBody>
      </p:sp>
      <p:sp>
        <p:nvSpPr>
          <p:cNvPr id="310" name="Shape 310"/>
          <p:cNvSpPr>
            <a:spLocks noGrp="1"/>
          </p:cNvSpPr>
          <p:nvPr>
            <p:ph type="body" sz="quarter" idx="15"/>
          </p:nvPr>
        </p:nvSpPr>
        <p:spPr>
          <a:xfrm>
            <a:off x="7571231" y="2414016"/>
            <a:ext cx="3925825" cy="496034"/>
          </a:xfrm>
          <a:prstGeom prst="rect">
            <a:avLst/>
          </a:prstGeom>
        </p:spPr>
        <p:txBody>
          <a:bodyPr lIns="54864" tIns="54864" rIns="54864" bIns="54864"/>
          <a:lstStyle/>
          <a:p>
            <a:pPr marL="0" indent="0">
              <a:lnSpc>
                <a:spcPct val="110000"/>
              </a:lnSpc>
              <a:spcBef>
                <a:spcPts val="100"/>
              </a:spcBef>
            </a:pPr>
            <a:endParaRPr/>
          </a:p>
        </p:txBody>
      </p:sp>
      <p:sp>
        <p:nvSpPr>
          <p:cNvPr id="311" name="Shape 311"/>
          <p:cNvSpPr>
            <a:spLocks noGrp="1"/>
          </p:cNvSpPr>
          <p:nvPr>
            <p:ph type="body" sz="quarter" idx="16"/>
          </p:nvPr>
        </p:nvSpPr>
        <p:spPr>
          <a:xfrm>
            <a:off x="1792223" y="3739896"/>
            <a:ext cx="3925825" cy="496034"/>
          </a:xfrm>
          <a:prstGeom prst="rect">
            <a:avLst/>
          </a:prstGeom>
        </p:spPr>
        <p:txBody>
          <a:bodyPr lIns="54864" tIns="54864" rIns="54864" bIns="54864"/>
          <a:lstStyle/>
          <a:p>
            <a:pPr marL="0" indent="0">
              <a:lnSpc>
                <a:spcPct val="110000"/>
              </a:lnSpc>
              <a:spcBef>
                <a:spcPts val="100"/>
              </a:spcBef>
            </a:pPr>
            <a:endParaRPr/>
          </a:p>
        </p:txBody>
      </p:sp>
      <p:sp>
        <p:nvSpPr>
          <p:cNvPr id="312" name="Shape 312"/>
          <p:cNvSpPr>
            <a:spLocks noGrp="1"/>
          </p:cNvSpPr>
          <p:nvPr>
            <p:ph type="body" sz="quarter" idx="17"/>
          </p:nvPr>
        </p:nvSpPr>
        <p:spPr>
          <a:xfrm>
            <a:off x="7717535" y="3739896"/>
            <a:ext cx="3925825" cy="496034"/>
          </a:xfrm>
          <a:prstGeom prst="rect">
            <a:avLst/>
          </a:prstGeom>
        </p:spPr>
        <p:txBody>
          <a:bodyPr lIns="54864" tIns="54864" rIns="54864" bIns="54864"/>
          <a:lstStyle/>
          <a:p>
            <a:pPr marL="0" indent="0">
              <a:lnSpc>
                <a:spcPct val="110000"/>
              </a:lnSpc>
              <a:spcBef>
                <a:spcPts val="100"/>
              </a:spcBef>
            </a:pPr>
            <a:endParaRPr/>
          </a:p>
        </p:txBody>
      </p:sp>
      <p:sp>
        <p:nvSpPr>
          <p:cNvPr id="313" name="Shape 313"/>
          <p:cNvSpPr>
            <a:spLocks noGrp="1"/>
          </p:cNvSpPr>
          <p:nvPr>
            <p:ph type="body" sz="quarter" idx="18"/>
          </p:nvPr>
        </p:nvSpPr>
        <p:spPr>
          <a:xfrm>
            <a:off x="1792223" y="5056632"/>
            <a:ext cx="3925825" cy="496034"/>
          </a:xfrm>
          <a:prstGeom prst="rect">
            <a:avLst/>
          </a:prstGeom>
        </p:spPr>
        <p:txBody>
          <a:bodyPr lIns="54864" tIns="54864" rIns="54864" bIns="54864"/>
          <a:lstStyle/>
          <a:p>
            <a:pPr marL="0" indent="0">
              <a:lnSpc>
                <a:spcPct val="110000"/>
              </a:lnSpc>
              <a:spcBef>
                <a:spcPts val="100"/>
              </a:spcBef>
            </a:pPr>
            <a:endParaRPr/>
          </a:p>
        </p:txBody>
      </p:sp>
      <p:sp>
        <p:nvSpPr>
          <p:cNvPr id="314" name="Shape 314"/>
          <p:cNvSpPr>
            <a:spLocks noGrp="1"/>
          </p:cNvSpPr>
          <p:nvPr>
            <p:ph type="body" sz="quarter" idx="19"/>
          </p:nvPr>
        </p:nvSpPr>
        <p:spPr>
          <a:xfrm>
            <a:off x="7571231" y="5056632"/>
            <a:ext cx="3925825" cy="496034"/>
          </a:xfrm>
          <a:prstGeom prst="rect">
            <a:avLst/>
          </a:prstGeom>
        </p:spPr>
        <p:txBody>
          <a:bodyPr lIns="54864" tIns="54864" rIns="54864" bIns="54864"/>
          <a:lstStyle/>
          <a:p>
            <a:pPr marL="0" indent="0">
              <a:lnSpc>
                <a:spcPct val="110000"/>
              </a:lnSpc>
              <a:spcBef>
                <a:spcPts val="100"/>
              </a:spcBef>
            </a:pPr>
            <a:endParaRPr/>
          </a:p>
        </p:txBody>
      </p:sp>
    </p:spTree>
  </p:cSld>
  <p:clrMapOvr>
    <a:masterClrMapping/>
  </p:clrMapOvr>
  <p:transition spd="med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Qualifications - 2x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" name="Shape 32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322" name="Shape 322"/>
          <p:cNvSpPr>
            <a:spLocks noGrp="1"/>
          </p:cNvSpPr>
          <p:nvPr>
            <p:ph type="title"/>
          </p:nvPr>
        </p:nvSpPr>
        <p:spPr>
          <a:xfrm>
            <a:off x="535517" y="514351"/>
            <a:ext cx="11127318" cy="258764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Текст назви</a:t>
            </a:r>
          </a:p>
        </p:txBody>
      </p:sp>
      <p:sp>
        <p:nvSpPr>
          <p:cNvPr id="323" name="Shape 323"/>
          <p:cNvSpPr>
            <a:spLocks noGrp="1"/>
          </p:cNvSpPr>
          <p:nvPr>
            <p:ph type="body" sz="quarter" idx="1"/>
          </p:nvPr>
        </p:nvSpPr>
        <p:spPr>
          <a:xfrm>
            <a:off x="524255" y="1399032"/>
            <a:ext cx="5352290" cy="2203705"/>
          </a:xfrm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1 рівень тексту</a:t>
            </a:r>
          </a:p>
          <a:p>
            <a:pPr lvl="1"/>
            <a:r>
              <a:t>2 рівень тексту</a:t>
            </a:r>
          </a:p>
          <a:p>
            <a:pPr lvl="2"/>
            <a:r>
              <a:t>3 рівень тексту</a:t>
            </a:r>
          </a:p>
          <a:p>
            <a:pPr lvl="3"/>
            <a:r>
              <a:t>4 рівень тексту</a:t>
            </a:r>
          </a:p>
          <a:p>
            <a:pPr lvl="4"/>
            <a:r>
              <a:t>5 рівень тексту</a:t>
            </a:r>
          </a:p>
        </p:txBody>
      </p:sp>
      <p:sp>
        <p:nvSpPr>
          <p:cNvPr id="324" name="Shape 324"/>
          <p:cNvSpPr>
            <a:spLocks noGrp="1"/>
          </p:cNvSpPr>
          <p:nvPr>
            <p:ph type="body" sz="quarter" idx="13"/>
          </p:nvPr>
        </p:nvSpPr>
        <p:spPr>
          <a:xfrm>
            <a:off x="6315455" y="1399032"/>
            <a:ext cx="5352290" cy="2203705"/>
          </a:xfrm>
          <a:prstGeom prst="rect">
            <a:avLst/>
          </a:prstGeom>
        </p:spPr>
        <p:txBody>
          <a:bodyPr/>
          <a:lstStyle/>
          <a:p>
            <a:pPr marL="0" indent="0"/>
            <a:endParaRPr/>
          </a:p>
        </p:txBody>
      </p:sp>
      <p:sp>
        <p:nvSpPr>
          <p:cNvPr id="325" name="Shape 325"/>
          <p:cNvSpPr>
            <a:spLocks noGrp="1"/>
          </p:cNvSpPr>
          <p:nvPr>
            <p:ph type="body" sz="quarter" idx="14"/>
          </p:nvPr>
        </p:nvSpPr>
        <p:spPr>
          <a:xfrm>
            <a:off x="524255" y="4041647"/>
            <a:ext cx="5352290" cy="2203705"/>
          </a:xfrm>
          <a:prstGeom prst="rect">
            <a:avLst/>
          </a:prstGeom>
        </p:spPr>
        <p:txBody>
          <a:bodyPr/>
          <a:lstStyle/>
          <a:p>
            <a:pPr marL="0" indent="0"/>
            <a:endParaRPr/>
          </a:p>
        </p:txBody>
      </p:sp>
      <p:sp>
        <p:nvSpPr>
          <p:cNvPr id="326" name="Shape 326"/>
          <p:cNvSpPr>
            <a:spLocks noGrp="1"/>
          </p:cNvSpPr>
          <p:nvPr>
            <p:ph type="body" sz="quarter" idx="15"/>
          </p:nvPr>
        </p:nvSpPr>
        <p:spPr>
          <a:xfrm>
            <a:off x="6315455" y="4041647"/>
            <a:ext cx="5352290" cy="2203705"/>
          </a:xfrm>
          <a:prstGeom prst="rect">
            <a:avLst/>
          </a:prstGeom>
        </p:spPr>
        <p:txBody>
          <a:bodyPr/>
          <a:lstStyle/>
          <a:p>
            <a:pPr marL="0" indent="0"/>
            <a:endParaRPr/>
          </a:p>
        </p:txBody>
      </p:sp>
    </p:spTree>
  </p:cSld>
  <p:clrMapOvr>
    <a:masterClrMapping/>
  </p:clrMapOvr>
  <p:transition spd="med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" name="Shape 33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Longer Introductory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>
            <a:spLocks noGrp="1"/>
          </p:cNvSpPr>
          <p:nvPr>
            <p:ph type="body" sz="half" idx="1"/>
          </p:nvPr>
        </p:nvSpPr>
        <p:spPr>
          <a:xfrm>
            <a:off x="524255" y="1152144"/>
            <a:ext cx="5352290" cy="5138929"/>
          </a:xfrm>
          <a:prstGeom prst="rect">
            <a:avLst/>
          </a:prstGeom>
        </p:spPr>
        <p:txBody>
          <a:bodyPr/>
          <a:lstStyle/>
          <a:p>
            <a:r>
              <a:t>Click to edit</a:t>
            </a:r>
          </a:p>
        </p:txBody>
      </p:sp>
      <p:sp>
        <p:nvSpPr>
          <p:cNvPr id="34" name="Shape 34"/>
          <p:cNvSpPr>
            <a:spLocks noGrp="1"/>
          </p:cNvSpPr>
          <p:nvPr>
            <p:ph type="body" sz="half" idx="13"/>
          </p:nvPr>
        </p:nvSpPr>
        <p:spPr>
          <a:xfrm>
            <a:off x="6315455" y="1152143"/>
            <a:ext cx="5352289" cy="513893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35" name="Shape 35"/>
          <p:cNvSpPr>
            <a:spLocks noGrp="1"/>
          </p:cNvSpPr>
          <p:nvPr>
            <p:ph type="sldNum" sz="quarter" idx="2"/>
          </p:nvPr>
        </p:nvSpPr>
        <p:spPr>
          <a:xfrm>
            <a:off x="5892800" y="6172200"/>
            <a:ext cx="2844800" cy="368301"/>
          </a:xfrm>
          <a:prstGeom prst="rect">
            <a:avLst/>
          </a:prstGeom>
          <a:effectLst/>
        </p:spPr>
        <p:txBody>
          <a:bodyPr lIns="45719" tIns="45719" rIns="45719" bIns="45719" anchor="ctr"/>
          <a:lstStyle>
            <a:lvl1pPr algn="r">
              <a:defRPr sz="1200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Shape 34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341" name="Shape 341"/>
          <p:cNvSpPr/>
          <p:nvPr/>
        </p:nvSpPr>
        <p:spPr>
          <a:xfrm>
            <a:off x="1056217" y="1177925"/>
            <a:ext cx="5340351" cy="23927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/>
          <a:p>
            <a:pPr marL="169862" lvl="1" indent="-168275">
              <a:lnSpc>
                <a:spcPct val="105999"/>
              </a:lnSpc>
              <a:spcBef>
                <a:spcPts val="1000"/>
              </a:spcBef>
              <a:buClr>
                <a:srgbClr val="000000"/>
              </a:buClr>
              <a:buSzPct val="100000"/>
              <a:buFont typeface="Wingdings 2"/>
              <a:buChar char="◼"/>
              <a:defRPr sz="1100"/>
            </a:pPr>
            <a:r>
              <a:t>Bullet</a:t>
            </a:r>
          </a:p>
        </p:txBody>
      </p:sp>
    </p:spTree>
  </p:cSld>
  <p:clrMapOvr>
    <a:masterClrMapping/>
  </p:clrMapOvr>
  <p:transition spd="med"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_Major Points_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" name="Shape 34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349" name="Shape 349"/>
          <p:cNvSpPr>
            <a:spLocks noGrp="1"/>
          </p:cNvSpPr>
          <p:nvPr>
            <p:ph type="title"/>
          </p:nvPr>
        </p:nvSpPr>
        <p:spPr>
          <a:xfrm>
            <a:off x="535517" y="514351"/>
            <a:ext cx="11127318" cy="258764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Текст назви</a:t>
            </a:r>
          </a:p>
        </p:txBody>
      </p:sp>
      <p:sp>
        <p:nvSpPr>
          <p:cNvPr id="350" name="Shape 350"/>
          <p:cNvSpPr>
            <a:spLocks noGrp="1"/>
          </p:cNvSpPr>
          <p:nvPr>
            <p:ph type="body" sz="quarter" idx="1"/>
          </p:nvPr>
        </p:nvSpPr>
        <p:spPr>
          <a:xfrm>
            <a:off x="2755392" y="1152144"/>
            <a:ext cx="4230625" cy="1088137"/>
          </a:xfrm>
          <a:prstGeom prst="rect">
            <a:avLst/>
          </a:prstGeom>
        </p:spPr>
        <p:txBody>
          <a:bodyPr/>
          <a:lstStyle/>
          <a:p>
            <a:r>
              <a:t>1 рівень тексту</a:t>
            </a:r>
          </a:p>
          <a:p>
            <a:pPr lvl="1"/>
            <a:r>
              <a:t>2 рівень тексту</a:t>
            </a:r>
          </a:p>
          <a:p>
            <a:pPr lvl="2"/>
            <a:r>
              <a:t>3 рівень тексту</a:t>
            </a:r>
          </a:p>
          <a:p>
            <a:pPr lvl="3"/>
            <a:r>
              <a:t>4 рівень тексту</a:t>
            </a:r>
          </a:p>
          <a:p>
            <a:pPr lvl="4"/>
            <a:r>
              <a:t>5 рівень тексту</a:t>
            </a:r>
          </a:p>
        </p:txBody>
      </p:sp>
      <p:sp>
        <p:nvSpPr>
          <p:cNvPr id="351" name="Shape 351"/>
          <p:cNvSpPr>
            <a:spLocks noGrp="1"/>
          </p:cNvSpPr>
          <p:nvPr>
            <p:ph type="body" sz="quarter" idx="13"/>
          </p:nvPr>
        </p:nvSpPr>
        <p:spPr>
          <a:xfrm>
            <a:off x="2755392" y="2505455"/>
            <a:ext cx="4230625" cy="1088137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352" name="Shape 352"/>
          <p:cNvSpPr>
            <a:spLocks noGrp="1"/>
          </p:cNvSpPr>
          <p:nvPr>
            <p:ph type="body" sz="quarter" idx="14"/>
          </p:nvPr>
        </p:nvSpPr>
        <p:spPr>
          <a:xfrm>
            <a:off x="2755392" y="3858767"/>
            <a:ext cx="4230625" cy="1088137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353" name="Shape 353"/>
          <p:cNvSpPr>
            <a:spLocks noGrp="1"/>
          </p:cNvSpPr>
          <p:nvPr>
            <p:ph type="body" sz="quarter" idx="15"/>
          </p:nvPr>
        </p:nvSpPr>
        <p:spPr>
          <a:xfrm>
            <a:off x="7437119" y="1152144"/>
            <a:ext cx="4230625" cy="1088137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354" name="Shape 354"/>
          <p:cNvSpPr>
            <a:spLocks noGrp="1"/>
          </p:cNvSpPr>
          <p:nvPr>
            <p:ph type="body" sz="quarter" idx="16"/>
          </p:nvPr>
        </p:nvSpPr>
        <p:spPr>
          <a:xfrm>
            <a:off x="7437119" y="2505455"/>
            <a:ext cx="4230625" cy="1088137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355" name="Shape 355"/>
          <p:cNvSpPr>
            <a:spLocks noGrp="1"/>
          </p:cNvSpPr>
          <p:nvPr>
            <p:ph type="body" sz="quarter" idx="17"/>
          </p:nvPr>
        </p:nvSpPr>
        <p:spPr>
          <a:xfrm>
            <a:off x="7437119" y="3858767"/>
            <a:ext cx="4230625" cy="1088137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Ovr>
    <a:masterClrMapping/>
  </p:clrMapOvr>
  <p:transition spd="med"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2_Major Points_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" name="Shape 362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363" name="Shape 363"/>
          <p:cNvSpPr>
            <a:spLocks noGrp="1"/>
          </p:cNvSpPr>
          <p:nvPr>
            <p:ph type="title"/>
          </p:nvPr>
        </p:nvSpPr>
        <p:spPr>
          <a:xfrm>
            <a:off x="535517" y="514351"/>
            <a:ext cx="11127318" cy="258764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Текст назви</a:t>
            </a:r>
          </a:p>
        </p:txBody>
      </p:sp>
      <p:sp>
        <p:nvSpPr>
          <p:cNvPr id="364" name="Shape 364"/>
          <p:cNvSpPr>
            <a:spLocks noGrp="1"/>
          </p:cNvSpPr>
          <p:nvPr>
            <p:ph type="body" sz="quarter" idx="1"/>
          </p:nvPr>
        </p:nvSpPr>
        <p:spPr>
          <a:xfrm>
            <a:off x="2755392" y="1152144"/>
            <a:ext cx="4230625" cy="1088137"/>
          </a:xfrm>
          <a:prstGeom prst="rect">
            <a:avLst/>
          </a:prstGeom>
        </p:spPr>
        <p:txBody>
          <a:bodyPr/>
          <a:lstStyle/>
          <a:p>
            <a:r>
              <a:t>1 рівень тексту</a:t>
            </a:r>
          </a:p>
          <a:p>
            <a:pPr lvl="1"/>
            <a:r>
              <a:t>2 рівень тексту</a:t>
            </a:r>
          </a:p>
          <a:p>
            <a:pPr lvl="2"/>
            <a:r>
              <a:t>3 рівень тексту</a:t>
            </a:r>
          </a:p>
          <a:p>
            <a:pPr lvl="3"/>
            <a:r>
              <a:t>4 рівень тексту</a:t>
            </a:r>
          </a:p>
          <a:p>
            <a:pPr lvl="4"/>
            <a:r>
              <a:t>5 рівень тексту</a:t>
            </a:r>
          </a:p>
        </p:txBody>
      </p:sp>
      <p:sp>
        <p:nvSpPr>
          <p:cNvPr id="365" name="Shape 365"/>
          <p:cNvSpPr>
            <a:spLocks noGrp="1"/>
          </p:cNvSpPr>
          <p:nvPr>
            <p:ph type="body" sz="quarter" idx="13"/>
          </p:nvPr>
        </p:nvSpPr>
        <p:spPr>
          <a:xfrm>
            <a:off x="2755392" y="2505455"/>
            <a:ext cx="4230625" cy="1088137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366" name="Shape 366"/>
          <p:cNvSpPr>
            <a:spLocks noGrp="1"/>
          </p:cNvSpPr>
          <p:nvPr>
            <p:ph type="body" sz="quarter" idx="14"/>
          </p:nvPr>
        </p:nvSpPr>
        <p:spPr>
          <a:xfrm>
            <a:off x="7437119" y="1152144"/>
            <a:ext cx="4230625" cy="1088137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367" name="Shape 367"/>
          <p:cNvSpPr>
            <a:spLocks noGrp="1"/>
          </p:cNvSpPr>
          <p:nvPr>
            <p:ph type="body" sz="quarter" idx="15"/>
          </p:nvPr>
        </p:nvSpPr>
        <p:spPr>
          <a:xfrm>
            <a:off x="7437119" y="2505455"/>
            <a:ext cx="4230625" cy="1088137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Ovr>
    <a:masterClrMapping/>
  </p:clrMapOvr>
  <p:transition spd="med"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3_Major Points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" name="Shape 374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375" name="Shape 375"/>
          <p:cNvSpPr>
            <a:spLocks noGrp="1"/>
          </p:cNvSpPr>
          <p:nvPr>
            <p:ph type="title"/>
          </p:nvPr>
        </p:nvSpPr>
        <p:spPr>
          <a:xfrm>
            <a:off x="535517" y="514351"/>
            <a:ext cx="11127318" cy="258764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Текст назви</a:t>
            </a:r>
          </a:p>
        </p:txBody>
      </p:sp>
      <p:sp>
        <p:nvSpPr>
          <p:cNvPr id="376" name="Shape 376"/>
          <p:cNvSpPr>
            <a:spLocks noGrp="1"/>
          </p:cNvSpPr>
          <p:nvPr>
            <p:ph type="body" sz="quarter" idx="1"/>
          </p:nvPr>
        </p:nvSpPr>
        <p:spPr>
          <a:xfrm>
            <a:off x="2755392" y="1152144"/>
            <a:ext cx="4230625" cy="1088137"/>
          </a:xfrm>
          <a:prstGeom prst="rect">
            <a:avLst/>
          </a:prstGeom>
        </p:spPr>
        <p:txBody>
          <a:bodyPr/>
          <a:lstStyle/>
          <a:p>
            <a:r>
              <a:t>1 рівень тексту</a:t>
            </a:r>
          </a:p>
          <a:p>
            <a:pPr lvl="1"/>
            <a:r>
              <a:t>2 рівень тексту</a:t>
            </a:r>
          </a:p>
          <a:p>
            <a:pPr lvl="2"/>
            <a:r>
              <a:t>3 рівень тексту</a:t>
            </a:r>
          </a:p>
          <a:p>
            <a:pPr lvl="3"/>
            <a:r>
              <a:t>4 рівень тексту</a:t>
            </a:r>
          </a:p>
          <a:p>
            <a:pPr lvl="4"/>
            <a:r>
              <a:t>5 рівень тексту</a:t>
            </a:r>
          </a:p>
        </p:txBody>
      </p:sp>
      <p:sp>
        <p:nvSpPr>
          <p:cNvPr id="377" name="Shape 377"/>
          <p:cNvSpPr>
            <a:spLocks noGrp="1"/>
          </p:cNvSpPr>
          <p:nvPr>
            <p:ph type="body" sz="quarter" idx="13"/>
          </p:nvPr>
        </p:nvSpPr>
        <p:spPr>
          <a:xfrm>
            <a:off x="7437119" y="1152144"/>
            <a:ext cx="4230625" cy="1088137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Ovr>
    <a:masterClrMapping/>
  </p:clrMapOvr>
  <p:transition spd="med"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7_Major Points-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" name="Shape 384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385" name="Shape 385"/>
          <p:cNvSpPr>
            <a:spLocks noGrp="1"/>
          </p:cNvSpPr>
          <p:nvPr>
            <p:ph type="title"/>
          </p:nvPr>
        </p:nvSpPr>
        <p:spPr>
          <a:xfrm>
            <a:off x="535517" y="514351"/>
            <a:ext cx="11127318" cy="258764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Текст назви</a:t>
            </a:r>
          </a:p>
        </p:txBody>
      </p:sp>
      <p:sp>
        <p:nvSpPr>
          <p:cNvPr id="386" name="Shape 386"/>
          <p:cNvSpPr>
            <a:spLocks noGrp="1"/>
          </p:cNvSpPr>
          <p:nvPr>
            <p:ph type="body" sz="quarter" idx="1"/>
          </p:nvPr>
        </p:nvSpPr>
        <p:spPr>
          <a:xfrm>
            <a:off x="2727037" y="1144469"/>
            <a:ext cx="8912353" cy="1088137"/>
          </a:xfrm>
          <a:prstGeom prst="rect">
            <a:avLst/>
          </a:prstGeom>
        </p:spPr>
        <p:txBody>
          <a:bodyPr/>
          <a:lstStyle/>
          <a:p>
            <a:r>
              <a:t>1 рівень тексту</a:t>
            </a:r>
          </a:p>
          <a:p>
            <a:pPr lvl="1"/>
            <a:r>
              <a:t>2 рівень тексту</a:t>
            </a:r>
          </a:p>
          <a:p>
            <a:pPr lvl="2"/>
            <a:r>
              <a:t>3 рівень тексту</a:t>
            </a:r>
          </a:p>
          <a:p>
            <a:pPr lvl="3"/>
            <a:r>
              <a:t>4 рівень тексту</a:t>
            </a:r>
          </a:p>
          <a:p>
            <a:pPr lvl="4"/>
            <a:r>
              <a:t>5 рівень тексту</a:t>
            </a:r>
          </a:p>
        </p:txBody>
      </p:sp>
      <p:sp>
        <p:nvSpPr>
          <p:cNvPr id="387" name="Shape 387"/>
          <p:cNvSpPr>
            <a:spLocks noGrp="1"/>
          </p:cNvSpPr>
          <p:nvPr>
            <p:ph type="body" sz="quarter" idx="13"/>
          </p:nvPr>
        </p:nvSpPr>
        <p:spPr>
          <a:xfrm>
            <a:off x="2727037" y="2479494"/>
            <a:ext cx="8912353" cy="1088137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Ovr>
    <a:masterClrMapping/>
  </p:clrMapOvr>
  <p:transition spd="med"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6_Major Points-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" name="Shape 394"/>
          <p:cNvSpPr>
            <a:spLocks noGrp="1"/>
          </p:cNvSpPr>
          <p:nvPr>
            <p:ph type="sldNum" sz="quarter" idx="2"/>
          </p:nvPr>
        </p:nvSpPr>
        <p:spPr>
          <a:xfrm>
            <a:off x="6011956" y="6660959"/>
            <a:ext cx="168090" cy="14783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395" name="Shape 395"/>
          <p:cNvSpPr>
            <a:spLocks noGrp="1"/>
          </p:cNvSpPr>
          <p:nvPr>
            <p:ph type="title"/>
          </p:nvPr>
        </p:nvSpPr>
        <p:spPr>
          <a:xfrm>
            <a:off x="535517" y="514351"/>
            <a:ext cx="11127318" cy="258764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Click to edit Master title style</a:t>
            </a:r>
          </a:p>
        </p:txBody>
      </p:sp>
      <p:sp>
        <p:nvSpPr>
          <p:cNvPr id="396" name="Shape 396"/>
          <p:cNvSpPr>
            <a:spLocks noGrp="1"/>
          </p:cNvSpPr>
          <p:nvPr>
            <p:ph type="body" sz="quarter" idx="1"/>
          </p:nvPr>
        </p:nvSpPr>
        <p:spPr>
          <a:xfrm>
            <a:off x="2727037" y="1144469"/>
            <a:ext cx="8912353" cy="1088137"/>
          </a:xfrm>
          <a:prstGeom prst="rect">
            <a:avLst/>
          </a:prstGeom>
        </p:spPr>
        <p:txBody>
          <a:bodyPr/>
          <a:lstStyle/>
          <a:p>
            <a:r>
              <a:t>Click to edit</a:t>
            </a:r>
          </a:p>
        </p:txBody>
      </p:sp>
      <p:sp>
        <p:nvSpPr>
          <p:cNvPr id="397" name="Shape 397"/>
          <p:cNvSpPr>
            <a:spLocks noGrp="1"/>
          </p:cNvSpPr>
          <p:nvPr>
            <p:ph type="body" sz="quarter" idx="13"/>
          </p:nvPr>
        </p:nvSpPr>
        <p:spPr>
          <a:xfrm>
            <a:off x="2727036" y="2479494"/>
            <a:ext cx="8912354" cy="1088137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398" name="Shape 398"/>
          <p:cNvSpPr>
            <a:spLocks noGrp="1"/>
          </p:cNvSpPr>
          <p:nvPr>
            <p:ph type="body" sz="quarter" idx="14"/>
          </p:nvPr>
        </p:nvSpPr>
        <p:spPr>
          <a:xfrm>
            <a:off x="2727036" y="3814517"/>
            <a:ext cx="8912354" cy="1088137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Ovr>
    <a:masterClrMapping/>
  </p:clrMapOvr>
  <p:transition spd="med"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5_Major Points-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5" name="Shape 40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406" name="Shape 406"/>
          <p:cNvSpPr>
            <a:spLocks noGrp="1"/>
          </p:cNvSpPr>
          <p:nvPr>
            <p:ph type="title"/>
          </p:nvPr>
        </p:nvSpPr>
        <p:spPr>
          <a:xfrm>
            <a:off x="535517" y="514351"/>
            <a:ext cx="11127318" cy="258764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Текст назви</a:t>
            </a:r>
          </a:p>
        </p:txBody>
      </p:sp>
      <p:sp>
        <p:nvSpPr>
          <p:cNvPr id="407" name="Shape 407"/>
          <p:cNvSpPr>
            <a:spLocks noGrp="1"/>
          </p:cNvSpPr>
          <p:nvPr>
            <p:ph type="body" sz="quarter" idx="1"/>
          </p:nvPr>
        </p:nvSpPr>
        <p:spPr>
          <a:xfrm>
            <a:off x="2727037" y="1144469"/>
            <a:ext cx="8912353" cy="1088137"/>
          </a:xfrm>
          <a:prstGeom prst="rect">
            <a:avLst/>
          </a:prstGeom>
        </p:spPr>
        <p:txBody>
          <a:bodyPr/>
          <a:lstStyle/>
          <a:p>
            <a:r>
              <a:t>1 рівень тексту</a:t>
            </a:r>
          </a:p>
          <a:p>
            <a:pPr lvl="1"/>
            <a:r>
              <a:t>2 рівень тексту</a:t>
            </a:r>
          </a:p>
          <a:p>
            <a:pPr lvl="2"/>
            <a:r>
              <a:t>3 рівень тексту</a:t>
            </a:r>
          </a:p>
          <a:p>
            <a:pPr lvl="3"/>
            <a:r>
              <a:t>4 рівень тексту</a:t>
            </a:r>
          </a:p>
          <a:p>
            <a:pPr lvl="4"/>
            <a:r>
              <a:t>5 рівень тексту</a:t>
            </a:r>
          </a:p>
        </p:txBody>
      </p:sp>
      <p:sp>
        <p:nvSpPr>
          <p:cNvPr id="408" name="Shape 408"/>
          <p:cNvSpPr>
            <a:spLocks noGrp="1"/>
          </p:cNvSpPr>
          <p:nvPr>
            <p:ph type="body" sz="quarter" idx="13"/>
          </p:nvPr>
        </p:nvSpPr>
        <p:spPr>
          <a:xfrm>
            <a:off x="2727037" y="2479494"/>
            <a:ext cx="8912353" cy="1088137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409" name="Shape 409"/>
          <p:cNvSpPr>
            <a:spLocks noGrp="1"/>
          </p:cNvSpPr>
          <p:nvPr>
            <p:ph type="body" sz="quarter" idx="14"/>
          </p:nvPr>
        </p:nvSpPr>
        <p:spPr>
          <a:xfrm>
            <a:off x="2727037" y="3814517"/>
            <a:ext cx="8912353" cy="1088137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410" name="Shape 410"/>
          <p:cNvSpPr>
            <a:spLocks noGrp="1"/>
          </p:cNvSpPr>
          <p:nvPr>
            <p:ph type="body" sz="quarter" idx="15"/>
          </p:nvPr>
        </p:nvSpPr>
        <p:spPr>
          <a:xfrm>
            <a:off x="2731762" y="5158685"/>
            <a:ext cx="8912354" cy="1088137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Ovr>
    <a:masterClrMapping/>
  </p:clrMapOvr>
  <p:transition spd="med"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" name="Shape 417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418" name="Shape 418"/>
          <p:cNvSpPr>
            <a:spLocks noGrp="1"/>
          </p:cNvSpPr>
          <p:nvPr>
            <p:ph type="title"/>
          </p:nvPr>
        </p:nvSpPr>
        <p:spPr>
          <a:xfrm>
            <a:off x="535517" y="514351"/>
            <a:ext cx="11127318" cy="258764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Текст назви</a:t>
            </a:r>
          </a:p>
        </p:txBody>
      </p:sp>
    </p:spTree>
  </p:cSld>
  <p:clrMapOvr>
    <a:masterClrMapping/>
  </p:clrMapOvr>
  <p:transition spd="med"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5" name="Shape 42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426" name="Shape 426"/>
          <p:cNvSpPr>
            <a:spLocks noGrp="1"/>
          </p:cNvSpPr>
          <p:nvPr>
            <p:ph type="title"/>
          </p:nvPr>
        </p:nvSpPr>
        <p:spPr>
          <a:xfrm>
            <a:off x="535537" y="512160"/>
            <a:ext cx="11127318" cy="26097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Текст назви</a:t>
            </a:r>
          </a:p>
        </p:txBody>
      </p:sp>
    </p:spTree>
  </p:cSld>
  <p:clrMapOvr>
    <a:masterClrMapping/>
  </p:clrMapOvr>
  <p:transition spd="med"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3" name="Shape 43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434" name="Shape 434"/>
          <p:cNvSpPr>
            <a:spLocks noGrp="1"/>
          </p:cNvSpPr>
          <p:nvPr>
            <p:ph type="body" idx="1"/>
          </p:nvPr>
        </p:nvSpPr>
        <p:spPr>
          <a:xfrm>
            <a:off x="548638" y="1399032"/>
            <a:ext cx="11106913" cy="4882897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spcBef>
                <a:spcPts val="2200"/>
              </a:spcBef>
              <a:defRPr sz="2000">
                <a:solidFill>
                  <a:srgbClr val="4066B2"/>
                </a:solidFill>
              </a:defRPr>
            </a:lvl1pPr>
            <a:lvl2pPr marL="174625" indent="-173037">
              <a:lnSpc>
                <a:spcPct val="100000"/>
              </a:lnSpc>
              <a:spcBef>
                <a:spcPts val="2200"/>
              </a:spcBef>
              <a:buChar char="¡"/>
              <a:defRPr sz="2000">
                <a:solidFill>
                  <a:srgbClr val="4066B2"/>
                </a:solidFill>
              </a:defRPr>
            </a:lvl2pPr>
            <a:lvl3pPr marL="363714" indent="-192264">
              <a:lnSpc>
                <a:spcPct val="100000"/>
              </a:lnSpc>
              <a:spcBef>
                <a:spcPts val="2200"/>
              </a:spcBef>
              <a:defRPr sz="2000">
                <a:solidFill>
                  <a:srgbClr val="4066B2"/>
                </a:solidFill>
              </a:defRPr>
            </a:lvl3pPr>
            <a:lvl4pPr marL="536575" indent="-190500">
              <a:lnSpc>
                <a:spcPct val="100000"/>
              </a:lnSpc>
              <a:spcBef>
                <a:spcPts val="2200"/>
              </a:spcBef>
              <a:defRPr sz="2000">
                <a:solidFill>
                  <a:srgbClr val="4066B2"/>
                </a:solidFill>
              </a:defRPr>
            </a:lvl4pPr>
            <a:lvl5pPr marL="1472495" indent="-262820">
              <a:lnSpc>
                <a:spcPct val="100000"/>
              </a:lnSpc>
              <a:spcBef>
                <a:spcPts val="2200"/>
              </a:spcBef>
              <a:defRPr sz="2000">
                <a:solidFill>
                  <a:srgbClr val="4066B2"/>
                </a:solidFill>
              </a:defRPr>
            </a:lvl5pPr>
          </a:lstStyle>
          <a:p>
            <a:r>
              <a:t>1 рівень тексту</a:t>
            </a:r>
          </a:p>
          <a:p>
            <a:pPr lvl="1"/>
            <a:r>
              <a:t>2 рівень тексту</a:t>
            </a:r>
          </a:p>
          <a:p>
            <a:pPr lvl="2"/>
            <a:r>
              <a:t>3 рівень тексту</a:t>
            </a:r>
          </a:p>
          <a:p>
            <a:pPr lvl="3"/>
            <a:r>
              <a:t>4 рівень тексту</a:t>
            </a:r>
          </a:p>
          <a:p>
            <a:pPr lvl="4"/>
            <a:r>
              <a:t>5 рівень тексту</a:t>
            </a:r>
          </a:p>
        </p:txBody>
      </p:sp>
      <p:sp>
        <p:nvSpPr>
          <p:cNvPr id="435" name="Shape 435"/>
          <p:cNvSpPr>
            <a:spLocks noGrp="1"/>
          </p:cNvSpPr>
          <p:nvPr>
            <p:ph type="title"/>
          </p:nvPr>
        </p:nvSpPr>
        <p:spPr>
          <a:xfrm>
            <a:off x="552451" y="518493"/>
            <a:ext cx="11106912" cy="26097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Текст назви</a:t>
            </a:r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/>
          <p:nvPr/>
        </p:nvSpPr>
        <p:spPr>
          <a:xfrm>
            <a:off x="522816" y="806450"/>
            <a:ext cx="11140018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txBody>
          <a:bodyPr lIns="73152" tIns="73152" rIns="73152" bIns="73152"/>
          <a:lstStyle/>
          <a:p>
            <a:endParaRPr/>
          </a:p>
        </p:txBody>
      </p:sp>
      <p:sp>
        <p:nvSpPr>
          <p:cNvPr id="43" name="Shape 43"/>
          <p:cNvSpPr>
            <a:spLocks noGrp="1"/>
          </p:cNvSpPr>
          <p:nvPr>
            <p:ph type="title"/>
          </p:nvPr>
        </p:nvSpPr>
        <p:spPr>
          <a:xfrm>
            <a:off x="524257" y="514351"/>
            <a:ext cx="11127317" cy="258764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Текст назви</a:t>
            </a:r>
          </a:p>
        </p:txBody>
      </p:sp>
      <p:sp>
        <p:nvSpPr>
          <p:cNvPr id="44" name="Shape 44"/>
          <p:cNvSpPr>
            <a:spLocks noGrp="1"/>
          </p:cNvSpPr>
          <p:nvPr>
            <p:ph type="body" sz="half" idx="1"/>
          </p:nvPr>
        </p:nvSpPr>
        <p:spPr>
          <a:xfrm>
            <a:off x="524255" y="1152144"/>
            <a:ext cx="5352290" cy="5138929"/>
          </a:xfrm>
          <a:prstGeom prst="rect">
            <a:avLst/>
          </a:prstGeom>
        </p:spPr>
        <p:txBody>
          <a:bodyPr/>
          <a:lstStyle>
            <a:lvl3pPr marL="342900" indent="-171449">
              <a:buSzTx/>
              <a:buNone/>
            </a:lvl3pPr>
          </a:lstStyle>
          <a:p>
            <a:r>
              <a:t>1 рівень тексту</a:t>
            </a:r>
          </a:p>
          <a:p>
            <a:pPr lvl="1"/>
            <a:r>
              <a:t>2 рівень тексту</a:t>
            </a:r>
          </a:p>
          <a:p>
            <a:pPr lvl="2"/>
            <a:r>
              <a:t>3 рівень тексту</a:t>
            </a:r>
          </a:p>
          <a:p>
            <a:pPr lvl="3"/>
            <a:r>
              <a:t>4 рівень тексту</a:t>
            </a:r>
          </a:p>
          <a:p>
            <a:pPr lvl="4"/>
            <a:r>
              <a:t>5 рівень тексту</a:t>
            </a:r>
          </a:p>
        </p:txBody>
      </p:sp>
      <p:sp>
        <p:nvSpPr>
          <p:cNvPr id="45" name="Shape 45"/>
          <p:cNvSpPr>
            <a:spLocks noGrp="1"/>
          </p:cNvSpPr>
          <p:nvPr>
            <p:ph type="sldNum" sz="quarter" idx="2"/>
          </p:nvPr>
        </p:nvSpPr>
        <p:spPr>
          <a:xfrm>
            <a:off x="5892800" y="6172200"/>
            <a:ext cx="2844800" cy="368301"/>
          </a:xfrm>
          <a:prstGeom prst="rect">
            <a:avLst/>
          </a:prstGeom>
          <a:effectLst/>
        </p:spPr>
        <p:txBody>
          <a:bodyPr lIns="45719" tIns="45719" rIns="45719" bIns="45719" anchor="ctr"/>
          <a:lstStyle>
            <a:lvl1pPr algn="r">
              <a:defRPr sz="1200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2" name="Shape 442"/>
          <p:cNvSpPr>
            <a:spLocks noGrp="1"/>
          </p:cNvSpPr>
          <p:nvPr>
            <p:ph type="title"/>
          </p:nvPr>
        </p:nvSpPr>
        <p:spPr>
          <a:xfrm>
            <a:off x="1524000" y="3019167"/>
            <a:ext cx="5484285" cy="36625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lnSpc>
                <a:spcPct val="85000"/>
              </a:lnSpc>
              <a:defRPr sz="2800"/>
            </a:lvl1pPr>
          </a:lstStyle>
          <a:p>
            <a:r>
              <a:t>Текст назви</a:t>
            </a:r>
          </a:p>
        </p:txBody>
      </p:sp>
      <p:sp>
        <p:nvSpPr>
          <p:cNvPr id="443" name="Shape 443"/>
          <p:cNvSpPr>
            <a:spLocks noGrp="1"/>
          </p:cNvSpPr>
          <p:nvPr>
            <p:ph type="body" sz="quarter" idx="1"/>
          </p:nvPr>
        </p:nvSpPr>
        <p:spPr>
          <a:xfrm>
            <a:off x="1524000" y="3689351"/>
            <a:ext cx="5484285" cy="277000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spcBef>
                <a:spcPts val="2200"/>
              </a:spcBef>
              <a:defRPr sz="1800" b="1"/>
            </a:lvl1pPr>
            <a:lvl2pPr marL="174625" indent="-174625">
              <a:lnSpc>
                <a:spcPct val="100000"/>
              </a:lnSpc>
              <a:spcBef>
                <a:spcPts val="2200"/>
              </a:spcBef>
              <a:buChar char="•"/>
              <a:defRPr sz="1800" b="1"/>
            </a:lvl2pPr>
            <a:lvl3pPr marL="362744" indent="-192881">
              <a:lnSpc>
                <a:spcPct val="100000"/>
              </a:lnSpc>
              <a:spcBef>
                <a:spcPts val="2200"/>
              </a:spcBef>
              <a:defRPr sz="1800" b="1"/>
            </a:lvl3pPr>
            <a:lvl4pPr marL="537766" indent="-196453">
              <a:lnSpc>
                <a:spcPct val="100000"/>
              </a:lnSpc>
              <a:spcBef>
                <a:spcPts val="2200"/>
              </a:spcBef>
              <a:defRPr sz="1800" b="1"/>
            </a:lvl4pPr>
            <a:lvl5pPr marL="710604" indent="-194667">
              <a:lnSpc>
                <a:spcPct val="100000"/>
              </a:lnSpc>
              <a:spcBef>
                <a:spcPts val="2200"/>
              </a:spcBef>
              <a:defRPr sz="1800" b="1"/>
            </a:lvl5pPr>
          </a:lstStyle>
          <a:p>
            <a:r>
              <a:t>1 рівень тексту</a:t>
            </a:r>
          </a:p>
          <a:p>
            <a:pPr lvl="1"/>
            <a:r>
              <a:t>2 рівень тексту</a:t>
            </a:r>
          </a:p>
          <a:p>
            <a:pPr lvl="2"/>
            <a:r>
              <a:t>3 рівень тексту</a:t>
            </a:r>
          </a:p>
          <a:p>
            <a:pPr lvl="3"/>
            <a:r>
              <a:t>4 рівень тексту</a:t>
            </a:r>
          </a:p>
          <a:p>
            <a:pPr lvl="4"/>
            <a:r>
              <a:t>5 рівень тексту</a:t>
            </a:r>
          </a:p>
        </p:txBody>
      </p:sp>
      <p:pic>
        <p:nvPicPr>
          <p:cNvPr id="444" name="image3.jpg" descr="Description: http://gbiportal.net/wp-content/uploads/2011/01/horizontal-usaid-log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8621" y="689190"/>
            <a:ext cx="3158837" cy="734786"/>
          </a:xfrm>
          <a:prstGeom prst="rect">
            <a:avLst/>
          </a:prstGeom>
          <a:ln w="12700">
            <a:miter lim="400000"/>
          </a:ln>
        </p:spPr>
      </p:pic>
      <p:pic>
        <p:nvPicPr>
          <p:cNvPr id="445" name="image4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39358" y="456685"/>
            <a:ext cx="1926494" cy="1435447"/>
          </a:xfrm>
          <a:prstGeom prst="rect">
            <a:avLst/>
          </a:prstGeom>
          <a:ln w="12700">
            <a:miter lim="400000"/>
          </a:ln>
        </p:spPr>
      </p:pic>
      <p:pic>
        <p:nvPicPr>
          <p:cNvPr id="446" name="image5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11100" y="637428"/>
            <a:ext cx="3317238" cy="834208"/>
          </a:xfrm>
          <a:prstGeom prst="rect">
            <a:avLst/>
          </a:prstGeom>
          <a:ln w="12700">
            <a:miter lim="400000"/>
          </a:ln>
        </p:spPr>
      </p:pic>
      <p:sp>
        <p:nvSpPr>
          <p:cNvPr id="447" name="Shape 447"/>
          <p:cNvSpPr/>
          <p:nvPr/>
        </p:nvSpPr>
        <p:spPr>
          <a:xfrm>
            <a:off x="898110" y="5988141"/>
            <a:ext cx="10402553" cy="5453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/>
          <a:p>
            <a:pPr>
              <a:defRPr sz="800" i="1"/>
            </a:pPr>
            <a:r>
              <a:t>This presentation  is made possible due to the funding provided by the U.S. President’s Emergency Plan for AIDS Relief </a:t>
            </a:r>
            <a:br/>
            <a:r>
              <a:t>through the United States Agency for International Development (USAID) under the terms of the HIV Reform in Action project; award number AID-121-A-13-00007. </a:t>
            </a:r>
            <a:br/>
            <a:r>
              <a:t>The content of this presentation is the sole responsibility of Deloitte Consulting LLP and its implementing partners </a:t>
            </a:r>
            <a:br/>
            <a:r>
              <a:t>and does not necessarily reflect the opinion of PEPFAR, USAID, or the United States Government.</a:t>
            </a:r>
          </a:p>
        </p:txBody>
      </p:sp>
      <p:pic>
        <p:nvPicPr>
          <p:cNvPr id="448" name="image3.jpg" descr="Description: http://gbiportal.net/wp-content/uploads/2011/01/horizontal-usaid-log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8621" y="689190"/>
            <a:ext cx="3158837" cy="734786"/>
          </a:xfrm>
          <a:prstGeom prst="rect">
            <a:avLst/>
          </a:prstGeom>
          <a:ln w="12700">
            <a:miter lim="400000"/>
          </a:ln>
        </p:spPr>
      </p:pic>
      <p:pic>
        <p:nvPicPr>
          <p:cNvPr id="449" name="image4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39358" y="456685"/>
            <a:ext cx="1926494" cy="1435447"/>
          </a:xfrm>
          <a:prstGeom prst="rect">
            <a:avLst/>
          </a:prstGeom>
          <a:ln w="12700">
            <a:miter lim="400000"/>
          </a:ln>
        </p:spPr>
      </p:pic>
      <p:pic>
        <p:nvPicPr>
          <p:cNvPr id="450" name="image5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11100" y="637428"/>
            <a:ext cx="3317238" cy="834208"/>
          </a:xfrm>
          <a:prstGeom prst="rect">
            <a:avLst/>
          </a:prstGeom>
          <a:ln w="12700">
            <a:miter lim="400000"/>
          </a:ln>
        </p:spPr>
      </p:pic>
      <p:sp>
        <p:nvSpPr>
          <p:cNvPr id="451" name="Shape 451"/>
          <p:cNvSpPr/>
          <p:nvPr/>
        </p:nvSpPr>
        <p:spPr>
          <a:xfrm>
            <a:off x="898110" y="5988141"/>
            <a:ext cx="10402553" cy="5453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/>
          <a:p>
            <a:pPr>
              <a:defRPr sz="800" i="1"/>
            </a:pPr>
            <a:r>
              <a:t>This presentation  is made possible due to the funding provided by the U.S. President’s Emergency Plan for AIDS Relief </a:t>
            </a:r>
            <a:br/>
            <a:r>
              <a:t>through the United States Agency for International Development (USAID) under the terms of the HIV Reform in Action project; award number AID-121-A-13-00007. </a:t>
            </a:r>
            <a:br/>
            <a:r>
              <a:t>The content of this presentation is the sole responsibility of Deloitte Consulting LLP and its implementing partners </a:t>
            </a:r>
            <a:br/>
            <a:r>
              <a:t>and does not necessarily reflect the opinion of PEPFAR, USAID, or the United States Government.</a:t>
            </a:r>
          </a:p>
        </p:txBody>
      </p:sp>
      <p:sp>
        <p:nvSpPr>
          <p:cNvPr id="452" name="Shape 452"/>
          <p:cNvSpPr>
            <a:spLocks noGrp="1"/>
          </p:cNvSpPr>
          <p:nvPr>
            <p:ph type="sldNum" sz="quarter" idx="2"/>
          </p:nvPr>
        </p:nvSpPr>
        <p:spPr>
          <a:xfrm>
            <a:off x="5892800" y="6172200"/>
            <a:ext cx="2844800" cy="368301"/>
          </a:xfrm>
          <a:prstGeom prst="rect">
            <a:avLst/>
          </a:prstGeom>
          <a:effectLst/>
        </p:spPr>
        <p:txBody>
          <a:bodyPr lIns="45719" tIns="45719" rIns="45719" bIns="45719" anchor="ctr"/>
          <a:lstStyle>
            <a:lvl1pPr algn="r">
              <a:defRPr sz="1200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9" name="image6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5786" y="675757"/>
            <a:ext cx="3225628" cy="772807"/>
          </a:xfrm>
          <a:prstGeom prst="rect">
            <a:avLst/>
          </a:prstGeom>
          <a:ln w="12700">
            <a:miter lim="400000"/>
          </a:ln>
        </p:spPr>
      </p:pic>
      <p:sp>
        <p:nvSpPr>
          <p:cNvPr id="460" name="Shape 460"/>
          <p:cNvSpPr/>
          <p:nvPr/>
        </p:nvSpPr>
        <p:spPr>
          <a:xfrm>
            <a:off x="898110" y="5988141"/>
            <a:ext cx="10402553" cy="5453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/>
          <a:p>
            <a:pPr>
              <a:defRPr sz="800" i="1"/>
            </a:pPr>
            <a:r>
              <a:t>Ця презентація була підготовлено завдяки фінансовій підтримці Президентського плану невідкладних заходів, спрямованих на подолання СНІДу (PEPFAR), наданій через Агентство США з міжнародного розвитку (USAID) в рамках Угоди з проектом «Реформа ВІЛ-послуг у дії» № AID-121-A-13-00007. </a:t>
            </a:r>
            <a:br/>
            <a:r>
              <a:t>Зміст цієї презентації, за який несе відповідальність винятково ТОВ «Делойт Консалтінг» та партнери-виконавці, </a:t>
            </a:r>
            <a:br/>
            <a:r>
              <a:t>не обов’язково є відображенням поглядів PEPFAR, USAID або Уряду США.</a:t>
            </a:r>
          </a:p>
        </p:txBody>
      </p:sp>
      <p:pic>
        <p:nvPicPr>
          <p:cNvPr id="461" name="image4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39358" y="456685"/>
            <a:ext cx="1926494" cy="1435447"/>
          </a:xfrm>
          <a:prstGeom prst="rect">
            <a:avLst/>
          </a:prstGeom>
          <a:ln w="12700">
            <a:miter lim="400000"/>
          </a:ln>
        </p:spPr>
      </p:pic>
      <p:pic>
        <p:nvPicPr>
          <p:cNvPr id="462" name="image5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11100" y="637428"/>
            <a:ext cx="3317238" cy="834208"/>
          </a:xfrm>
          <a:prstGeom prst="rect">
            <a:avLst/>
          </a:prstGeom>
          <a:ln w="12700">
            <a:miter lim="400000"/>
          </a:ln>
        </p:spPr>
      </p:pic>
      <p:pic>
        <p:nvPicPr>
          <p:cNvPr id="463" name="image6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5786" y="675757"/>
            <a:ext cx="3225628" cy="772807"/>
          </a:xfrm>
          <a:prstGeom prst="rect">
            <a:avLst/>
          </a:prstGeom>
          <a:ln w="12700">
            <a:miter lim="400000"/>
          </a:ln>
        </p:spPr>
      </p:pic>
      <p:sp>
        <p:nvSpPr>
          <p:cNvPr id="464" name="Shape 464"/>
          <p:cNvSpPr/>
          <p:nvPr/>
        </p:nvSpPr>
        <p:spPr>
          <a:xfrm>
            <a:off x="898110" y="5988141"/>
            <a:ext cx="10402553" cy="5453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/>
          <a:p>
            <a:pPr>
              <a:defRPr sz="800" i="1"/>
            </a:pPr>
            <a:r>
              <a:t>Ця презентація була підготовлено завдяки фінансовій підтримці Президентського плану невідкладних заходів, спрямованих на подолання СНІДу (PEPFAR), наданій через Агентство США з міжнародного розвитку (USAID) в рамках Угоди з проектом «Реформа ВІЛ-послуг у дії» № AID-121-A-13-00007. </a:t>
            </a:r>
            <a:br/>
            <a:r>
              <a:t>Зміст цієї презентації, за який несе відповідальність винятково ТОВ «Делойт Консалтінг» та партнери-виконавці, </a:t>
            </a:r>
            <a:br/>
            <a:r>
              <a:t>не обов’язково є відображенням поглядів PEPFAR, USAID або Уряду США.</a:t>
            </a:r>
          </a:p>
        </p:txBody>
      </p:sp>
      <p:pic>
        <p:nvPicPr>
          <p:cNvPr id="465" name="image4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39358" y="456685"/>
            <a:ext cx="1926494" cy="1435447"/>
          </a:xfrm>
          <a:prstGeom prst="rect">
            <a:avLst/>
          </a:prstGeom>
          <a:ln w="12700">
            <a:miter lim="400000"/>
          </a:ln>
        </p:spPr>
      </p:pic>
      <p:pic>
        <p:nvPicPr>
          <p:cNvPr id="466" name="image5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11100" y="637428"/>
            <a:ext cx="3317238" cy="834208"/>
          </a:xfrm>
          <a:prstGeom prst="rect">
            <a:avLst/>
          </a:prstGeom>
          <a:ln w="12700">
            <a:miter lim="400000"/>
          </a:ln>
        </p:spPr>
      </p:pic>
      <p:sp>
        <p:nvSpPr>
          <p:cNvPr id="467" name="Shape 467"/>
          <p:cNvSpPr>
            <a:spLocks noGrp="1"/>
          </p:cNvSpPr>
          <p:nvPr>
            <p:ph type="sldNum" sz="quarter" idx="2"/>
          </p:nvPr>
        </p:nvSpPr>
        <p:spPr>
          <a:xfrm>
            <a:off x="5892800" y="6172200"/>
            <a:ext cx="2844800" cy="368301"/>
          </a:xfrm>
          <a:prstGeom prst="rect">
            <a:avLst/>
          </a:prstGeom>
          <a:effectLst/>
        </p:spPr>
        <p:txBody>
          <a:bodyPr lIns="45719" tIns="45719" rIns="45719" bIns="45719" anchor="ctr"/>
          <a:lstStyle>
            <a:lvl1pPr algn="r">
              <a:defRPr sz="1200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Divider 2">
    <p:bg>
      <p:bgPr>
        <a:solidFill>
          <a:srgbClr val="86BC2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3" name="Shape 483"/>
          <p:cNvSpPr>
            <a:spLocks noGrp="1"/>
          </p:cNvSpPr>
          <p:nvPr>
            <p:ph type="title"/>
          </p:nvPr>
        </p:nvSpPr>
        <p:spPr>
          <a:xfrm>
            <a:off x="2188028" y="450279"/>
            <a:ext cx="9471333" cy="32918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lnSpc>
                <a:spcPct val="90000"/>
              </a:lnSpc>
              <a:defRPr sz="2400"/>
            </a:lvl1pPr>
          </a:lstStyle>
          <a:p>
            <a:r>
              <a:t>Текст назви</a:t>
            </a:r>
          </a:p>
        </p:txBody>
      </p:sp>
      <p:sp>
        <p:nvSpPr>
          <p:cNvPr id="484" name="Shape 484"/>
          <p:cNvSpPr>
            <a:spLocks noGrp="1"/>
          </p:cNvSpPr>
          <p:nvPr>
            <p:ph type="sldNum" sz="quarter" idx="2"/>
          </p:nvPr>
        </p:nvSpPr>
        <p:spPr>
          <a:xfrm>
            <a:off x="5892800" y="6172200"/>
            <a:ext cx="2844800" cy="368301"/>
          </a:xfrm>
          <a:prstGeom prst="rect">
            <a:avLst/>
          </a:prstGeom>
          <a:effectLst/>
        </p:spPr>
        <p:txBody>
          <a:bodyPr lIns="45719" tIns="45719" rIns="45719" bIns="45719" anchor="ctr"/>
          <a:lstStyle>
            <a:lvl1pPr algn="r">
              <a:defRPr sz="1200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Divider 2">
    <p:bg>
      <p:bgPr>
        <a:solidFill>
          <a:srgbClr val="62B5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" name="Shape 491"/>
          <p:cNvSpPr>
            <a:spLocks noGrp="1"/>
          </p:cNvSpPr>
          <p:nvPr>
            <p:ph type="title"/>
          </p:nvPr>
        </p:nvSpPr>
        <p:spPr>
          <a:xfrm>
            <a:off x="2188028" y="450279"/>
            <a:ext cx="9471333" cy="32918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lnSpc>
                <a:spcPct val="90000"/>
              </a:lnSpc>
              <a:defRPr sz="2400"/>
            </a:lvl1pPr>
          </a:lstStyle>
          <a:p>
            <a:r>
              <a:t>Текст назви</a:t>
            </a:r>
          </a:p>
        </p:txBody>
      </p:sp>
      <p:sp>
        <p:nvSpPr>
          <p:cNvPr id="492" name="Shape 492"/>
          <p:cNvSpPr>
            <a:spLocks noGrp="1"/>
          </p:cNvSpPr>
          <p:nvPr>
            <p:ph type="sldNum" sz="quarter" idx="2"/>
          </p:nvPr>
        </p:nvSpPr>
        <p:spPr>
          <a:xfrm>
            <a:off x="5892800" y="6172200"/>
            <a:ext cx="2844800" cy="368301"/>
          </a:xfrm>
          <a:prstGeom prst="rect">
            <a:avLst/>
          </a:prstGeom>
          <a:effectLst/>
        </p:spPr>
        <p:txBody>
          <a:bodyPr lIns="45719" tIns="45719" rIns="45719" bIns="45719" anchor="ctr"/>
          <a:lstStyle>
            <a:lvl1pPr algn="r">
              <a:defRPr sz="1200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2_Divider 2">
    <p:bg>
      <p:bgPr>
        <a:solidFill>
          <a:srgbClr val="D0D0C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9" name="Shape 499"/>
          <p:cNvSpPr>
            <a:spLocks noGrp="1"/>
          </p:cNvSpPr>
          <p:nvPr>
            <p:ph type="title"/>
          </p:nvPr>
        </p:nvSpPr>
        <p:spPr>
          <a:xfrm>
            <a:off x="2188028" y="450279"/>
            <a:ext cx="9471333" cy="32918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lnSpc>
                <a:spcPct val="90000"/>
              </a:lnSpc>
              <a:defRPr sz="2400"/>
            </a:lvl1pPr>
          </a:lstStyle>
          <a:p>
            <a:r>
              <a:t>Текст назви</a:t>
            </a:r>
          </a:p>
        </p:txBody>
      </p:sp>
      <p:sp>
        <p:nvSpPr>
          <p:cNvPr id="500" name="Shape 500"/>
          <p:cNvSpPr>
            <a:spLocks noGrp="1"/>
          </p:cNvSpPr>
          <p:nvPr>
            <p:ph type="sldNum" sz="quarter" idx="2"/>
          </p:nvPr>
        </p:nvSpPr>
        <p:spPr>
          <a:xfrm>
            <a:off x="5892800" y="6172200"/>
            <a:ext cx="2844800" cy="368301"/>
          </a:xfrm>
          <a:prstGeom prst="rect">
            <a:avLst/>
          </a:prstGeom>
          <a:effectLst/>
        </p:spPr>
        <p:txBody>
          <a:bodyPr lIns="45719" tIns="45719" rIns="45719" bIns="45719" anchor="ctr"/>
          <a:lstStyle>
            <a:lvl1pPr algn="r">
              <a:defRPr sz="1200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7" name="Shape 507"/>
          <p:cNvSpPr/>
          <p:nvPr/>
        </p:nvSpPr>
        <p:spPr>
          <a:xfrm>
            <a:off x="7954433" y="6637110"/>
            <a:ext cx="3699934" cy="127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b">
            <a:spAutoFit/>
          </a:bodyPr>
          <a:lstStyle>
            <a:lvl1pPr algn="r">
              <a:defRPr sz="700"/>
            </a:lvl1pPr>
          </a:lstStyle>
          <a:p>
            <a:r>
              <a:t>Copyright © Deloitte Development LLC. All rights reserved.</a:t>
            </a:r>
          </a:p>
        </p:txBody>
      </p:sp>
      <p:sp>
        <p:nvSpPr>
          <p:cNvPr id="508" name="Shape 508"/>
          <p:cNvSpPr>
            <a:spLocks noGrp="1"/>
          </p:cNvSpPr>
          <p:nvPr>
            <p:ph type="sldNum" sz="quarter" idx="2"/>
          </p:nvPr>
        </p:nvSpPr>
        <p:spPr>
          <a:xfrm>
            <a:off x="552451" y="6652013"/>
            <a:ext cx="139837" cy="127001"/>
          </a:xfrm>
          <a:prstGeom prst="rect">
            <a:avLst/>
          </a:prstGeom>
          <a:effectLst/>
        </p:spPr>
        <p:txBody>
          <a:bodyPr/>
          <a:lstStyle>
            <a:lvl1pPr algn="l">
              <a:defRPr sz="900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509" name="Shape 509"/>
          <p:cNvSpPr>
            <a:spLocks noGrp="1"/>
          </p:cNvSpPr>
          <p:nvPr>
            <p:ph type="body" sz="half" idx="1"/>
          </p:nvPr>
        </p:nvSpPr>
        <p:spPr>
          <a:xfrm>
            <a:off x="548638" y="1399030"/>
            <a:ext cx="5332209" cy="4887472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spcBef>
                <a:spcPts val="2200"/>
              </a:spcBef>
              <a:tabLst>
                <a:tab pos="3886200" algn="r"/>
              </a:tabLst>
              <a:defRPr sz="1800"/>
            </a:lvl1pPr>
            <a:lvl2pPr marL="174625" indent="-174625">
              <a:lnSpc>
                <a:spcPct val="100000"/>
              </a:lnSpc>
              <a:spcBef>
                <a:spcPts val="2200"/>
              </a:spcBef>
              <a:buChar char="•"/>
              <a:tabLst>
                <a:tab pos="3886200" algn="r"/>
              </a:tabLst>
              <a:defRPr sz="1800"/>
            </a:lvl2pPr>
            <a:lvl3pPr marL="362744" indent="-192881">
              <a:lnSpc>
                <a:spcPct val="100000"/>
              </a:lnSpc>
              <a:spcBef>
                <a:spcPts val="2200"/>
              </a:spcBef>
              <a:tabLst>
                <a:tab pos="3886200" algn="r"/>
              </a:tabLst>
              <a:defRPr sz="1800"/>
            </a:lvl3pPr>
            <a:lvl4pPr marL="537766" indent="-196453">
              <a:lnSpc>
                <a:spcPct val="100000"/>
              </a:lnSpc>
              <a:spcBef>
                <a:spcPts val="2200"/>
              </a:spcBef>
              <a:tabLst>
                <a:tab pos="3886200" algn="r"/>
              </a:tabLst>
              <a:defRPr sz="1800"/>
            </a:lvl4pPr>
            <a:lvl5pPr marL="710604" indent="-194667">
              <a:lnSpc>
                <a:spcPct val="100000"/>
              </a:lnSpc>
              <a:spcBef>
                <a:spcPts val="2200"/>
              </a:spcBef>
              <a:tabLst>
                <a:tab pos="3886200" algn="r"/>
              </a:tabLst>
              <a:defRPr sz="1800"/>
            </a:lvl5pPr>
          </a:lstStyle>
          <a:p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510" name="Shape 510"/>
          <p:cNvSpPr>
            <a:spLocks noGrp="1"/>
          </p:cNvSpPr>
          <p:nvPr>
            <p:ph type="title"/>
          </p:nvPr>
        </p:nvSpPr>
        <p:spPr>
          <a:xfrm>
            <a:off x="2188028" y="450279"/>
            <a:ext cx="9471333" cy="32918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lnSpc>
                <a:spcPct val="90000"/>
              </a:lnSpc>
              <a:defRPr sz="2400"/>
            </a:lvl1pPr>
          </a:lstStyle>
          <a:p>
            <a:r>
              <a:t>Click to edit Master title style</a:t>
            </a:r>
          </a:p>
        </p:txBody>
      </p:sp>
      <p:sp>
        <p:nvSpPr>
          <p:cNvPr id="511" name="Shape 511"/>
          <p:cNvSpPr/>
          <p:nvPr/>
        </p:nvSpPr>
        <p:spPr>
          <a:xfrm flipV="1">
            <a:off x="2076924" y="291993"/>
            <a:ext cx="1" cy="645459"/>
          </a:xfrm>
          <a:prstGeom prst="line">
            <a:avLst/>
          </a:prstGeom>
          <a:ln w="12700">
            <a:solidFill>
              <a:srgbClr val="012169"/>
            </a:solidFill>
          </a:ln>
        </p:spPr>
        <p:txBody>
          <a:bodyPr lIns="73152" tIns="73152" rIns="73152" bIns="73152"/>
          <a:lstStyle/>
          <a:p>
            <a:endParaRPr/>
          </a:p>
        </p:txBody>
      </p:sp>
      <p:sp>
        <p:nvSpPr>
          <p:cNvPr id="512" name="Shape 512"/>
          <p:cNvSpPr/>
          <p:nvPr/>
        </p:nvSpPr>
        <p:spPr>
          <a:xfrm flipV="1">
            <a:off x="2076924" y="291993"/>
            <a:ext cx="1" cy="645459"/>
          </a:xfrm>
          <a:prstGeom prst="line">
            <a:avLst/>
          </a:prstGeom>
          <a:ln w="12700">
            <a:solidFill>
              <a:srgbClr val="012169"/>
            </a:solidFill>
          </a:ln>
        </p:spPr>
        <p:txBody>
          <a:bodyPr lIns="73152" tIns="73152" rIns="73152" bIns="73152"/>
          <a:lstStyle/>
          <a:p>
            <a:endParaRPr/>
          </a:p>
        </p:txBody>
      </p:sp>
    </p:spTree>
  </p:cSld>
  <p:clrMapOvr>
    <a:masterClrMapping/>
  </p:clrMapOvr>
  <p:transition spd="med"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2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9" name="Shape 529"/>
          <p:cNvSpPr/>
          <p:nvPr/>
        </p:nvSpPr>
        <p:spPr>
          <a:xfrm>
            <a:off x="7954433" y="6637110"/>
            <a:ext cx="3699934" cy="127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b">
            <a:spAutoFit/>
          </a:bodyPr>
          <a:lstStyle>
            <a:lvl1pPr algn="r">
              <a:defRPr sz="700"/>
            </a:lvl1pPr>
          </a:lstStyle>
          <a:p>
            <a:r>
              <a:t>Copyright © Deloitte Development LLC. All rights reserved.</a:t>
            </a:r>
          </a:p>
        </p:txBody>
      </p:sp>
      <p:sp>
        <p:nvSpPr>
          <p:cNvPr id="530" name="Shape 530"/>
          <p:cNvSpPr>
            <a:spLocks noGrp="1"/>
          </p:cNvSpPr>
          <p:nvPr>
            <p:ph type="sldNum" sz="quarter" idx="2"/>
          </p:nvPr>
        </p:nvSpPr>
        <p:spPr>
          <a:xfrm>
            <a:off x="552451" y="6652013"/>
            <a:ext cx="139837" cy="127001"/>
          </a:xfrm>
          <a:prstGeom prst="rect">
            <a:avLst/>
          </a:prstGeom>
          <a:effectLst/>
        </p:spPr>
        <p:txBody>
          <a:bodyPr/>
          <a:lstStyle>
            <a:lvl1pPr algn="l">
              <a:defRPr sz="900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531" name="Shape 531"/>
          <p:cNvSpPr>
            <a:spLocks noGrp="1"/>
          </p:cNvSpPr>
          <p:nvPr>
            <p:ph type="body" sz="half" idx="1"/>
          </p:nvPr>
        </p:nvSpPr>
        <p:spPr>
          <a:xfrm>
            <a:off x="548638" y="1399030"/>
            <a:ext cx="5332209" cy="4887472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spcBef>
                <a:spcPts val="2200"/>
              </a:spcBef>
              <a:defRPr sz="1800"/>
            </a:lvl1pPr>
            <a:lvl2pPr marL="174625" indent="-174625">
              <a:lnSpc>
                <a:spcPct val="100000"/>
              </a:lnSpc>
              <a:spcBef>
                <a:spcPts val="2200"/>
              </a:spcBef>
              <a:buChar char="•"/>
              <a:defRPr sz="1800"/>
            </a:lvl2pPr>
            <a:lvl3pPr marL="362744" indent="-192881">
              <a:lnSpc>
                <a:spcPct val="100000"/>
              </a:lnSpc>
              <a:spcBef>
                <a:spcPts val="2200"/>
              </a:spcBef>
              <a:defRPr sz="1800"/>
            </a:lvl3pPr>
            <a:lvl4pPr marL="537766" indent="-196453">
              <a:lnSpc>
                <a:spcPct val="100000"/>
              </a:lnSpc>
              <a:spcBef>
                <a:spcPts val="2200"/>
              </a:spcBef>
              <a:defRPr sz="1800"/>
            </a:lvl4pPr>
            <a:lvl5pPr marL="710604" indent="-194667">
              <a:lnSpc>
                <a:spcPct val="100000"/>
              </a:lnSpc>
              <a:spcBef>
                <a:spcPts val="2200"/>
              </a:spcBef>
              <a:defRPr sz="1800"/>
            </a:lvl5pPr>
          </a:lstStyle>
          <a:p>
            <a:r>
              <a:t>1 рівень тексту</a:t>
            </a:r>
          </a:p>
          <a:p>
            <a:pPr lvl="1"/>
            <a:r>
              <a:t>2 рівень тексту</a:t>
            </a:r>
          </a:p>
          <a:p>
            <a:pPr lvl="2"/>
            <a:r>
              <a:t>3 рівень тексту</a:t>
            </a:r>
          </a:p>
          <a:p>
            <a:pPr lvl="3"/>
            <a:r>
              <a:t>4 рівень тексту</a:t>
            </a:r>
          </a:p>
          <a:p>
            <a:pPr lvl="4"/>
            <a:r>
              <a:t>5 рівень тексту</a:t>
            </a:r>
          </a:p>
        </p:txBody>
      </p:sp>
      <p:sp>
        <p:nvSpPr>
          <p:cNvPr id="532" name="Shape 532"/>
          <p:cNvSpPr>
            <a:spLocks noGrp="1"/>
          </p:cNvSpPr>
          <p:nvPr>
            <p:ph type="body" sz="quarter" idx="13"/>
          </p:nvPr>
        </p:nvSpPr>
        <p:spPr>
          <a:xfrm>
            <a:off x="552451" y="779464"/>
            <a:ext cx="11106912" cy="307778"/>
          </a:xfrm>
          <a:prstGeom prst="rect">
            <a:avLst/>
          </a:prstGeom>
        </p:spPr>
        <p:txBody>
          <a:bodyPr/>
          <a:lstStyle/>
          <a:p>
            <a:pPr marL="0" indent="0">
              <a:lnSpc>
                <a:spcPct val="100000"/>
              </a:lnSpc>
              <a:spcBef>
                <a:spcPts val="0"/>
              </a:spcBef>
              <a:defRPr sz="2000"/>
            </a:pPr>
            <a:endParaRPr/>
          </a:p>
        </p:txBody>
      </p:sp>
      <p:sp>
        <p:nvSpPr>
          <p:cNvPr id="533" name="Shape 533"/>
          <p:cNvSpPr>
            <a:spLocks noGrp="1"/>
          </p:cNvSpPr>
          <p:nvPr>
            <p:ph type="title"/>
          </p:nvPr>
        </p:nvSpPr>
        <p:spPr>
          <a:xfrm>
            <a:off x="552451" y="450279"/>
            <a:ext cx="11106912" cy="32918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lnSpc>
                <a:spcPct val="90000"/>
              </a:lnSpc>
              <a:defRPr sz="2400"/>
            </a:lvl1pPr>
          </a:lstStyle>
          <a:p>
            <a:r>
              <a:t>Текст назви</a:t>
            </a:r>
          </a:p>
        </p:txBody>
      </p:sp>
    </p:spTree>
  </p:cSld>
  <p:clrMapOvr>
    <a:masterClrMapping/>
  </p:clrMapOvr>
  <p:transition spd="med"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0" name="Shape 540"/>
          <p:cNvSpPr/>
          <p:nvPr/>
        </p:nvSpPr>
        <p:spPr>
          <a:xfrm>
            <a:off x="7954433" y="6637110"/>
            <a:ext cx="3699934" cy="127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b">
            <a:spAutoFit/>
          </a:bodyPr>
          <a:lstStyle>
            <a:lvl1pPr algn="r">
              <a:defRPr sz="700"/>
            </a:lvl1pPr>
          </a:lstStyle>
          <a:p>
            <a:r>
              <a:t>Copyright © Deloitte Development LLC. All rights reserved.</a:t>
            </a:r>
          </a:p>
        </p:txBody>
      </p:sp>
      <p:sp>
        <p:nvSpPr>
          <p:cNvPr id="541" name="Shape 541"/>
          <p:cNvSpPr>
            <a:spLocks noGrp="1"/>
          </p:cNvSpPr>
          <p:nvPr>
            <p:ph type="sldNum" sz="quarter" idx="2"/>
          </p:nvPr>
        </p:nvSpPr>
        <p:spPr>
          <a:xfrm>
            <a:off x="552451" y="6652013"/>
            <a:ext cx="139837" cy="127001"/>
          </a:xfrm>
          <a:prstGeom prst="rect">
            <a:avLst/>
          </a:prstGeom>
          <a:effectLst/>
        </p:spPr>
        <p:txBody>
          <a:bodyPr/>
          <a:lstStyle>
            <a:lvl1pPr algn="l">
              <a:defRPr sz="900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542" name="Shape 542"/>
          <p:cNvSpPr>
            <a:spLocks noGrp="1"/>
          </p:cNvSpPr>
          <p:nvPr>
            <p:ph type="body" sz="half" idx="1"/>
          </p:nvPr>
        </p:nvSpPr>
        <p:spPr>
          <a:xfrm>
            <a:off x="548637" y="1399032"/>
            <a:ext cx="3523489" cy="4887470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spcBef>
                <a:spcPts val="2200"/>
              </a:spcBef>
              <a:defRPr sz="1800"/>
            </a:lvl1pPr>
            <a:lvl2pPr marL="174625" indent="-174625">
              <a:lnSpc>
                <a:spcPct val="100000"/>
              </a:lnSpc>
              <a:spcBef>
                <a:spcPts val="2200"/>
              </a:spcBef>
              <a:buChar char="•"/>
              <a:defRPr sz="1800"/>
            </a:lvl2pPr>
            <a:lvl3pPr marL="362744" indent="-192881">
              <a:lnSpc>
                <a:spcPct val="100000"/>
              </a:lnSpc>
              <a:spcBef>
                <a:spcPts val="2200"/>
              </a:spcBef>
              <a:defRPr sz="1800"/>
            </a:lvl3pPr>
            <a:lvl4pPr marL="537766" indent="-196453">
              <a:lnSpc>
                <a:spcPct val="100000"/>
              </a:lnSpc>
              <a:spcBef>
                <a:spcPts val="2200"/>
              </a:spcBef>
              <a:defRPr sz="1800"/>
            </a:lvl4pPr>
            <a:lvl5pPr marL="710604" indent="-194667">
              <a:lnSpc>
                <a:spcPct val="100000"/>
              </a:lnSpc>
              <a:spcBef>
                <a:spcPts val="2200"/>
              </a:spcBef>
              <a:defRPr sz="1800"/>
            </a:lvl5pPr>
          </a:lstStyle>
          <a:p>
            <a:r>
              <a:t>1 рівень тексту</a:t>
            </a:r>
          </a:p>
          <a:p>
            <a:pPr lvl="1"/>
            <a:r>
              <a:t>2 рівень тексту</a:t>
            </a:r>
          </a:p>
          <a:p>
            <a:pPr lvl="2"/>
            <a:r>
              <a:t>3 рівень тексту</a:t>
            </a:r>
          </a:p>
          <a:p>
            <a:pPr lvl="3"/>
            <a:r>
              <a:t>4 рівень тексту</a:t>
            </a:r>
          </a:p>
          <a:p>
            <a:pPr lvl="4"/>
            <a:r>
              <a:t>5 рівень тексту</a:t>
            </a:r>
          </a:p>
        </p:txBody>
      </p:sp>
      <p:sp>
        <p:nvSpPr>
          <p:cNvPr id="543" name="Shape 543"/>
          <p:cNvSpPr>
            <a:spLocks noGrp="1"/>
          </p:cNvSpPr>
          <p:nvPr>
            <p:ph type="body" sz="quarter" idx="13"/>
          </p:nvPr>
        </p:nvSpPr>
        <p:spPr>
          <a:xfrm>
            <a:off x="552451" y="779464"/>
            <a:ext cx="11106912" cy="307778"/>
          </a:xfrm>
          <a:prstGeom prst="rect">
            <a:avLst/>
          </a:prstGeom>
        </p:spPr>
        <p:txBody>
          <a:bodyPr/>
          <a:lstStyle/>
          <a:p>
            <a:pPr marL="0" indent="0">
              <a:lnSpc>
                <a:spcPct val="100000"/>
              </a:lnSpc>
              <a:spcBef>
                <a:spcPts val="0"/>
              </a:spcBef>
              <a:defRPr sz="2000"/>
            </a:pPr>
            <a:endParaRPr/>
          </a:p>
        </p:txBody>
      </p:sp>
      <p:sp>
        <p:nvSpPr>
          <p:cNvPr id="544" name="Shape 544"/>
          <p:cNvSpPr>
            <a:spLocks noGrp="1"/>
          </p:cNvSpPr>
          <p:nvPr>
            <p:ph type="title"/>
          </p:nvPr>
        </p:nvSpPr>
        <p:spPr>
          <a:xfrm>
            <a:off x="552451" y="450279"/>
            <a:ext cx="11106912" cy="32918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lnSpc>
                <a:spcPct val="90000"/>
              </a:lnSpc>
              <a:defRPr sz="2400"/>
            </a:lvl1pPr>
          </a:lstStyle>
          <a:p>
            <a:r>
              <a:t>Текст назви</a:t>
            </a:r>
          </a:p>
        </p:txBody>
      </p:sp>
    </p:spTree>
  </p:cSld>
  <p:clrMapOvr>
    <a:masterClrMapping/>
  </p:clrMapOvr>
  <p:transition spd="med"/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 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1" name="Shape 551"/>
          <p:cNvSpPr/>
          <p:nvPr/>
        </p:nvSpPr>
        <p:spPr>
          <a:xfrm>
            <a:off x="7954433" y="6637110"/>
            <a:ext cx="3699934" cy="127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b">
            <a:spAutoFit/>
          </a:bodyPr>
          <a:lstStyle>
            <a:lvl1pPr algn="r">
              <a:defRPr sz="700"/>
            </a:lvl1pPr>
          </a:lstStyle>
          <a:p>
            <a:r>
              <a:t>Copyright © Deloitte Development LLC. All rights reserved.</a:t>
            </a:r>
          </a:p>
        </p:txBody>
      </p:sp>
      <p:sp>
        <p:nvSpPr>
          <p:cNvPr id="552" name="Shape 552"/>
          <p:cNvSpPr>
            <a:spLocks noGrp="1"/>
          </p:cNvSpPr>
          <p:nvPr>
            <p:ph type="sldNum" sz="quarter" idx="2"/>
          </p:nvPr>
        </p:nvSpPr>
        <p:spPr>
          <a:xfrm>
            <a:off x="552451" y="6652013"/>
            <a:ext cx="139837" cy="127001"/>
          </a:xfrm>
          <a:prstGeom prst="rect">
            <a:avLst/>
          </a:prstGeom>
          <a:effectLst/>
        </p:spPr>
        <p:txBody>
          <a:bodyPr/>
          <a:lstStyle>
            <a:lvl1pPr algn="l">
              <a:defRPr sz="900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553" name="Shape 553"/>
          <p:cNvSpPr>
            <a:spLocks noGrp="1"/>
          </p:cNvSpPr>
          <p:nvPr>
            <p:ph type="body" sz="quarter" idx="1"/>
          </p:nvPr>
        </p:nvSpPr>
        <p:spPr>
          <a:xfrm>
            <a:off x="548637" y="1873249"/>
            <a:ext cx="11106912" cy="1497847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spcBef>
                <a:spcPts val="2200"/>
              </a:spcBef>
              <a:defRPr sz="1800"/>
            </a:lvl1pPr>
            <a:lvl2pPr marL="174625" indent="-174625">
              <a:lnSpc>
                <a:spcPct val="100000"/>
              </a:lnSpc>
              <a:spcBef>
                <a:spcPts val="2200"/>
              </a:spcBef>
              <a:buChar char="•"/>
              <a:defRPr sz="1800"/>
            </a:lvl2pPr>
            <a:lvl3pPr marL="362744" indent="-192881">
              <a:lnSpc>
                <a:spcPct val="100000"/>
              </a:lnSpc>
              <a:spcBef>
                <a:spcPts val="2200"/>
              </a:spcBef>
              <a:defRPr sz="1800"/>
            </a:lvl3pPr>
            <a:lvl4pPr marL="537766" indent="-196453">
              <a:lnSpc>
                <a:spcPct val="100000"/>
              </a:lnSpc>
              <a:spcBef>
                <a:spcPts val="2200"/>
              </a:spcBef>
              <a:defRPr sz="1800"/>
            </a:lvl4pPr>
            <a:lvl5pPr marL="710604" indent="-194667">
              <a:lnSpc>
                <a:spcPct val="100000"/>
              </a:lnSpc>
              <a:spcBef>
                <a:spcPts val="2200"/>
              </a:spcBef>
              <a:defRPr sz="1800"/>
            </a:lvl5pPr>
          </a:lstStyle>
          <a:p>
            <a:r>
              <a:t>1 рівень тексту</a:t>
            </a:r>
          </a:p>
          <a:p>
            <a:pPr lvl="1"/>
            <a:r>
              <a:t>2 рівень тексту</a:t>
            </a:r>
          </a:p>
          <a:p>
            <a:pPr lvl="2"/>
            <a:r>
              <a:t>3 рівень тексту</a:t>
            </a:r>
          </a:p>
          <a:p>
            <a:pPr lvl="3"/>
            <a:r>
              <a:t>4 рівень тексту</a:t>
            </a:r>
          </a:p>
          <a:p>
            <a:pPr lvl="4"/>
            <a:r>
              <a:t>5 рівень тексту</a:t>
            </a:r>
          </a:p>
        </p:txBody>
      </p:sp>
      <p:sp>
        <p:nvSpPr>
          <p:cNvPr id="554" name="Shape 554"/>
          <p:cNvSpPr>
            <a:spLocks noGrp="1"/>
          </p:cNvSpPr>
          <p:nvPr>
            <p:ph type="body" sz="quarter" idx="13"/>
          </p:nvPr>
        </p:nvSpPr>
        <p:spPr>
          <a:xfrm>
            <a:off x="552451" y="1397000"/>
            <a:ext cx="11106912" cy="277000"/>
          </a:xfrm>
          <a:prstGeom prst="rect">
            <a:avLst/>
          </a:prstGeom>
        </p:spPr>
        <p:txBody>
          <a:bodyPr/>
          <a:lstStyle/>
          <a:p>
            <a:pPr marL="0" indent="0">
              <a:lnSpc>
                <a:spcPct val="100000"/>
              </a:lnSpc>
              <a:spcBef>
                <a:spcPts val="2200"/>
              </a:spcBef>
              <a:defRPr sz="1800" b="1"/>
            </a:pPr>
            <a:endParaRPr/>
          </a:p>
        </p:txBody>
      </p:sp>
      <p:sp>
        <p:nvSpPr>
          <p:cNvPr id="555" name="Shape 555"/>
          <p:cNvSpPr>
            <a:spLocks noGrp="1"/>
          </p:cNvSpPr>
          <p:nvPr>
            <p:ph type="body" sz="quarter" idx="14"/>
          </p:nvPr>
        </p:nvSpPr>
        <p:spPr>
          <a:xfrm>
            <a:off x="548638" y="6153911"/>
            <a:ext cx="5327906" cy="128017"/>
          </a:xfrm>
          <a:prstGeom prst="rect">
            <a:avLst/>
          </a:prstGeom>
        </p:spPr>
        <p:txBody>
          <a:bodyPr anchor="b"/>
          <a:lstStyle/>
          <a:p>
            <a:pPr marL="0" indent="0">
              <a:lnSpc>
                <a:spcPct val="100000"/>
              </a:lnSpc>
              <a:spcBef>
                <a:spcPts val="0"/>
              </a:spcBef>
              <a:defRPr sz="800">
                <a:solidFill>
                  <a:srgbClr val="002776"/>
                </a:solidFill>
              </a:defRPr>
            </a:pPr>
            <a:endParaRPr/>
          </a:p>
        </p:txBody>
      </p:sp>
      <p:sp>
        <p:nvSpPr>
          <p:cNvPr id="556" name="Shape 556"/>
          <p:cNvSpPr>
            <a:spLocks noGrp="1"/>
          </p:cNvSpPr>
          <p:nvPr>
            <p:ph type="body" sz="quarter" idx="15"/>
          </p:nvPr>
        </p:nvSpPr>
        <p:spPr>
          <a:xfrm>
            <a:off x="552451" y="779464"/>
            <a:ext cx="11106912" cy="307778"/>
          </a:xfrm>
          <a:prstGeom prst="rect">
            <a:avLst/>
          </a:prstGeom>
        </p:spPr>
        <p:txBody>
          <a:bodyPr/>
          <a:lstStyle/>
          <a:p>
            <a:pPr marL="0" indent="0">
              <a:lnSpc>
                <a:spcPct val="100000"/>
              </a:lnSpc>
              <a:spcBef>
                <a:spcPts val="0"/>
              </a:spcBef>
              <a:defRPr sz="2000"/>
            </a:pPr>
            <a:endParaRPr/>
          </a:p>
        </p:txBody>
      </p:sp>
      <p:sp>
        <p:nvSpPr>
          <p:cNvPr id="557" name="Shape 557"/>
          <p:cNvSpPr>
            <a:spLocks noGrp="1"/>
          </p:cNvSpPr>
          <p:nvPr>
            <p:ph type="title"/>
          </p:nvPr>
        </p:nvSpPr>
        <p:spPr>
          <a:xfrm>
            <a:off x="552451" y="450279"/>
            <a:ext cx="11106912" cy="32918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lnSpc>
                <a:spcPct val="90000"/>
              </a:lnSpc>
              <a:defRPr sz="2400"/>
            </a:lvl1pPr>
          </a:lstStyle>
          <a:p>
            <a:r>
              <a:t>Текст назви</a:t>
            </a:r>
          </a:p>
        </p:txBody>
      </p:sp>
    </p:spTree>
  </p:cSld>
  <p:clrMapOvr>
    <a:masterClrMapping/>
  </p:clrMapOvr>
  <p:transition spd="med"/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2 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4" name="Shape 564"/>
          <p:cNvSpPr/>
          <p:nvPr/>
        </p:nvSpPr>
        <p:spPr>
          <a:xfrm>
            <a:off x="7954433" y="6637110"/>
            <a:ext cx="3699934" cy="127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b">
            <a:spAutoFit/>
          </a:bodyPr>
          <a:lstStyle>
            <a:lvl1pPr algn="r">
              <a:defRPr sz="700"/>
            </a:lvl1pPr>
          </a:lstStyle>
          <a:p>
            <a:r>
              <a:t>Copyright © Deloitte Development LLC. All rights reserved.</a:t>
            </a:r>
          </a:p>
        </p:txBody>
      </p:sp>
      <p:sp>
        <p:nvSpPr>
          <p:cNvPr id="565" name="Shape 565"/>
          <p:cNvSpPr>
            <a:spLocks noGrp="1"/>
          </p:cNvSpPr>
          <p:nvPr>
            <p:ph type="sldNum" sz="quarter" idx="2"/>
          </p:nvPr>
        </p:nvSpPr>
        <p:spPr>
          <a:xfrm>
            <a:off x="552451" y="6652013"/>
            <a:ext cx="139837" cy="127001"/>
          </a:xfrm>
          <a:prstGeom prst="rect">
            <a:avLst/>
          </a:prstGeom>
          <a:effectLst/>
        </p:spPr>
        <p:txBody>
          <a:bodyPr/>
          <a:lstStyle>
            <a:lvl1pPr algn="l">
              <a:defRPr sz="900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566" name="Shape 566"/>
          <p:cNvSpPr>
            <a:spLocks noGrp="1"/>
          </p:cNvSpPr>
          <p:nvPr>
            <p:ph type="body" sz="quarter" idx="1"/>
          </p:nvPr>
        </p:nvSpPr>
        <p:spPr>
          <a:xfrm>
            <a:off x="548638" y="1873248"/>
            <a:ext cx="5332209" cy="1497847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spcBef>
                <a:spcPts val="2200"/>
              </a:spcBef>
              <a:defRPr sz="1800"/>
            </a:lvl1pPr>
            <a:lvl2pPr marL="174625" indent="-174625">
              <a:lnSpc>
                <a:spcPct val="100000"/>
              </a:lnSpc>
              <a:spcBef>
                <a:spcPts val="2200"/>
              </a:spcBef>
              <a:buChar char="•"/>
              <a:defRPr sz="1800"/>
            </a:lvl2pPr>
            <a:lvl3pPr marL="362744" indent="-192881">
              <a:lnSpc>
                <a:spcPct val="100000"/>
              </a:lnSpc>
              <a:spcBef>
                <a:spcPts val="2200"/>
              </a:spcBef>
              <a:defRPr sz="1800"/>
            </a:lvl3pPr>
            <a:lvl4pPr marL="537766" indent="-196453">
              <a:lnSpc>
                <a:spcPct val="100000"/>
              </a:lnSpc>
              <a:spcBef>
                <a:spcPts val="2200"/>
              </a:spcBef>
              <a:defRPr sz="1800"/>
            </a:lvl4pPr>
            <a:lvl5pPr marL="710604" indent="-194667">
              <a:lnSpc>
                <a:spcPct val="100000"/>
              </a:lnSpc>
              <a:spcBef>
                <a:spcPts val="2200"/>
              </a:spcBef>
              <a:defRPr sz="1800"/>
            </a:lvl5pPr>
          </a:lstStyle>
          <a:p>
            <a:r>
              <a:t>1 рівень тексту</a:t>
            </a:r>
          </a:p>
          <a:p>
            <a:pPr lvl="1"/>
            <a:r>
              <a:t>2 рівень тексту</a:t>
            </a:r>
          </a:p>
          <a:p>
            <a:pPr lvl="2"/>
            <a:r>
              <a:t>3 рівень тексту</a:t>
            </a:r>
          </a:p>
          <a:p>
            <a:pPr lvl="3"/>
            <a:r>
              <a:t>4 рівень тексту</a:t>
            </a:r>
          </a:p>
          <a:p>
            <a:pPr lvl="4"/>
            <a:r>
              <a:t>5 рівень тексту</a:t>
            </a:r>
          </a:p>
        </p:txBody>
      </p:sp>
      <p:sp>
        <p:nvSpPr>
          <p:cNvPr id="567" name="Shape 567"/>
          <p:cNvSpPr>
            <a:spLocks noGrp="1"/>
          </p:cNvSpPr>
          <p:nvPr>
            <p:ph type="body" sz="quarter" idx="13"/>
          </p:nvPr>
        </p:nvSpPr>
        <p:spPr>
          <a:xfrm>
            <a:off x="552450" y="1397000"/>
            <a:ext cx="5327906" cy="277000"/>
          </a:xfrm>
          <a:prstGeom prst="rect">
            <a:avLst/>
          </a:prstGeom>
        </p:spPr>
        <p:txBody>
          <a:bodyPr/>
          <a:lstStyle/>
          <a:p>
            <a:pPr marL="0" indent="0">
              <a:lnSpc>
                <a:spcPct val="100000"/>
              </a:lnSpc>
              <a:spcBef>
                <a:spcPts val="2200"/>
              </a:spcBef>
              <a:defRPr sz="1800" b="1"/>
            </a:pPr>
            <a:endParaRPr/>
          </a:p>
        </p:txBody>
      </p:sp>
      <p:sp>
        <p:nvSpPr>
          <p:cNvPr id="568" name="Shape 568"/>
          <p:cNvSpPr>
            <a:spLocks noGrp="1"/>
          </p:cNvSpPr>
          <p:nvPr>
            <p:ph type="body" sz="quarter" idx="14"/>
          </p:nvPr>
        </p:nvSpPr>
        <p:spPr>
          <a:xfrm>
            <a:off x="548638" y="6153911"/>
            <a:ext cx="5327906" cy="128017"/>
          </a:xfrm>
          <a:prstGeom prst="rect">
            <a:avLst/>
          </a:prstGeom>
        </p:spPr>
        <p:txBody>
          <a:bodyPr anchor="b"/>
          <a:lstStyle/>
          <a:p>
            <a:pPr marL="0" indent="0">
              <a:lnSpc>
                <a:spcPct val="100000"/>
              </a:lnSpc>
              <a:spcBef>
                <a:spcPts val="0"/>
              </a:spcBef>
              <a:defRPr sz="800">
                <a:solidFill>
                  <a:srgbClr val="002776"/>
                </a:solidFill>
              </a:defRPr>
            </a:pPr>
            <a:endParaRPr/>
          </a:p>
        </p:txBody>
      </p:sp>
      <p:sp>
        <p:nvSpPr>
          <p:cNvPr id="569" name="Shape 569"/>
          <p:cNvSpPr>
            <a:spLocks noGrp="1"/>
          </p:cNvSpPr>
          <p:nvPr>
            <p:ph type="body" sz="quarter" idx="15"/>
          </p:nvPr>
        </p:nvSpPr>
        <p:spPr>
          <a:xfrm>
            <a:off x="6317127" y="6153911"/>
            <a:ext cx="5327906" cy="128017"/>
          </a:xfrm>
          <a:prstGeom prst="rect">
            <a:avLst/>
          </a:prstGeom>
        </p:spPr>
        <p:txBody>
          <a:bodyPr anchor="b"/>
          <a:lstStyle/>
          <a:p>
            <a:pPr marL="0" indent="0">
              <a:lnSpc>
                <a:spcPct val="100000"/>
              </a:lnSpc>
              <a:spcBef>
                <a:spcPts val="0"/>
              </a:spcBef>
              <a:defRPr sz="800">
                <a:solidFill>
                  <a:srgbClr val="002776"/>
                </a:solidFill>
              </a:defRPr>
            </a:pPr>
            <a:endParaRPr/>
          </a:p>
        </p:txBody>
      </p:sp>
      <p:sp>
        <p:nvSpPr>
          <p:cNvPr id="570" name="Shape 570"/>
          <p:cNvSpPr>
            <a:spLocks noGrp="1"/>
          </p:cNvSpPr>
          <p:nvPr>
            <p:ph type="body" sz="quarter" idx="16"/>
          </p:nvPr>
        </p:nvSpPr>
        <p:spPr>
          <a:xfrm>
            <a:off x="552451" y="779464"/>
            <a:ext cx="11106912" cy="307778"/>
          </a:xfrm>
          <a:prstGeom prst="rect">
            <a:avLst/>
          </a:prstGeom>
        </p:spPr>
        <p:txBody>
          <a:bodyPr/>
          <a:lstStyle/>
          <a:p>
            <a:pPr marL="0" indent="0">
              <a:lnSpc>
                <a:spcPct val="100000"/>
              </a:lnSpc>
              <a:spcBef>
                <a:spcPts val="0"/>
              </a:spcBef>
              <a:defRPr sz="2000"/>
            </a:pPr>
            <a:endParaRPr/>
          </a:p>
        </p:txBody>
      </p:sp>
      <p:sp>
        <p:nvSpPr>
          <p:cNvPr id="571" name="Shape 571"/>
          <p:cNvSpPr>
            <a:spLocks noGrp="1"/>
          </p:cNvSpPr>
          <p:nvPr>
            <p:ph type="title"/>
          </p:nvPr>
        </p:nvSpPr>
        <p:spPr>
          <a:xfrm>
            <a:off x="552451" y="450279"/>
            <a:ext cx="11106912" cy="32918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lnSpc>
                <a:spcPct val="90000"/>
              </a:lnSpc>
              <a:defRPr sz="2400"/>
            </a:lvl1pPr>
          </a:lstStyle>
          <a:p>
            <a:r>
              <a:t>Текст назви</a:t>
            </a:r>
          </a:p>
        </p:txBody>
      </p:sp>
      <p:sp>
        <p:nvSpPr>
          <p:cNvPr id="572" name="Shape 572"/>
          <p:cNvSpPr>
            <a:spLocks noGrp="1"/>
          </p:cNvSpPr>
          <p:nvPr>
            <p:ph type="body" sz="quarter" idx="17"/>
          </p:nvPr>
        </p:nvSpPr>
        <p:spPr>
          <a:xfrm>
            <a:off x="6303012" y="1397000"/>
            <a:ext cx="5327905" cy="277000"/>
          </a:xfrm>
          <a:prstGeom prst="rect">
            <a:avLst/>
          </a:prstGeom>
        </p:spPr>
        <p:txBody>
          <a:bodyPr/>
          <a:lstStyle/>
          <a:p>
            <a:pPr marL="0" indent="0">
              <a:lnSpc>
                <a:spcPct val="100000"/>
              </a:lnSpc>
              <a:spcBef>
                <a:spcPts val="2200"/>
              </a:spcBef>
              <a:defRPr sz="1800" b="1"/>
            </a:pPr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Part Ope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/>
          <p:nvPr/>
        </p:nvSpPr>
        <p:spPr>
          <a:xfrm>
            <a:off x="3304118" y="2136775"/>
            <a:ext cx="5556250" cy="228600"/>
          </a:xfrm>
          <a:prstGeom prst="rect">
            <a:avLst/>
          </a:prstGeom>
          <a:solidFill>
            <a:schemeClr val="accent3">
              <a:lumOff val="44000"/>
            </a:schemeClr>
          </a:solidFill>
          <a:ln w="12700">
            <a:miter lim="400000"/>
          </a:ln>
        </p:spPr>
        <p:txBody>
          <a:bodyPr lIns="45719" rIns="45719" anchor="b"/>
          <a:lstStyle/>
          <a:p>
            <a:pPr algn="ctr">
              <a:lnSpc>
                <a:spcPct val="105999"/>
              </a:lnSpc>
              <a:defRPr sz="1400" b="1"/>
            </a:pPr>
            <a:endParaRPr/>
          </a:p>
        </p:txBody>
      </p:sp>
      <p:sp>
        <p:nvSpPr>
          <p:cNvPr id="53" name="Shape 53"/>
          <p:cNvSpPr>
            <a:spLocks noGrp="1"/>
          </p:cNvSpPr>
          <p:nvPr>
            <p:ph type="body" sz="quarter" idx="1"/>
          </p:nvPr>
        </p:nvSpPr>
        <p:spPr>
          <a:xfrm>
            <a:off x="3852671" y="3081527"/>
            <a:ext cx="4462273" cy="256033"/>
          </a:xfrm>
          <a:prstGeom prst="rect">
            <a:avLst/>
          </a:prstGeom>
          <a:solidFill>
            <a:schemeClr val="accent3">
              <a:lumOff val="44000"/>
            </a:schemeClr>
          </a:solidFill>
        </p:spPr>
        <p:txBody>
          <a:bodyPr anchor="ctr"/>
          <a:lstStyle>
            <a:lvl1pPr algn="ctr">
              <a:spcBef>
                <a:spcPts val="1500"/>
              </a:spcBef>
              <a:defRPr sz="1600" b="1"/>
            </a:lvl1pPr>
            <a:lvl2pPr marL="246351" indent="-244763" algn="ctr">
              <a:spcBef>
                <a:spcPts val="1500"/>
              </a:spcBef>
              <a:defRPr sz="1600" b="1"/>
            </a:lvl2pPr>
            <a:lvl3pPr marL="448310" indent="-276860" algn="ctr">
              <a:spcBef>
                <a:spcPts val="1500"/>
              </a:spcBef>
              <a:defRPr sz="1600" b="1"/>
            </a:lvl3pPr>
            <a:lvl4pPr marL="620394" indent="-274319" algn="ctr">
              <a:spcBef>
                <a:spcPts val="1500"/>
              </a:spcBef>
              <a:defRPr sz="1600" b="1"/>
            </a:lvl4pPr>
            <a:lvl5pPr marL="1525058" indent="-315383" algn="ctr">
              <a:spcBef>
                <a:spcPts val="1500"/>
              </a:spcBef>
              <a:defRPr sz="1600" b="1"/>
            </a:lvl5pPr>
          </a:lstStyle>
          <a:p>
            <a:r>
              <a:t>1 рівень тексту</a:t>
            </a:r>
          </a:p>
          <a:p>
            <a:pPr lvl="1"/>
            <a:r>
              <a:t>2 рівень тексту</a:t>
            </a:r>
          </a:p>
          <a:p>
            <a:pPr lvl="2"/>
            <a:r>
              <a:t>3 рівень тексту</a:t>
            </a:r>
          </a:p>
          <a:p>
            <a:pPr lvl="3"/>
            <a:r>
              <a:t>4 рівень тексту</a:t>
            </a:r>
          </a:p>
          <a:p>
            <a:pPr lvl="4"/>
            <a:r>
              <a:t>5 рівень тексту</a:t>
            </a:r>
          </a:p>
        </p:txBody>
      </p:sp>
      <p:sp>
        <p:nvSpPr>
          <p:cNvPr id="54" name="Shape 54"/>
          <p:cNvSpPr>
            <a:spLocks noGrp="1"/>
          </p:cNvSpPr>
          <p:nvPr>
            <p:ph type="sldNum" sz="quarter" idx="2"/>
          </p:nvPr>
        </p:nvSpPr>
        <p:spPr>
          <a:xfrm>
            <a:off x="5892800" y="6172200"/>
            <a:ext cx="2844800" cy="368301"/>
          </a:xfrm>
          <a:prstGeom prst="rect">
            <a:avLst/>
          </a:prstGeom>
          <a:effectLst/>
        </p:spPr>
        <p:txBody>
          <a:bodyPr lIns="45719" tIns="45719" rIns="45719" bIns="45719" anchor="ctr"/>
          <a:lstStyle>
            <a:lvl1pPr algn="r">
              <a:defRPr sz="1200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9" name="Shape 579"/>
          <p:cNvSpPr/>
          <p:nvPr/>
        </p:nvSpPr>
        <p:spPr>
          <a:xfrm>
            <a:off x="7954433" y="6637110"/>
            <a:ext cx="3699934" cy="127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b">
            <a:spAutoFit/>
          </a:bodyPr>
          <a:lstStyle>
            <a:lvl1pPr algn="r">
              <a:defRPr sz="700"/>
            </a:lvl1pPr>
          </a:lstStyle>
          <a:p>
            <a:r>
              <a:t>Copyright © Deloitte Development LLC. All rights reserved.</a:t>
            </a:r>
          </a:p>
        </p:txBody>
      </p:sp>
      <p:sp>
        <p:nvSpPr>
          <p:cNvPr id="580" name="Shape 580"/>
          <p:cNvSpPr>
            <a:spLocks noGrp="1"/>
          </p:cNvSpPr>
          <p:nvPr>
            <p:ph type="sldNum" sz="quarter" idx="2"/>
          </p:nvPr>
        </p:nvSpPr>
        <p:spPr>
          <a:xfrm>
            <a:off x="552451" y="6652013"/>
            <a:ext cx="139837" cy="127001"/>
          </a:xfrm>
          <a:prstGeom prst="rect">
            <a:avLst/>
          </a:prstGeom>
          <a:effectLst/>
        </p:spPr>
        <p:txBody>
          <a:bodyPr/>
          <a:lstStyle>
            <a:lvl1pPr algn="l">
              <a:defRPr sz="900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7" name="Shape 587"/>
          <p:cNvSpPr>
            <a:spLocks noGrp="1"/>
          </p:cNvSpPr>
          <p:nvPr>
            <p:ph type="body" sz="quarter" idx="1"/>
          </p:nvPr>
        </p:nvSpPr>
        <p:spPr>
          <a:xfrm>
            <a:off x="536448" y="5458967"/>
            <a:ext cx="6583681" cy="1152145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ts val="800"/>
              </a:lnSpc>
              <a:spcBef>
                <a:spcPts val="400"/>
              </a:spcBef>
              <a:defRPr sz="700"/>
            </a:lvl1pPr>
            <a:lvl2pPr marL="67909" indent="-67909">
              <a:lnSpc>
                <a:spcPts val="800"/>
              </a:lnSpc>
              <a:spcBef>
                <a:spcPts val="400"/>
              </a:spcBef>
              <a:buChar char="•"/>
              <a:defRPr sz="700"/>
            </a:lvl2pPr>
            <a:lvl3pPr marL="244872" indent="-75009">
              <a:lnSpc>
                <a:spcPts val="800"/>
              </a:lnSpc>
              <a:spcBef>
                <a:spcPts val="400"/>
              </a:spcBef>
              <a:defRPr sz="700"/>
            </a:lvl3pPr>
            <a:lvl4pPr marL="417711" indent="-76398">
              <a:lnSpc>
                <a:spcPts val="800"/>
              </a:lnSpc>
              <a:spcBef>
                <a:spcPts val="400"/>
              </a:spcBef>
              <a:defRPr sz="700"/>
            </a:lvl4pPr>
            <a:lvl5pPr marL="591641" indent="-75704">
              <a:lnSpc>
                <a:spcPts val="800"/>
              </a:lnSpc>
              <a:spcBef>
                <a:spcPts val="400"/>
              </a:spcBef>
              <a:defRPr sz="700"/>
            </a:lvl5pPr>
          </a:lstStyle>
          <a:p>
            <a:r>
              <a:t>1 рівень тексту</a:t>
            </a:r>
          </a:p>
          <a:p>
            <a:pPr lvl="1"/>
            <a:r>
              <a:t>2 рівень тексту</a:t>
            </a:r>
          </a:p>
          <a:p>
            <a:pPr lvl="2"/>
            <a:r>
              <a:t>3 рівень тексту</a:t>
            </a:r>
          </a:p>
          <a:p>
            <a:pPr lvl="3"/>
            <a:r>
              <a:t>4 рівень тексту</a:t>
            </a:r>
          </a:p>
          <a:p>
            <a:pPr lvl="4"/>
            <a:r>
              <a:t>5 рівень тексту</a:t>
            </a:r>
          </a:p>
        </p:txBody>
      </p:sp>
      <p:pic>
        <p:nvPicPr>
          <p:cNvPr id="588" name="image3.jpg" descr="Description: http://gbiportal.net/wp-content/uploads/2011/01/horizontal-usaid-log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8621" y="689190"/>
            <a:ext cx="3158837" cy="734786"/>
          </a:xfrm>
          <a:prstGeom prst="rect">
            <a:avLst/>
          </a:prstGeom>
          <a:ln w="12700">
            <a:miter lim="400000"/>
          </a:ln>
        </p:spPr>
      </p:pic>
      <p:pic>
        <p:nvPicPr>
          <p:cNvPr id="589" name="image4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39358" y="456685"/>
            <a:ext cx="1926494" cy="1435447"/>
          </a:xfrm>
          <a:prstGeom prst="rect">
            <a:avLst/>
          </a:prstGeom>
          <a:ln w="12700">
            <a:miter lim="400000"/>
          </a:ln>
        </p:spPr>
      </p:pic>
      <p:pic>
        <p:nvPicPr>
          <p:cNvPr id="590" name="image5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11100" y="637428"/>
            <a:ext cx="3317238" cy="834208"/>
          </a:xfrm>
          <a:prstGeom prst="rect">
            <a:avLst/>
          </a:prstGeom>
          <a:ln w="12700">
            <a:miter lim="400000"/>
          </a:ln>
        </p:spPr>
      </p:pic>
      <p:pic>
        <p:nvPicPr>
          <p:cNvPr id="591" name="image3.jpg" descr="Description: http://gbiportal.net/wp-content/uploads/2011/01/horizontal-usaid-log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8621" y="689190"/>
            <a:ext cx="3158837" cy="734786"/>
          </a:xfrm>
          <a:prstGeom prst="rect">
            <a:avLst/>
          </a:prstGeom>
          <a:ln w="12700">
            <a:miter lim="400000"/>
          </a:ln>
        </p:spPr>
      </p:pic>
      <p:pic>
        <p:nvPicPr>
          <p:cNvPr id="592" name="image4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39358" y="456685"/>
            <a:ext cx="1926494" cy="1435447"/>
          </a:xfrm>
          <a:prstGeom prst="rect">
            <a:avLst/>
          </a:prstGeom>
          <a:ln w="12700">
            <a:miter lim="400000"/>
          </a:ln>
        </p:spPr>
      </p:pic>
      <p:pic>
        <p:nvPicPr>
          <p:cNvPr id="593" name="image5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11100" y="637428"/>
            <a:ext cx="3317238" cy="834208"/>
          </a:xfrm>
          <a:prstGeom prst="rect">
            <a:avLst/>
          </a:prstGeom>
          <a:ln w="12700">
            <a:miter lim="400000"/>
          </a:ln>
        </p:spPr>
      </p:pic>
      <p:sp>
        <p:nvSpPr>
          <p:cNvPr id="594" name="Shape 594"/>
          <p:cNvSpPr>
            <a:spLocks noGrp="1"/>
          </p:cNvSpPr>
          <p:nvPr>
            <p:ph type="sldNum" sz="quarter" idx="2"/>
          </p:nvPr>
        </p:nvSpPr>
        <p:spPr>
          <a:xfrm>
            <a:off x="5892800" y="6172200"/>
            <a:ext cx="2844800" cy="368301"/>
          </a:xfrm>
          <a:prstGeom prst="rect">
            <a:avLst/>
          </a:prstGeom>
          <a:effectLst/>
        </p:spPr>
        <p:txBody>
          <a:bodyPr lIns="45719" tIns="45719" rIns="45719" bIns="45719" anchor="ctr"/>
          <a:lstStyle>
            <a:lvl1pPr algn="r">
              <a:defRPr sz="1200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1" name="Shape 601"/>
          <p:cNvSpPr>
            <a:spLocks noGrp="1"/>
          </p:cNvSpPr>
          <p:nvPr>
            <p:ph type="body" sz="quarter" idx="1"/>
          </p:nvPr>
        </p:nvSpPr>
        <p:spPr>
          <a:xfrm>
            <a:off x="536448" y="5458967"/>
            <a:ext cx="6583681" cy="1152145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ts val="800"/>
              </a:lnSpc>
              <a:spcBef>
                <a:spcPts val="400"/>
              </a:spcBef>
              <a:defRPr sz="700"/>
            </a:lvl1pPr>
            <a:lvl2pPr marL="67909" indent="-67909">
              <a:lnSpc>
                <a:spcPts val="800"/>
              </a:lnSpc>
              <a:spcBef>
                <a:spcPts val="400"/>
              </a:spcBef>
              <a:buChar char="•"/>
              <a:defRPr sz="700"/>
            </a:lvl2pPr>
            <a:lvl3pPr marL="244872" indent="-75009">
              <a:lnSpc>
                <a:spcPts val="800"/>
              </a:lnSpc>
              <a:spcBef>
                <a:spcPts val="400"/>
              </a:spcBef>
              <a:defRPr sz="700"/>
            </a:lvl3pPr>
            <a:lvl4pPr marL="417711" indent="-76398">
              <a:lnSpc>
                <a:spcPts val="800"/>
              </a:lnSpc>
              <a:spcBef>
                <a:spcPts val="400"/>
              </a:spcBef>
              <a:defRPr sz="700"/>
            </a:lvl4pPr>
            <a:lvl5pPr marL="591641" indent="-75704">
              <a:lnSpc>
                <a:spcPts val="800"/>
              </a:lnSpc>
              <a:spcBef>
                <a:spcPts val="400"/>
              </a:spcBef>
              <a:defRPr sz="700"/>
            </a:lvl5pPr>
          </a:lstStyle>
          <a:p>
            <a:r>
              <a:t>1 рівень тексту</a:t>
            </a:r>
          </a:p>
          <a:p>
            <a:pPr lvl="1"/>
            <a:r>
              <a:t>2 рівень тексту</a:t>
            </a:r>
          </a:p>
          <a:p>
            <a:pPr lvl="2"/>
            <a:r>
              <a:t>3 рівень тексту</a:t>
            </a:r>
          </a:p>
          <a:p>
            <a:pPr lvl="3"/>
            <a:r>
              <a:t>4 рівень тексту</a:t>
            </a:r>
          </a:p>
          <a:p>
            <a:pPr lvl="4"/>
            <a:r>
              <a:t>5 рівень тексту</a:t>
            </a:r>
          </a:p>
        </p:txBody>
      </p:sp>
      <p:pic>
        <p:nvPicPr>
          <p:cNvPr id="602" name="image6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5786" y="675757"/>
            <a:ext cx="3225628" cy="772807"/>
          </a:xfrm>
          <a:prstGeom prst="rect">
            <a:avLst/>
          </a:prstGeom>
          <a:ln w="12700">
            <a:miter lim="400000"/>
          </a:ln>
        </p:spPr>
      </p:pic>
      <p:pic>
        <p:nvPicPr>
          <p:cNvPr id="603" name="image4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39358" y="456685"/>
            <a:ext cx="1926494" cy="1435447"/>
          </a:xfrm>
          <a:prstGeom prst="rect">
            <a:avLst/>
          </a:prstGeom>
          <a:ln w="12700">
            <a:miter lim="400000"/>
          </a:ln>
        </p:spPr>
      </p:pic>
      <p:pic>
        <p:nvPicPr>
          <p:cNvPr id="604" name="image5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11100" y="637428"/>
            <a:ext cx="3317238" cy="834208"/>
          </a:xfrm>
          <a:prstGeom prst="rect">
            <a:avLst/>
          </a:prstGeom>
          <a:ln w="12700">
            <a:miter lim="400000"/>
          </a:ln>
        </p:spPr>
      </p:pic>
      <p:pic>
        <p:nvPicPr>
          <p:cNvPr id="605" name="image6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5786" y="675757"/>
            <a:ext cx="3225628" cy="772807"/>
          </a:xfrm>
          <a:prstGeom prst="rect">
            <a:avLst/>
          </a:prstGeom>
          <a:ln w="12700">
            <a:miter lim="400000"/>
          </a:ln>
        </p:spPr>
      </p:pic>
      <p:pic>
        <p:nvPicPr>
          <p:cNvPr id="606" name="image4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39358" y="456685"/>
            <a:ext cx="1926494" cy="1435447"/>
          </a:xfrm>
          <a:prstGeom prst="rect">
            <a:avLst/>
          </a:prstGeom>
          <a:ln w="12700">
            <a:miter lim="400000"/>
          </a:ln>
        </p:spPr>
      </p:pic>
      <p:pic>
        <p:nvPicPr>
          <p:cNvPr id="607" name="image5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11100" y="637428"/>
            <a:ext cx="3317238" cy="834208"/>
          </a:xfrm>
          <a:prstGeom prst="rect">
            <a:avLst/>
          </a:prstGeom>
          <a:ln w="12700">
            <a:miter lim="400000"/>
          </a:ln>
        </p:spPr>
      </p:pic>
      <p:sp>
        <p:nvSpPr>
          <p:cNvPr id="608" name="Shape 608"/>
          <p:cNvSpPr>
            <a:spLocks noGrp="1"/>
          </p:cNvSpPr>
          <p:nvPr>
            <p:ph type="sldNum" sz="quarter" idx="2"/>
          </p:nvPr>
        </p:nvSpPr>
        <p:spPr>
          <a:xfrm>
            <a:off x="5892800" y="6172200"/>
            <a:ext cx="2844800" cy="368301"/>
          </a:xfrm>
          <a:prstGeom prst="rect">
            <a:avLst/>
          </a:prstGeom>
          <a:effectLst/>
        </p:spPr>
        <p:txBody>
          <a:bodyPr lIns="45719" tIns="45719" rIns="45719" bIns="45719" anchor="ctr"/>
          <a:lstStyle>
            <a:lvl1pPr algn="r">
              <a:defRPr sz="1200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6" name="Shape 626"/>
          <p:cNvSpPr>
            <a:spLocks noGrp="1"/>
          </p:cNvSpPr>
          <p:nvPr>
            <p:ph type="title"/>
          </p:nvPr>
        </p:nvSpPr>
        <p:spPr>
          <a:xfrm>
            <a:off x="1524000" y="3019167"/>
            <a:ext cx="5484287" cy="36625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lnSpc>
                <a:spcPct val="85000"/>
              </a:lnSpc>
              <a:defRPr sz="2800"/>
            </a:lvl1pPr>
          </a:lstStyle>
          <a:p>
            <a:r>
              <a:t>Текст назви</a:t>
            </a:r>
          </a:p>
        </p:txBody>
      </p:sp>
      <p:sp>
        <p:nvSpPr>
          <p:cNvPr id="627" name="Shape 627"/>
          <p:cNvSpPr>
            <a:spLocks noGrp="1"/>
          </p:cNvSpPr>
          <p:nvPr>
            <p:ph type="body" sz="quarter" idx="1"/>
          </p:nvPr>
        </p:nvSpPr>
        <p:spPr>
          <a:xfrm>
            <a:off x="1524000" y="3689351"/>
            <a:ext cx="5484287" cy="277002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spcBef>
                <a:spcPts val="2200"/>
              </a:spcBef>
              <a:defRPr sz="1800" b="1"/>
            </a:lvl1pPr>
            <a:lvl2pPr marL="174625" indent="-174625">
              <a:lnSpc>
                <a:spcPct val="100000"/>
              </a:lnSpc>
              <a:spcBef>
                <a:spcPts val="2200"/>
              </a:spcBef>
              <a:buChar char="•"/>
              <a:defRPr sz="1800" b="1"/>
            </a:lvl2pPr>
            <a:lvl3pPr marL="362742" indent="-192879">
              <a:lnSpc>
                <a:spcPct val="100000"/>
              </a:lnSpc>
              <a:spcBef>
                <a:spcPts val="2200"/>
              </a:spcBef>
              <a:defRPr sz="1800" b="1"/>
            </a:lvl3pPr>
            <a:lvl4pPr marL="537766" indent="-196453">
              <a:lnSpc>
                <a:spcPct val="100000"/>
              </a:lnSpc>
              <a:spcBef>
                <a:spcPts val="2200"/>
              </a:spcBef>
              <a:defRPr sz="1800" b="1"/>
            </a:lvl4pPr>
            <a:lvl5pPr marL="710604" indent="-194666">
              <a:lnSpc>
                <a:spcPct val="100000"/>
              </a:lnSpc>
              <a:spcBef>
                <a:spcPts val="2200"/>
              </a:spcBef>
              <a:defRPr sz="1800" b="1"/>
            </a:lvl5pPr>
          </a:lstStyle>
          <a:p>
            <a:r>
              <a:t>1 рівень тексту</a:t>
            </a:r>
          </a:p>
          <a:p>
            <a:pPr lvl="1"/>
            <a:r>
              <a:t>2 рівень тексту</a:t>
            </a:r>
          </a:p>
          <a:p>
            <a:pPr lvl="2"/>
            <a:r>
              <a:t>3 рівень тексту</a:t>
            </a:r>
          </a:p>
          <a:p>
            <a:pPr lvl="3"/>
            <a:r>
              <a:t>4 рівень тексту</a:t>
            </a:r>
          </a:p>
          <a:p>
            <a:pPr lvl="4"/>
            <a:r>
              <a:t>5 рівень тексту</a:t>
            </a:r>
          </a:p>
        </p:txBody>
      </p:sp>
      <p:pic>
        <p:nvPicPr>
          <p:cNvPr id="628" name="image3.jpg" descr="Description: http://gbiportal.net/wp-content/uploads/2011/01/horizontal-usaid-log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8621" y="689190"/>
            <a:ext cx="3158839" cy="734787"/>
          </a:xfrm>
          <a:prstGeom prst="rect">
            <a:avLst/>
          </a:prstGeom>
          <a:ln w="12700">
            <a:miter lim="400000"/>
          </a:ln>
        </p:spPr>
      </p:pic>
      <p:pic>
        <p:nvPicPr>
          <p:cNvPr id="629" name="image4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39358" y="456685"/>
            <a:ext cx="1926496" cy="1435447"/>
          </a:xfrm>
          <a:prstGeom prst="rect">
            <a:avLst/>
          </a:prstGeom>
          <a:ln w="12700">
            <a:miter lim="400000"/>
          </a:ln>
        </p:spPr>
      </p:pic>
      <p:pic>
        <p:nvPicPr>
          <p:cNvPr id="630" name="image5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11100" y="637428"/>
            <a:ext cx="3317238" cy="834208"/>
          </a:xfrm>
          <a:prstGeom prst="rect">
            <a:avLst/>
          </a:prstGeom>
          <a:ln w="12700">
            <a:miter lim="400000"/>
          </a:ln>
        </p:spPr>
      </p:pic>
      <p:sp>
        <p:nvSpPr>
          <p:cNvPr id="631" name="Shape 631"/>
          <p:cNvSpPr/>
          <p:nvPr/>
        </p:nvSpPr>
        <p:spPr>
          <a:xfrm>
            <a:off x="898110" y="5988141"/>
            <a:ext cx="10402553" cy="54531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/>
          <a:p>
            <a:pPr algn="ctr">
              <a:spcBef>
                <a:spcPts val="100"/>
              </a:spcBef>
              <a:defRPr sz="800" i="1"/>
            </a:pPr>
            <a:r>
              <a:t>This presentation  is made possible due to the funding provided by the U.S. President’s Emergency Plan for AIDS Relief </a:t>
            </a:r>
            <a:br/>
            <a:r>
              <a:t>through the United States Agency for International Development (USAID) under the terms of the HIV Reform in Action project; award number AID-121-A-13-00007. </a:t>
            </a:r>
            <a:br/>
            <a:r>
              <a:t>The content of this presentation is the sole responsibility of Deloitte Consulting LLP and its implementing partners </a:t>
            </a:r>
            <a:br/>
            <a:r>
              <a:t>and does not necessarily reflect the opinion of PEPFAR, USAID, or the United States Government.</a:t>
            </a:r>
          </a:p>
        </p:txBody>
      </p:sp>
      <p:sp>
        <p:nvSpPr>
          <p:cNvPr id="632" name="Shape 632"/>
          <p:cNvSpPr>
            <a:spLocks noGrp="1"/>
          </p:cNvSpPr>
          <p:nvPr>
            <p:ph type="sldNum" sz="quarter" idx="2"/>
          </p:nvPr>
        </p:nvSpPr>
        <p:spPr>
          <a:xfrm>
            <a:off x="8463948" y="6221732"/>
            <a:ext cx="273652" cy="269237"/>
          </a:xfrm>
          <a:prstGeom prst="rect">
            <a:avLst/>
          </a:prstGeom>
          <a:effectLst/>
        </p:spPr>
        <p:txBody>
          <a:bodyPr lIns="45718" tIns="45718" rIns="45718" bIns="45718" anchor="ctr"/>
          <a:lstStyle>
            <a:lvl1pPr algn="r">
              <a:defRPr sz="1200">
                <a:solidFill>
                  <a:srgbClr val="002776"/>
                </a:solidFill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9" name="image6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5786" y="675757"/>
            <a:ext cx="3225628" cy="772809"/>
          </a:xfrm>
          <a:prstGeom prst="rect">
            <a:avLst/>
          </a:prstGeom>
          <a:ln w="12700">
            <a:miter lim="400000"/>
          </a:ln>
        </p:spPr>
      </p:pic>
      <p:sp>
        <p:nvSpPr>
          <p:cNvPr id="640" name="Shape 640"/>
          <p:cNvSpPr/>
          <p:nvPr/>
        </p:nvSpPr>
        <p:spPr>
          <a:xfrm>
            <a:off x="898110" y="5988141"/>
            <a:ext cx="10402553" cy="54531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/>
          <a:p>
            <a:pPr algn="ctr">
              <a:spcBef>
                <a:spcPts val="100"/>
              </a:spcBef>
              <a:defRPr sz="800" i="1"/>
            </a:pPr>
            <a:r>
              <a:t>Ця презентація була підготовлено завдяки фінансовій підтримці Президентського плану невідкладних заходів, спрямованих на подолання СНІДу (PEPFAR), наданій через Агентство США з міжнародного розвитку (USAID) в рамках Угоди з проектом «Реформа ВІЛ-послуг у дії» № AID-121-A-13-00007. </a:t>
            </a:r>
            <a:br/>
            <a:r>
              <a:t>Зміст цієї презентації, за який несе відповідальність винятково ТОВ «Делойт Консалтінг» та партнери-виконавці, </a:t>
            </a:r>
            <a:br/>
            <a:r>
              <a:t>не обов’язково є відображенням поглядів PEPFAR, USAID або Уряду США.</a:t>
            </a:r>
          </a:p>
        </p:txBody>
      </p:sp>
      <p:pic>
        <p:nvPicPr>
          <p:cNvPr id="641" name="image4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39358" y="456685"/>
            <a:ext cx="1926496" cy="1435447"/>
          </a:xfrm>
          <a:prstGeom prst="rect">
            <a:avLst/>
          </a:prstGeom>
          <a:ln w="12700">
            <a:miter lim="400000"/>
          </a:ln>
        </p:spPr>
      </p:pic>
      <p:pic>
        <p:nvPicPr>
          <p:cNvPr id="642" name="image5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11100" y="637428"/>
            <a:ext cx="3317238" cy="834208"/>
          </a:xfrm>
          <a:prstGeom prst="rect">
            <a:avLst/>
          </a:prstGeom>
          <a:ln w="12700">
            <a:miter lim="400000"/>
          </a:ln>
        </p:spPr>
      </p:pic>
      <p:sp>
        <p:nvSpPr>
          <p:cNvPr id="643" name="Shape 643"/>
          <p:cNvSpPr>
            <a:spLocks noGrp="1"/>
          </p:cNvSpPr>
          <p:nvPr>
            <p:ph type="sldNum" sz="quarter" idx="2"/>
          </p:nvPr>
        </p:nvSpPr>
        <p:spPr>
          <a:xfrm>
            <a:off x="8463948" y="6221732"/>
            <a:ext cx="273652" cy="269237"/>
          </a:xfrm>
          <a:prstGeom prst="rect">
            <a:avLst/>
          </a:prstGeom>
          <a:effectLst/>
        </p:spPr>
        <p:txBody>
          <a:bodyPr lIns="45718" tIns="45718" rIns="45718" bIns="45718" anchor="ctr"/>
          <a:lstStyle>
            <a:lvl1pPr algn="r">
              <a:defRPr sz="1200">
                <a:solidFill>
                  <a:srgbClr val="002776"/>
                </a:solidFill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0" name="Shape 650"/>
          <p:cNvSpPr>
            <a:spLocks noGrp="1"/>
          </p:cNvSpPr>
          <p:nvPr>
            <p:ph type="title"/>
          </p:nvPr>
        </p:nvSpPr>
        <p:spPr>
          <a:xfrm>
            <a:off x="548640" y="3138627"/>
            <a:ext cx="5766816" cy="36625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lnSpc>
                <a:spcPct val="85000"/>
              </a:lnSpc>
              <a:defRPr sz="2800"/>
            </a:lvl1pPr>
          </a:lstStyle>
          <a:p>
            <a:r>
              <a:t>Текст назви</a:t>
            </a:r>
          </a:p>
        </p:txBody>
      </p:sp>
      <p:sp>
        <p:nvSpPr>
          <p:cNvPr id="651" name="Shape 651"/>
          <p:cNvSpPr>
            <a:spLocks noGrp="1"/>
          </p:cNvSpPr>
          <p:nvPr>
            <p:ph type="body" sz="quarter" idx="1"/>
          </p:nvPr>
        </p:nvSpPr>
        <p:spPr>
          <a:xfrm>
            <a:off x="548640" y="3694176"/>
            <a:ext cx="5766816" cy="307780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spcBef>
                <a:spcPts val="2200"/>
              </a:spcBef>
              <a:defRPr sz="2000"/>
            </a:lvl1pPr>
            <a:lvl2pPr marL="194027" indent="-194027">
              <a:lnSpc>
                <a:spcPct val="100000"/>
              </a:lnSpc>
              <a:spcBef>
                <a:spcPts val="2200"/>
              </a:spcBef>
              <a:buChar char="•"/>
              <a:defRPr sz="2000"/>
            </a:lvl2pPr>
            <a:lvl3pPr marL="384175" indent="-214310">
              <a:lnSpc>
                <a:spcPct val="100000"/>
              </a:lnSpc>
              <a:spcBef>
                <a:spcPts val="2200"/>
              </a:spcBef>
              <a:defRPr sz="2000"/>
            </a:lvl3pPr>
            <a:lvl4pPr marL="559593" indent="-218281">
              <a:lnSpc>
                <a:spcPct val="100000"/>
              </a:lnSpc>
              <a:spcBef>
                <a:spcPts val="2200"/>
              </a:spcBef>
              <a:defRPr sz="2000"/>
            </a:lvl4pPr>
            <a:lvl5pPr marL="732233" indent="-216296">
              <a:lnSpc>
                <a:spcPct val="100000"/>
              </a:lnSpc>
              <a:spcBef>
                <a:spcPts val="2200"/>
              </a:spcBef>
              <a:defRPr sz="2000"/>
            </a:lvl5pPr>
          </a:lstStyle>
          <a:p>
            <a:r>
              <a:t>1 рівень тексту</a:t>
            </a:r>
          </a:p>
          <a:p>
            <a:pPr lvl="1"/>
            <a:r>
              <a:t>2 рівень тексту</a:t>
            </a:r>
          </a:p>
          <a:p>
            <a:pPr lvl="2"/>
            <a:r>
              <a:t>3 рівень тексту</a:t>
            </a:r>
          </a:p>
          <a:p>
            <a:pPr lvl="3"/>
            <a:r>
              <a:t>4 рівень тексту</a:t>
            </a:r>
          </a:p>
          <a:p>
            <a:pPr lvl="4"/>
            <a:r>
              <a:t>5 рівень тексту</a:t>
            </a:r>
          </a:p>
        </p:txBody>
      </p:sp>
      <p:sp>
        <p:nvSpPr>
          <p:cNvPr id="652" name="Shape 652"/>
          <p:cNvSpPr>
            <a:spLocks noGrp="1"/>
          </p:cNvSpPr>
          <p:nvPr>
            <p:ph type="sldNum" sz="quarter" idx="2"/>
          </p:nvPr>
        </p:nvSpPr>
        <p:spPr>
          <a:xfrm>
            <a:off x="8463948" y="6221732"/>
            <a:ext cx="273653" cy="269237"/>
          </a:xfrm>
          <a:prstGeom prst="rect">
            <a:avLst/>
          </a:prstGeom>
          <a:effectLst/>
        </p:spPr>
        <p:txBody>
          <a:bodyPr lIns="45718" tIns="45718" rIns="45718" bIns="45718" anchor="ctr"/>
          <a:lstStyle>
            <a:lvl1pPr algn="r">
              <a:defRPr sz="1200">
                <a:solidFill>
                  <a:srgbClr val="002776"/>
                </a:solidFill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Divider 2">
    <p:bg>
      <p:bgPr>
        <a:solidFill>
          <a:srgbClr val="86BC2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9" name="Shape 659"/>
          <p:cNvSpPr>
            <a:spLocks noGrp="1"/>
          </p:cNvSpPr>
          <p:nvPr>
            <p:ph type="title"/>
          </p:nvPr>
        </p:nvSpPr>
        <p:spPr>
          <a:xfrm>
            <a:off x="2188028" y="450279"/>
            <a:ext cx="9471333" cy="32918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lnSpc>
                <a:spcPct val="90000"/>
              </a:lnSpc>
              <a:defRPr sz="2400"/>
            </a:lvl1pPr>
          </a:lstStyle>
          <a:p>
            <a:r>
              <a:t>Текст назви</a:t>
            </a:r>
          </a:p>
        </p:txBody>
      </p:sp>
      <p:sp>
        <p:nvSpPr>
          <p:cNvPr id="660" name="Shape 660"/>
          <p:cNvSpPr>
            <a:spLocks noGrp="1"/>
          </p:cNvSpPr>
          <p:nvPr>
            <p:ph type="sldNum" sz="quarter" idx="2"/>
          </p:nvPr>
        </p:nvSpPr>
        <p:spPr>
          <a:xfrm>
            <a:off x="8463948" y="6221732"/>
            <a:ext cx="273652" cy="269237"/>
          </a:xfrm>
          <a:prstGeom prst="rect">
            <a:avLst/>
          </a:prstGeom>
          <a:effectLst/>
        </p:spPr>
        <p:txBody>
          <a:bodyPr lIns="45718" tIns="45718" rIns="45718" bIns="45718" anchor="ctr"/>
          <a:lstStyle>
            <a:lvl1pPr algn="r">
              <a:defRPr sz="1200">
                <a:solidFill>
                  <a:srgbClr val="002776"/>
                </a:solidFill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Divider 2">
    <p:bg>
      <p:bgPr>
        <a:solidFill>
          <a:srgbClr val="62B5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7" name="Shape 667"/>
          <p:cNvSpPr>
            <a:spLocks noGrp="1"/>
          </p:cNvSpPr>
          <p:nvPr>
            <p:ph type="title"/>
          </p:nvPr>
        </p:nvSpPr>
        <p:spPr>
          <a:xfrm>
            <a:off x="2188028" y="450279"/>
            <a:ext cx="9471333" cy="32918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lnSpc>
                <a:spcPct val="90000"/>
              </a:lnSpc>
              <a:defRPr sz="2400"/>
            </a:lvl1pPr>
          </a:lstStyle>
          <a:p>
            <a:r>
              <a:t>Текст назви</a:t>
            </a:r>
          </a:p>
        </p:txBody>
      </p:sp>
      <p:sp>
        <p:nvSpPr>
          <p:cNvPr id="668" name="Shape 668"/>
          <p:cNvSpPr>
            <a:spLocks noGrp="1"/>
          </p:cNvSpPr>
          <p:nvPr>
            <p:ph type="sldNum" sz="quarter" idx="2"/>
          </p:nvPr>
        </p:nvSpPr>
        <p:spPr>
          <a:xfrm>
            <a:off x="8463948" y="6221732"/>
            <a:ext cx="273652" cy="269237"/>
          </a:xfrm>
          <a:prstGeom prst="rect">
            <a:avLst/>
          </a:prstGeom>
          <a:effectLst/>
        </p:spPr>
        <p:txBody>
          <a:bodyPr lIns="45718" tIns="45718" rIns="45718" bIns="45718" anchor="ctr"/>
          <a:lstStyle>
            <a:lvl1pPr algn="r">
              <a:defRPr sz="1200">
                <a:solidFill>
                  <a:srgbClr val="002776"/>
                </a:solidFill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2_Divider 2">
    <p:bg>
      <p:bgPr>
        <a:solidFill>
          <a:srgbClr val="D0D0C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" name="Shape 675"/>
          <p:cNvSpPr>
            <a:spLocks noGrp="1"/>
          </p:cNvSpPr>
          <p:nvPr>
            <p:ph type="title"/>
          </p:nvPr>
        </p:nvSpPr>
        <p:spPr>
          <a:xfrm>
            <a:off x="2188028" y="450279"/>
            <a:ext cx="9471333" cy="32918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lnSpc>
                <a:spcPct val="90000"/>
              </a:lnSpc>
              <a:defRPr sz="2400"/>
            </a:lvl1pPr>
          </a:lstStyle>
          <a:p>
            <a:r>
              <a:t>Текст назви</a:t>
            </a:r>
          </a:p>
        </p:txBody>
      </p:sp>
      <p:sp>
        <p:nvSpPr>
          <p:cNvPr id="676" name="Shape 676"/>
          <p:cNvSpPr>
            <a:spLocks noGrp="1"/>
          </p:cNvSpPr>
          <p:nvPr>
            <p:ph type="sldNum" sz="quarter" idx="2"/>
          </p:nvPr>
        </p:nvSpPr>
        <p:spPr>
          <a:xfrm>
            <a:off x="8463948" y="6221732"/>
            <a:ext cx="273652" cy="269237"/>
          </a:xfrm>
          <a:prstGeom prst="rect">
            <a:avLst/>
          </a:prstGeom>
          <a:effectLst/>
        </p:spPr>
        <p:txBody>
          <a:bodyPr lIns="45718" tIns="45718" rIns="45718" bIns="45718" anchor="ctr"/>
          <a:lstStyle>
            <a:lvl1pPr algn="r">
              <a:defRPr sz="1200">
                <a:solidFill>
                  <a:srgbClr val="002776"/>
                </a:solidFill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3" name="Shape 683"/>
          <p:cNvSpPr/>
          <p:nvPr/>
        </p:nvSpPr>
        <p:spPr>
          <a:xfrm>
            <a:off x="7954433" y="6637110"/>
            <a:ext cx="3699934" cy="127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b">
            <a:spAutoFit/>
          </a:bodyPr>
          <a:lstStyle>
            <a:lvl1pPr algn="r">
              <a:defRPr sz="700"/>
            </a:lvl1pPr>
          </a:lstStyle>
          <a:p>
            <a:r>
              <a:t>Copyright © Deloitte Development LLC. All rights reserved.</a:t>
            </a:r>
          </a:p>
        </p:txBody>
      </p:sp>
      <p:sp>
        <p:nvSpPr>
          <p:cNvPr id="684" name="Shape 684"/>
          <p:cNvSpPr>
            <a:spLocks noGrp="1"/>
          </p:cNvSpPr>
          <p:nvPr>
            <p:ph type="body" sz="half" idx="1"/>
          </p:nvPr>
        </p:nvSpPr>
        <p:spPr>
          <a:xfrm>
            <a:off x="548638" y="1399030"/>
            <a:ext cx="5332211" cy="4887472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spcBef>
                <a:spcPts val="2200"/>
              </a:spcBef>
              <a:tabLst>
                <a:tab pos="3886200" algn="r"/>
              </a:tabLst>
              <a:defRPr sz="1800"/>
            </a:lvl1pPr>
            <a:lvl2pPr marL="174625" indent="-174625">
              <a:lnSpc>
                <a:spcPct val="100000"/>
              </a:lnSpc>
              <a:spcBef>
                <a:spcPts val="2200"/>
              </a:spcBef>
              <a:buChar char="•"/>
              <a:tabLst>
                <a:tab pos="3886200" algn="r"/>
              </a:tabLst>
              <a:defRPr sz="1800"/>
            </a:lvl2pPr>
            <a:lvl3pPr marL="362742" indent="-192879">
              <a:lnSpc>
                <a:spcPct val="100000"/>
              </a:lnSpc>
              <a:spcBef>
                <a:spcPts val="2200"/>
              </a:spcBef>
              <a:tabLst>
                <a:tab pos="3886200" algn="r"/>
              </a:tabLst>
              <a:defRPr sz="1800"/>
            </a:lvl3pPr>
            <a:lvl4pPr marL="537766" indent="-196453">
              <a:lnSpc>
                <a:spcPct val="100000"/>
              </a:lnSpc>
              <a:spcBef>
                <a:spcPts val="2200"/>
              </a:spcBef>
              <a:tabLst>
                <a:tab pos="3886200" algn="r"/>
              </a:tabLst>
              <a:defRPr sz="1800"/>
            </a:lvl4pPr>
            <a:lvl5pPr marL="710604" indent="-194666">
              <a:lnSpc>
                <a:spcPct val="100000"/>
              </a:lnSpc>
              <a:spcBef>
                <a:spcPts val="2200"/>
              </a:spcBef>
              <a:tabLst>
                <a:tab pos="3886200" algn="r"/>
              </a:tabLst>
              <a:defRPr sz="1800"/>
            </a:lvl5pPr>
          </a:lstStyle>
          <a:p>
            <a:r>
              <a:t>1 рівень тексту</a:t>
            </a:r>
          </a:p>
          <a:p>
            <a:pPr lvl="1"/>
            <a:r>
              <a:t>2 рівень тексту</a:t>
            </a:r>
          </a:p>
          <a:p>
            <a:pPr lvl="2"/>
            <a:r>
              <a:t>3 рівень тексту</a:t>
            </a:r>
          </a:p>
          <a:p>
            <a:pPr lvl="3"/>
            <a:r>
              <a:t>4 рівень тексту</a:t>
            </a:r>
          </a:p>
          <a:p>
            <a:pPr lvl="4"/>
            <a:r>
              <a:t>5 рівень тексту</a:t>
            </a:r>
          </a:p>
        </p:txBody>
      </p:sp>
      <p:sp>
        <p:nvSpPr>
          <p:cNvPr id="685" name="Shape 685"/>
          <p:cNvSpPr>
            <a:spLocks noGrp="1"/>
          </p:cNvSpPr>
          <p:nvPr>
            <p:ph type="title"/>
          </p:nvPr>
        </p:nvSpPr>
        <p:spPr>
          <a:xfrm>
            <a:off x="2188028" y="450279"/>
            <a:ext cx="9471333" cy="32918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lnSpc>
                <a:spcPct val="90000"/>
              </a:lnSpc>
              <a:defRPr sz="2400"/>
            </a:lvl1pPr>
          </a:lstStyle>
          <a:p>
            <a:r>
              <a:t>Текст назви</a:t>
            </a:r>
          </a:p>
        </p:txBody>
      </p:sp>
      <p:sp>
        <p:nvSpPr>
          <p:cNvPr id="686" name="Shape 686"/>
          <p:cNvSpPr/>
          <p:nvPr/>
        </p:nvSpPr>
        <p:spPr>
          <a:xfrm flipV="1">
            <a:off x="2076924" y="291993"/>
            <a:ext cx="3" cy="645461"/>
          </a:xfrm>
          <a:prstGeom prst="line">
            <a:avLst/>
          </a:prstGeom>
          <a:ln w="12700">
            <a:solidFill>
              <a:srgbClr val="012169"/>
            </a:solidFill>
          </a:ln>
        </p:spPr>
        <p:txBody>
          <a:bodyPr lIns="73152" tIns="73152" rIns="73152" bIns="73152"/>
          <a:lstStyle/>
          <a:p>
            <a:endParaRPr/>
          </a:p>
        </p:txBody>
      </p:sp>
      <p:sp>
        <p:nvSpPr>
          <p:cNvPr id="687" name="Shape 687"/>
          <p:cNvSpPr>
            <a:spLocks noGrp="1"/>
          </p:cNvSpPr>
          <p:nvPr>
            <p:ph type="sldNum" sz="quarter" idx="2"/>
          </p:nvPr>
        </p:nvSpPr>
        <p:spPr>
          <a:xfrm>
            <a:off x="552451" y="6639314"/>
            <a:ext cx="139837" cy="139701"/>
          </a:xfrm>
          <a:prstGeom prst="rect">
            <a:avLst/>
          </a:prstGeom>
          <a:effectLst/>
        </p:spPr>
        <p:txBody>
          <a:bodyPr/>
          <a:lstStyle>
            <a:lvl1pPr algn="l">
              <a:defRPr sz="900"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asic Tex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62" name="Shape 62"/>
          <p:cNvSpPr>
            <a:spLocks noGrp="1"/>
          </p:cNvSpPr>
          <p:nvPr>
            <p:ph type="body" sz="half" idx="1"/>
          </p:nvPr>
        </p:nvSpPr>
        <p:spPr>
          <a:xfrm>
            <a:off x="524255" y="1152144"/>
            <a:ext cx="5352290" cy="5138929"/>
          </a:xfrm>
          <a:prstGeom prst="rect">
            <a:avLst/>
          </a:prstGeom>
        </p:spPr>
        <p:txBody>
          <a:bodyPr/>
          <a:lstStyle>
            <a:lvl3pPr marL="342900" indent="-171449">
              <a:buSzTx/>
              <a:buNone/>
            </a:lvl3pPr>
          </a:lstStyle>
          <a:p>
            <a:r>
              <a:t>1 рівень тексту</a:t>
            </a:r>
          </a:p>
          <a:p>
            <a:pPr lvl="1"/>
            <a:r>
              <a:t>2 рівень тексту</a:t>
            </a:r>
          </a:p>
          <a:p>
            <a:pPr lvl="2"/>
            <a:r>
              <a:t>3 рівень тексту</a:t>
            </a:r>
          </a:p>
          <a:p>
            <a:pPr lvl="3"/>
            <a:r>
              <a:t>4 рівень тексту</a:t>
            </a:r>
          </a:p>
          <a:p>
            <a:pPr lvl="4"/>
            <a:r>
              <a:t>5 рівень тексту</a:t>
            </a:r>
          </a:p>
        </p:txBody>
      </p:sp>
      <p:sp>
        <p:nvSpPr>
          <p:cNvPr id="63" name="Shape 63"/>
          <p:cNvSpPr>
            <a:spLocks noGrp="1"/>
          </p:cNvSpPr>
          <p:nvPr>
            <p:ph type="body" sz="half" idx="13"/>
          </p:nvPr>
        </p:nvSpPr>
        <p:spPr>
          <a:xfrm>
            <a:off x="6315455" y="1152143"/>
            <a:ext cx="5352290" cy="513893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64" name="Shape 64"/>
          <p:cNvSpPr>
            <a:spLocks noGrp="1"/>
          </p:cNvSpPr>
          <p:nvPr>
            <p:ph type="body" sz="quarter" idx="14"/>
          </p:nvPr>
        </p:nvSpPr>
        <p:spPr>
          <a:xfrm>
            <a:off x="524255" y="256031"/>
            <a:ext cx="11131298" cy="521210"/>
          </a:xfrm>
          <a:prstGeom prst="rect">
            <a:avLst/>
          </a:prstGeom>
          <a:solidFill>
            <a:schemeClr val="accent3">
              <a:lumOff val="44000"/>
            </a:schemeClr>
          </a:solidFill>
        </p:spPr>
        <p:txBody>
          <a:bodyPr anchor="b"/>
          <a:lstStyle/>
          <a:p>
            <a:pPr>
              <a:spcBef>
                <a:spcPts val="1500"/>
              </a:spcBef>
              <a:defRPr sz="1600" b="1"/>
            </a:pPr>
            <a:endParaRPr/>
          </a:p>
        </p:txBody>
      </p:sp>
    </p:spTree>
  </p:cSld>
  <p:clrMapOvr>
    <a:masterClrMapping/>
  </p:clrMapOvr>
  <p:transition spd="med"/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4" name="Shape 694"/>
          <p:cNvSpPr>
            <a:spLocks noGrp="1"/>
          </p:cNvSpPr>
          <p:nvPr>
            <p:ph type="body" idx="1"/>
          </p:nvPr>
        </p:nvSpPr>
        <p:spPr>
          <a:xfrm>
            <a:off x="548638" y="1399032"/>
            <a:ext cx="11106913" cy="4887468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spcBef>
                <a:spcPts val="2200"/>
              </a:spcBef>
              <a:defRPr sz="1800"/>
            </a:lvl1pPr>
            <a:lvl2pPr marL="174625" indent="-173037">
              <a:lnSpc>
                <a:spcPct val="100000"/>
              </a:lnSpc>
              <a:spcBef>
                <a:spcPts val="2200"/>
              </a:spcBef>
              <a:buChar char="•"/>
              <a:defRPr sz="1800"/>
            </a:lvl2pPr>
            <a:lvl3pPr marL="362742" indent="-192879">
              <a:lnSpc>
                <a:spcPct val="100000"/>
              </a:lnSpc>
              <a:spcBef>
                <a:spcPts val="2200"/>
              </a:spcBef>
              <a:defRPr sz="1800"/>
            </a:lvl3pPr>
            <a:lvl4pPr marL="537766" indent="-196453">
              <a:lnSpc>
                <a:spcPct val="100000"/>
              </a:lnSpc>
              <a:spcBef>
                <a:spcPts val="2200"/>
              </a:spcBef>
              <a:defRPr sz="1800"/>
            </a:lvl4pPr>
            <a:lvl5pPr marL="710604" indent="-194666">
              <a:lnSpc>
                <a:spcPct val="100000"/>
              </a:lnSpc>
              <a:spcBef>
                <a:spcPts val="2200"/>
              </a:spcBef>
              <a:defRPr sz="1800"/>
            </a:lvl5pPr>
          </a:lstStyle>
          <a:p>
            <a:r>
              <a:t>1 рівень тексту</a:t>
            </a:r>
          </a:p>
          <a:p>
            <a:pPr lvl="1"/>
            <a:r>
              <a:t>2 рівень тексту</a:t>
            </a:r>
          </a:p>
          <a:p>
            <a:pPr lvl="2"/>
            <a:r>
              <a:t>3 рівень тексту</a:t>
            </a:r>
          </a:p>
          <a:p>
            <a:pPr lvl="3"/>
            <a:r>
              <a:t>4 рівень тексту</a:t>
            </a:r>
          </a:p>
          <a:p>
            <a:pPr lvl="4"/>
            <a:r>
              <a:t>5 рівень тексту</a:t>
            </a:r>
          </a:p>
        </p:txBody>
      </p:sp>
      <p:sp>
        <p:nvSpPr>
          <p:cNvPr id="695" name="Shape 695"/>
          <p:cNvSpPr>
            <a:spLocks noGrp="1"/>
          </p:cNvSpPr>
          <p:nvPr>
            <p:ph type="body" sz="quarter" idx="13"/>
          </p:nvPr>
        </p:nvSpPr>
        <p:spPr>
          <a:xfrm>
            <a:off x="552450" y="779462"/>
            <a:ext cx="11106915" cy="307781"/>
          </a:xfrm>
          <a:prstGeom prst="rect">
            <a:avLst/>
          </a:prstGeom>
        </p:spPr>
        <p:txBody>
          <a:bodyPr/>
          <a:lstStyle/>
          <a:p>
            <a:pPr marL="0" indent="0">
              <a:lnSpc>
                <a:spcPct val="100000"/>
              </a:lnSpc>
              <a:spcBef>
                <a:spcPts val="2200"/>
              </a:spcBef>
              <a:defRPr sz="1800"/>
            </a:pPr>
            <a:endParaRPr/>
          </a:p>
        </p:txBody>
      </p:sp>
      <p:sp>
        <p:nvSpPr>
          <p:cNvPr id="696" name="Shape 696"/>
          <p:cNvSpPr>
            <a:spLocks noGrp="1"/>
          </p:cNvSpPr>
          <p:nvPr>
            <p:ph type="title"/>
          </p:nvPr>
        </p:nvSpPr>
        <p:spPr>
          <a:xfrm>
            <a:off x="552451" y="450279"/>
            <a:ext cx="11106912" cy="32918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lnSpc>
                <a:spcPct val="90000"/>
              </a:lnSpc>
              <a:defRPr sz="2400"/>
            </a:lvl1pPr>
          </a:lstStyle>
          <a:p>
            <a:r>
              <a:t>Текст назви</a:t>
            </a:r>
          </a:p>
        </p:txBody>
      </p:sp>
      <p:sp>
        <p:nvSpPr>
          <p:cNvPr id="697" name="Shape 697"/>
          <p:cNvSpPr>
            <a:spLocks noGrp="1"/>
          </p:cNvSpPr>
          <p:nvPr>
            <p:ph type="sldNum" sz="quarter" idx="2"/>
          </p:nvPr>
        </p:nvSpPr>
        <p:spPr>
          <a:xfrm>
            <a:off x="8463948" y="6221732"/>
            <a:ext cx="273652" cy="269237"/>
          </a:xfrm>
          <a:prstGeom prst="rect">
            <a:avLst/>
          </a:prstGeom>
          <a:effectLst/>
        </p:spPr>
        <p:txBody>
          <a:bodyPr lIns="45718" tIns="45718" rIns="45718" bIns="45718" anchor="ctr"/>
          <a:lstStyle>
            <a:lvl1pPr algn="r">
              <a:defRPr sz="1200">
                <a:solidFill>
                  <a:srgbClr val="002776"/>
                </a:solidFill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2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4" name="Shape 704"/>
          <p:cNvSpPr/>
          <p:nvPr/>
        </p:nvSpPr>
        <p:spPr>
          <a:xfrm>
            <a:off x="7954433" y="6637110"/>
            <a:ext cx="3699934" cy="127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b">
            <a:spAutoFit/>
          </a:bodyPr>
          <a:lstStyle>
            <a:lvl1pPr algn="r">
              <a:defRPr sz="700"/>
            </a:lvl1pPr>
          </a:lstStyle>
          <a:p>
            <a:r>
              <a:t>Copyright © Deloitte Development LLC. All rights reserved.</a:t>
            </a:r>
          </a:p>
        </p:txBody>
      </p:sp>
      <p:sp>
        <p:nvSpPr>
          <p:cNvPr id="705" name="Shape 705"/>
          <p:cNvSpPr>
            <a:spLocks noGrp="1"/>
          </p:cNvSpPr>
          <p:nvPr>
            <p:ph type="body" sz="half" idx="1"/>
          </p:nvPr>
        </p:nvSpPr>
        <p:spPr>
          <a:xfrm>
            <a:off x="548638" y="1399030"/>
            <a:ext cx="5332211" cy="4887472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spcBef>
                <a:spcPts val="2200"/>
              </a:spcBef>
              <a:defRPr sz="1800"/>
            </a:lvl1pPr>
            <a:lvl2pPr marL="174625" indent="-174625">
              <a:lnSpc>
                <a:spcPct val="100000"/>
              </a:lnSpc>
              <a:spcBef>
                <a:spcPts val="2200"/>
              </a:spcBef>
              <a:buChar char="•"/>
              <a:defRPr sz="1800"/>
            </a:lvl2pPr>
            <a:lvl3pPr marL="362742" indent="-192879">
              <a:lnSpc>
                <a:spcPct val="100000"/>
              </a:lnSpc>
              <a:spcBef>
                <a:spcPts val="2200"/>
              </a:spcBef>
              <a:defRPr sz="1800"/>
            </a:lvl3pPr>
            <a:lvl4pPr marL="537766" indent="-196453">
              <a:lnSpc>
                <a:spcPct val="100000"/>
              </a:lnSpc>
              <a:spcBef>
                <a:spcPts val="2200"/>
              </a:spcBef>
              <a:defRPr sz="1800"/>
            </a:lvl4pPr>
            <a:lvl5pPr marL="710604" indent="-194666">
              <a:lnSpc>
                <a:spcPct val="100000"/>
              </a:lnSpc>
              <a:spcBef>
                <a:spcPts val="2200"/>
              </a:spcBef>
              <a:defRPr sz="1800"/>
            </a:lvl5pPr>
          </a:lstStyle>
          <a:p>
            <a:r>
              <a:t>1 рівень тексту</a:t>
            </a:r>
          </a:p>
          <a:p>
            <a:pPr lvl="1"/>
            <a:r>
              <a:t>2 рівень тексту</a:t>
            </a:r>
          </a:p>
          <a:p>
            <a:pPr lvl="2"/>
            <a:r>
              <a:t>3 рівень тексту</a:t>
            </a:r>
          </a:p>
          <a:p>
            <a:pPr lvl="3"/>
            <a:r>
              <a:t>4 рівень тексту</a:t>
            </a:r>
          </a:p>
          <a:p>
            <a:pPr lvl="4"/>
            <a:r>
              <a:t>5 рівень тексту</a:t>
            </a:r>
          </a:p>
        </p:txBody>
      </p:sp>
      <p:sp>
        <p:nvSpPr>
          <p:cNvPr id="706" name="Shape 706"/>
          <p:cNvSpPr>
            <a:spLocks noGrp="1"/>
          </p:cNvSpPr>
          <p:nvPr>
            <p:ph type="body" sz="quarter" idx="13"/>
          </p:nvPr>
        </p:nvSpPr>
        <p:spPr>
          <a:xfrm>
            <a:off x="552450" y="779462"/>
            <a:ext cx="11106915" cy="307781"/>
          </a:xfrm>
          <a:prstGeom prst="rect">
            <a:avLst/>
          </a:prstGeom>
        </p:spPr>
        <p:txBody>
          <a:bodyPr/>
          <a:lstStyle/>
          <a:p>
            <a:pPr marL="0" indent="0">
              <a:lnSpc>
                <a:spcPct val="100000"/>
              </a:lnSpc>
              <a:spcBef>
                <a:spcPts val="2200"/>
              </a:spcBef>
              <a:defRPr sz="1800"/>
            </a:pPr>
            <a:endParaRPr/>
          </a:p>
        </p:txBody>
      </p:sp>
      <p:sp>
        <p:nvSpPr>
          <p:cNvPr id="707" name="Shape 707"/>
          <p:cNvSpPr>
            <a:spLocks noGrp="1"/>
          </p:cNvSpPr>
          <p:nvPr>
            <p:ph type="title"/>
          </p:nvPr>
        </p:nvSpPr>
        <p:spPr>
          <a:xfrm>
            <a:off x="552451" y="450279"/>
            <a:ext cx="11106912" cy="32918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lnSpc>
                <a:spcPct val="90000"/>
              </a:lnSpc>
              <a:defRPr sz="2400"/>
            </a:lvl1pPr>
          </a:lstStyle>
          <a:p>
            <a:r>
              <a:t>Текст назви</a:t>
            </a:r>
          </a:p>
        </p:txBody>
      </p:sp>
      <p:sp>
        <p:nvSpPr>
          <p:cNvPr id="708" name="Shape 708"/>
          <p:cNvSpPr>
            <a:spLocks noGrp="1"/>
          </p:cNvSpPr>
          <p:nvPr>
            <p:ph type="sldNum" sz="quarter" idx="2"/>
          </p:nvPr>
        </p:nvSpPr>
        <p:spPr>
          <a:xfrm>
            <a:off x="552451" y="6639315"/>
            <a:ext cx="139837" cy="139701"/>
          </a:xfrm>
          <a:prstGeom prst="rect">
            <a:avLst/>
          </a:prstGeom>
          <a:effectLst/>
        </p:spPr>
        <p:txBody>
          <a:bodyPr/>
          <a:lstStyle>
            <a:lvl1pPr algn="l">
              <a:defRPr sz="900"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5" name="Shape 715"/>
          <p:cNvSpPr/>
          <p:nvPr/>
        </p:nvSpPr>
        <p:spPr>
          <a:xfrm>
            <a:off x="7954433" y="6637110"/>
            <a:ext cx="3699934" cy="127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b">
            <a:spAutoFit/>
          </a:bodyPr>
          <a:lstStyle>
            <a:lvl1pPr algn="r">
              <a:defRPr sz="700"/>
            </a:lvl1pPr>
          </a:lstStyle>
          <a:p>
            <a:r>
              <a:t>Copyright © Deloitte Development LLC. All rights reserved.</a:t>
            </a:r>
          </a:p>
        </p:txBody>
      </p:sp>
      <p:sp>
        <p:nvSpPr>
          <p:cNvPr id="716" name="Shape 716"/>
          <p:cNvSpPr>
            <a:spLocks noGrp="1"/>
          </p:cNvSpPr>
          <p:nvPr>
            <p:ph type="body" sz="half" idx="1"/>
          </p:nvPr>
        </p:nvSpPr>
        <p:spPr>
          <a:xfrm>
            <a:off x="548637" y="1399032"/>
            <a:ext cx="3523490" cy="4887470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spcBef>
                <a:spcPts val="2200"/>
              </a:spcBef>
              <a:defRPr sz="1800"/>
            </a:lvl1pPr>
            <a:lvl2pPr marL="174625" indent="-174625">
              <a:lnSpc>
                <a:spcPct val="100000"/>
              </a:lnSpc>
              <a:spcBef>
                <a:spcPts val="2200"/>
              </a:spcBef>
              <a:buChar char="•"/>
              <a:defRPr sz="1800"/>
            </a:lvl2pPr>
            <a:lvl3pPr marL="362742" indent="-192879">
              <a:lnSpc>
                <a:spcPct val="100000"/>
              </a:lnSpc>
              <a:spcBef>
                <a:spcPts val="2200"/>
              </a:spcBef>
              <a:defRPr sz="1800"/>
            </a:lvl3pPr>
            <a:lvl4pPr marL="537766" indent="-196453">
              <a:lnSpc>
                <a:spcPct val="100000"/>
              </a:lnSpc>
              <a:spcBef>
                <a:spcPts val="2200"/>
              </a:spcBef>
              <a:defRPr sz="1800"/>
            </a:lvl4pPr>
            <a:lvl5pPr marL="710604" indent="-194666">
              <a:lnSpc>
                <a:spcPct val="100000"/>
              </a:lnSpc>
              <a:spcBef>
                <a:spcPts val="2200"/>
              </a:spcBef>
              <a:defRPr sz="1800"/>
            </a:lvl5pPr>
          </a:lstStyle>
          <a:p>
            <a:r>
              <a:t>1 рівень тексту</a:t>
            </a:r>
          </a:p>
          <a:p>
            <a:pPr lvl="1"/>
            <a:r>
              <a:t>2 рівень тексту</a:t>
            </a:r>
          </a:p>
          <a:p>
            <a:pPr lvl="2"/>
            <a:r>
              <a:t>3 рівень тексту</a:t>
            </a:r>
          </a:p>
          <a:p>
            <a:pPr lvl="3"/>
            <a:r>
              <a:t>4 рівень тексту</a:t>
            </a:r>
          </a:p>
          <a:p>
            <a:pPr lvl="4"/>
            <a:r>
              <a:t>5 рівень тексту</a:t>
            </a:r>
          </a:p>
        </p:txBody>
      </p:sp>
      <p:sp>
        <p:nvSpPr>
          <p:cNvPr id="717" name="Shape 717"/>
          <p:cNvSpPr>
            <a:spLocks noGrp="1"/>
          </p:cNvSpPr>
          <p:nvPr>
            <p:ph type="body" sz="quarter" idx="13"/>
          </p:nvPr>
        </p:nvSpPr>
        <p:spPr>
          <a:xfrm>
            <a:off x="552450" y="779462"/>
            <a:ext cx="11106915" cy="307781"/>
          </a:xfrm>
          <a:prstGeom prst="rect">
            <a:avLst/>
          </a:prstGeom>
        </p:spPr>
        <p:txBody>
          <a:bodyPr/>
          <a:lstStyle/>
          <a:p>
            <a:pPr marL="0" indent="0">
              <a:lnSpc>
                <a:spcPct val="100000"/>
              </a:lnSpc>
              <a:spcBef>
                <a:spcPts val="2200"/>
              </a:spcBef>
              <a:defRPr sz="1800"/>
            </a:pPr>
            <a:endParaRPr/>
          </a:p>
        </p:txBody>
      </p:sp>
      <p:sp>
        <p:nvSpPr>
          <p:cNvPr id="718" name="Shape 718"/>
          <p:cNvSpPr>
            <a:spLocks noGrp="1"/>
          </p:cNvSpPr>
          <p:nvPr>
            <p:ph type="title"/>
          </p:nvPr>
        </p:nvSpPr>
        <p:spPr>
          <a:xfrm>
            <a:off x="552451" y="450279"/>
            <a:ext cx="11106912" cy="32918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lnSpc>
                <a:spcPct val="90000"/>
              </a:lnSpc>
              <a:defRPr sz="2400"/>
            </a:lvl1pPr>
          </a:lstStyle>
          <a:p>
            <a:r>
              <a:t>Текст назви</a:t>
            </a:r>
          </a:p>
        </p:txBody>
      </p:sp>
      <p:sp>
        <p:nvSpPr>
          <p:cNvPr id="719" name="Shape 719"/>
          <p:cNvSpPr>
            <a:spLocks noGrp="1"/>
          </p:cNvSpPr>
          <p:nvPr>
            <p:ph type="sldNum" sz="quarter" idx="2"/>
          </p:nvPr>
        </p:nvSpPr>
        <p:spPr>
          <a:xfrm>
            <a:off x="552451" y="6639315"/>
            <a:ext cx="139837" cy="139701"/>
          </a:xfrm>
          <a:prstGeom prst="rect">
            <a:avLst/>
          </a:prstGeom>
          <a:effectLst/>
        </p:spPr>
        <p:txBody>
          <a:bodyPr/>
          <a:lstStyle>
            <a:lvl1pPr algn="l">
              <a:defRPr sz="900"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 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6" name="Shape 726"/>
          <p:cNvSpPr/>
          <p:nvPr/>
        </p:nvSpPr>
        <p:spPr>
          <a:xfrm>
            <a:off x="7954433" y="6637110"/>
            <a:ext cx="3699934" cy="127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b">
            <a:spAutoFit/>
          </a:bodyPr>
          <a:lstStyle>
            <a:lvl1pPr algn="r">
              <a:defRPr sz="700"/>
            </a:lvl1pPr>
          </a:lstStyle>
          <a:p>
            <a:r>
              <a:t>Copyright © Deloitte Development LLC. All rights reserved.</a:t>
            </a:r>
          </a:p>
        </p:txBody>
      </p:sp>
      <p:sp>
        <p:nvSpPr>
          <p:cNvPr id="727" name="Shape 727"/>
          <p:cNvSpPr>
            <a:spLocks noGrp="1"/>
          </p:cNvSpPr>
          <p:nvPr>
            <p:ph type="body" sz="quarter" idx="1"/>
          </p:nvPr>
        </p:nvSpPr>
        <p:spPr>
          <a:xfrm>
            <a:off x="548637" y="1873249"/>
            <a:ext cx="11106912" cy="1497849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spcBef>
                <a:spcPts val="2200"/>
              </a:spcBef>
              <a:defRPr sz="1800"/>
            </a:lvl1pPr>
            <a:lvl2pPr marL="174625" indent="-174625">
              <a:lnSpc>
                <a:spcPct val="100000"/>
              </a:lnSpc>
              <a:spcBef>
                <a:spcPts val="2200"/>
              </a:spcBef>
              <a:buChar char="•"/>
              <a:defRPr sz="1800"/>
            </a:lvl2pPr>
            <a:lvl3pPr marL="362742" indent="-192879">
              <a:lnSpc>
                <a:spcPct val="100000"/>
              </a:lnSpc>
              <a:spcBef>
                <a:spcPts val="2200"/>
              </a:spcBef>
              <a:defRPr sz="1800"/>
            </a:lvl3pPr>
            <a:lvl4pPr marL="537766" indent="-196453">
              <a:lnSpc>
                <a:spcPct val="100000"/>
              </a:lnSpc>
              <a:spcBef>
                <a:spcPts val="2200"/>
              </a:spcBef>
              <a:defRPr sz="1800"/>
            </a:lvl4pPr>
            <a:lvl5pPr marL="710604" indent="-194666">
              <a:lnSpc>
                <a:spcPct val="100000"/>
              </a:lnSpc>
              <a:spcBef>
                <a:spcPts val="2200"/>
              </a:spcBef>
              <a:defRPr sz="1800"/>
            </a:lvl5pPr>
          </a:lstStyle>
          <a:p>
            <a:r>
              <a:t>1 рівень тексту</a:t>
            </a:r>
          </a:p>
          <a:p>
            <a:pPr lvl="1"/>
            <a:r>
              <a:t>2 рівень тексту</a:t>
            </a:r>
          </a:p>
          <a:p>
            <a:pPr lvl="2"/>
            <a:r>
              <a:t>3 рівень тексту</a:t>
            </a:r>
          </a:p>
          <a:p>
            <a:pPr lvl="3"/>
            <a:r>
              <a:t>4 рівень тексту</a:t>
            </a:r>
          </a:p>
          <a:p>
            <a:pPr lvl="4"/>
            <a:r>
              <a:t>5 рівень тексту</a:t>
            </a:r>
          </a:p>
        </p:txBody>
      </p:sp>
      <p:sp>
        <p:nvSpPr>
          <p:cNvPr id="728" name="Shape 728"/>
          <p:cNvSpPr>
            <a:spLocks noGrp="1"/>
          </p:cNvSpPr>
          <p:nvPr>
            <p:ph type="body" sz="quarter" idx="13"/>
          </p:nvPr>
        </p:nvSpPr>
        <p:spPr>
          <a:xfrm>
            <a:off x="552450" y="1396999"/>
            <a:ext cx="11106915" cy="277003"/>
          </a:xfrm>
          <a:prstGeom prst="rect">
            <a:avLst/>
          </a:prstGeom>
        </p:spPr>
        <p:txBody>
          <a:bodyPr/>
          <a:lstStyle/>
          <a:p>
            <a:pPr marL="0" indent="0">
              <a:lnSpc>
                <a:spcPct val="100000"/>
              </a:lnSpc>
              <a:spcBef>
                <a:spcPts val="2200"/>
              </a:spcBef>
              <a:defRPr sz="1800"/>
            </a:pPr>
            <a:endParaRPr/>
          </a:p>
        </p:txBody>
      </p:sp>
      <p:sp>
        <p:nvSpPr>
          <p:cNvPr id="729" name="Shape 729"/>
          <p:cNvSpPr>
            <a:spLocks noGrp="1"/>
          </p:cNvSpPr>
          <p:nvPr>
            <p:ph type="body" sz="quarter" idx="14"/>
          </p:nvPr>
        </p:nvSpPr>
        <p:spPr>
          <a:xfrm>
            <a:off x="548636" y="6153910"/>
            <a:ext cx="5327910" cy="128019"/>
          </a:xfrm>
          <a:prstGeom prst="rect">
            <a:avLst/>
          </a:prstGeom>
        </p:spPr>
        <p:txBody>
          <a:bodyPr anchor="b"/>
          <a:lstStyle/>
          <a:p>
            <a:pPr marL="0" indent="0" defTabSz="475487">
              <a:lnSpc>
                <a:spcPct val="100000"/>
              </a:lnSpc>
              <a:spcBef>
                <a:spcPts val="1100"/>
              </a:spcBef>
              <a:defRPr sz="935"/>
            </a:pPr>
            <a:endParaRPr/>
          </a:p>
        </p:txBody>
      </p:sp>
      <p:sp>
        <p:nvSpPr>
          <p:cNvPr id="730" name="Shape 730"/>
          <p:cNvSpPr>
            <a:spLocks noGrp="1"/>
          </p:cNvSpPr>
          <p:nvPr>
            <p:ph type="body" sz="quarter" idx="15"/>
          </p:nvPr>
        </p:nvSpPr>
        <p:spPr>
          <a:xfrm>
            <a:off x="552450" y="779462"/>
            <a:ext cx="11106915" cy="307781"/>
          </a:xfrm>
          <a:prstGeom prst="rect">
            <a:avLst/>
          </a:prstGeom>
        </p:spPr>
        <p:txBody>
          <a:bodyPr/>
          <a:lstStyle/>
          <a:p>
            <a:pPr marL="0" indent="0">
              <a:lnSpc>
                <a:spcPct val="100000"/>
              </a:lnSpc>
              <a:spcBef>
                <a:spcPts val="2200"/>
              </a:spcBef>
              <a:defRPr sz="1800"/>
            </a:pPr>
            <a:endParaRPr/>
          </a:p>
        </p:txBody>
      </p:sp>
      <p:sp>
        <p:nvSpPr>
          <p:cNvPr id="731" name="Shape 731"/>
          <p:cNvSpPr>
            <a:spLocks noGrp="1"/>
          </p:cNvSpPr>
          <p:nvPr>
            <p:ph type="title"/>
          </p:nvPr>
        </p:nvSpPr>
        <p:spPr>
          <a:xfrm>
            <a:off x="552451" y="450279"/>
            <a:ext cx="11106912" cy="32918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lnSpc>
                <a:spcPct val="90000"/>
              </a:lnSpc>
              <a:defRPr sz="2400"/>
            </a:lvl1pPr>
          </a:lstStyle>
          <a:p>
            <a:r>
              <a:t>Текст назви</a:t>
            </a:r>
          </a:p>
        </p:txBody>
      </p:sp>
      <p:sp>
        <p:nvSpPr>
          <p:cNvPr id="732" name="Shape 732"/>
          <p:cNvSpPr>
            <a:spLocks noGrp="1"/>
          </p:cNvSpPr>
          <p:nvPr>
            <p:ph type="sldNum" sz="quarter" idx="2"/>
          </p:nvPr>
        </p:nvSpPr>
        <p:spPr>
          <a:xfrm>
            <a:off x="552451" y="6639314"/>
            <a:ext cx="139837" cy="139701"/>
          </a:xfrm>
          <a:prstGeom prst="rect">
            <a:avLst/>
          </a:prstGeom>
          <a:effectLst/>
        </p:spPr>
        <p:txBody>
          <a:bodyPr/>
          <a:lstStyle>
            <a:lvl1pPr algn="l">
              <a:defRPr sz="900"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2 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9" name="Shape 739"/>
          <p:cNvSpPr>
            <a:spLocks noGrp="1"/>
          </p:cNvSpPr>
          <p:nvPr>
            <p:ph type="body" sz="quarter" idx="1"/>
          </p:nvPr>
        </p:nvSpPr>
        <p:spPr>
          <a:xfrm>
            <a:off x="548638" y="1873248"/>
            <a:ext cx="5332211" cy="1497849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spcBef>
                <a:spcPts val="2200"/>
              </a:spcBef>
              <a:defRPr sz="1800"/>
            </a:lvl1pPr>
            <a:lvl2pPr marL="174625" indent="-174625">
              <a:lnSpc>
                <a:spcPct val="100000"/>
              </a:lnSpc>
              <a:spcBef>
                <a:spcPts val="2200"/>
              </a:spcBef>
              <a:buChar char="•"/>
              <a:defRPr sz="1800"/>
            </a:lvl2pPr>
            <a:lvl3pPr marL="362742" indent="-192879">
              <a:lnSpc>
                <a:spcPct val="100000"/>
              </a:lnSpc>
              <a:spcBef>
                <a:spcPts val="2200"/>
              </a:spcBef>
              <a:defRPr sz="1800"/>
            </a:lvl3pPr>
            <a:lvl4pPr marL="537766" indent="-196453">
              <a:lnSpc>
                <a:spcPct val="100000"/>
              </a:lnSpc>
              <a:spcBef>
                <a:spcPts val="2200"/>
              </a:spcBef>
              <a:defRPr sz="1800"/>
            </a:lvl4pPr>
            <a:lvl5pPr marL="710604" indent="-194666">
              <a:lnSpc>
                <a:spcPct val="100000"/>
              </a:lnSpc>
              <a:spcBef>
                <a:spcPts val="2200"/>
              </a:spcBef>
              <a:defRPr sz="1800"/>
            </a:lvl5pPr>
          </a:lstStyle>
          <a:p>
            <a:r>
              <a:t>1 рівень тексту</a:t>
            </a:r>
          </a:p>
          <a:p>
            <a:pPr lvl="1"/>
            <a:r>
              <a:t>2 рівень тексту</a:t>
            </a:r>
          </a:p>
          <a:p>
            <a:pPr lvl="2"/>
            <a:r>
              <a:t>3 рівень тексту</a:t>
            </a:r>
          </a:p>
          <a:p>
            <a:pPr lvl="3"/>
            <a:r>
              <a:t>4 рівень тексту</a:t>
            </a:r>
          </a:p>
          <a:p>
            <a:pPr lvl="4"/>
            <a:r>
              <a:t>5 рівень тексту</a:t>
            </a:r>
          </a:p>
        </p:txBody>
      </p:sp>
      <p:sp>
        <p:nvSpPr>
          <p:cNvPr id="740" name="Shape 740"/>
          <p:cNvSpPr>
            <a:spLocks noGrp="1"/>
          </p:cNvSpPr>
          <p:nvPr>
            <p:ph type="body" sz="quarter" idx="13"/>
          </p:nvPr>
        </p:nvSpPr>
        <p:spPr>
          <a:xfrm>
            <a:off x="552448" y="1396999"/>
            <a:ext cx="5327910" cy="277003"/>
          </a:xfrm>
          <a:prstGeom prst="rect">
            <a:avLst/>
          </a:prstGeom>
        </p:spPr>
        <p:txBody>
          <a:bodyPr/>
          <a:lstStyle/>
          <a:p>
            <a:pPr marL="0" indent="0">
              <a:lnSpc>
                <a:spcPct val="100000"/>
              </a:lnSpc>
              <a:spcBef>
                <a:spcPts val="2200"/>
              </a:spcBef>
              <a:defRPr sz="1800"/>
            </a:pPr>
            <a:endParaRPr/>
          </a:p>
        </p:txBody>
      </p:sp>
      <p:sp>
        <p:nvSpPr>
          <p:cNvPr id="741" name="Shape 741"/>
          <p:cNvSpPr>
            <a:spLocks noGrp="1"/>
          </p:cNvSpPr>
          <p:nvPr>
            <p:ph type="body" sz="quarter" idx="14"/>
          </p:nvPr>
        </p:nvSpPr>
        <p:spPr>
          <a:xfrm>
            <a:off x="548636" y="6153910"/>
            <a:ext cx="5327910" cy="128019"/>
          </a:xfrm>
          <a:prstGeom prst="rect">
            <a:avLst/>
          </a:prstGeom>
        </p:spPr>
        <p:txBody>
          <a:bodyPr anchor="b"/>
          <a:lstStyle/>
          <a:p>
            <a:pPr marL="0" indent="0" defTabSz="475487">
              <a:lnSpc>
                <a:spcPct val="100000"/>
              </a:lnSpc>
              <a:spcBef>
                <a:spcPts val="1100"/>
              </a:spcBef>
              <a:defRPr sz="935"/>
            </a:pPr>
            <a:endParaRPr/>
          </a:p>
        </p:txBody>
      </p:sp>
      <p:sp>
        <p:nvSpPr>
          <p:cNvPr id="742" name="Shape 742"/>
          <p:cNvSpPr>
            <a:spLocks noGrp="1"/>
          </p:cNvSpPr>
          <p:nvPr>
            <p:ph type="body" sz="quarter" idx="15"/>
          </p:nvPr>
        </p:nvSpPr>
        <p:spPr>
          <a:xfrm>
            <a:off x="6317126" y="6153910"/>
            <a:ext cx="5327907" cy="128019"/>
          </a:xfrm>
          <a:prstGeom prst="rect">
            <a:avLst/>
          </a:prstGeom>
        </p:spPr>
        <p:txBody>
          <a:bodyPr anchor="b"/>
          <a:lstStyle/>
          <a:p>
            <a:pPr marL="0" indent="0" defTabSz="475487">
              <a:lnSpc>
                <a:spcPct val="100000"/>
              </a:lnSpc>
              <a:spcBef>
                <a:spcPts val="1100"/>
              </a:spcBef>
              <a:defRPr sz="935"/>
            </a:pPr>
            <a:endParaRPr/>
          </a:p>
        </p:txBody>
      </p:sp>
      <p:sp>
        <p:nvSpPr>
          <p:cNvPr id="743" name="Shape 743"/>
          <p:cNvSpPr>
            <a:spLocks noGrp="1"/>
          </p:cNvSpPr>
          <p:nvPr>
            <p:ph type="body" sz="quarter" idx="16"/>
          </p:nvPr>
        </p:nvSpPr>
        <p:spPr>
          <a:xfrm>
            <a:off x="552450" y="779462"/>
            <a:ext cx="11106915" cy="307781"/>
          </a:xfrm>
          <a:prstGeom prst="rect">
            <a:avLst/>
          </a:prstGeom>
        </p:spPr>
        <p:txBody>
          <a:bodyPr/>
          <a:lstStyle/>
          <a:p>
            <a:pPr marL="0" indent="0">
              <a:lnSpc>
                <a:spcPct val="100000"/>
              </a:lnSpc>
              <a:spcBef>
                <a:spcPts val="2200"/>
              </a:spcBef>
              <a:defRPr sz="1800"/>
            </a:pPr>
            <a:endParaRPr/>
          </a:p>
        </p:txBody>
      </p:sp>
      <p:sp>
        <p:nvSpPr>
          <p:cNvPr id="744" name="Shape 744"/>
          <p:cNvSpPr>
            <a:spLocks noGrp="1"/>
          </p:cNvSpPr>
          <p:nvPr>
            <p:ph type="body" sz="quarter" idx="17"/>
          </p:nvPr>
        </p:nvSpPr>
        <p:spPr>
          <a:xfrm>
            <a:off x="6303012" y="1396999"/>
            <a:ext cx="5327907" cy="277003"/>
          </a:xfrm>
          <a:prstGeom prst="rect">
            <a:avLst/>
          </a:prstGeom>
        </p:spPr>
        <p:txBody>
          <a:bodyPr/>
          <a:lstStyle/>
          <a:p>
            <a:pPr marL="0" indent="0">
              <a:lnSpc>
                <a:spcPct val="100000"/>
              </a:lnSpc>
              <a:spcBef>
                <a:spcPts val="2200"/>
              </a:spcBef>
              <a:defRPr sz="1800"/>
            </a:pPr>
            <a:endParaRPr/>
          </a:p>
        </p:txBody>
      </p:sp>
      <p:sp>
        <p:nvSpPr>
          <p:cNvPr id="745" name="Shape 745"/>
          <p:cNvSpPr>
            <a:spLocks noGrp="1"/>
          </p:cNvSpPr>
          <p:nvPr>
            <p:ph type="title"/>
          </p:nvPr>
        </p:nvSpPr>
        <p:spPr>
          <a:xfrm>
            <a:off x="552451" y="446037"/>
            <a:ext cx="11106912" cy="333428"/>
          </a:xfrm>
          <a:prstGeom prst="rect">
            <a:avLst/>
          </a:prstGeom>
        </p:spPr>
        <p:txBody>
          <a:bodyPr>
            <a:normAutofit/>
          </a:bodyPr>
          <a:lstStyle>
            <a:lvl1pPr>
              <a:lnSpc>
                <a:spcPct val="90000"/>
              </a:lnSpc>
              <a:defRPr sz="2400"/>
            </a:lvl1pPr>
          </a:lstStyle>
          <a:p>
            <a:r>
              <a:t>Текст назви</a:t>
            </a:r>
          </a:p>
        </p:txBody>
      </p:sp>
      <p:sp>
        <p:nvSpPr>
          <p:cNvPr id="746" name="Shape 746"/>
          <p:cNvSpPr>
            <a:spLocks noGrp="1"/>
          </p:cNvSpPr>
          <p:nvPr>
            <p:ph type="sldNum" sz="quarter" idx="2"/>
          </p:nvPr>
        </p:nvSpPr>
        <p:spPr>
          <a:xfrm>
            <a:off x="8463948" y="6221732"/>
            <a:ext cx="273652" cy="269237"/>
          </a:xfrm>
          <a:prstGeom prst="rect">
            <a:avLst/>
          </a:prstGeom>
          <a:effectLst/>
        </p:spPr>
        <p:txBody>
          <a:bodyPr lIns="45718" tIns="45718" rIns="45718" bIns="45718" anchor="ctr"/>
          <a:lstStyle>
            <a:lvl1pPr algn="r">
              <a:defRPr sz="1200">
                <a:solidFill>
                  <a:srgbClr val="002776"/>
                </a:solidFill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3" name="Shape 753"/>
          <p:cNvSpPr>
            <a:spLocks noGrp="1"/>
          </p:cNvSpPr>
          <p:nvPr>
            <p:ph type="body" sz="quarter" idx="1"/>
          </p:nvPr>
        </p:nvSpPr>
        <p:spPr>
          <a:xfrm>
            <a:off x="536448" y="5458967"/>
            <a:ext cx="6583682" cy="1152147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ts val="800"/>
              </a:lnSpc>
              <a:spcBef>
                <a:spcPts val="400"/>
              </a:spcBef>
              <a:defRPr sz="700"/>
            </a:lvl1pPr>
            <a:lvl2pPr marL="67909" indent="-67909">
              <a:lnSpc>
                <a:spcPts val="800"/>
              </a:lnSpc>
              <a:spcBef>
                <a:spcPts val="400"/>
              </a:spcBef>
              <a:buChar char="•"/>
              <a:defRPr sz="700"/>
            </a:lvl2pPr>
            <a:lvl3pPr marL="244871" indent="-75007">
              <a:lnSpc>
                <a:spcPts val="800"/>
              </a:lnSpc>
              <a:spcBef>
                <a:spcPts val="400"/>
              </a:spcBef>
              <a:defRPr sz="700"/>
            </a:lvl3pPr>
            <a:lvl4pPr marL="417710" indent="-76398">
              <a:lnSpc>
                <a:spcPts val="800"/>
              </a:lnSpc>
              <a:spcBef>
                <a:spcPts val="400"/>
              </a:spcBef>
              <a:defRPr sz="700"/>
            </a:lvl4pPr>
            <a:lvl5pPr marL="591641" indent="-75704">
              <a:lnSpc>
                <a:spcPts val="800"/>
              </a:lnSpc>
              <a:spcBef>
                <a:spcPts val="400"/>
              </a:spcBef>
              <a:defRPr sz="700"/>
            </a:lvl5pPr>
          </a:lstStyle>
          <a:p>
            <a:r>
              <a:t>1 рівень тексту</a:t>
            </a:r>
          </a:p>
          <a:p>
            <a:pPr lvl="1"/>
            <a:r>
              <a:t>2 рівень тексту</a:t>
            </a:r>
          </a:p>
          <a:p>
            <a:pPr lvl="2"/>
            <a:r>
              <a:t>3 рівень тексту</a:t>
            </a:r>
          </a:p>
          <a:p>
            <a:pPr lvl="3"/>
            <a:r>
              <a:t>4 рівень тексту</a:t>
            </a:r>
          </a:p>
          <a:p>
            <a:pPr lvl="4"/>
            <a:r>
              <a:t>5 рівень тексту</a:t>
            </a:r>
          </a:p>
        </p:txBody>
      </p:sp>
      <p:pic>
        <p:nvPicPr>
          <p:cNvPr id="754" name="image3.jpg" descr="Description: http://gbiportal.net/wp-content/uploads/2011/01/horizontal-usaid-log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8621" y="689190"/>
            <a:ext cx="3158839" cy="734787"/>
          </a:xfrm>
          <a:prstGeom prst="rect">
            <a:avLst/>
          </a:prstGeom>
          <a:ln w="12700">
            <a:miter lim="400000"/>
          </a:ln>
        </p:spPr>
      </p:pic>
      <p:pic>
        <p:nvPicPr>
          <p:cNvPr id="755" name="image4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39358" y="456685"/>
            <a:ext cx="1926496" cy="1435447"/>
          </a:xfrm>
          <a:prstGeom prst="rect">
            <a:avLst/>
          </a:prstGeom>
          <a:ln w="12700">
            <a:miter lim="400000"/>
          </a:ln>
        </p:spPr>
      </p:pic>
      <p:pic>
        <p:nvPicPr>
          <p:cNvPr id="756" name="image5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11100" y="637428"/>
            <a:ext cx="3317238" cy="834208"/>
          </a:xfrm>
          <a:prstGeom prst="rect">
            <a:avLst/>
          </a:prstGeom>
          <a:ln w="12700">
            <a:miter lim="400000"/>
          </a:ln>
        </p:spPr>
      </p:pic>
      <p:sp>
        <p:nvSpPr>
          <p:cNvPr id="757" name="Shape 757"/>
          <p:cNvSpPr>
            <a:spLocks noGrp="1"/>
          </p:cNvSpPr>
          <p:nvPr>
            <p:ph type="sldNum" sz="quarter" idx="2"/>
          </p:nvPr>
        </p:nvSpPr>
        <p:spPr>
          <a:xfrm>
            <a:off x="8463948" y="6221732"/>
            <a:ext cx="273652" cy="269237"/>
          </a:xfrm>
          <a:prstGeom prst="rect">
            <a:avLst/>
          </a:prstGeom>
          <a:effectLst/>
        </p:spPr>
        <p:txBody>
          <a:bodyPr lIns="45718" tIns="45718" rIns="45718" bIns="45718" anchor="ctr"/>
          <a:lstStyle>
            <a:lvl1pPr algn="r">
              <a:defRPr sz="1200">
                <a:solidFill>
                  <a:srgbClr val="002776"/>
                </a:solidFill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4" name="Shape 764"/>
          <p:cNvSpPr>
            <a:spLocks noGrp="1"/>
          </p:cNvSpPr>
          <p:nvPr>
            <p:ph type="body" sz="quarter" idx="1"/>
          </p:nvPr>
        </p:nvSpPr>
        <p:spPr>
          <a:xfrm>
            <a:off x="536448" y="5458967"/>
            <a:ext cx="6583682" cy="1152147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ts val="800"/>
              </a:lnSpc>
              <a:spcBef>
                <a:spcPts val="400"/>
              </a:spcBef>
              <a:defRPr sz="700"/>
            </a:lvl1pPr>
            <a:lvl2pPr marL="67909" indent="-67909">
              <a:lnSpc>
                <a:spcPts val="800"/>
              </a:lnSpc>
              <a:spcBef>
                <a:spcPts val="400"/>
              </a:spcBef>
              <a:buChar char="•"/>
              <a:defRPr sz="700"/>
            </a:lvl2pPr>
            <a:lvl3pPr marL="244871" indent="-75007">
              <a:lnSpc>
                <a:spcPts val="800"/>
              </a:lnSpc>
              <a:spcBef>
                <a:spcPts val="400"/>
              </a:spcBef>
              <a:defRPr sz="700"/>
            </a:lvl3pPr>
            <a:lvl4pPr marL="417710" indent="-76398">
              <a:lnSpc>
                <a:spcPts val="800"/>
              </a:lnSpc>
              <a:spcBef>
                <a:spcPts val="400"/>
              </a:spcBef>
              <a:defRPr sz="700"/>
            </a:lvl4pPr>
            <a:lvl5pPr marL="591641" indent="-75704">
              <a:lnSpc>
                <a:spcPts val="800"/>
              </a:lnSpc>
              <a:spcBef>
                <a:spcPts val="400"/>
              </a:spcBef>
              <a:defRPr sz="700"/>
            </a:lvl5pPr>
          </a:lstStyle>
          <a:p>
            <a:r>
              <a:t>1 рівень тексту</a:t>
            </a:r>
          </a:p>
          <a:p>
            <a:pPr lvl="1"/>
            <a:r>
              <a:t>2 рівень тексту</a:t>
            </a:r>
          </a:p>
          <a:p>
            <a:pPr lvl="2"/>
            <a:r>
              <a:t>3 рівень тексту</a:t>
            </a:r>
          </a:p>
          <a:p>
            <a:pPr lvl="3"/>
            <a:r>
              <a:t>4 рівень тексту</a:t>
            </a:r>
          </a:p>
          <a:p>
            <a:pPr lvl="4"/>
            <a:r>
              <a:t>5 рівень тексту</a:t>
            </a:r>
          </a:p>
        </p:txBody>
      </p:sp>
      <p:pic>
        <p:nvPicPr>
          <p:cNvPr id="765" name="image6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5786" y="675757"/>
            <a:ext cx="3225628" cy="772809"/>
          </a:xfrm>
          <a:prstGeom prst="rect">
            <a:avLst/>
          </a:prstGeom>
          <a:ln w="12700">
            <a:miter lim="400000"/>
          </a:ln>
        </p:spPr>
      </p:pic>
      <p:pic>
        <p:nvPicPr>
          <p:cNvPr id="766" name="image4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39358" y="456685"/>
            <a:ext cx="1926496" cy="1435447"/>
          </a:xfrm>
          <a:prstGeom prst="rect">
            <a:avLst/>
          </a:prstGeom>
          <a:ln w="12700">
            <a:miter lim="400000"/>
          </a:ln>
        </p:spPr>
      </p:pic>
      <p:pic>
        <p:nvPicPr>
          <p:cNvPr id="767" name="image5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11100" y="637428"/>
            <a:ext cx="3317238" cy="834208"/>
          </a:xfrm>
          <a:prstGeom prst="rect">
            <a:avLst/>
          </a:prstGeom>
          <a:ln w="12700">
            <a:miter lim="400000"/>
          </a:ln>
        </p:spPr>
      </p:pic>
      <p:sp>
        <p:nvSpPr>
          <p:cNvPr id="768" name="Shape 768"/>
          <p:cNvSpPr>
            <a:spLocks noGrp="1"/>
          </p:cNvSpPr>
          <p:nvPr>
            <p:ph type="sldNum" sz="quarter" idx="2"/>
          </p:nvPr>
        </p:nvSpPr>
        <p:spPr>
          <a:xfrm>
            <a:off x="8463948" y="6221732"/>
            <a:ext cx="273652" cy="269237"/>
          </a:xfrm>
          <a:prstGeom prst="rect">
            <a:avLst/>
          </a:prstGeom>
          <a:effectLst/>
        </p:spPr>
        <p:txBody>
          <a:bodyPr lIns="45718" tIns="45718" rIns="45718" bIns="45718" anchor="ctr"/>
          <a:lstStyle>
            <a:lvl1pPr algn="r">
              <a:defRPr sz="1200">
                <a:solidFill>
                  <a:srgbClr val="002776"/>
                </a:solidFill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Фінальний слайд">
    <p:bg>
      <p:bgPr>
        <a:gradFill flip="none" rotWithShape="1">
          <a:gsLst>
            <a:gs pos="0">
              <a:srgbClr val="00A1DB"/>
            </a:gs>
            <a:gs pos="100000">
              <a:srgbClr val="004188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5" name="Shape 775"/>
          <p:cNvSpPr>
            <a:spLocks noGrp="1"/>
          </p:cNvSpPr>
          <p:nvPr>
            <p:ph type="title"/>
          </p:nvPr>
        </p:nvSpPr>
        <p:spPr>
          <a:xfrm>
            <a:off x="2222400" y="3227295"/>
            <a:ext cx="8445600" cy="636975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lnSpc>
                <a:spcPct val="90000"/>
              </a:lnSpc>
              <a:defRPr sz="2400">
                <a:solidFill>
                  <a:schemeClr val="accent3">
                    <a:lumOff val="44000"/>
                  </a:schemeClr>
                </a:solidFill>
                <a:latin typeface="Myriad Pro"/>
                <a:ea typeface="Myriad Pro"/>
                <a:cs typeface="Myriad Pro"/>
                <a:sym typeface="Myriad Pro"/>
              </a:defRPr>
            </a:lvl1pPr>
          </a:lstStyle>
          <a:p>
            <a:r>
              <a:t>Текст назви</a:t>
            </a:r>
          </a:p>
        </p:txBody>
      </p:sp>
      <p:sp>
        <p:nvSpPr>
          <p:cNvPr id="776" name="Shape 776"/>
          <p:cNvSpPr/>
          <p:nvPr/>
        </p:nvSpPr>
        <p:spPr>
          <a:xfrm>
            <a:off x="2222400" y="4508984"/>
            <a:ext cx="1566684" cy="332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>
            <a:lvl1pPr algn="ctr">
              <a:spcBef>
                <a:spcPts val="200"/>
              </a:spcBef>
              <a:defRPr sz="1600" b="1">
                <a:solidFill>
                  <a:srgbClr val="7DA0C3"/>
                </a:solidFill>
                <a:latin typeface="Myriad Pro"/>
                <a:ea typeface="Myriad Pro"/>
                <a:cs typeface="Myriad Pro"/>
                <a:sym typeface="Myriad Pro"/>
              </a:defRPr>
            </a:lvl1pPr>
          </a:lstStyle>
          <a:p>
            <a:r>
              <a:t>phc.org.ua</a:t>
            </a:r>
          </a:p>
        </p:txBody>
      </p:sp>
      <p:sp>
        <p:nvSpPr>
          <p:cNvPr id="777" name="Shape 777"/>
          <p:cNvSpPr/>
          <p:nvPr/>
        </p:nvSpPr>
        <p:spPr>
          <a:xfrm>
            <a:off x="2222400" y="4233600"/>
            <a:ext cx="1171201" cy="1"/>
          </a:xfrm>
          <a:prstGeom prst="line">
            <a:avLst/>
          </a:prstGeom>
          <a:ln w="25400">
            <a:solidFill>
              <a:srgbClr val="F29100"/>
            </a:solidFill>
          </a:ln>
        </p:spPr>
        <p:txBody>
          <a:bodyPr lIns="73152" tIns="73152" rIns="73152" bIns="73152"/>
          <a:lstStyle/>
          <a:p>
            <a:endParaRPr/>
          </a:p>
        </p:txBody>
      </p:sp>
      <p:sp>
        <p:nvSpPr>
          <p:cNvPr id="778" name="Shape 778"/>
          <p:cNvSpPr>
            <a:spLocks noGrp="1"/>
          </p:cNvSpPr>
          <p:nvPr>
            <p:ph type="sldNum" sz="quarter" idx="2"/>
          </p:nvPr>
        </p:nvSpPr>
        <p:spPr>
          <a:xfrm>
            <a:off x="5892800" y="6172200"/>
            <a:ext cx="2844800" cy="368301"/>
          </a:xfrm>
          <a:prstGeom prst="rect">
            <a:avLst/>
          </a:prstGeom>
          <a:effectLst/>
        </p:spPr>
        <p:txBody>
          <a:bodyPr lIns="45719" tIns="45719" rIns="45719" bIns="45719" anchor="ctr"/>
          <a:lstStyle>
            <a:lvl1pPr algn="r">
              <a:defRPr sz="1200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Empty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4" name="Shape 824"/>
          <p:cNvSpPr>
            <a:spLocks noGrp="1"/>
          </p:cNvSpPr>
          <p:nvPr>
            <p:ph type="title"/>
          </p:nvPr>
        </p:nvSpPr>
        <p:spPr>
          <a:xfrm>
            <a:off x="2468463" y="250442"/>
            <a:ext cx="9113937" cy="1191393"/>
          </a:xfrm>
          <a:prstGeom prst="rect">
            <a:avLst/>
          </a:prstGeom>
        </p:spPr>
        <p:txBody>
          <a:bodyPr lIns="45718" tIns="45718" rIns="45718" bIns="45718" anchor="ctr">
            <a:normAutofit/>
          </a:bodyPr>
          <a:lstStyle>
            <a:lvl1pPr>
              <a:lnSpc>
                <a:spcPct val="90000"/>
              </a:lnSpc>
              <a:defRPr sz="4400" b="0">
                <a:solidFill>
                  <a:srgbClr val="004188"/>
                </a:solidFill>
                <a:latin typeface="Museo Sans Cyrl 900"/>
                <a:ea typeface="Museo Sans Cyrl 900"/>
                <a:cs typeface="Museo Sans Cyrl 900"/>
                <a:sym typeface="Museo Sans Cyrl 900"/>
              </a:defRPr>
            </a:lvl1pPr>
          </a:lstStyle>
          <a:p>
            <a:r>
              <a:t>Текст назви</a:t>
            </a:r>
          </a:p>
        </p:txBody>
      </p:sp>
      <p:sp>
        <p:nvSpPr>
          <p:cNvPr id="825" name="Shape 825"/>
          <p:cNvSpPr>
            <a:spLocks noGrp="1"/>
          </p:cNvSpPr>
          <p:nvPr>
            <p:ph type="body" sz="quarter" idx="1"/>
          </p:nvPr>
        </p:nvSpPr>
        <p:spPr>
          <a:xfrm>
            <a:off x="320703" y="1721230"/>
            <a:ext cx="11550595" cy="366430"/>
          </a:xfrm>
          <a:prstGeom prst="rect">
            <a:avLst/>
          </a:prstGeom>
        </p:spPr>
        <p:txBody>
          <a:bodyPr lIns="45718" tIns="45718" rIns="45718" bIns="45718"/>
          <a:lstStyle>
            <a:lvl1pPr marL="0" indent="0">
              <a:lnSpc>
                <a:spcPct val="90000"/>
              </a:lnSpc>
              <a:defRPr sz="2400">
                <a:solidFill>
                  <a:srgbClr val="004188"/>
                </a:solidFill>
                <a:latin typeface="Museo Sans Cyrl 900"/>
                <a:ea typeface="Museo Sans Cyrl 900"/>
                <a:cs typeface="Museo Sans Cyrl 900"/>
                <a:sym typeface="Museo Sans Cyrl 900"/>
              </a:defRPr>
            </a:lvl1pPr>
            <a:lvl2pPr marL="685800" indent="-228600">
              <a:lnSpc>
                <a:spcPct val="90000"/>
              </a:lnSpc>
              <a:buChar char="•"/>
              <a:defRPr sz="2400">
                <a:solidFill>
                  <a:srgbClr val="004188"/>
                </a:solidFill>
                <a:latin typeface="Museo Sans Cyrl 900"/>
                <a:ea typeface="Museo Sans Cyrl 900"/>
                <a:cs typeface="Museo Sans Cyrl 900"/>
                <a:sym typeface="Museo Sans Cyrl 900"/>
              </a:defRPr>
            </a:lvl2pPr>
            <a:lvl3pPr marL="1188719" indent="-274319">
              <a:lnSpc>
                <a:spcPct val="90000"/>
              </a:lnSpc>
              <a:buChar char="•"/>
              <a:defRPr sz="2400">
                <a:solidFill>
                  <a:srgbClr val="004188"/>
                </a:solidFill>
                <a:latin typeface="Museo Sans Cyrl 900"/>
                <a:ea typeface="Museo Sans Cyrl 900"/>
                <a:cs typeface="Museo Sans Cyrl 900"/>
                <a:sym typeface="Museo Sans Cyrl 900"/>
              </a:defRPr>
            </a:lvl3pPr>
            <a:lvl4pPr marL="1676400" indent="-304800">
              <a:lnSpc>
                <a:spcPct val="90000"/>
              </a:lnSpc>
              <a:defRPr sz="2400">
                <a:solidFill>
                  <a:srgbClr val="004188"/>
                </a:solidFill>
                <a:latin typeface="Museo Sans Cyrl 900"/>
                <a:ea typeface="Museo Sans Cyrl 900"/>
                <a:cs typeface="Museo Sans Cyrl 900"/>
                <a:sym typeface="Museo Sans Cyrl 900"/>
              </a:defRPr>
            </a:lvl4pPr>
            <a:lvl5pPr marL="2133600" indent="-304800">
              <a:lnSpc>
                <a:spcPct val="90000"/>
              </a:lnSpc>
              <a:buChar char="•"/>
              <a:defRPr sz="2400">
                <a:solidFill>
                  <a:srgbClr val="004188"/>
                </a:solidFill>
                <a:latin typeface="Museo Sans Cyrl 900"/>
                <a:ea typeface="Museo Sans Cyrl 900"/>
                <a:cs typeface="Museo Sans Cyrl 900"/>
                <a:sym typeface="Museo Sans Cyrl 900"/>
              </a:defRPr>
            </a:lvl5pPr>
          </a:lstStyle>
          <a:p>
            <a:r>
              <a:t>1 рівень тексту</a:t>
            </a:r>
          </a:p>
          <a:p>
            <a:pPr lvl="1"/>
            <a:r>
              <a:t>2 рівень тексту</a:t>
            </a:r>
          </a:p>
          <a:p>
            <a:pPr lvl="2"/>
            <a:r>
              <a:t>3 рівень тексту</a:t>
            </a:r>
          </a:p>
          <a:p>
            <a:pPr lvl="3"/>
            <a:r>
              <a:t>4 рівень тексту</a:t>
            </a:r>
          </a:p>
          <a:p>
            <a:pPr lvl="4"/>
            <a:r>
              <a:t>5 рівень тексту</a:t>
            </a:r>
          </a:p>
        </p:txBody>
      </p:sp>
      <p:sp>
        <p:nvSpPr>
          <p:cNvPr id="826" name="Shape 826"/>
          <p:cNvSpPr>
            <a:spLocks noGrp="1"/>
          </p:cNvSpPr>
          <p:nvPr>
            <p:ph type="sldNum" sz="quarter" idx="2"/>
          </p:nvPr>
        </p:nvSpPr>
        <p:spPr>
          <a:xfrm>
            <a:off x="8463948" y="6221731"/>
            <a:ext cx="273654" cy="269239"/>
          </a:xfrm>
          <a:prstGeom prst="rect">
            <a:avLst/>
          </a:prstGeom>
          <a:effectLst/>
        </p:spPr>
        <p:txBody>
          <a:bodyPr lIns="45718" tIns="45718" rIns="45718" bIns="45718" anchor="ctr"/>
          <a:lstStyle>
            <a:lvl1pPr algn="r">
              <a:defRPr sz="1200">
                <a:solidFill>
                  <a:srgbClr val="004188"/>
                </a:solidFill>
                <a:latin typeface="Museo Sans Cyrl 500"/>
                <a:ea typeface="Museo Sans Cyrl 500"/>
                <a:cs typeface="Museo Sans Cyrl 500"/>
                <a:sym typeface="Museo Sans Cyrl 500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Empty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33" name="image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9375" y="386896"/>
            <a:ext cx="1970740" cy="673996"/>
          </a:xfrm>
          <a:prstGeom prst="rect">
            <a:avLst/>
          </a:prstGeom>
          <a:ln w="12700">
            <a:miter lim="400000"/>
          </a:ln>
        </p:spPr>
      </p:pic>
      <p:sp>
        <p:nvSpPr>
          <p:cNvPr id="834" name="Shape 834"/>
          <p:cNvSpPr>
            <a:spLocks noGrp="1"/>
          </p:cNvSpPr>
          <p:nvPr>
            <p:ph type="body" sz="quarter" idx="1"/>
          </p:nvPr>
        </p:nvSpPr>
        <p:spPr>
          <a:xfrm>
            <a:off x="320703" y="1441830"/>
            <a:ext cx="11550595" cy="366427"/>
          </a:xfrm>
          <a:prstGeom prst="rect">
            <a:avLst/>
          </a:prstGeom>
        </p:spPr>
        <p:txBody>
          <a:bodyPr lIns="45718" tIns="45718" rIns="45718" bIns="45718"/>
          <a:lstStyle>
            <a:lvl1pPr marL="0" indent="0">
              <a:lnSpc>
                <a:spcPct val="90000"/>
              </a:lnSpc>
              <a:defRPr sz="2400">
                <a:solidFill>
                  <a:srgbClr val="004188"/>
                </a:solidFill>
                <a:latin typeface="Museo Sans Cyrl 900"/>
                <a:ea typeface="Museo Sans Cyrl 900"/>
                <a:cs typeface="Museo Sans Cyrl 900"/>
                <a:sym typeface="Museo Sans Cyrl 900"/>
              </a:defRPr>
            </a:lvl1pPr>
            <a:lvl2pPr marL="685800" indent="-228600">
              <a:lnSpc>
                <a:spcPct val="90000"/>
              </a:lnSpc>
              <a:buChar char="•"/>
              <a:defRPr sz="2400">
                <a:solidFill>
                  <a:srgbClr val="004188"/>
                </a:solidFill>
                <a:latin typeface="Museo Sans Cyrl 900"/>
                <a:ea typeface="Museo Sans Cyrl 900"/>
                <a:cs typeface="Museo Sans Cyrl 900"/>
                <a:sym typeface="Museo Sans Cyrl 900"/>
              </a:defRPr>
            </a:lvl2pPr>
            <a:lvl3pPr marL="1188719" indent="-274319">
              <a:lnSpc>
                <a:spcPct val="90000"/>
              </a:lnSpc>
              <a:buChar char="•"/>
              <a:defRPr sz="2400">
                <a:solidFill>
                  <a:srgbClr val="004188"/>
                </a:solidFill>
                <a:latin typeface="Museo Sans Cyrl 900"/>
                <a:ea typeface="Museo Sans Cyrl 900"/>
                <a:cs typeface="Museo Sans Cyrl 900"/>
                <a:sym typeface="Museo Sans Cyrl 900"/>
              </a:defRPr>
            </a:lvl3pPr>
            <a:lvl4pPr marL="1676400" indent="-304800">
              <a:lnSpc>
                <a:spcPct val="90000"/>
              </a:lnSpc>
              <a:defRPr sz="2400">
                <a:solidFill>
                  <a:srgbClr val="004188"/>
                </a:solidFill>
                <a:latin typeface="Museo Sans Cyrl 900"/>
                <a:ea typeface="Museo Sans Cyrl 900"/>
                <a:cs typeface="Museo Sans Cyrl 900"/>
                <a:sym typeface="Museo Sans Cyrl 900"/>
              </a:defRPr>
            </a:lvl4pPr>
            <a:lvl5pPr marL="2133600" indent="-304800">
              <a:lnSpc>
                <a:spcPct val="90000"/>
              </a:lnSpc>
              <a:buChar char="•"/>
              <a:defRPr sz="2400">
                <a:solidFill>
                  <a:srgbClr val="004188"/>
                </a:solidFill>
                <a:latin typeface="Museo Sans Cyrl 900"/>
                <a:ea typeface="Museo Sans Cyrl 900"/>
                <a:cs typeface="Museo Sans Cyrl 900"/>
                <a:sym typeface="Museo Sans Cyrl 900"/>
              </a:defRPr>
            </a:lvl5pPr>
          </a:lstStyle>
          <a:p>
            <a:r>
              <a:t>1 рівень тексту</a:t>
            </a:r>
          </a:p>
          <a:p>
            <a:pPr lvl="1"/>
            <a:r>
              <a:t>2 рівень тексту</a:t>
            </a:r>
          </a:p>
          <a:p>
            <a:pPr lvl="2"/>
            <a:r>
              <a:t>3 рівень тексту</a:t>
            </a:r>
          </a:p>
          <a:p>
            <a:pPr lvl="3"/>
            <a:r>
              <a:t>4 рівень тексту</a:t>
            </a:r>
          </a:p>
          <a:p>
            <a:pPr lvl="4"/>
            <a:r>
              <a:t>5 рівень тексту</a:t>
            </a:r>
          </a:p>
        </p:txBody>
      </p:sp>
      <p:sp>
        <p:nvSpPr>
          <p:cNvPr id="835" name="Shape 835"/>
          <p:cNvSpPr>
            <a:spLocks noGrp="1"/>
          </p:cNvSpPr>
          <p:nvPr>
            <p:ph type="sldNum" sz="quarter" idx="2"/>
          </p:nvPr>
        </p:nvSpPr>
        <p:spPr>
          <a:xfrm>
            <a:off x="8463946" y="6221731"/>
            <a:ext cx="273654" cy="269239"/>
          </a:xfrm>
          <a:prstGeom prst="rect">
            <a:avLst/>
          </a:prstGeom>
          <a:effectLst/>
        </p:spPr>
        <p:txBody>
          <a:bodyPr lIns="45718" tIns="45718" rIns="45718" bIns="45718" anchor="ctr"/>
          <a:lstStyle>
            <a:lvl1pPr algn="r">
              <a:spcBef>
                <a:spcPts val="200"/>
              </a:spcBef>
              <a:defRPr sz="1200" b="1">
                <a:solidFill>
                  <a:srgbClr val="004188"/>
                </a:solidFill>
                <a:latin typeface="Museo Sans Cyrl 900"/>
                <a:ea typeface="Museo Sans Cyrl 900"/>
                <a:cs typeface="Museo Sans Cyrl 900"/>
                <a:sym typeface="Museo Sans Cyrl 900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ext Slide with Kick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72" name="Shape 72"/>
          <p:cNvSpPr>
            <a:spLocks noGrp="1"/>
          </p:cNvSpPr>
          <p:nvPr>
            <p:ph type="body" sz="half" idx="1"/>
          </p:nvPr>
        </p:nvSpPr>
        <p:spPr>
          <a:xfrm>
            <a:off x="524255" y="1152144"/>
            <a:ext cx="5352290" cy="5138929"/>
          </a:xfrm>
          <a:prstGeom prst="rect">
            <a:avLst/>
          </a:prstGeom>
        </p:spPr>
        <p:txBody>
          <a:bodyPr/>
          <a:lstStyle/>
          <a:p>
            <a:r>
              <a:t>1 рівень тексту</a:t>
            </a:r>
          </a:p>
          <a:p>
            <a:pPr lvl="1"/>
            <a:r>
              <a:t>2 рівень тексту</a:t>
            </a:r>
          </a:p>
          <a:p>
            <a:pPr lvl="2"/>
            <a:r>
              <a:t>3 рівень тексту</a:t>
            </a:r>
          </a:p>
          <a:p>
            <a:pPr lvl="3"/>
            <a:r>
              <a:t>4 рівень тексту</a:t>
            </a:r>
          </a:p>
          <a:p>
            <a:pPr lvl="4"/>
            <a:r>
              <a:t>5 рівень тексту</a:t>
            </a:r>
          </a:p>
        </p:txBody>
      </p:sp>
      <p:sp>
        <p:nvSpPr>
          <p:cNvPr id="73" name="Shape 73"/>
          <p:cNvSpPr>
            <a:spLocks noGrp="1"/>
          </p:cNvSpPr>
          <p:nvPr>
            <p:ph type="body" sz="half" idx="13"/>
          </p:nvPr>
        </p:nvSpPr>
        <p:spPr>
          <a:xfrm>
            <a:off x="6315455" y="1152143"/>
            <a:ext cx="5352290" cy="513893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74" name="Shape 74"/>
          <p:cNvSpPr>
            <a:spLocks noGrp="1"/>
          </p:cNvSpPr>
          <p:nvPr>
            <p:ph type="body" sz="quarter" idx="14"/>
          </p:nvPr>
        </p:nvSpPr>
        <p:spPr>
          <a:xfrm>
            <a:off x="524255" y="256031"/>
            <a:ext cx="11131298" cy="521210"/>
          </a:xfrm>
          <a:prstGeom prst="rect">
            <a:avLst/>
          </a:prstGeom>
          <a:solidFill>
            <a:schemeClr val="accent3">
              <a:lumOff val="44000"/>
            </a:schemeClr>
          </a:solidFill>
        </p:spPr>
        <p:txBody>
          <a:bodyPr anchor="b"/>
          <a:lstStyle/>
          <a:p>
            <a:pPr>
              <a:spcBef>
                <a:spcPts val="1500"/>
              </a:spcBef>
              <a:defRPr sz="1600" b="1"/>
            </a:pPr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ingle Column Tex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82" name="Shape 82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1 рівень тексту</a:t>
            </a:r>
          </a:p>
          <a:p>
            <a:pPr lvl="1"/>
            <a:r>
              <a:t>2 рівень тексту</a:t>
            </a:r>
          </a:p>
          <a:p>
            <a:pPr lvl="2"/>
            <a:r>
              <a:t>3 рівень тексту</a:t>
            </a:r>
          </a:p>
          <a:p>
            <a:pPr lvl="3"/>
            <a:r>
              <a:t>4 рівень тексту</a:t>
            </a:r>
          </a:p>
          <a:p>
            <a:pPr lvl="4"/>
            <a:r>
              <a:t>5 рівень тексту</a:t>
            </a:r>
          </a:p>
        </p:txBody>
      </p:sp>
      <p:sp>
        <p:nvSpPr>
          <p:cNvPr id="83" name="Shape 83"/>
          <p:cNvSpPr>
            <a:spLocks noGrp="1"/>
          </p:cNvSpPr>
          <p:nvPr>
            <p:ph type="body" sz="quarter" idx="13"/>
          </p:nvPr>
        </p:nvSpPr>
        <p:spPr>
          <a:xfrm>
            <a:off x="524255" y="256031"/>
            <a:ext cx="11131298" cy="521210"/>
          </a:xfrm>
          <a:prstGeom prst="rect">
            <a:avLst/>
          </a:prstGeom>
          <a:solidFill>
            <a:schemeClr val="accent3">
              <a:lumOff val="44000"/>
            </a:schemeClr>
          </a:solidFill>
        </p:spPr>
        <p:txBody>
          <a:bodyPr anchor="b"/>
          <a:lstStyle/>
          <a:p>
            <a:pPr>
              <a:spcBef>
                <a:spcPts val="1500"/>
              </a:spcBef>
              <a:defRPr sz="1600" b="1"/>
            </a:pPr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ext boxes with paragraph, dash,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91" name="Shape 91"/>
          <p:cNvSpPr>
            <a:spLocks noGrp="1"/>
          </p:cNvSpPr>
          <p:nvPr>
            <p:ph type="title"/>
          </p:nvPr>
        </p:nvSpPr>
        <p:spPr>
          <a:xfrm>
            <a:off x="535517" y="514351"/>
            <a:ext cx="11127318" cy="258764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Текст назви</a:t>
            </a:r>
          </a:p>
        </p:txBody>
      </p:sp>
      <p:sp>
        <p:nvSpPr>
          <p:cNvPr id="92" name="Shape 92"/>
          <p:cNvSpPr>
            <a:spLocks noGrp="1"/>
          </p:cNvSpPr>
          <p:nvPr>
            <p:ph type="body" sz="half" idx="1"/>
          </p:nvPr>
        </p:nvSpPr>
        <p:spPr>
          <a:xfrm>
            <a:off x="6315455" y="1399032"/>
            <a:ext cx="5352290" cy="4892041"/>
          </a:xfrm>
          <a:prstGeom prst="rect">
            <a:avLst/>
          </a:prstGeom>
        </p:spPr>
        <p:txBody>
          <a:bodyPr/>
          <a:lstStyle/>
          <a:p>
            <a:r>
              <a:t>1 рівень тексту</a:t>
            </a:r>
          </a:p>
          <a:p>
            <a:pPr lvl="1"/>
            <a:r>
              <a:t>2 рівень тексту</a:t>
            </a:r>
          </a:p>
          <a:p>
            <a:pPr lvl="2"/>
            <a:r>
              <a:t>3 рівень тексту</a:t>
            </a:r>
          </a:p>
          <a:p>
            <a:pPr lvl="3"/>
            <a:r>
              <a:t>4 рівень тексту</a:t>
            </a:r>
          </a:p>
          <a:p>
            <a:pPr lvl="4"/>
            <a:r>
              <a:t>5 рівень тексту</a:t>
            </a:r>
          </a:p>
        </p:txBody>
      </p:sp>
      <p:sp>
        <p:nvSpPr>
          <p:cNvPr id="93" name="Shape 93"/>
          <p:cNvSpPr>
            <a:spLocks noGrp="1"/>
          </p:cNvSpPr>
          <p:nvPr>
            <p:ph type="body" sz="half" idx="13"/>
          </p:nvPr>
        </p:nvSpPr>
        <p:spPr>
          <a:xfrm>
            <a:off x="524255" y="1399031"/>
            <a:ext cx="5352290" cy="4892042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50" Type="http://schemas.openxmlformats.org/officeDocument/2006/relationships/slideLayout" Target="../slideLayouts/slideLayout50.xml"/><Relationship Id="rId55" Type="http://schemas.openxmlformats.org/officeDocument/2006/relationships/slideLayout" Target="../slideLayouts/slideLayout55.xml"/><Relationship Id="rId63" Type="http://schemas.openxmlformats.org/officeDocument/2006/relationships/slideLayout" Target="../slideLayouts/slideLayout63.xml"/><Relationship Id="rId68" Type="http://schemas.openxmlformats.org/officeDocument/2006/relationships/slideLayout" Target="../slideLayouts/slideLayout68.xml"/><Relationship Id="rId7" Type="http://schemas.openxmlformats.org/officeDocument/2006/relationships/slideLayout" Target="../slideLayouts/slideLayout7.xml"/><Relationship Id="rId71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3" Type="http://schemas.openxmlformats.org/officeDocument/2006/relationships/slideLayout" Target="../slideLayouts/slideLayout53.xml"/><Relationship Id="rId58" Type="http://schemas.openxmlformats.org/officeDocument/2006/relationships/slideLayout" Target="../slideLayouts/slideLayout58.xml"/><Relationship Id="rId66" Type="http://schemas.openxmlformats.org/officeDocument/2006/relationships/slideLayout" Target="../slideLayouts/slideLayout66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slideLayout" Target="../slideLayouts/slideLayout49.xml"/><Relationship Id="rId57" Type="http://schemas.openxmlformats.org/officeDocument/2006/relationships/slideLayout" Target="../slideLayouts/slideLayout57.xml"/><Relationship Id="rId61" Type="http://schemas.openxmlformats.org/officeDocument/2006/relationships/slideLayout" Target="../slideLayouts/slideLayout6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52" Type="http://schemas.openxmlformats.org/officeDocument/2006/relationships/slideLayout" Target="../slideLayouts/slideLayout52.xml"/><Relationship Id="rId60" Type="http://schemas.openxmlformats.org/officeDocument/2006/relationships/slideLayout" Target="../slideLayouts/slideLayout60.xml"/><Relationship Id="rId65" Type="http://schemas.openxmlformats.org/officeDocument/2006/relationships/slideLayout" Target="../slideLayouts/slideLayout65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56" Type="http://schemas.openxmlformats.org/officeDocument/2006/relationships/slideLayout" Target="../slideLayouts/slideLayout56.xml"/><Relationship Id="rId64" Type="http://schemas.openxmlformats.org/officeDocument/2006/relationships/slideLayout" Target="../slideLayouts/slideLayout64.xml"/><Relationship Id="rId69" Type="http://schemas.openxmlformats.org/officeDocument/2006/relationships/slideLayout" Target="../slideLayouts/slideLayout69.xml"/><Relationship Id="rId8" Type="http://schemas.openxmlformats.org/officeDocument/2006/relationships/slideLayout" Target="../slideLayouts/slideLayout8.xml"/><Relationship Id="rId51" Type="http://schemas.openxmlformats.org/officeDocument/2006/relationships/slideLayout" Target="../slideLayouts/slideLayout51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59" Type="http://schemas.openxmlformats.org/officeDocument/2006/relationships/slideLayout" Target="../slideLayouts/slideLayout59.xml"/><Relationship Id="rId67" Type="http://schemas.openxmlformats.org/officeDocument/2006/relationships/slideLayout" Target="../slideLayouts/slideLayout67.xml"/><Relationship Id="rId20" Type="http://schemas.openxmlformats.org/officeDocument/2006/relationships/slideLayout" Target="../slideLayouts/slideLayout20.xml"/><Relationship Id="rId41" Type="http://schemas.openxmlformats.org/officeDocument/2006/relationships/slideLayout" Target="../slideLayouts/slideLayout41.xml"/><Relationship Id="rId54" Type="http://schemas.openxmlformats.org/officeDocument/2006/relationships/slideLayout" Target="../slideLayouts/slideLayout54.xml"/><Relationship Id="rId62" Type="http://schemas.openxmlformats.org/officeDocument/2006/relationships/slideLayout" Target="../slideLayouts/slideLayout62.xml"/><Relationship Id="rId70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Off val="4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sldNum" sz="quarter" idx="2"/>
          </p:nvPr>
        </p:nvSpPr>
        <p:spPr>
          <a:xfrm>
            <a:off x="6011956" y="6660959"/>
            <a:ext cx="168090" cy="147831"/>
          </a:xfrm>
          <a:prstGeom prst="rect">
            <a:avLst/>
          </a:prstGeom>
          <a:ln w="12700">
            <a:miter lim="400000"/>
          </a:ln>
          <a:effectLst>
            <a:outerShdw dist="17961" dir="2700000" rotWithShape="0">
              <a:srgbClr val="858585"/>
            </a:outerShdw>
          </a:effectLst>
        </p:spPr>
        <p:txBody>
          <a:bodyPr wrap="none" lIns="0" tIns="0" rIns="0" bIns="0" anchor="b">
            <a:spAutoFit/>
          </a:bodyPr>
          <a:lstStyle>
            <a:lvl1pPr algn="ctr">
              <a:defRPr sz="1100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  <p:pic>
        <p:nvPicPr>
          <p:cNvPr id="3" name="image1.png" descr="DEL_COL"/>
          <p:cNvPicPr>
            <a:picLocks noChangeAspect="1"/>
          </p:cNvPicPr>
          <p:nvPr/>
        </p:nvPicPr>
        <p:blipFill>
          <a:blip r:embed="rId71"/>
          <a:stretch>
            <a:fillRect/>
          </a:stretch>
        </p:blipFill>
        <p:spPr>
          <a:xfrm>
            <a:off x="527051" y="6645275"/>
            <a:ext cx="920750" cy="139700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Shape 4"/>
          <p:cNvSpPr/>
          <p:nvPr/>
        </p:nvSpPr>
        <p:spPr>
          <a:xfrm>
            <a:off x="522816" y="806450"/>
            <a:ext cx="11140018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txBody>
          <a:bodyPr lIns="73152" tIns="73152" rIns="73152" bIns="73152"/>
          <a:lstStyle/>
          <a:p>
            <a:endParaRPr/>
          </a:p>
        </p:txBody>
      </p:sp>
      <p:sp>
        <p:nvSpPr>
          <p:cNvPr id="5" name="Shape 5"/>
          <p:cNvSpPr>
            <a:spLocks noGrp="1"/>
          </p:cNvSpPr>
          <p:nvPr>
            <p:ph type="body" idx="1"/>
          </p:nvPr>
        </p:nvSpPr>
        <p:spPr>
          <a:xfrm>
            <a:off x="524255" y="1152144"/>
            <a:ext cx="11136463" cy="51389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normAutofit/>
          </a:bodyPr>
          <a:lstStyle/>
          <a:p>
            <a:r>
              <a:t>1 рівень тексту</a:t>
            </a:r>
          </a:p>
          <a:p>
            <a:pPr lvl="1"/>
            <a:r>
              <a:t>2 рівень тексту</a:t>
            </a:r>
          </a:p>
          <a:p>
            <a:pPr lvl="2"/>
            <a:r>
              <a:t>3 рівень тексту</a:t>
            </a:r>
          </a:p>
          <a:p>
            <a:pPr lvl="3"/>
            <a:r>
              <a:t>4 рівень тексту</a:t>
            </a:r>
          </a:p>
          <a:p>
            <a:pPr lvl="4"/>
            <a:r>
              <a:t>5 рівень тексту</a:t>
            </a:r>
          </a:p>
        </p:txBody>
      </p:sp>
      <p:sp>
        <p:nvSpPr>
          <p:cNvPr id="6" name="Shape 6"/>
          <p:cNvSpPr>
            <a:spLocks noGrp="1"/>
          </p:cNvSpPr>
          <p:nvPr>
            <p:ph type="title"/>
          </p:nvPr>
        </p:nvSpPr>
        <p:spPr>
          <a:xfrm>
            <a:off x="609600" y="274637"/>
            <a:ext cx="10972800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b"/>
          <a:lstStyle/>
          <a:p>
            <a:r>
              <a:t>Текст назви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  <p:sldLayoutId id="2147483671" r:id="rId23"/>
    <p:sldLayoutId id="2147483672" r:id="rId24"/>
    <p:sldLayoutId id="2147483673" r:id="rId25"/>
    <p:sldLayoutId id="2147483674" r:id="rId26"/>
    <p:sldLayoutId id="2147483675" r:id="rId27"/>
    <p:sldLayoutId id="2147483676" r:id="rId28"/>
    <p:sldLayoutId id="2147483677" r:id="rId29"/>
    <p:sldLayoutId id="2147483678" r:id="rId30"/>
    <p:sldLayoutId id="2147483679" r:id="rId31"/>
    <p:sldLayoutId id="2147483680" r:id="rId32"/>
    <p:sldLayoutId id="2147483681" r:id="rId33"/>
    <p:sldLayoutId id="2147483682" r:id="rId34"/>
    <p:sldLayoutId id="2147483683" r:id="rId35"/>
    <p:sldLayoutId id="2147483684" r:id="rId36"/>
    <p:sldLayoutId id="2147483685" r:id="rId37"/>
    <p:sldLayoutId id="2147483686" r:id="rId38"/>
    <p:sldLayoutId id="2147483687" r:id="rId39"/>
    <p:sldLayoutId id="2147483688" r:id="rId40"/>
    <p:sldLayoutId id="2147483689" r:id="rId41"/>
    <p:sldLayoutId id="2147483691" r:id="rId42"/>
    <p:sldLayoutId id="2147483692" r:id="rId43"/>
    <p:sldLayoutId id="2147483693" r:id="rId44"/>
    <p:sldLayoutId id="2147483694" r:id="rId45"/>
    <p:sldLayoutId id="2147483696" r:id="rId46"/>
    <p:sldLayoutId id="2147483697" r:id="rId47"/>
    <p:sldLayoutId id="2147483698" r:id="rId48"/>
    <p:sldLayoutId id="2147483699" r:id="rId49"/>
    <p:sldLayoutId id="2147483700" r:id="rId50"/>
    <p:sldLayoutId id="2147483701" r:id="rId51"/>
    <p:sldLayoutId id="2147483702" r:id="rId52"/>
    <p:sldLayoutId id="2147483704" r:id="rId53"/>
    <p:sldLayoutId id="2147483705" r:id="rId54"/>
    <p:sldLayoutId id="2147483706" r:id="rId55"/>
    <p:sldLayoutId id="2147483707" r:id="rId56"/>
    <p:sldLayoutId id="2147483708" r:id="rId57"/>
    <p:sldLayoutId id="2147483709" r:id="rId58"/>
    <p:sldLayoutId id="2147483710" r:id="rId59"/>
    <p:sldLayoutId id="2147483711" r:id="rId60"/>
    <p:sldLayoutId id="2147483712" r:id="rId61"/>
    <p:sldLayoutId id="2147483713" r:id="rId62"/>
    <p:sldLayoutId id="2147483714" r:id="rId63"/>
    <p:sldLayoutId id="2147483715" r:id="rId64"/>
    <p:sldLayoutId id="2147483716" r:id="rId65"/>
    <p:sldLayoutId id="2147483717" r:id="rId66"/>
    <p:sldLayoutId id="2147483718" r:id="rId67"/>
    <p:sldLayoutId id="2147483722" r:id="rId68"/>
    <p:sldLayoutId id="2147483723" r:id="rId69"/>
  </p:sldLayoutIdLst>
  <p:transition spd="med"/>
  <p:txStyles>
    <p:titleStyle>
      <a:lvl1pPr marL="0" marR="0" indent="0" algn="l" defTabSz="914400" rtl="0" latinLnBrk="0">
        <a:lnSpc>
          <a:spcPct val="105999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1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1pPr>
      <a:lvl2pPr marL="0" marR="0" indent="0" algn="l" defTabSz="914400" rtl="0" latinLnBrk="0">
        <a:lnSpc>
          <a:spcPct val="105999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1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2pPr>
      <a:lvl3pPr marL="0" marR="0" indent="0" algn="l" defTabSz="914400" rtl="0" latinLnBrk="0">
        <a:lnSpc>
          <a:spcPct val="105999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1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3pPr>
      <a:lvl4pPr marL="0" marR="0" indent="0" algn="l" defTabSz="914400" rtl="0" latinLnBrk="0">
        <a:lnSpc>
          <a:spcPct val="105999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1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4pPr>
      <a:lvl5pPr marL="0" marR="0" indent="0" algn="l" defTabSz="914400" rtl="0" latinLnBrk="0">
        <a:lnSpc>
          <a:spcPct val="105999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1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5pPr>
      <a:lvl6pPr marL="0" marR="0" indent="457200" algn="l" defTabSz="914400" rtl="0" latinLnBrk="0">
        <a:lnSpc>
          <a:spcPct val="105999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1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6pPr>
      <a:lvl7pPr marL="0" marR="0" indent="914400" algn="l" defTabSz="914400" rtl="0" latinLnBrk="0">
        <a:lnSpc>
          <a:spcPct val="105999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1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7pPr>
      <a:lvl8pPr marL="0" marR="0" indent="1371600" algn="l" defTabSz="914400" rtl="0" latinLnBrk="0">
        <a:lnSpc>
          <a:spcPct val="105999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1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8pPr>
      <a:lvl9pPr marL="0" marR="0" indent="1828800" algn="l" defTabSz="914400" rtl="0" latinLnBrk="0">
        <a:lnSpc>
          <a:spcPct val="105999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1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9pPr>
    </p:titleStyle>
    <p:bodyStyle>
      <a:lvl1pPr marL="342900" marR="0" indent="-342900" algn="l" defTabSz="914400" rtl="0" latinLnBrk="0">
        <a:lnSpc>
          <a:spcPct val="105999"/>
        </a:lnSpc>
        <a:spcBef>
          <a:spcPts val="1000"/>
        </a:spcBef>
        <a:spcAft>
          <a:spcPts val="0"/>
        </a:spcAft>
        <a:buClrTx/>
        <a:buSzTx/>
        <a:buFontTx/>
        <a:buNone/>
        <a:tabLst/>
        <a:defRPr sz="11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1pPr>
      <a:lvl2pPr marL="169862" marR="0" indent="-168275" algn="l" defTabSz="914400" rtl="0" latinLnBrk="0">
        <a:lnSpc>
          <a:spcPct val="105999"/>
        </a:lnSpc>
        <a:spcBef>
          <a:spcPts val="1000"/>
        </a:spcBef>
        <a:spcAft>
          <a:spcPts val="0"/>
        </a:spcAft>
        <a:buClrTx/>
        <a:buSzPct val="100000"/>
        <a:buFontTx/>
        <a:buChar char="◼"/>
        <a:tabLst/>
        <a:defRPr sz="11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2pPr>
      <a:lvl3pPr marL="361791" marR="0" indent="-190341" algn="l" defTabSz="914400" rtl="0" latinLnBrk="0">
        <a:lnSpc>
          <a:spcPct val="105999"/>
        </a:lnSpc>
        <a:spcBef>
          <a:spcPts val="1000"/>
        </a:spcBef>
        <a:spcAft>
          <a:spcPts val="0"/>
        </a:spcAft>
        <a:buClrTx/>
        <a:buSzPct val="100000"/>
        <a:buFontTx/>
        <a:buChar char="–"/>
        <a:tabLst/>
        <a:defRPr sz="11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3pPr>
      <a:lvl4pPr marL="534669" marR="0" indent="-188594" algn="l" defTabSz="914400" rtl="0" latinLnBrk="0">
        <a:lnSpc>
          <a:spcPct val="105999"/>
        </a:lnSpc>
        <a:spcBef>
          <a:spcPts val="1000"/>
        </a:spcBef>
        <a:spcAft>
          <a:spcPts val="0"/>
        </a:spcAft>
        <a:buClrTx/>
        <a:buSzPct val="100000"/>
        <a:buFontTx/>
        <a:buChar char="•"/>
        <a:tabLst/>
        <a:defRPr sz="11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4pPr>
      <a:lvl5pPr marL="1426501" marR="0" indent="-216826" algn="l" defTabSz="914400" rtl="0" latinLnBrk="0">
        <a:lnSpc>
          <a:spcPct val="105999"/>
        </a:lnSpc>
        <a:spcBef>
          <a:spcPts val="1000"/>
        </a:spcBef>
        <a:spcAft>
          <a:spcPts val="0"/>
        </a:spcAft>
        <a:buClrTx/>
        <a:buSzPct val="100000"/>
        <a:buFontTx/>
        <a:buChar char="–"/>
        <a:tabLst/>
        <a:defRPr sz="11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5pPr>
      <a:lvl6pPr marL="1883701" marR="0" indent="-216826" algn="l" defTabSz="914400" rtl="0" latinLnBrk="0">
        <a:lnSpc>
          <a:spcPct val="105999"/>
        </a:lnSpc>
        <a:spcBef>
          <a:spcPts val="1000"/>
        </a:spcBef>
        <a:spcAft>
          <a:spcPts val="0"/>
        </a:spcAft>
        <a:buClrTx/>
        <a:buSzPct val="100000"/>
        <a:buFontTx/>
        <a:buChar char="–"/>
        <a:tabLst/>
        <a:defRPr sz="11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6pPr>
      <a:lvl7pPr marL="2340901" marR="0" indent="-216826" algn="l" defTabSz="914400" rtl="0" latinLnBrk="0">
        <a:lnSpc>
          <a:spcPct val="105999"/>
        </a:lnSpc>
        <a:spcBef>
          <a:spcPts val="1000"/>
        </a:spcBef>
        <a:spcAft>
          <a:spcPts val="0"/>
        </a:spcAft>
        <a:buClrTx/>
        <a:buSzPct val="100000"/>
        <a:buFontTx/>
        <a:buChar char="–"/>
        <a:tabLst/>
        <a:defRPr sz="11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7pPr>
      <a:lvl8pPr marL="2798101" marR="0" indent="-216826" algn="l" defTabSz="914400" rtl="0" latinLnBrk="0">
        <a:lnSpc>
          <a:spcPct val="105999"/>
        </a:lnSpc>
        <a:spcBef>
          <a:spcPts val="1000"/>
        </a:spcBef>
        <a:spcAft>
          <a:spcPts val="0"/>
        </a:spcAft>
        <a:buClrTx/>
        <a:buSzPct val="100000"/>
        <a:buFontTx/>
        <a:buChar char="–"/>
        <a:tabLst/>
        <a:defRPr sz="11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8pPr>
      <a:lvl9pPr marL="3255301" marR="0" indent="-216826" algn="l" defTabSz="914400" rtl="0" latinLnBrk="0">
        <a:lnSpc>
          <a:spcPct val="105999"/>
        </a:lnSpc>
        <a:spcBef>
          <a:spcPts val="1000"/>
        </a:spcBef>
        <a:spcAft>
          <a:spcPts val="0"/>
        </a:spcAft>
        <a:buClrTx/>
        <a:buSzPct val="100000"/>
        <a:buFontTx/>
        <a:buChar char="–"/>
        <a:tabLst/>
        <a:defRPr sz="11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9pPr>
    </p:bodyStyle>
    <p:otherStyle>
      <a:lvl1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4572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9144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13716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18288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22860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27432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32004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36576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5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5.xml"/><Relationship Id="rId4" Type="http://schemas.openxmlformats.org/officeDocument/2006/relationships/image" Target="../media/image10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5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4" name="Shape 844"/>
          <p:cNvSpPr>
            <a:spLocks noGrp="1"/>
          </p:cNvSpPr>
          <p:nvPr>
            <p:ph type="title"/>
          </p:nvPr>
        </p:nvSpPr>
        <p:spPr>
          <a:xfrm>
            <a:off x="1307031" y="2386563"/>
            <a:ext cx="10007600" cy="999784"/>
          </a:xfrm>
          <a:prstGeom prst="rect">
            <a:avLst/>
          </a:prstGeom>
        </p:spPr>
        <p:txBody>
          <a:bodyPr>
            <a:normAutofit/>
          </a:bodyPr>
          <a:lstStyle>
            <a:lvl1pPr defTabSz="749808">
              <a:lnSpc>
                <a:spcPct val="100000"/>
              </a:lnSpc>
              <a:spcBef>
                <a:spcPts val="400"/>
              </a:spcBef>
              <a:defRPr sz="5412">
                <a:solidFill>
                  <a:srgbClr val="004188"/>
                </a:solidFill>
                <a:latin typeface="Museo Sans Cyrl 900"/>
                <a:ea typeface="Museo Sans Cyrl 900"/>
                <a:cs typeface="Museo Sans Cyrl 900"/>
                <a:sym typeface="Museo Sans Cyrl 900"/>
              </a:defRPr>
            </a:lvl1pPr>
          </a:lstStyle>
          <a:p>
            <a:pPr algn="ctr"/>
            <a:r>
              <a:rPr lang="uk-UA" sz="5000">
                <a:latin typeface="Myriad pro"/>
              </a:rPr>
              <a:t>Рутинний </a:t>
            </a:r>
            <a:r>
              <a:rPr lang="uk-UA" sz="5000" dirty="0">
                <a:latin typeface="Myriad pro"/>
              </a:rPr>
              <a:t>е</a:t>
            </a:r>
            <a:r>
              <a:rPr lang="uk-UA" sz="5000">
                <a:latin typeface="Myriad pro"/>
              </a:rPr>
              <a:t>піднагляд </a:t>
            </a:r>
            <a:r>
              <a:rPr lang="uk-UA" sz="5000" dirty="0">
                <a:latin typeface="Myriad pro"/>
              </a:rPr>
              <a:t>за ІПНМД</a:t>
            </a:r>
            <a:endParaRPr sz="5000" dirty="0">
              <a:latin typeface="Myriad pro"/>
            </a:endParaRPr>
          </a:p>
        </p:txBody>
      </p:sp>
      <p:sp>
        <p:nvSpPr>
          <p:cNvPr id="845" name="Shape 845"/>
          <p:cNvSpPr/>
          <p:nvPr/>
        </p:nvSpPr>
        <p:spPr>
          <a:xfrm>
            <a:off x="1029235" y="5301927"/>
            <a:ext cx="7671169" cy="66172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9" rIns="45719">
            <a:spAutoFit/>
          </a:bodyPr>
          <a:lstStyle>
            <a:lvl1pPr>
              <a:spcBef>
                <a:spcPts val="600"/>
              </a:spcBef>
              <a:defRPr sz="1600" b="1">
                <a:solidFill>
                  <a:srgbClr val="004188"/>
                </a:solidFill>
                <a:latin typeface="Museo Sans Cyrl 500"/>
                <a:ea typeface="Museo Sans Cyrl 500"/>
                <a:cs typeface="Museo Sans Cyrl 500"/>
                <a:sym typeface="Museo Sans Cyrl 500"/>
              </a:defRPr>
            </a:lvl1pPr>
          </a:lstStyle>
          <a:p>
            <a:r>
              <a:rPr lang="uk-UA" dirty="0">
                <a:latin typeface="Myriad pro"/>
              </a:rPr>
              <a:t>Марія Панасюк</a:t>
            </a:r>
          </a:p>
          <a:p>
            <a:r>
              <a:rPr lang="uk-UA" dirty="0">
                <a:latin typeface="Myriad pro"/>
              </a:rPr>
              <a:t>відділ інфекційного контролю та антимікробної резистентності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387" y="571188"/>
            <a:ext cx="3096713" cy="1091223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1029235" y="5023861"/>
            <a:ext cx="1143508" cy="91440"/>
          </a:xfrm>
          <a:prstGeom prst="rect">
            <a:avLst/>
          </a:prstGeom>
          <a:solidFill>
            <a:srgbClr val="F29015"/>
          </a:solidFill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uk-UA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: скругленные углы 12">
            <a:extLst>
              <a:ext uri="{FF2B5EF4-FFF2-40B4-BE49-F238E27FC236}">
                <a16:creationId xmlns:a16="http://schemas.microsoft.com/office/drawing/2014/main" id="{1F2A08C8-05E4-45CC-86B1-9FCF88562945}"/>
              </a:ext>
            </a:extLst>
          </p:cNvPr>
          <p:cNvSpPr/>
          <p:nvPr/>
        </p:nvSpPr>
        <p:spPr>
          <a:xfrm>
            <a:off x="169333" y="4728668"/>
            <a:ext cx="11827934" cy="1783206"/>
          </a:xfrm>
          <a:prstGeom prst="roundRect">
            <a:avLst/>
          </a:prstGeom>
          <a:solidFill>
            <a:srgbClr val="CBCDDF">
              <a:alpha val="49804"/>
            </a:srgbClr>
          </a:solidFill>
          <a:ln w="25400" cap="flat">
            <a:solidFill>
              <a:schemeClr val="accent5">
                <a:lumMod val="75000"/>
              </a:schemeClr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" name="Прямоугольник: скругленные углы 11">
            <a:extLst>
              <a:ext uri="{FF2B5EF4-FFF2-40B4-BE49-F238E27FC236}">
                <a16:creationId xmlns:a16="http://schemas.microsoft.com/office/drawing/2014/main" id="{07C35AC8-3615-4233-AB3B-79D37371F132}"/>
              </a:ext>
            </a:extLst>
          </p:cNvPr>
          <p:cNvSpPr/>
          <p:nvPr/>
        </p:nvSpPr>
        <p:spPr>
          <a:xfrm>
            <a:off x="194733" y="2459869"/>
            <a:ext cx="11777134" cy="2268799"/>
          </a:xfrm>
          <a:prstGeom prst="roundRect">
            <a:avLst/>
          </a:prstGeom>
          <a:solidFill>
            <a:srgbClr val="FCD1B6">
              <a:alpha val="49804"/>
            </a:srgbClr>
          </a:solidFill>
          <a:ln w="25400" cap="flat">
            <a:solidFill>
              <a:srgbClr val="F67D32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algn="ctr"/>
            <a:endParaRPr lang="ru-RU"/>
          </a:p>
        </p:txBody>
      </p:sp>
      <p:sp>
        <p:nvSpPr>
          <p:cNvPr id="11" name="Прямоугольник: скругленные углы 10">
            <a:extLst>
              <a:ext uri="{FF2B5EF4-FFF2-40B4-BE49-F238E27FC236}">
                <a16:creationId xmlns:a16="http://schemas.microsoft.com/office/drawing/2014/main" id="{64BF3802-6A89-486E-AA2B-C4C76C162697}"/>
              </a:ext>
            </a:extLst>
          </p:cNvPr>
          <p:cNvSpPr/>
          <p:nvPr/>
        </p:nvSpPr>
        <p:spPr>
          <a:xfrm>
            <a:off x="169333" y="1399049"/>
            <a:ext cx="11802534" cy="1015663"/>
          </a:xfrm>
          <a:prstGeom prst="roundRect">
            <a:avLst/>
          </a:prstGeom>
          <a:solidFill>
            <a:srgbClr val="FFF5C9">
              <a:alpha val="50000"/>
            </a:srgbClr>
          </a:solidFill>
          <a:ln w="25400" cap="flat">
            <a:solidFill>
              <a:srgbClr val="FFE269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DECA284E-D87C-45FA-93C5-B6F1F22C84D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507" y="346126"/>
            <a:ext cx="2045661" cy="720852"/>
          </a:xfrm>
          <a:prstGeom prst="rect">
            <a:avLst/>
          </a:prstGeom>
        </p:spPr>
      </p:pic>
      <p:sp>
        <p:nvSpPr>
          <p:cNvPr id="7" name="Прямокутник 1">
            <a:extLst>
              <a:ext uri="{FF2B5EF4-FFF2-40B4-BE49-F238E27FC236}">
                <a16:creationId xmlns:a16="http://schemas.microsoft.com/office/drawing/2014/main" id="{C94397ED-8A32-4D75-8DDE-DF544A04482F}"/>
              </a:ext>
            </a:extLst>
          </p:cNvPr>
          <p:cNvSpPr/>
          <p:nvPr/>
        </p:nvSpPr>
        <p:spPr>
          <a:xfrm>
            <a:off x="3187869" y="215218"/>
            <a:ext cx="8245209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600" b="1" dirty="0">
                <a:solidFill>
                  <a:srgbClr val="004188"/>
                </a:solidFill>
                <a:latin typeface="Myriad pro"/>
                <a:cs typeface="Arial" panose="020B0604020202020204" pitchFamily="34" charset="0"/>
              </a:rPr>
              <a:t>Форма збору даних щодо КАІК</a:t>
            </a:r>
            <a:endParaRPr lang="ru-RU" sz="3600" b="1" dirty="0">
              <a:solidFill>
                <a:srgbClr val="004188"/>
              </a:solidFill>
              <a:latin typeface="Myriad pro"/>
              <a:cs typeface="Arial" panose="020B0604020202020204" pitchFamily="34" charset="0"/>
            </a:endParaRPr>
          </a:p>
          <a:p>
            <a:r>
              <a:rPr lang="uk-UA" sz="2400" b="1" dirty="0">
                <a:solidFill>
                  <a:srgbClr val="004188"/>
                </a:solidFill>
                <a:latin typeface="Myriad pro"/>
                <a:cs typeface="Arial" panose="020B0604020202020204" pitchFamily="34" charset="0"/>
              </a:rPr>
              <a:t>(катетеризація периферичної вени)</a:t>
            </a:r>
            <a:endParaRPr lang="ru-RU" sz="2400" b="1" dirty="0">
              <a:solidFill>
                <a:srgbClr val="004188"/>
              </a:solidFill>
              <a:latin typeface="Myriad pro"/>
              <a:cs typeface="Arial" panose="020B0604020202020204" pitchFamily="34" charset="0"/>
            </a:endParaRPr>
          </a:p>
        </p:txBody>
      </p:sp>
      <p:graphicFrame>
        <p:nvGraphicFramePr>
          <p:cNvPr id="10" name="Таблица 9">
            <a:extLst>
              <a:ext uri="{FF2B5EF4-FFF2-40B4-BE49-F238E27FC236}">
                <a16:creationId xmlns:a16="http://schemas.microsoft.com/office/drawing/2014/main" id="{04589104-44D6-4A2C-8D15-FB0226D414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1393973"/>
              </p:ext>
            </p:extLst>
          </p:nvPr>
        </p:nvGraphicFramePr>
        <p:xfrm>
          <a:off x="353507" y="1444206"/>
          <a:ext cx="11330493" cy="4942841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3675771">
                  <a:extLst>
                    <a:ext uri="{9D8B030D-6E8A-4147-A177-3AD203B41FA5}">
                      <a16:colId xmlns:a16="http://schemas.microsoft.com/office/drawing/2014/main" val="3534381835"/>
                    </a:ext>
                  </a:extLst>
                </a:gridCol>
                <a:gridCol w="2523630">
                  <a:extLst>
                    <a:ext uri="{9D8B030D-6E8A-4147-A177-3AD203B41FA5}">
                      <a16:colId xmlns:a16="http://schemas.microsoft.com/office/drawing/2014/main" val="3711055810"/>
                    </a:ext>
                  </a:extLst>
                </a:gridCol>
                <a:gridCol w="2809009">
                  <a:extLst>
                    <a:ext uri="{9D8B030D-6E8A-4147-A177-3AD203B41FA5}">
                      <a16:colId xmlns:a16="http://schemas.microsoft.com/office/drawing/2014/main" val="3590692669"/>
                    </a:ext>
                  </a:extLst>
                </a:gridCol>
                <a:gridCol w="2322083">
                  <a:extLst>
                    <a:ext uri="{9D8B030D-6E8A-4147-A177-3AD203B41FA5}">
                      <a16:colId xmlns:a16="http://schemas.microsoft.com/office/drawing/2014/main" val="1374852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uk-UA" sz="1800" dirty="0">
                          <a:effectLst/>
                        </a:rPr>
                        <a:t>ПІБ пацієнта:</a:t>
                      </a:r>
                      <a:endParaRPr lang="ru-RU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uk-UA" sz="1800" dirty="0">
                          <a:effectLst/>
                        </a:rPr>
                        <a:t>Вік: ____</a:t>
                      </a:r>
                      <a:endParaRPr lang="ru-RU" sz="3200" dirty="0">
                        <a:effectLst/>
                      </a:endParaRP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uk-UA" sz="1800" dirty="0">
                          <a:effectLst/>
                        </a:rPr>
                        <a:t>Дата народження:</a:t>
                      </a:r>
                      <a:endParaRPr lang="ru-RU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uk-UA" sz="1800" dirty="0">
                          <a:effectLst/>
                        </a:rPr>
                        <a:t>№ медичної карти</a:t>
                      </a:r>
                      <a:r>
                        <a:rPr lang="uk-UA" sz="1800" baseline="30000" dirty="0">
                          <a:effectLst/>
                        </a:rPr>
                        <a:t>2</a:t>
                      </a:r>
                      <a:r>
                        <a:rPr lang="uk-UA" sz="1800" dirty="0">
                          <a:effectLst/>
                        </a:rPr>
                        <a:t>: Відділення:</a:t>
                      </a:r>
                      <a:endParaRPr lang="ru-RU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uk-UA" sz="1800" dirty="0">
                          <a:effectLst/>
                        </a:rPr>
                        <a:t>Дата опрацювання</a:t>
                      </a:r>
                      <a:r>
                        <a:rPr lang="uk-UA" sz="1800" baseline="30000" dirty="0">
                          <a:effectLst/>
                        </a:rPr>
                        <a:t>4</a:t>
                      </a:r>
                      <a:r>
                        <a:rPr lang="uk-UA" sz="1800" dirty="0">
                          <a:effectLst/>
                        </a:rPr>
                        <a:t>: </a:t>
                      </a:r>
                    </a:p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uk-UA" sz="1800" dirty="0">
                          <a:effectLst/>
                        </a:rPr>
                        <a:t>ПІБ епідеміолога:</a:t>
                      </a:r>
                      <a:endParaRPr lang="ru-RU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9137392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uk-UA" sz="1800">
                          <a:effectLst/>
                        </a:rPr>
                        <a:t>Діагноз</a:t>
                      </a:r>
                      <a:r>
                        <a:rPr lang="uk-UA" sz="1800" baseline="30000">
                          <a:effectLst/>
                        </a:rPr>
                        <a:t>1</a:t>
                      </a:r>
                      <a:r>
                        <a:rPr lang="uk-UA" sz="1800">
                          <a:effectLst/>
                        </a:rPr>
                        <a:t>:</a:t>
                      </a:r>
                      <a:endParaRPr lang="ru-RU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uk-UA" sz="1800">
                          <a:effectLst/>
                        </a:rPr>
                        <a:t>Стать:      </a:t>
                      </a:r>
                      <a:r>
                        <a:rPr lang="uk-UA" sz="1800">
                          <a:effectLst/>
                          <a:sym typeface="Symbol" panose="05050102010706020507" pitchFamily="18" charset="2"/>
                        </a:rPr>
                        <a:t></a:t>
                      </a:r>
                      <a:r>
                        <a:rPr lang="uk-UA" sz="1800">
                          <a:effectLst/>
                        </a:rPr>
                        <a:t> Ч      </a:t>
                      </a:r>
                      <a:r>
                        <a:rPr lang="uk-UA" sz="1800">
                          <a:effectLst/>
                          <a:sym typeface="Symbol" panose="05050102010706020507" pitchFamily="18" charset="2"/>
                        </a:rPr>
                        <a:t></a:t>
                      </a:r>
                      <a:r>
                        <a:rPr lang="uk-UA" sz="1800">
                          <a:effectLst/>
                        </a:rPr>
                        <a:t> Ж</a:t>
                      </a:r>
                      <a:endParaRPr lang="ru-RU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uk-UA" sz="1800" dirty="0">
                          <a:effectLst/>
                        </a:rPr>
                        <a:t>Дослідний номер</a:t>
                      </a:r>
                      <a:r>
                        <a:rPr lang="uk-UA" sz="1800" baseline="30000" dirty="0">
                          <a:effectLst/>
                        </a:rPr>
                        <a:t>3</a:t>
                      </a:r>
                      <a:r>
                        <a:rPr lang="uk-UA" sz="1800" dirty="0">
                          <a:effectLst/>
                        </a:rPr>
                        <a:t>:</a:t>
                      </a:r>
                      <a:endParaRPr lang="ru-RU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8378335"/>
                  </a:ext>
                </a:extLst>
              </a:tr>
              <a:tr h="1057910">
                <a:tc gridSpan="4"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uk-UA" sz="1800" dirty="0">
                          <a:effectLst/>
                        </a:rPr>
                        <a:t>Дата постановки: ___ / ___ / ________ р.                                                 Дата зняття: ___ / ___ /________ р </a:t>
                      </a:r>
                    </a:p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uk-UA" sz="1800" dirty="0">
                          <a:effectLst/>
                        </a:rPr>
                        <a:t>ПІБ м/с</a:t>
                      </a:r>
                      <a:r>
                        <a:rPr lang="uk-UA" sz="1800" baseline="30000" dirty="0">
                          <a:effectLst/>
                        </a:rPr>
                        <a:t>5</a:t>
                      </a:r>
                      <a:r>
                        <a:rPr lang="uk-UA" sz="1800" dirty="0">
                          <a:effectLst/>
                        </a:rPr>
                        <a:t>:……………………………………….………………………….</a:t>
                      </a:r>
                      <a:endParaRPr lang="ru-RU" sz="3200" dirty="0">
                        <a:effectLst/>
                      </a:endParaRPr>
                    </a:p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uk-UA" sz="1800" dirty="0">
                          <a:effectLst/>
                        </a:rPr>
                        <a:t>Катетер встановлено (підкреслити): вперше / повторно</a:t>
                      </a:r>
                      <a:r>
                        <a:rPr lang="uk-UA" sz="1800" baseline="30000" dirty="0">
                          <a:effectLst/>
                        </a:rPr>
                        <a:t>6</a:t>
                      </a:r>
                      <a:r>
                        <a:rPr lang="uk-UA" sz="1800" dirty="0">
                          <a:effectLst/>
                        </a:rPr>
                        <a:t>                                                                                                                                                Причина заміни катетера</a:t>
                      </a:r>
                      <a:r>
                        <a:rPr lang="uk-UA" sz="1800" baseline="30000" dirty="0">
                          <a:effectLst/>
                        </a:rPr>
                        <a:t>7</a:t>
                      </a:r>
                      <a:r>
                        <a:rPr lang="uk-UA" sz="1800" dirty="0">
                          <a:effectLst/>
                        </a:rPr>
                        <a:t> (підкреслити): планово / позапланово   Розмір катетера</a:t>
                      </a:r>
                      <a:r>
                        <a:rPr lang="uk-UA" sz="1800" baseline="30000" dirty="0">
                          <a:effectLst/>
                        </a:rPr>
                        <a:t>8</a:t>
                      </a:r>
                      <a:r>
                        <a:rPr lang="uk-UA" sz="1800" dirty="0">
                          <a:effectLst/>
                        </a:rPr>
                        <a:t>: __________                                                                                                                                                                                                 </a:t>
                      </a:r>
                      <a:r>
                        <a:rPr lang="uk-UA" sz="1800" dirty="0" err="1">
                          <a:effectLst/>
                        </a:rPr>
                        <a:t>Інфузійних</a:t>
                      </a:r>
                      <a:r>
                        <a:rPr lang="uk-UA" sz="1800" dirty="0">
                          <a:effectLst/>
                        </a:rPr>
                        <a:t> розчинів на добу</a:t>
                      </a:r>
                      <a:r>
                        <a:rPr lang="uk-UA" sz="1800" baseline="30000" dirty="0">
                          <a:effectLst/>
                        </a:rPr>
                        <a:t>9</a:t>
                      </a:r>
                      <a:r>
                        <a:rPr lang="uk-UA" sz="1800" dirty="0">
                          <a:effectLst/>
                        </a:rPr>
                        <a:t> (мл): _________</a:t>
                      </a:r>
                      <a:endParaRPr lang="ru-RU" sz="3200" dirty="0">
                        <a:effectLst/>
                      </a:endParaRPr>
                    </a:p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uk-UA" sz="1800" dirty="0">
                          <a:effectLst/>
                        </a:rPr>
                        <a:t>КАІК</a:t>
                      </a:r>
                      <a:r>
                        <a:rPr lang="uk-UA" sz="1800" baseline="30000" dirty="0">
                          <a:effectLst/>
                        </a:rPr>
                        <a:t>10</a:t>
                      </a:r>
                      <a:r>
                        <a:rPr lang="uk-UA" sz="1800" dirty="0">
                          <a:effectLst/>
                        </a:rPr>
                        <a:t>: не встановлено / встановлено (зазначити дату): ____ / ____ / __________ р.                                                                                                    </a:t>
                      </a:r>
                      <a:endParaRPr lang="ru-RU" sz="3200" dirty="0">
                        <a:effectLst/>
                      </a:endParaRPr>
                    </a:p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uk-UA" sz="1800" dirty="0">
                          <a:effectLst/>
                        </a:rPr>
                        <a:t>Посів крові</a:t>
                      </a:r>
                      <a:r>
                        <a:rPr lang="uk-UA" sz="1800" baseline="30000" dirty="0">
                          <a:effectLst/>
                        </a:rPr>
                        <a:t>11</a:t>
                      </a:r>
                      <a:r>
                        <a:rPr lang="uk-UA" sz="1800" dirty="0">
                          <a:effectLst/>
                        </a:rPr>
                        <a:t> (вказати дату): ___ / ___ / ___ р.                                   Збудник(и) вказати: </a:t>
                      </a:r>
                    </a:p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uk-UA" sz="1800" dirty="0">
                          <a:effectLst/>
                        </a:rPr>
                        <a:t>Посів спинномозкової рідини (вказати дату)</a:t>
                      </a:r>
                      <a:r>
                        <a:rPr lang="uk-UA" sz="1800" baseline="30000" dirty="0">
                          <a:effectLst/>
                        </a:rPr>
                        <a:t>12</a:t>
                      </a:r>
                      <a:r>
                        <a:rPr lang="uk-UA" sz="1800" dirty="0">
                          <a:effectLst/>
                        </a:rPr>
                        <a:t>: ___ / ___ / ___         </a:t>
                      </a:r>
                      <a:r>
                        <a:rPr lang="uk-UA" sz="1800" dirty="0" err="1">
                          <a:effectLst/>
                        </a:rPr>
                        <a:t>Зудник</a:t>
                      </a:r>
                      <a:r>
                        <a:rPr lang="uk-UA" sz="1800" dirty="0">
                          <a:effectLst/>
                        </a:rPr>
                        <a:t>(и) вказати: _</a:t>
                      </a:r>
                      <a:endParaRPr lang="ru-RU" sz="3200" dirty="0">
                        <a:effectLst/>
                      </a:endParaRPr>
                    </a:p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uk-UA" sz="1800" dirty="0">
                          <a:effectLst/>
                        </a:rPr>
                        <a:t>Посів катетера</a:t>
                      </a:r>
                      <a:r>
                        <a:rPr lang="uk-UA" sz="1800" baseline="30000" dirty="0">
                          <a:effectLst/>
                        </a:rPr>
                        <a:t>13</a:t>
                      </a:r>
                      <a:r>
                        <a:rPr lang="uk-UA" sz="1800" dirty="0">
                          <a:effectLst/>
                        </a:rPr>
                        <a:t> (вказати дату): ___ / ___ / ___ р.                            Збудник(и) вказати: </a:t>
                      </a:r>
                    </a:p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uk-UA" sz="1800" dirty="0">
                          <a:effectLst/>
                        </a:rPr>
                        <a:t>Днів лікування КАІК</a:t>
                      </a:r>
                      <a:r>
                        <a:rPr lang="uk-UA" sz="1800" baseline="30000" dirty="0">
                          <a:effectLst/>
                        </a:rPr>
                        <a:t>14</a:t>
                      </a:r>
                      <a:r>
                        <a:rPr lang="uk-UA" sz="1800" dirty="0">
                          <a:effectLst/>
                        </a:rPr>
                        <a:t> (вказати): _______                                                                                         </a:t>
                      </a:r>
                    </a:p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uk-UA" sz="1800" dirty="0">
                          <a:effectLst/>
                        </a:rPr>
                        <a:t>Вихід КАІК (підкреслити): одужання / смерть внаслідок КАІК / смерть пацієнта внаслідок іншої патології</a:t>
                      </a:r>
                      <a:endParaRPr lang="ru-RU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29218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3224513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2" grpId="0" animBg="1"/>
      <p:bldP spid="1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D08E89E3-9963-4EBE-A3F7-8EEC17887BA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507" y="346126"/>
            <a:ext cx="2045661" cy="720852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A9F47584-5330-4528-996E-AA4030E7CFEA}"/>
              </a:ext>
            </a:extLst>
          </p:cNvPr>
          <p:cNvSpPr txBox="1"/>
          <p:nvPr/>
        </p:nvSpPr>
        <p:spPr>
          <a:xfrm>
            <a:off x="304801" y="2408970"/>
            <a:ext cx="1453441" cy="92332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uk-UA" sz="1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rPr>
              <a:t>Нагляд </a:t>
            </a:r>
          </a:p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uk-UA" sz="1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rPr>
              <a:t>(щоденно)</a:t>
            </a:r>
          </a:p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uk-UA" sz="1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rPr>
              <a:t> </a:t>
            </a:r>
            <a:endParaRPr kumimoji="0" lang="ru-RU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id="{060EFF1D-0DAB-4FE4-9196-4DB15B58F0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3565308"/>
              </p:ext>
            </p:extLst>
          </p:nvPr>
        </p:nvGraphicFramePr>
        <p:xfrm>
          <a:off x="2132542" y="1463029"/>
          <a:ext cx="9754657" cy="2820035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9754657">
                  <a:extLst>
                    <a:ext uri="{9D8B030D-6E8A-4147-A177-3AD203B41FA5}">
                      <a16:colId xmlns:a16="http://schemas.microsoft.com/office/drawing/2014/main" val="3121091680"/>
                    </a:ext>
                  </a:extLst>
                </a:gridCol>
              </a:tblGrid>
              <a:tr h="1012190"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uk-UA" sz="1800" dirty="0">
                          <a:effectLst/>
                        </a:rPr>
                        <a:t>Ступінь запалення:</a:t>
                      </a:r>
                      <a:endParaRPr lang="ru-RU" sz="1800" dirty="0">
                        <a:effectLst/>
                      </a:endParaRPr>
                    </a:p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uk-UA" sz="1800" dirty="0">
                          <a:effectLst/>
                        </a:rPr>
                        <a:t>□   0 – біль і симптоматика відсутні</a:t>
                      </a:r>
                      <a:endParaRPr lang="ru-RU" sz="1800" dirty="0">
                        <a:effectLst/>
                      </a:endParaRPr>
                    </a:p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uk-UA" sz="1800" dirty="0">
                          <a:effectLst/>
                        </a:rPr>
                        <a:t>□  І – біль/ почервоніння в місці введення катетера</a:t>
                      </a:r>
                      <a:endParaRPr lang="ru-RU" sz="1800" dirty="0">
                        <a:effectLst/>
                      </a:endParaRPr>
                    </a:p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uk-UA" sz="1800" dirty="0">
                          <a:effectLst/>
                        </a:rPr>
                        <a:t>□  ІІ – біль, набряк, почервоніння, вена щільна при пальпації (довжина до 3 см)</a:t>
                      </a:r>
                      <a:endParaRPr lang="ru-RU" sz="1800" dirty="0">
                        <a:effectLst/>
                      </a:endParaRPr>
                    </a:p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uk-UA" sz="1800" dirty="0">
                          <a:effectLst/>
                        </a:rPr>
                        <a:t>□  ІІІ – біль, набряк, почервоніння, вена щільна при пальпації (довжина більше 3 см), гнійні виділення в місці введення</a:t>
                      </a:r>
                      <a:endParaRPr lang="ru-RU" sz="1800" dirty="0">
                        <a:effectLst/>
                      </a:endParaRPr>
                    </a:p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uk-UA" sz="1800" dirty="0">
                          <a:effectLst/>
                        </a:rPr>
                        <a:t>□  ІV- біль, набряк, почервоніння, вена щільна при пальпації (довжина більше 3 см), гнійні виділення в місці введення, некроз тканин навколо вени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89107963"/>
                  </a:ext>
                </a:extLst>
              </a:tr>
            </a:tbl>
          </a:graphicData>
        </a:graphic>
      </p:graphicFrame>
      <p:graphicFrame>
        <p:nvGraphicFramePr>
          <p:cNvPr id="7" name="Таблица 6">
            <a:extLst>
              <a:ext uri="{FF2B5EF4-FFF2-40B4-BE49-F238E27FC236}">
                <a16:creationId xmlns:a16="http://schemas.microsoft.com/office/drawing/2014/main" id="{29FB1D23-3365-4FBB-8156-D22E8788BD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9297801"/>
              </p:ext>
            </p:extLst>
          </p:nvPr>
        </p:nvGraphicFramePr>
        <p:xfrm>
          <a:off x="2132542" y="4858953"/>
          <a:ext cx="9754657" cy="1439736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9754657">
                  <a:extLst>
                    <a:ext uri="{9D8B030D-6E8A-4147-A177-3AD203B41FA5}">
                      <a16:colId xmlns:a16="http://schemas.microsoft.com/office/drawing/2014/main" val="1291879"/>
                    </a:ext>
                  </a:extLst>
                </a:gridCol>
              </a:tblGrid>
              <a:tr h="1195705"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06000"/>
                        </a:lnSpc>
                        <a:buFont typeface="Symbol" panose="05050102010706020507" pitchFamily="18" charset="2"/>
                        <a:buChar char=""/>
                      </a:pPr>
                      <a:r>
                        <a:rPr lang="uk-UA" sz="1800" dirty="0">
                          <a:effectLst/>
                        </a:rPr>
                        <a:t>оцінка необхідності подальшого використання</a:t>
                      </a:r>
                      <a:endParaRPr lang="ru-RU" sz="1800" dirty="0">
                        <a:effectLst/>
                      </a:endParaRPr>
                    </a:p>
                    <a:p>
                      <a:pPr marL="342900" lvl="0" indent="-342900" algn="l">
                        <a:lnSpc>
                          <a:spcPct val="106000"/>
                        </a:lnSpc>
                        <a:buFont typeface="Symbol" panose="05050102010706020507" pitchFamily="18" charset="2"/>
                        <a:buChar char=""/>
                      </a:pPr>
                      <a:r>
                        <a:rPr lang="uk-UA" sz="1800" dirty="0">
                          <a:effectLst/>
                        </a:rPr>
                        <a:t>заміна пов’язки</a:t>
                      </a:r>
                      <a:r>
                        <a:rPr lang="uk-UA" sz="1800" baseline="30000" dirty="0">
                          <a:effectLst/>
                        </a:rPr>
                        <a:t>19</a:t>
                      </a:r>
                      <a:endParaRPr lang="ru-RU" sz="1800" dirty="0">
                        <a:effectLst/>
                      </a:endParaRPr>
                    </a:p>
                    <a:p>
                      <a:pPr marL="342900" lvl="0" indent="-342900" algn="l">
                        <a:lnSpc>
                          <a:spcPct val="106000"/>
                        </a:lnSpc>
                        <a:buFont typeface="Symbol" panose="05050102010706020507" pitchFamily="18" charset="2"/>
                        <a:buChar char=""/>
                      </a:pPr>
                      <a:r>
                        <a:rPr lang="uk-UA" sz="1800" dirty="0">
                          <a:effectLst/>
                        </a:rPr>
                        <a:t>видалення планово</a:t>
                      </a:r>
                      <a:r>
                        <a:rPr lang="uk-UA" sz="1800" baseline="30000" dirty="0">
                          <a:effectLst/>
                        </a:rPr>
                        <a:t>20</a:t>
                      </a:r>
                      <a:endParaRPr lang="ru-RU" sz="1800" dirty="0">
                        <a:effectLst/>
                      </a:endParaRPr>
                    </a:p>
                    <a:p>
                      <a:pPr marL="342900" lvl="0" indent="-342900" algn="l">
                        <a:lnSpc>
                          <a:spcPct val="106000"/>
                        </a:lnSpc>
                        <a:buFont typeface="Symbol" panose="05050102010706020507" pitchFamily="18" charset="2"/>
                        <a:buChar char=""/>
                      </a:pPr>
                      <a:r>
                        <a:rPr lang="uk-UA" sz="1800" dirty="0">
                          <a:effectLst/>
                        </a:rPr>
                        <a:t>видалення позапланово</a:t>
                      </a:r>
                      <a:r>
                        <a:rPr lang="uk-UA" sz="1800" baseline="30000" dirty="0">
                          <a:effectLst/>
                        </a:rPr>
                        <a:t>21</a:t>
                      </a:r>
                      <a:endParaRPr lang="ru-RU" sz="1800" dirty="0">
                        <a:effectLst/>
                      </a:endParaRPr>
                    </a:p>
                    <a:p>
                      <a:pPr marL="342900" lvl="0" indent="-342900" algn="l">
                        <a:lnSpc>
                          <a:spcPct val="106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Char char=""/>
                      </a:pPr>
                      <a:r>
                        <a:rPr lang="uk-UA" sz="1800" dirty="0">
                          <a:effectLst/>
                        </a:rPr>
                        <a:t>інше (зазначити)</a:t>
                      </a:r>
                      <a:r>
                        <a:rPr lang="uk-UA" sz="1800" baseline="30000" dirty="0">
                          <a:effectLst/>
                        </a:rPr>
                        <a:t>22</a:t>
                      </a:r>
                      <a:r>
                        <a:rPr lang="uk-UA" sz="1800" dirty="0">
                          <a:effectLst/>
                        </a:rPr>
                        <a:t>: ______________________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41175235"/>
                  </a:ext>
                </a:extLst>
              </a:tr>
            </a:tbl>
          </a:graphicData>
        </a:graphic>
      </p:graphicFrame>
      <p:sp>
        <p:nvSpPr>
          <p:cNvPr id="9" name="Прямокутник 1">
            <a:extLst>
              <a:ext uri="{FF2B5EF4-FFF2-40B4-BE49-F238E27FC236}">
                <a16:creationId xmlns:a16="http://schemas.microsoft.com/office/drawing/2014/main" id="{7D71D4E7-C913-4CA0-8948-CA46C87C85D3}"/>
              </a:ext>
            </a:extLst>
          </p:cNvPr>
          <p:cNvSpPr/>
          <p:nvPr/>
        </p:nvSpPr>
        <p:spPr>
          <a:xfrm>
            <a:off x="3187869" y="215218"/>
            <a:ext cx="8245209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600" b="1" dirty="0">
                <a:solidFill>
                  <a:srgbClr val="004188"/>
                </a:solidFill>
                <a:latin typeface="Myriad pro"/>
                <a:cs typeface="Arial" panose="020B0604020202020204" pitchFamily="34" charset="0"/>
              </a:rPr>
              <a:t>Форма збору даних щодо КАІК</a:t>
            </a:r>
            <a:endParaRPr lang="ru-RU" sz="3600" b="1" dirty="0">
              <a:solidFill>
                <a:srgbClr val="004188"/>
              </a:solidFill>
              <a:latin typeface="Myriad pro"/>
              <a:cs typeface="Arial" panose="020B0604020202020204" pitchFamily="34" charset="0"/>
            </a:endParaRPr>
          </a:p>
          <a:p>
            <a:r>
              <a:rPr lang="uk-UA" sz="2400" b="1" dirty="0">
                <a:solidFill>
                  <a:srgbClr val="004188"/>
                </a:solidFill>
                <a:latin typeface="Myriad pro"/>
                <a:cs typeface="Arial" panose="020B0604020202020204" pitchFamily="34" charset="0"/>
              </a:rPr>
              <a:t>(катетеризація периферичної вени)</a:t>
            </a:r>
            <a:endParaRPr lang="ru-RU" sz="2400" b="1" dirty="0">
              <a:solidFill>
                <a:srgbClr val="004188"/>
              </a:solidFill>
              <a:latin typeface="Myriad pro"/>
              <a:cs typeface="Arial" panose="020B0604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EA4CF39-E23F-4431-A913-7AC685AC14A7}"/>
              </a:ext>
            </a:extLst>
          </p:cNvPr>
          <p:cNvSpPr txBox="1"/>
          <p:nvPr/>
        </p:nvSpPr>
        <p:spPr>
          <a:xfrm>
            <a:off x="425907" y="5117157"/>
            <a:ext cx="1211227" cy="92332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uk-UA" sz="1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rPr>
              <a:t>Догляд</a:t>
            </a:r>
          </a:p>
          <a:p>
            <a:pPr algn="ctr"/>
            <a:r>
              <a:rPr kumimoji="0" lang="uk-UA" sz="1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rPr>
              <a:t>(щоденно)</a:t>
            </a:r>
          </a:p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59564648"/>
      </p:ext>
    </p:extLst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E704025B-091C-4E27-840A-B3BFE7C3F67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507" y="346126"/>
            <a:ext cx="2045661" cy="720852"/>
          </a:xfrm>
          <a:prstGeom prst="rect">
            <a:avLst/>
          </a:prstGeom>
        </p:spPr>
      </p:pic>
      <p:sp>
        <p:nvSpPr>
          <p:cNvPr id="5" name="Прямокутник 1">
            <a:extLst>
              <a:ext uri="{FF2B5EF4-FFF2-40B4-BE49-F238E27FC236}">
                <a16:creationId xmlns:a16="http://schemas.microsoft.com/office/drawing/2014/main" id="{7D71BDE3-9B24-43EB-A560-3516DB5EF174}"/>
              </a:ext>
            </a:extLst>
          </p:cNvPr>
          <p:cNvSpPr/>
          <p:nvPr/>
        </p:nvSpPr>
        <p:spPr>
          <a:xfrm>
            <a:off x="3170936" y="383386"/>
            <a:ext cx="824520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600" b="1" dirty="0">
                <a:solidFill>
                  <a:srgbClr val="004188"/>
                </a:solidFill>
                <a:latin typeface="Myriad pro"/>
                <a:cs typeface="Arial" panose="020B0604020202020204" pitchFamily="34" charset="0"/>
              </a:rPr>
              <a:t>Вибір додаткового набору даних </a:t>
            </a:r>
            <a:endParaRPr lang="ru-RU" sz="3600" b="1" dirty="0">
              <a:solidFill>
                <a:srgbClr val="004188"/>
              </a:solidFill>
              <a:latin typeface="Myriad pro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1F29556-CCCE-468A-B256-9B28D80006E4}"/>
              </a:ext>
            </a:extLst>
          </p:cNvPr>
          <p:cNvSpPr txBox="1"/>
          <p:nvPr/>
        </p:nvSpPr>
        <p:spPr>
          <a:xfrm>
            <a:off x="1100666" y="1540933"/>
            <a:ext cx="9631159" cy="206210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>
              <a:defRPr sz="3200"/>
            </a:lvl1pPr>
          </a:lstStyle>
          <a:p>
            <a:r>
              <a:rPr lang="uk-UA" dirty="0"/>
              <a:t>Порядок профілактики ІПНМД в закладах охорони здоров’я, які надають медичну допомогу в стаціонарних умовах</a:t>
            </a:r>
          </a:p>
          <a:p>
            <a:endParaRPr lang="ru-RU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7573230-A68B-4F2E-8EFD-70C91D40183F}"/>
              </a:ext>
            </a:extLst>
          </p:cNvPr>
          <p:cNvSpPr txBox="1"/>
          <p:nvPr/>
        </p:nvSpPr>
        <p:spPr>
          <a:xfrm>
            <a:off x="3691468" y="3304517"/>
            <a:ext cx="7724678" cy="304698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just"/>
            <a:r>
              <a:rPr lang="uk-UA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Приклад:</a:t>
            </a:r>
          </a:p>
          <a:p>
            <a:pPr algn="just"/>
            <a:endParaRPr lang="uk-UA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uk-UA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Фактори ризику щодо КАІСВШ:</a:t>
            </a:r>
          </a:p>
          <a:p>
            <a:pPr algn="just"/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uk-UA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1) довготривале або більше рекомендованого терміну використання катетера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uk-UA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2) </a:t>
            </a:r>
            <a:r>
              <a:rPr lang="uk-UA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недоукомплектованість</a:t>
            </a:r>
            <a:r>
              <a:rPr lang="uk-UA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ВАРІТ сестрами медичними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uk-UA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3) нестандартизований догляд за катетером 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10" name="Picture 2" descr="D:\1.ЦГЗ\ІК ТБ\Лекція монвізит\kisspng-bedridden-old-age-patient-old-man-bowls-5b28f67543a142.269984201529411189277.png">
            <a:extLst>
              <a:ext uri="{FF2B5EF4-FFF2-40B4-BE49-F238E27FC236}">
                <a16:creationId xmlns:a16="http://schemas.microsoft.com/office/drawing/2014/main" id="{49FCBC15-5EB1-47B1-891F-B4B68F5B19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507" y="3649554"/>
            <a:ext cx="2862320" cy="2862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06063646"/>
      </p:ext>
    </p:extLst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0BEEC7ED-BDDB-4644-9B93-694B23ECA66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507" y="346126"/>
            <a:ext cx="2045661" cy="72085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170927" y="1694997"/>
            <a:ext cx="9751073" cy="230832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r>
              <a:rPr lang="uk-UA" sz="2400" b="1" dirty="0"/>
              <a:t>Наказ МОЗ України від 15 липня 2021 року № 1447 </a:t>
            </a:r>
          </a:p>
          <a:p>
            <a:endParaRPr lang="ru-RU" sz="2400" dirty="0"/>
          </a:p>
          <a:p>
            <a:r>
              <a:rPr lang="ru-RU" sz="2400" dirty="0"/>
              <a:t>«</a:t>
            </a:r>
            <a:r>
              <a:rPr lang="uk-UA" sz="2400" dirty="0"/>
              <a:t>Про затвердження Зміни до Критеріїв, за якими визначаються випадки інфекційних та паразитарних захворювань, які підлягають реєстрації»</a:t>
            </a:r>
          </a:p>
          <a:p>
            <a:endParaRPr lang="ru-RU" sz="2400" dirty="0"/>
          </a:p>
        </p:txBody>
      </p:sp>
      <p:sp>
        <p:nvSpPr>
          <p:cNvPr id="8" name="Прямокутник 1">
            <a:extLst>
              <a:ext uri="{FF2B5EF4-FFF2-40B4-BE49-F238E27FC236}">
                <a16:creationId xmlns:a16="http://schemas.microsoft.com/office/drawing/2014/main" id="{7F8FB3B4-6772-4B25-8D7B-5CCE643795A4}"/>
              </a:ext>
            </a:extLst>
          </p:cNvPr>
          <p:cNvSpPr/>
          <p:nvPr/>
        </p:nvSpPr>
        <p:spPr>
          <a:xfrm>
            <a:off x="3170936" y="383386"/>
            <a:ext cx="824520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600" b="1" dirty="0">
                <a:solidFill>
                  <a:srgbClr val="004188"/>
                </a:solidFill>
                <a:latin typeface="Myriad pro"/>
                <a:cs typeface="Arial" panose="020B0604020202020204" pitchFamily="34" charset="0"/>
              </a:rPr>
              <a:t>Збір даних щодо інших ІПНМД</a:t>
            </a:r>
            <a:endParaRPr lang="ru-RU" sz="2400" b="1" dirty="0">
              <a:solidFill>
                <a:srgbClr val="004188"/>
              </a:solidFill>
              <a:latin typeface="Myriad pro"/>
              <a:cs typeface="Arial" panose="020B0604020202020204" pitchFamily="34" charset="0"/>
            </a:endParaRP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109CD315-D3DE-404D-9346-83A7D0E4FE1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93992" y="3677629"/>
            <a:ext cx="3108541" cy="3108541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211723B7-9742-4FE9-8A3A-E35DA7DF5F7F}"/>
              </a:ext>
            </a:extLst>
          </p:cNvPr>
          <p:cNvSpPr txBox="1"/>
          <p:nvPr/>
        </p:nvSpPr>
        <p:spPr>
          <a:xfrm>
            <a:off x="1170928" y="4169674"/>
            <a:ext cx="6940140" cy="120032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r>
              <a:rPr lang="uk-UA" sz="2400" dirty="0"/>
              <a:t>Зареєстровано в Міністерстві юстиції України 15 вересня 2021 року за № 1214/36836</a:t>
            </a: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7183288"/>
      </p:ext>
    </p:extLst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кутник 1">
            <a:extLst>
              <a:ext uri="{FF2B5EF4-FFF2-40B4-BE49-F238E27FC236}">
                <a16:creationId xmlns:a16="http://schemas.microsoft.com/office/drawing/2014/main" id="{13D69E2B-5A31-48AC-94F3-CE471D0AC5E6}"/>
              </a:ext>
            </a:extLst>
          </p:cNvPr>
          <p:cNvSpPr/>
          <p:nvPr/>
        </p:nvSpPr>
        <p:spPr>
          <a:xfrm>
            <a:off x="2962656" y="2826699"/>
            <a:ext cx="784730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5400" b="1" dirty="0">
                <a:solidFill>
                  <a:srgbClr val="004188"/>
                </a:solidFill>
                <a:latin typeface="Myriad pro"/>
                <a:ea typeface="Arial" panose="020B0604020202020204" pitchFamily="34" charset="0"/>
                <a:cs typeface="Arial" panose="020B0604020202020204" pitchFamily="34" charset="0"/>
              </a:rPr>
              <a:t>ДЯКУЮ ЗА УВАГУ!</a:t>
            </a:r>
            <a:endParaRPr lang="uk-UA" sz="5400" dirty="0">
              <a:solidFill>
                <a:srgbClr val="004188"/>
              </a:solidFill>
              <a:latin typeface="Myriad pro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053588" y="3778259"/>
            <a:ext cx="1143508" cy="91440"/>
          </a:xfrm>
          <a:prstGeom prst="rect">
            <a:avLst/>
          </a:prstGeom>
          <a:solidFill>
            <a:srgbClr val="F29015"/>
          </a:solidFill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uk-UA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94558345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9E2BB345-21BE-400F-9334-CF31EFA3B1DC}"/>
              </a:ext>
            </a:extLst>
          </p:cNvPr>
          <p:cNvSpPr txBox="1"/>
          <p:nvPr/>
        </p:nvSpPr>
        <p:spPr>
          <a:xfrm>
            <a:off x="1236133" y="1538831"/>
            <a:ext cx="10230153" cy="156965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>
              <a:defRPr sz="3200"/>
            </a:lvl1pPr>
          </a:lstStyle>
          <a:p>
            <a:r>
              <a:rPr lang="uk-UA" dirty="0"/>
              <a:t>Порядок здійснення епідеміологічного нагляду та ведення обліку інфекційних хвороб, пов’язаних з наданням медичної допомоги.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3DCC395D-BBC5-4043-BCB8-F567D9E4238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507" y="346126"/>
            <a:ext cx="2045661" cy="720852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3C93A3F8-9AC6-4635-8674-FC230FA97951}"/>
              </a:ext>
            </a:extLst>
          </p:cNvPr>
          <p:cNvSpPr txBox="1"/>
          <p:nvPr/>
        </p:nvSpPr>
        <p:spPr>
          <a:xfrm>
            <a:off x="1766209" y="3848147"/>
            <a:ext cx="5791199" cy="231076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>
              <a:defRPr sz="2400"/>
            </a:lvl1pPr>
          </a:lstStyle>
          <a:p>
            <a:r>
              <a:rPr lang="uk-UA" dirty="0"/>
              <a:t>- Організація та проведення </a:t>
            </a:r>
            <a:r>
              <a:rPr lang="uk-UA" b="1" dirty="0"/>
              <a:t>дозорного</a:t>
            </a:r>
            <a:r>
              <a:rPr lang="uk-UA" dirty="0"/>
              <a:t> епідеміологічного нагляду за ІПНМД</a:t>
            </a:r>
          </a:p>
          <a:p>
            <a:endParaRPr lang="uk-UA" dirty="0"/>
          </a:p>
          <a:p>
            <a:r>
              <a:rPr lang="uk-UA" dirty="0"/>
              <a:t>- Організація та проведення </a:t>
            </a:r>
            <a:r>
              <a:rPr lang="uk-UA" b="1" dirty="0"/>
              <a:t>рутинного</a:t>
            </a:r>
            <a:r>
              <a:rPr lang="uk-UA" dirty="0"/>
              <a:t> епідеміологічного нагляду за ІПНМД</a:t>
            </a:r>
            <a:endParaRPr lang="ru-RU" dirty="0"/>
          </a:p>
          <a:p>
            <a:endParaRPr lang="ru-RU" dirty="0"/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8E514B6E-30AB-4AEE-AF1B-8071783782D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27885" y="3494319"/>
            <a:ext cx="3181641" cy="3181641"/>
          </a:xfrm>
          <a:prstGeom prst="rect">
            <a:avLst/>
          </a:prstGeom>
        </p:spPr>
      </p:pic>
      <p:sp>
        <p:nvSpPr>
          <p:cNvPr id="9" name="Прямокутник 1">
            <a:extLst>
              <a:ext uri="{FF2B5EF4-FFF2-40B4-BE49-F238E27FC236}">
                <a16:creationId xmlns:a16="http://schemas.microsoft.com/office/drawing/2014/main" id="{A2F56624-7159-476D-86C8-AC8D80AB098D}"/>
              </a:ext>
            </a:extLst>
          </p:cNvPr>
          <p:cNvSpPr/>
          <p:nvPr/>
        </p:nvSpPr>
        <p:spPr>
          <a:xfrm>
            <a:off x="3374135" y="346126"/>
            <a:ext cx="824520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600" b="1" dirty="0">
                <a:solidFill>
                  <a:srgbClr val="004188"/>
                </a:solidFill>
                <a:latin typeface="Myriad pro"/>
                <a:cs typeface="Arial" panose="020B0604020202020204" pitchFamily="34" charset="0"/>
              </a:rPr>
              <a:t>Епіднагляд за ІПНМД</a:t>
            </a:r>
            <a:endParaRPr lang="uk-UA" sz="3600" dirty="0">
              <a:solidFill>
                <a:srgbClr val="004188"/>
              </a:solidFill>
              <a:latin typeface="Myriad pro"/>
            </a:endParaRPr>
          </a:p>
        </p:txBody>
      </p:sp>
    </p:spTree>
    <p:extLst>
      <p:ext uri="{BB962C8B-B14F-4D97-AF65-F5344CB8AC3E}">
        <p14:creationId xmlns:p14="http://schemas.microsoft.com/office/powerpoint/2010/main" val="3647207667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19A0866E-180B-446F-8AC1-0C2C2926084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507" y="346126"/>
            <a:ext cx="2045661" cy="720852"/>
          </a:xfrm>
          <a:prstGeom prst="rect">
            <a:avLst/>
          </a:prstGeom>
        </p:spPr>
      </p:pic>
      <p:sp>
        <p:nvSpPr>
          <p:cNvPr id="7" name="Прямокутник 1">
            <a:extLst>
              <a:ext uri="{FF2B5EF4-FFF2-40B4-BE49-F238E27FC236}">
                <a16:creationId xmlns:a16="http://schemas.microsoft.com/office/drawing/2014/main" id="{7AA82436-9998-4FDF-8633-A56F1045580B}"/>
              </a:ext>
            </a:extLst>
          </p:cNvPr>
          <p:cNvSpPr/>
          <p:nvPr/>
        </p:nvSpPr>
        <p:spPr>
          <a:xfrm>
            <a:off x="3374135" y="346126"/>
            <a:ext cx="824520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600" b="1" dirty="0">
                <a:solidFill>
                  <a:srgbClr val="004188"/>
                </a:solidFill>
                <a:latin typeface="Myriad pro"/>
                <a:cs typeface="Arial" panose="020B0604020202020204" pitchFamily="34" charset="0"/>
              </a:rPr>
              <a:t>Рівні епіднагляду за ІПНМД</a:t>
            </a:r>
            <a:endParaRPr lang="uk-UA" sz="3600" dirty="0">
              <a:solidFill>
                <a:srgbClr val="004188"/>
              </a:solidFill>
              <a:latin typeface="Myriad pro"/>
            </a:endParaRPr>
          </a:p>
        </p:txBody>
      </p:sp>
      <p:sp>
        <p:nvSpPr>
          <p:cNvPr id="10" name="Прямоугольник: скругленные углы 9">
            <a:extLst>
              <a:ext uri="{FF2B5EF4-FFF2-40B4-BE49-F238E27FC236}">
                <a16:creationId xmlns:a16="http://schemas.microsoft.com/office/drawing/2014/main" id="{E016395F-1348-4623-ACEB-195C4DCA6BB7}"/>
              </a:ext>
            </a:extLst>
          </p:cNvPr>
          <p:cNvSpPr/>
          <p:nvPr/>
        </p:nvSpPr>
        <p:spPr>
          <a:xfrm>
            <a:off x="4216401" y="1531854"/>
            <a:ext cx="3601016" cy="851295"/>
          </a:xfrm>
          <a:prstGeom prst="roundRect">
            <a:avLst/>
          </a:prstGeom>
          <a:solidFill>
            <a:srgbClr val="F67D32">
              <a:alpha val="5000"/>
            </a:srgbClr>
          </a:solidFill>
          <a:ln w="25400" cap="flat">
            <a:solidFill>
              <a:srgbClr val="F87702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uk-UA" sz="2400" b="1" i="0" u="none" strike="noStrike" cap="none" spc="0" normalizeH="0" baseline="0" dirty="0">
                <a:ln>
                  <a:noFill/>
                </a:ln>
                <a:solidFill>
                  <a:srgbClr val="F87702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rPr>
              <a:t>Національний рівень</a:t>
            </a:r>
          </a:p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uk-UA" sz="20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rPr>
              <a:t>ДУ «ЦГЗ МОЗ України»</a:t>
            </a:r>
            <a:endParaRPr kumimoji="0" lang="ru-RU" sz="20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" name="Прямоугольник: скругленные углы 10">
            <a:extLst>
              <a:ext uri="{FF2B5EF4-FFF2-40B4-BE49-F238E27FC236}">
                <a16:creationId xmlns:a16="http://schemas.microsoft.com/office/drawing/2014/main" id="{CB2F4723-354B-4638-B53A-302C5D3B151F}"/>
              </a:ext>
            </a:extLst>
          </p:cNvPr>
          <p:cNvSpPr/>
          <p:nvPr/>
        </p:nvSpPr>
        <p:spPr>
          <a:xfrm>
            <a:off x="1371598" y="2879025"/>
            <a:ext cx="9313333" cy="1464228"/>
          </a:xfrm>
          <a:prstGeom prst="roundRect">
            <a:avLst/>
          </a:prstGeom>
          <a:solidFill>
            <a:srgbClr val="F67D32">
              <a:alpha val="5000"/>
            </a:srgbClr>
          </a:solidFill>
          <a:ln w="25400" cap="flat">
            <a:solidFill>
              <a:srgbClr val="FA4D00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algn="ctr"/>
            <a:r>
              <a:rPr lang="uk-UA" sz="2400" b="1" dirty="0">
                <a:solidFill>
                  <a:srgbClr val="F87702"/>
                </a:solidFill>
              </a:rPr>
              <a:t>Регіональний рівень</a:t>
            </a:r>
          </a:p>
          <a:p>
            <a:pPr algn="ctr"/>
            <a:r>
              <a:rPr lang="uk-UA" sz="2000" b="1" dirty="0"/>
              <a:t>Обласні ЦКПХ</a:t>
            </a:r>
          </a:p>
          <a:p>
            <a:pPr algn="ctr"/>
            <a:r>
              <a:rPr lang="uk-UA" dirty="0"/>
              <a:t>Моніторинг за динамікою епідемічного процесу. Розробка профілактичних та протиепідемічних заходів</a:t>
            </a:r>
            <a:endParaRPr lang="ru-RU" dirty="0"/>
          </a:p>
        </p:txBody>
      </p:sp>
      <p:sp>
        <p:nvSpPr>
          <p:cNvPr id="12" name="Прямоугольник: скругленные углы 11">
            <a:extLst>
              <a:ext uri="{FF2B5EF4-FFF2-40B4-BE49-F238E27FC236}">
                <a16:creationId xmlns:a16="http://schemas.microsoft.com/office/drawing/2014/main" id="{92D6077B-C1A5-41EE-8290-477C673F913D}"/>
              </a:ext>
            </a:extLst>
          </p:cNvPr>
          <p:cNvSpPr/>
          <p:nvPr/>
        </p:nvSpPr>
        <p:spPr>
          <a:xfrm>
            <a:off x="1371598" y="4875142"/>
            <a:ext cx="9313335" cy="1464228"/>
          </a:xfrm>
          <a:prstGeom prst="roundRect">
            <a:avLst/>
          </a:prstGeom>
          <a:solidFill>
            <a:srgbClr val="F67D32">
              <a:alpha val="5000"/>
            </a:srgbClr>
          </a:solidFill>
          <a:ln w="25400" cap="flat">
            <a:solidFill>
              <a:srgbClr val="FA4D00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algn="ctr"/>
            <a:r>
              <a:rPr lang="uk-UA" sz="2400" b="1" dirty="0">
                <a:solidFill>
                  <a:srgbClr val="F87702"/>
                </a:solidFill>
              </a:rPr>
              <a:t>Місцевий рівень</a:t>
            </a:r>
          </a:p>
          <a:p>
            <a:pPr algn="ctr"/>
            <a:r>
              <a:rPr lang="uk-UA" sz="2000" b="1" dirty="0"/>
              <a:t>Заклади охорони здоров’я</a:t>
            </a:r>
          </a:p>
          <a:p>
            <a:pPr algn="ctr"/>
            <a:r>
              <a:rPr lang="uk-UA" dirty="0"/>
              <a:t>Постійно діюча комплексна система спостереження та розробки профілактичних та протиепідемічних заходів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84924462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6">
            <a:extLst>
              <a:ext uri="{FF2B5EF4-FFF2-40B4-BE49-F238E27FC236}">
                <a16:creationId xmlns:a16="http://schemas.microsoft.com/office/drawing/2014/main" id="{5EECA1D9-1B45-4EE9-B48A-D39D1FE80E2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63424323"/>
              </p:ext>
            </p:extLst>
          </p:nvPr>
        </p:nvGraphicFramePr>
        <p:xfrm>
          <a:off x="3479585" y="1204108"/>
          <a:ext cx="8034307" cy="48918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3DCC395D-BBC5-4043-BCB8-F567D9E4238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507" y="346126"/>
            <a:ext cx="2045661" cy="720852"/>
          </a:xfrm>
          <a:prstGeom prst="rect">
            <a:avLst/>
          </a:prstGeom>
        </p:spPr>
      </p:pic>
      <p:sp>
        <p:nvSpPr>
          <p:cNvPr id="9" name="Прямокутник 1">
            <a:extLst>
              <a:ext uri="{FF2B5EF4-FFF2-40B4-BE49-F238E27FC236}">
                <a16:creationId xmlns:a16="http://schemas.microsoft.com/office/drawing/2014/main" id="{A2F56624-7159-476D-86C8-AC8D80AB098D}"/>
              </a:ext>
            </a:extLst>
          </p:cNvPr>
          <p:cNvSpPr/>
          <p:nvPr/>
        </p:nvSpPr>
        <p:spPr>
          <a:xfrm>
            <a:off x="3374135" y="346126"/>
            <a:ext cx="824520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600" b="1" dirty="0">
                <a:solidFill>
                  <a:srgbClr val="004188"/>
                </a:solidFill>
                <a:latin typeface="Myriad pro"/>
                <a:cs typeface="Arial" panose="020B0604020202020204" pitchFamily="34" charset="0"/>
              </a:rPr>
              <a:t>Тягар ІПНМД в Україні</a:t>
            </a:r>
            <a:endParaRPr lang="uk-UA" sz="3600" dirty="0">
              <a:solidFill>
                <a:srgbClr val="004188"/>
              </a:solidFill>
              <a:latin typeface="Myriad pro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78917" y="2508165"/>
            <a:ext cx="1825177" cy="163121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algn="ctr"/>
            <a:r>
              <a:rPr lang="uk-UA" sz="2000" b="1" dirty="0">
                <a:solidFill>
                  <a:srgbClr val="F67D32"/>
                </a:solidFill>
              </a:rPr>
              <a:t>Поширеність </a:t>
            </a:r>
          </a:p>
          <a:p>
            <a:pPr algn="ctr"/>
            <a:r>
              <a:rPr lang="uk-UA" sz="2000" b="1" dirty="0">
                <a:solidFill>
                  <a:srgbClr val="F67D32"/>
                </a:solidFill>
              </a:rPr>
              <a:t>ІПНМД</a:t>
            </a:r>
            <a:r>
              <a:rPr lang="en-US" sz="2000" b="1" dirty="0">
                <a:solidFill>
                  <a:srgbClr val="F67D32"/>
                </a:solidFill>
              </a:rPr>
              <a:t> </a:t>
            </a:r>
            <a:endParaRPr lang="uk-UA" sz="2000" b="1" dirty="0">
              <a:solidFill>
                <a:srgbClr val="F67D32"/>
              </a:solidFill>
            </a:endParaRPr>
          </a:p>
          <a:p>
            <a:pPr algn="ctr"/>
            <a:endParaRPr lang="uk-UA" sz="2000" b="1" dirty="0">
              <a:solidFill>
                <a:srgbClr val="F67D32"/>
              </a:solidFill>
            </a:endParaRPr>
          </a:p>
          <a:p>
            <a:pPr algn="ctr"/>
            <a:r>
              <a:rPr lang="en-US" sz="2000" b="1" dirty="0">
                <a:solidFill>
                  <a:srgbClr val="F67D32"/>
                </a:solidFill>
              </a:rPr>
              <a:t>0,035%</a:t>
            </a:r>
          </a:p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uk-UA" sz="2000" b="0" i="0" u="none" strike="noStrike" cap="none" spc="0" normalizeH="0" baseline="0" dirty="0">
              <a:ln>
                <a:noFill/>
              </a:ln>
              <a:solidFill>
                <a:srgbClr val="F67D32"/>
              </a:solidFill>
              <a:effectLst/>
              <a:uFillTx/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9285697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кутник 1">
            <a:extLst>
              <a:ext uri="{FF2B5EF4-FFF2-40B4-BE49-F238E27FC236}">
                <a16:creationId xmlns:a16="http://schemas.microsoft.com/office/drawing/2014/main" id="{A2F56624-7159-476D-86C8-AC8D80AB098D}"/>
              </a:ext>
            </a:extLst>
          </p:cNvPr>
          <p:cNvSpPr/>
          <p:nvPr/>
        </p:nvSpPr>
        <p:spPr>
          <a:xfrm>
            <a:off x="3374135" y="346126"/>
            <a:ext cx="824520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600" b="1" dirty="0">
                <a:solidFill>
                  <a:srgbClr val="004188"/>
                </a:solidFill>
                <a:latin typeface="Myriad pro"/>
                <a:cs typeface="Arial" panose="020B0604020202020204" pitchFamily="34" charset="0"/>
              </a:rPr>
              <a:t>Дозорний епіднагляд</a:t>
            </a:r>
            <a:endParaRPr lang="uk-UA" sz="3600" dirty="0">
              <a:solidFill>
                <a:srgbClr val="004188"/>
              </a:solidFill>
              <a:latin typeface="Myriad pro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3DCC395D-BBC5-4043-BCB8-F567D9E4238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507" y="346126"/>
            <a:ext cx="2045661" cy="720852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291547" y="5132438"/>
            <a:ext cx="9809644" cy="101566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r>
              <a:rPr lang="uk-UA" sz="2000" dirty="0"/>
              <a:t>Прогнозована кількість ІПНМД в Україні на рік становить </a:t>
            </a:r>
            <a:r>
              <a:rPr lang="uk-UA" sz="2000" b="1" dirty="0"/>
              <a:t>463 980 </a:t>
            </a:r>
            <a:r>
              <a:rPr lang="uk-UA" sz="2000" dirty="0"/>
              <a:t>випадків, що </a:t>
            </a:r>
            <a:r>
              <a:rPr lang="uk-UA" sz="2000" b="1" dirty="0"/>
              <a:t>в 178 разів </a:t>
            </a:r>
            <a:r>
              <a:rPr lang="uk-UA" sz="2000" dirty="0"/>
              <a:t>перевищує офіційно зареєстровані 2611 випадків ІПНМД у 2019 році.</a:t>
            </a:r>
            <a:r>
              <a:rPr lang="en-US" sz="2000" dirty="0"/>
              <a:t> </a:t>
            </a:r>
            <a:endParaRPr lang="uk-UA" sz="2000" dirty="0"/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uk-UA" sz="20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661749" y="1317126"/>
            <a:ext cx="7721022" cy="156965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sym typeface="Arial"/>
              </a:rPr>
              <a:t>Поширеність ІПНМД за даними офіційної статистики </a:t>
            </a: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uk-UA" sz="24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sym typeface="Arial"/>
            </a:endParaRP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sym typeface="Arial"/>
              </a:rPr>
              <a:t>	2019 рік – </a:t>
            </a:r>
            <a:r>
              <a:rPr lang="uk-UA" sz="2400" dirty="0"/>
              <a:t>0,035 %</a:t>
            </a:r>
            <a:endParaRPr kumimoji="0" lang="uk-UA" sz="24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sym typeface="Arial"/>
            </a:endParaRP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uk-UA" sz="2400" dirty="0"/>
              <a:t> </a:t>
            </a:r>
            <a:endParaRPr kumimoji="0" lang="uk-UA" sz="24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sym typeface="Arial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661749" y="2963805"/>
            <a:ext cx="9439442" cy="156965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rPr>
              <a:t>Поширеність ІПНМД за даними пілотного дослідження</a:t>
            </a:r>
            <a:r>
              <a:rPr kumimoji="0" lang="uk-UA" sz="2400" b="0" i="0" u="none" strike="noStrike" cap="none" spc="0" normalizeH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rPr>
              <a:t> ОРІПНМД</a:t>
            </a: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uk-UA" sz="2400" baseline="0" dirty="0"/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spc="0" normalizeH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rPr>
              <a:t>	Загальна – 5,7 %</a:t>
            </a: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uk-UA" sz="2400" baseline="0" dirty="0"/>
              <a:t>	У відділеннях з високим ризиком поширення – 10,0%</a:t>
            </a:r>
            <a:endParaRPr kumimoji="0" lang="uk-UA" sz="24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69009880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AAE48F35-FBA6-40EF-99FE-5B25B02FA4B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507" y="346126"/>
            <a:ext cx="2045661" cy="720852"/>
          </a:xfrm>
          <a:prstGeom prst="rect">
            <a:avLst/>
          </a:prstGeom>
        </p:spPr>
      </p:pic>
      <p:sp>
        <p:nvSpPr>
          <p:cNvPr id="5" name="Прямокутник 1">
            <a:extLst>
              <a:ext uri="{FF2B5EF4-FFF2-40B4-BE49-F238E27FC236}">
                <a16:creationId xmlns:a16="http://schemas.microsoft.com/office/drawing/2014/main" id="{79EFE8C0-B95E-48E5-B266-CA39C029CC3B}"/>
              </a:ext>
            </a:extLst>
          </p:cNvPr>
          <p:cNvSpPr/>
          <p:nvPr/>
        </p:nvSpPr>
        <p:spPr>
          <a:xfrm>
            <a:off x="3374135" y="346126"/>
            <a:ext cx="824520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600" b="1" dirty="0">
                <a:solidFill>
                  <a:srgbClr val="004188"/>
                </a:solidFill>
                <a:latin typeface="Myriad pro"/>
                <a:cs typeface="Arial" panose="020B0604020202020204" pitchFamily="34" charset="0"/>
              </a:rPr>
              <a:t>Рутинний епіднагляд</a:t>
            </a:r>
            <a:endParaRPr lang="uk-UA" sz="3600" dirty="0">
              <a:solidFill>
                <a:srgbClr val="004188"/>
              </a:solidFill>
              <a:latin typeface="Myriad pro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786475C0-9182-4CD7-B73B-1B9444F6B10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0721" y="3981122"/>
            <a:ext cx="4061279" cy="2876878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BF57EB79-4EFE-44EA-BD03-173422CB3D33}"/>
              </a:ext>
            </a:extLst>
          </p:cNvPr>
          <p:cNvSpPr txBox="1"/>
          <p:nvPr/>
        </p:nvSpPr>
        <p:spPr>
          <a:xfrm>
            <a:off x="1151467" y="1341960"/>
            <a:ext cx="9889066" cy="83099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uk-UA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Рутинний епідеміологічний нагляд за ІПНМД – регулярний, систематичний збір визначених даних щодо ІПНМД</a:t>
            </a:r>
            <a:endParaRPr kumimoji="0" lang="ru-RU" sz="24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846D5E4-556A-4D84-B0C3-835D0E7320F1}"/>
              </a:ext>
            </a:extLst>
          </p:cNvPr>
          <p:cNvSpPr txBox="1"/>
          <p:nvPr/>
        </p:nvSpPr>
        <p:spPr>
          <a:xfrm>
            <a:off x="1507067" y="2347484"/>
            <a:ext cx="7095066" cy="378565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285750" marR="0" indent="-28575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uk-UA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Проводиться епідеміологом ВІК</a:t>
            </a:r>
          </a:p>
          <a:p>
            <a:pPr marL="285750" marR="0" indent="-28575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lang="uk-UA" sz="2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285750" marR="0" indent="-28575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uk-UA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Результати не підлягають звітуванню</a:t>
            </a:r>
          </a:p>
          <a:p>
            <a:pPr marL="285750" marR="0" indent="-28575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lang="uk-UA" sz="2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285750" marR="0" indent="-28575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uk-UA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Результати зберігаються ВІК протягом п’яти років</a:t>
            </a:r>
          </a:p>
          <a:p>
            <a:pPr marL="285750" marR="0" indent="-28575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lang="uk-UA" sz="2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285750" marR="0" indent="-28575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uk-UA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Включає використання показників трьох видів:</a:t>
            </a:r>
          </a:p>
          <a:p>
            <a:pPr lvl="2"/>
            <a:r>
              <a:rPr lang="uk-UA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- </a:t>
            </a:r>
            <a:r>
              <a:rPr lang="uk-UA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інцидентність</a:t>
            </a:r>
            <a:endParaRPr lang="uk-UA" sz="2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lvl="2"/>
            <a:r>
              <a:rPr lang="uk-UA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- </a:t>
            </a:r>
            <a:r>
              <a:rPr lang="uk-UA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превалентність</a:t>
            </a:r>
            <a:r>
              <a:rPr lang="uk-UA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uk-UA" sz="2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lvl="2"/>
            <a:r>
              <a:rPr lang="uk-UA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- </a:t>
            </a:r>
            <a:r>
              <a:rPr lang="uk-UA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щільність </a:t>
            </a:r>
            <a:r>
              <a:rPr lang="uk-UA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інцидентності</a:t>
            </a:r>
            <a:r>
              <a:rPr lang="uk-UA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kumimoji="0" lang="ru-RU" sz="24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13652895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376336" y="1565296"/>
            <a:ext cx="9952063" cy="495520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r>
              <a:rPr lang="uk-UA" sz="2400" dirty="0"/>
              <a:t>Рутинний епіднагляд проводиться мінімум щодо наступних ІПНМД: </a:t>
            </a:r>
          </a:p>
          <a:p>
            <a:r>
              <a:rPr lang="uk-UA" sz="2400" dirty="0"/>
              <a:t> </a:t>
            </a:r>
          </a:p>
          <a:p>
            <a:pPr lvl="1"/>
            <a:r>
              <a:rPr lang="uk-UA" sz="2400" dirty="0"/>
              <a:t>1) </a:t>
            </a:r>
            <a:r>
              <a:rPr lang="uk-UA" sz="2800" b="1" dirty="0">
                <a:solidFill>
                  <a:srgbClr val="F29015"/>
                </a:solidFill>
              </a:rPr>
              <a:t>КАІК</a:t>
            </a:r>
            <a:r>
              <a:rPr lang="uk-UA" sz="2400" dirty="0"/>
              <a:t> катетер-асоційованих інфекцій кровотоку </a:t>
            </a:r>
            <a:r>
              <a:rPr lang="uk-UA" sz="2000" dirty="0"/>
              <a:t>(Додатки 1, 2)</a:t>
            </a:r>
          </a:p>
          <a:p>
            <a:pPr lvl="1"/>
            <a:r>
              <a:rPr lang="uk-UA" sz="2400" dirty="0"/>
              <a:t> </a:t>
            </a:r>
          </a:p>
          <a:p>
            <a:pPr lvl="1"/>
            <a:r>
              <a:rPr lang="uk-UA" sz="2400" dirty="0"/>
              <a:t>2) </a:t>
            </a:r>
            <a:r>
              <a:rPr lang="uk-UA" sz="2800" b="1" dirty="0">
                <a:solidFill>
                  <a:srgbClr val="F29015"/>
                </a:solidFill>
              </a:rPr>
              <a:t>КАІСВШ</a:t>
            </a:r>
            <a:r>
              <a:rPr lang="uk-UA" sz="2400" dirty="0"/>
              <a:t> катетер-асоційованих інфекцій сечовивідних шляхів </a:t>
            </a:r>
            <a:r>
              <a:rPr lang="uk-UA" sz="2000" dirty="0"/>
              <a:t>(Додаток 3)</a:t>
            </a:r>
          </a:p>
          <a:p>
            <a:pPr lvl="1"/>
            <a:r>
              <a:rPr lang="uk-UA" sz="2400" dirty="0"/>
              <a:t> </a:t>
            </a:r>
          </a:p>
          <a:p>
            <a:pPr lvl="1"/>
            <a:r>
              <a:rPr lang="uk-UA" sz="2400" dirty="0"/>
              <a:t>3) </a:t>
            </a:r>
            <a:r>
              <a:rPr lang="uk-UA" sz="2800" b="1" dirty="0">
                <a:solidFill>
                  <a:srgbClr val="F29015"/>
                </a:solidFill>
              </a:rPr>
              <a:t>ВАП</a:t>
            </a:r>
            <a:r>
              <a:rPr lang="uk-UA" sz="2400" dirty="0"/>
              <a:t> вентилятор-асоційованих </a:t>
            </a:r>
            <a:r>
              <a:rPr lang="uk-UA" sz="2400" dirty="0" err="1"/>
              <a:t>пневмоній</a:t>
            </a:r>
            <a:r>
              <a:rPr lang="uk-UA" sz="2400" dirty="0"/>
              <a:t> </a:t>
            </a:r>
            <a:r>
              <a:rPr lang="uk-UA" sz="2000" dirty="0"/>
              <a:t>(Додаток 4)</a:t>
            </a:r>
          </a:p>
          <a:p>
            <a:pPr lvl="1"/>
            <a:r>
              <a:rPr lang="uk-UA" sz="2400" dirty="0"/>
              <a:t> </a:t>
            </a:r>
          </a:p>
          <a:p>
            <a:pPr lvl="1"/>
            <a:r>
              <a:rPr lang="uk-UA" sz="2400" dirty="0"/>
              <a:t>4) </a:t>
            </a:r>
            <a:r>
              <a:rPr lang="uk-UA" sz="2800" b="1" dirty="0">
                <a:solidFill>
                  <a:srgbClr val="F29015"/>
                </a:solidFill>
              </a:rPr>
              <a:t>ІОХВ </a:t>
            </a:r>
            <a:r>
              <a:rPr lang="uk-UA" sz="2400" dirty="0"/>
              <a:t>інфекцій області хірургічного втручання </a:t>
            </a:r>
          </a:p>
          <a:p>
            <a:endParaRPr lang="uk-UA" sz="2000" dirty="0"/>
          </a:p>
          <a:p>
            <a:r>
              <a:rPr lang="uk-UA" sz="2000" dirty="0"/>
              <a:t>Додаток 5 – форма заповнюється епідеміологом</a:t>
            </a:r>
          </a:p>
          <a:p>
            <a:r>
              <a:rPr lang="uk-UA" sz="2000" dirty="0"/>
              <a:t>Додаток 6 – форма заповнюється </a:t>
            </a:r>
            <a:r>
              <a:rPr lang="uk-UA" sz="2000" b="1" dirty="0"/>
              <a:t>лікуючим лікарем </a:t>
            </a:r>
            <a:r>
              <a:rPr lang="uk-UA" sz="2000" dirty="0"/>
              <a:t>(хірургом)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3DCC395D-BBC5-4043-BCB8-F567D9E4238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507" y="346126"/>
            <a:ext cx="2045661" cy="720852"/>
          </a:xfrm>
          <a:prstGeom prst="rect">
            <a:avLst/>
          </a:prstGeom>
        </p:spPr>
      </p:pic>
      <p:sp>
        <p:nvSpPr>
          <p:cNvPr id="7" name="Прямокутник 1">
            <a:extLst>
              <a:ext uri="{FF2B5EF4-FFF2-40B4-BE49-F238E27FC236}">
                <a16:creationId xmlns:a16="http://schemas.microsoft.com/office/drawing/2014/main" id="{A2F56624-7159-476D-86C8-AC8D80AB098D}"/>
              </a:ext>
            </a:extLst>
          </p:cNvPr>
          <p:cNvSpPr/>
          <p:nvPr/>
        </p:nvSpPr>
        <p:spPr>
          <a:xfrm>
            <a:off x="3374135" y="266379"/>
            <a:ext cx="824520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600" b="1" dirty="0">
                <a:solidFill>
                  <a:srgbClr val="004188"/>
                </a:solidFill>
                <a:latin typeface="Myriad pro"/>
                <a:cs typeface="Arial" panose="020B0604020202020204" pitchFamily="34" charset="0"/>
              </a:rPr>
              <a:t>Мінімальний обсяг даних</a:t>
            </a:r>
            <a:endParaRPr lang="uk-UA" sz="3600" dirty="0">
              <a:solidFill>
                <a:srgbClr val="004188"/>
              </a:solidFill>
              <a:latin typeface="Myriad pro"/>
            </a:endParaRPr>
          </a:p>
        </p:txBody>
      </p:sp>
    </p:spTree>
    <p:extLst>
      <p:ext uri="{BB962C8B-B14F-4D97-AF65-F5344CB8AC3E}">
        <p14:creationId xmlns:p14="http://schemas.microsoft.com/office/powerpoint/2010/main" val="2445568092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3428351811"/>
              </p:ext>
            </p:extLst>
          </p:nvPr>
        </p:nvGraphicFramePr>
        <p:xfrm>
          <a:off x="590468" y="1401097"/>
          <a:ext cx="10839532" cy="52061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Прямокутник 1">
            <a:extLst>
              <a:ext uri="{FF2B5EF4-FFF2-40B4-BE49-F238E27FC236}">
                <a16:creationId xmlns:a16="http://schemas.microsoft.com/office/drawing/2014/main" id="{A2F56624-7159-476D-86C8-AC8D80AB098D}"/>
              </a:ext>
            </a:extLst>
          </p:cNvPr>
          <p:cNvSpPr/>
          <p:nvPr/>
        </p:nvSpPr>
        <p:spPr>
          <a:xfrm>
            <a:off x="3374135" y="266379"/>
            <a:ext cx="824520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600" b="1" dirty="0">
                <a:solidFill>
                  <a:srgbClr val="004188"/>
                </a:solidFill>
                <a:latin typeface="Myriad pro"/>
                <a:cs typeface="Arial" panose="020B0604020202020204" pitchFamily="34" charset="0"/>
              </a:rPr>
              <a:t>Розподіл за типами ІПНМД</a:t>
            </a:r>
            <a:endParaRPr lang="uk-UA" sz="3600" dirty="0">
              <a:solidFill>
                <a:srgbClr val="004188"/>
              </a:solidFill>
              <a:latin typeface="Myriad pro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3DCC395D-BBC5-4043-BCB8-F567D9E4238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507" y="346126"/>
            <a:ext cx="2045661" cy="7208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7043100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951DA0BC-B4C8-4851-9FC7-C1C27DE805C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507" y="346126"/>
            <a:ext cx="2045661" cy="720852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322558B-21D2-43DC-A1CD-F5DB10AE3275}"/>
              </a:ext>
            </a:extLst>
          </p:cNvPr>
          <p:cNvSpPr txBox="1"/>
          <p:nvPr/>
        </p:nvSpPr>
        <p:spPr>
          <a:xfrm>
            <a:off x="2213911" y="3926220"/>
            <a:ext cx="9005135" cy="196515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indent="457200" algn="just">
              <a:lnSpc>
                <a:spcPct val="107000"/>
              </a:lnSpc>
              <a:spcAft>
                <a:spcPts val="800"/>
              </a:spcAft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РК – розповсюдженість КАІК у відділенні на 1000 катетер-днів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07000"/>
              </a:lnSpc>
              <a:spcAft>
                <a:spcPts val="800"/>
              </a:spcAft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КК – кількість зареєстрованих КАІК у відділенні за період часу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07000"/>
              </a:lnSpc>
              <a:spcAft>
                <a:spcPts val="800"/>
              </a:spcAft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ККД – загальна кількість катетер-днів у відділенні за період часу   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07000"/>
              </a:lnSpc>
              <a:spcAft>
                <a:spcPts val="800"/>
              </a:spcAft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1000 – 1000 катетер-днів;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545879B-69F1-4A83-8C1C-DC4CC8120F16}"/>
              </a:ext>
            </a:extLst>
          </p:cNvPr>
          <p:cNvSpPr txBox="1"/>
          <p:nvPr/>
        </p:nvSpPr>
        <p:spPr>
          <a:xfrm>
            <a:off x="6952718" y="2400189"/>
            <a:ext cx="4450896" cy="58477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  КК / ККД ×1000</a:t>
            </a:r>
            <a:endParaRPr lang="ru-RU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356F502-2E2E-4200-B9FE-DBB834ABE5E2}"/>
              </a:ext>
            </a:extLst>
          </p:cNvPr>
          <p:cNvSpPr txBox="1"/>
          <p:nvPr/>
        </p:nvSpPr>
        <p:spPr>
          <a:xfrm>
            <a:off x="1216544" y="2071641"/>
            <a:ext cx="5736174" cy="107721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uk-UA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озповсюдженість КАІК у відділенні на 1000 катетер-днів</a:t>
            </a:r>
            <a:endParaRPr kumimoji="0" lang="ru-RU" sz="32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" name="Прямокутник 1">
            <a:extLst>
              <a:ext uri="{FF2B5EF4-FFF2-40B4-BE49-F238E27FC236}">
                <a16:creationId xmlns:a16="http://schemas.microsoft.com/office/drawing/2014/main" id="{A0346927-D5AA-4D89-904C-77424A865880}"/>
              </a:ext>
            </a:extLst>
          </p:cNvPr>
          <p:cNvSpPr/>
          <p:nvPr/>
        </p:nvSpPr>
        <p:spPr>
          <a:xfrm>
            <a:off x="3187869" y="383386"/>
            <a:ext cx="824520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600" b="1" dirty="0">
                <a:solidFill>
                  <a:srgbClr val="004188"/>
                </a:solidFill>
                <a:latin typeface="Myriad pro"/>
                <a:cs typeface="Arial" panose="020B0604020202020204" pitchFamily="34" charset="0"/>
              </a:rPr>
              <a:t>Розповсюдженість КАІК</a:t>
            </a:r>
            <a:endParaRPr lang="uk-UA" sz="3600" dirty="0">
              <a:solidFill>
                <a:srgbClr val="004188"/>
              </a:solidFill>
              <a:latin typeface="Myriad pro"/>
            </a:endParaRPr>
          </a:p>
        </p:txBody>
      </p:sp>
    </p:spTree>
    <p:extLst>
      <p:ext uri="{BB962C8B-B14F-4D97-AF65-F5344CB8AC3E}">
        <p14:creationId xmlns:p14="http://schemas.microsoft.com/office/powerpoint/2010/main" val="1686355439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US Consulting Report Template_R1.5V_1208">
  <a:themeElements>
    <a:clrScheme name="US Consulting Report Template_R1.5V_1208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3399"/>
      </a:accent1>
      <a:accent2>
        <a:srgbClr val="8099CC"/>
      </a:accent2>
      <a:accent3>
        <a:srgbClr val="8F8F8F"/>
      </a:accent3>
      <a:accent4>
        <a:srgbClr val="707070"/>
      </a:accent4>
      <a:accent5>
        <a:srgbClr val="AAADCA"/>
      </a:accent5>
      <a:accent6>
        <a:srgbClr val="738AB9"/>
      </a:accent6>
      <a:hlink>
        <a:srgbClr val="0000FF"/>
      </a:hlink>
      <a:folHlink>
        <a:srgbClr val="FF00FF"/>
      </a:folHlink>
    </a:clrScheme>
    <a:fontScheme name="US Consulting Report Template_R1.5V_1208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US Consulting Report Template_R1.5V_120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Off val="44000"/>
          </a:schemeClr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ctr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US Consulting Report Template_R1.5V_1208">
  <a:themeElements>
    <a:clrScheme name="US Consulting Report Template_R1.5V_1208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3399"/>
      </a:accent1>
      <a:accent2>
        <a:srgbClr val="8099CC"/>
      </a:accent2>
      <a:accent3>
        <a:srgbClr val="8F8F8F"/>
      </a:accent3>
      <a:accent4>
        <a:srgbClr val="707070"/>
      </a:accent4>
      <a:accent5>
        <a:srgbClr val="AAADCA"/>
      </a:accent5>
      <a:accent6>
        <a:srgbClr val="738AB9"/>
      </a:accent6>
      <a:hlink>
        <a:srgbClr val="0000FF"/>
      </a:hlink>
      <a:folHlink>
        <a:srgbClr val="FF00FF"/>
      </a:folHlink>
    </a:clrScheme>
    <a:fontScheme name="US Consulting Report Template_R1.5V_1208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US Consulting Report Template_R1.5V_120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Off val="44000"/>
          </a:schemeClr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ctr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7230</TotalTime>
  <Words>781</Words>
  <Application>Microsoft Office PowerPoint</Application>
  <PresentationFormat>Широкоэкранный</PresentationFormat>
  <Paragraphs>120</Paragraphs>
  <Slides>14</Slides>
  <Notes>7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10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5" baseType="lpstr">
      <vt:lpstr>Arial</vt:lpstr>
      <vt:lpstr>Calibri</vt:lpstr>
      <vt:lpstr>Helvetica</vt:lpstr>
      <vt:lpstr>Museo Sans Cyrl 500</vt:lpstr>
      <vt:lpstr>Museo Sans Cyrl 900</vt:lpstr>
      <vt:lpstr>Myriad Pro</vt:lpstr>
      <vt:lpstr>Myriad Pro</vt:lpstr>
      <vt:lpstr>Symbol</vt:lpstr>
      <vt:lpstr>Times New Roman</vt:lpstr>
      <vt:lpstr>Wingdings 2</vt:lpstr>
      <vt:lpstr>US Consulting Report Template_R1.5V_1208</vt:lpstr>
      <vt:lpstr>Рутинний епіднагляд за ІПНМД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Громадське здоров’я: загальні поняття. Завдання Центру громадського здоров’я</dc:title>
  <dc:creator>PHC-102</dc:creator>
  <cp:lastModifiedBy>Роман Колесник</cp:lastModifiedBy>
  <cp:revision>246</cp:revision>
  <dcterms:modified xsi:type="dcterms:W3CDTF">2021-11-12T10:19:35Z</dcterms:modified>
</cp:coreProperties>
</file>