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5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6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7.xml" ContentType="application/vnd.openxmlformats-officedocument.theme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8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8" r:id="rId1"/>
    <p:sldMasterId id="2147487417" r:id="rId2"/>
    <p:sldMasterId id="2147487429" r:id="rId3"/>
    <p:sldMasterId id="2147487441" r:id="rId4"/>
    <p:sldMasterId id="2147487453" r:id="rId5"/>
    <p:sldMasterId id="2147487465" r:id="rId6"/>
    <p:sldMasterId id="2147487477" r:id="rId7"/>
    <p:sldMasterId id="2147487489" r:id="rId8"/>
    <p:sldMasterId id="2147487501" r:id="rId9"/>
  </p:sldMasterIdLst>
  <p:notesMasterIdLst>
    <p:notesMasterId r:id="rId20"/>
  </p:notesMasterIdLst>
  <p:sldIdLst>
    <p:sldId id="370" r:id="rId10"/>
    <p:sldId id="443" r:id="rId11"/>
    <p:sldId id="444" r:id="rId12"/>
    <p:sldId id="445" r:id="rId13"/>
    <p:sldId id="446" r:id="rId14"/>
    <p:sldId id="447" r:id="rId15"/>
    <p:sldId id="448" r:id="rId16"/>
    <p:sldId id="449" r:id="rId17"/>
    <p:sldId id="450" r:id="rId18"/>
    <p:sldId id="372" r:id="rId19"/>
  </p:sldIdLst>
  <p:sldSz cx="9144000" cy="5715000" type="screen16x10"/>
  <p:notesSz cx="6761163" cy="9942513"/>
  <p:defaultTextStyle>
    <a:defPPr>
      <a:defRPr lang="en-US"/>
    </a:defPPr>
    <a:lvl1pPr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1pPr>
    <a:lvl2pPr marL="4556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2pPr>
    <a:lvl3pPr marL="9128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3pPr>
    <a:lvl4pPr marL="13700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4pPr>
    <a:lvl5pPr marL="18272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E63883"/>
    <a:srgbClr val="098495"/>
    <a:srgbClr val="00FFFF"/>
    <a:srgbClr val="0A93A6"/>
    <a:srgbClr val="C709AC"/>
    <a:srgbClr val="F44AE0"/>
    <a:srgbClr val="921E74"/>
    <a:srgbClr val="0041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76" autoAdjust="0"/>
    <p:restoredTop sz="76727" autoAdjust="0"/>
  </p:normalViewPr>
  <p:slideViewPr>
    <p:cSldViewPr snapToGrid="0">
      <p:cViewPr varScale="1">
        <p:scale>
          <a:sx n="74" d="100"/>
          <a:sy n="74" d="100"/>
        </p:scale>
        <p:origin x="1536" y="67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6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5EA7F41F-CC11-4268-9515-AFC5CDB7DF8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571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00EFC31-8E13-42ED-99FC-00CAEEE5860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571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62BCC34-717F-42B4-B246-7DE2810DE0EC}" type="datetimeFigureOut">
              <a:rPr lang="uk-UA"/>
              <a:pPr>
                <a:defRPr/>
              </a:pPr>
              <a:t>01.09.2021</a:t>
            </a:fld>
            <a:endParaRPr lang="uk-UA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F7F0D104-A724-4259-84A5-F3EB7E503FB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746125"/>
            <a:ext cx="59642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4B145BCE-C031-4E77-8198-0CB1321126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D3972A8-CF03-46B0-B1B4-B051FF46F19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571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6D5697F-917A-4E1D-B6D8-052D27463A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550F4C6-79B0-4DBF-B396-67EAA79CB266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153428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33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60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88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16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50F4C6-79B0-4DBF-B396-67EAA79CB266}" type="slidenum">
              <a:rPr lang="uk-UA" altLang="ru-RU" smtClean="0"/>
              <a:pPr>
                <a:defRPr/>
              </a:pPr>
              <a:t>10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2376170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9.xml"/></Relationships>
</file>

<file path=ppt/slideLayouts/_rels/slideLayout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9.xml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9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9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bg>
      <p:bgPr>
        <a:gradFill rotWithShape="0">
          <a:gsLst>
            <a:gs pos="0">
              <a:srgbClr val="00A1DB"/>
            </a:gs>
            <a:gs pos="100000">
              <a:srgbClr val="00418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arrow_oran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1220788"/>
            <a:ext cx="836613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arrow_blue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2573338"/>
            <a:ext cx="1681162" cy="293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 descr="white_log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125413"/>
            <a:ext cx="178911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BBCE6F9-CEBA-477D-AD3C-77A8ABC5E055}"/>
              </a:ext>
            </a:extLst>
          </p:cNvPr>
          <p:cNvCxnSpPr/>
          <p:nvPr userDrawn="1"/>
        </p:nvCxnSpPr>
        <p:spPr>
          <a:xfrm>
            <a:off x="1143000" y="3654425"/>
            <a:ext cx="658813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631579"/>
            <a:ext cx="6858000" cy="1293393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21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915912"/>
            <a:ext cx="6858000" cy="74707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127" indent="0" algn="ctr">
              <a:buNone/>
              <a:defRPr sz="2000"/>
            </a:lvl2pPr>
            <a:lvl3pPr marL="914254" indent="0" algn="ctr">
              <a:buNone/>
              <a:defRPr sz="1800"/>
            </a:lvl3pPr>
            <a:lvl4pPr marL="1371380" indent="0" algn="ctr">
              <a:buNone/>
              <a:defRPr sz="1600"/>
            </a:lvl4pPr>
            <a:lvl5pPr marL="1828508" indent="0" algn="ctr">
              <a:buNone/>
              <a:defRPr sz="1600"/>
            </a:lvl5pPr>
            <a:lvl6pPr marL="2285633" indent="0" algn="ctr">
              <a:buNone/>
              <a:defRPr sz="1600"/>
            </a:lvl6pPr>
            <a:lvl7pPr marL="2742760" indent="0" algn="ctr">
              <a:buNone/>
              <a:defRPr sz="1600"/>
            </a:lvl7pPr>
            <a:lvl8pPr marL="3199888" indent="0" algn="ctr">
              <a:buNone/>
              <a:defRPr sz="1600"/>
            </a:lvl8pPr>
            <a:lvl9pPr marL="3657016" indent="0" algn="ctr">
              <a:buNone/>
              <a:defRPr sz="1600"/>
            </a:lvl9pPr>
          </a:lstStyle>
          <a:p>
            <a:r>
              <a:rPr lang="uk-UA" dirty="0"/>
              <a:t>Клацніть, щоб редагувати стиль зразка підзаголовка</a:t>
            </a:r>
          </a:p>
        </p:txBody>
      </p:sp>
      <p:sp>
        <p:nvSpPr>
          <p:cNvPr id="23" name="Місце для тексту 22"/>
          <p:cNvSpPr>
            <a:spLocks noGrp="1"/>
          </p:cNvSpPr>
          <p:nvPr>
            <p:ph type="body" sz="quarter" idx="10"/>
          </p:nvPr>
        </p:nvSpPr>
        <p:spPr>
          <a:xfrm>
            <a:off x="1150938" y="3867150"/>
            <a:ext cx="6850062" cy="74930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844" indent="0">
              <a:buNone/>
              <a:defRPr sz="1800">
                <a:solidFill>
                  <a:schemeClr val="bg1"/>
                </a:solidFill>
              </a:defRPr>
            </a:lvl2pPr>
            <a:lvl3pPr marL="685690" indent="0">
              <a:buNone/>
              <a:defRPr sz="1800">
                <a:solidFill>
                  <a:schemeClr val="bg1"/>
                </a:solidFill>
              </a:defRPr>
            </a:lvl3pPr>
            <a:lvl4pPr marL="1028536" indent="0">
              <a:buNone/>
              <a:defRPr sz="1800">
                <a:solidFill>
                  <a:schemeClr val="bg1"/>
                </a:solidFill>
              </a:defRPr>
            </a:lvl4pPr>
            <a:lvl5pPr marL="137138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uk-UA" dirty="0"/>
              <a:t>Редагувати стиль зразка тексту</a:t>
            </a:r>
          </a:p>
        </p:txBody>
      </p:sp>
    </p:spTree>
    <p:extLst>
      <p:ext uri="{BB962C8B-B14F-4D97-AF65-F5344CB8AC3E}">
        <p14:creationId xmlns:p14="http://schemas.microsoft.com/office/powerpoint/2010/main" val="255316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DDA50A2-942E-46C8-A559-FCFEA49A8317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0A2838A-6FE5-4317-8020-9D369A2341A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7410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98E076D-BEC4-4DDA-8147-7EB7806FE948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DC4F82F-DC85-443F-9D19-3B3299CE8B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6989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ABA5633-6308-46FD-BB73-A6ABAC357186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2ADD7B7-AB5D-463E-85E6-F330F383A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3554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2B75140-F4F0-436A-8052-3D46C45AAAED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2FA7DFA-8913-4A88-A5A9-70A7A6477D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1207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A921B9D1-2966-4EA0-8310-B86944BB2F96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4F47A1E-D16C-44BB-8764-502F7911B7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0764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A2D91273-E74C-4C59-9F39-0E93CEBDEA1E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5F629B5-E17C-454E-96E9-1EC821E802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7846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4CCE846-DD82-4A24-9D7C-45725870A939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4FF4BC2-8265-4CB3-9CA7-98814415146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21126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55F30B09-F77D-4696-BB3A-B24D9BA0F4AF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BD72C24-28EA-40F4-85D2-4C81F499F4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52345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C7DE553A-0C5E-411F-AFF4-06FF8ED29E17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577CF9A-9C98-41F8-AB76-98ECDD994A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49856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3CD860A-D1BC-4160-94E6-82B5673EDA01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9BA19FD-27E1-4BB5-85F5-E318732122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5237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448A7026-7494-4F29-BCF4-88327241A61D}"/>
              </a:ext>
            </a:extLst>
          </p:cNvPr>
          <p:cNvCxnSpPr/>
          <p:nvPr userDrawn="1"/>
        </p:nvCxnSpPr>
        <p:spPr>
          <a:xfrm>
            <a:off x="628650" y="1296988"/>
            <a:ext cx="877888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347663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5"/>
            <a:ext cx="7886700" cy="992190"/>
          </a:xfrm>
        </p:spPr>
        <p:txBody>
          <a:bodyPr/>
          <a:lstStyle/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5207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ACE2A9A2-F189-4636-AC0B-CA9D3F219A87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9D316AA-05E2-4B11-9A63-B9202FB388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17342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DDA50A2-942E-46C8-A559-FCFEA49A8317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0A2838A-6FE5-4317-8020-9D369A2341A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24651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98E076D-BEC4-4DDA-8147-7EB7806FE948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DC4F82F-DC85-443F-9D19-3B3299CE8B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5765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ABA5633-6308-46FD-BB73-A6ABAC357186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2ADD7B7-AB5D-463E-85E6-F330F383A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6346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2B75140-F4F0-436A-8052-3D46C45AAAED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2FA7DFA-8913-4A88-A5A9-70A7A6477D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84584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A921B9D1-2966-4EA0-8310-B86944BB2F96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4F47A1E-D16C-44BB-8764-502F7911B7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31749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A2D91273-E74C-4C59-9F39-0E93CEBDEA1E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5F629B5-E17C-454E-96E9-1EC821E802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89278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4CCE846-DD82-4A24-9D7C-45725870A939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4FF4BC2-8265-4CB3-9CA7-98814415146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65994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55F30B09-F77D-4696-BB3A-B24D9BA0F4AF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BD72C24-28EA-40F4-85D2-4C81F499F4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07975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C7DE553A-0C5E-411F-AFF4-06FF8ED29E17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577CF9A-9C98-41F8-AB76-98ECDD994A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9306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ображення вертикальн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34D61CD3-3FE4-481E-B00A-2D868F892FFB}"/>
              </a:ext>
            </a:extLst>
          </p:cNvPr>
          <p:cNvCxnSpPr/>
          <p:nvPr userDrawn="1"/>
        </p:nvCxnSpPr>
        <p:spPr>
          <a:xfrm>
            <a:off x="5262563" y="2828925"/>
            <a:ext cx="879475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347663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Місце для зображення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428563" cy="5715000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1"/>
          </p:nvPr>
        </p:nvSpPr>
        <p:spPr>
          <a:xfrm>
            <a:off x="5263200" y="3128409"/>
            <a:ext cx="3071812" cy="1757363"/>
          </a:xfrm>
        </p:spPr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63200" y="1378800"/>
            <a:ext cx="2563200" cy="119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249560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3CD860A-D1BC-4160-94E6-82B5673EDA01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9BA19FD-27E1-4BB5-85F5-E318732122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99980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ACE2A9A2-F189-4636-AC0B-CA9D3F219A87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9D316AA-05E2-4B11-9A63-B9202FB388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49732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DDA50A2-942E-46C8-A559-FCFEA49A8317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0A2838A-6FE5-4317-8020-9D369A2341A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49111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98E076D-BEC4-4DDA-8147-7EB7806FE948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DC4F82F-DC85-443F-9D19-3B3299CE8B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913556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ABA5633-6308-46FD-BB73-A6ABAC357186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2ADD7B7-AB5D-463E-85E6-F330F383A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97659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2B75140-F4F0-436A-8052-3D46C45AAAED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2FA7DFA-8913-4A88-A5A9-70A7A6477D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446543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A921B9D1-2966-4EA0-8310-B86944BB2F96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4F47A1E-D16C-44BB-8764-502F7911B7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599684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A2D91273-E74C-4C59-9F39-0E93CEBDEA1E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5F629B5-E17C-454E-96E9-1EC821E802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45202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4CCE846-DD82-4A24-9D7C-45725870A939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4FF4BC2-8265-4CB3-9CA7-98814415146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241302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55F30B09-F77D-4696-BB3A-B24D9BA0F4AF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BD72C24-28EA-40F4-85D2-4C81F499F4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7969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ображення горизонтальн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5A3967B3-543E-4678-9C1E-04C41B0C296B}"/>
              </a:ext>
            </a:extLst>
          </p:cNvPr>
          <p:cNvCxnSpPr/>
          <p:nvPr userDrawn="1"/>
        </p:nvCxnSpPr>
        <p:spPr>
          <a:xfrm>
            <a:off x="1638300" y="2112963"/>
            <a:ext cx="877888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Місце для зображення 3"/>
          <p:cNvSpPr>
            <a:spLocks noGrp="1"/>
          </p:cNvSpPr>
          <p:nvPr>
            <p:ph type="pic" sz="quarter" idx="10"/>
          </p:nvPr>
        </p:nvSpPr>
        <p:spPr>
          <a:xfrm>
            <a:off x="0" y="2268075"/>
            <a:ext cx="9144000" cy="3446929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4400" y="748800"/>
            <a:ext cx="3002400" cy="1198800"/>
          </a:xfrm>
        </p:spPr>
        <p:txBody>
          <a:bodyPr>
            <a:normAutofit/>
          </a:bodyPr>
          <a:lstStyle>
            <a:lvl1pPr marL="0" marR="0" indent="0" algn="l" defTabSz="91418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>
                <a:solidFill>
                  <a:srgbClr val="004188"/>
                </a:solidFill>
              </a:defRPr>
            </a:lvl1pPr>
          </a:lstStyle>
          <a:p>
            <a:pPr lvl="0"/>
            <a:r>
              <a:rPr lang="ru-RU"/>
              <a:t>Образец заголовка</a:t>
            </a:r>
            <a:endParaRPr lang="uk-UA" dirty="0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sz="quarter" idx="11"/>
          </p:nvPr>
        </p:nvSpPr>
        <p:spPr>
          <a:xfrm>
            <a:off x="5043600" y="730800"/>
            <a:ext cx="3492000" cy="1144588"/>
          </a:xfrm>
        </p:spPr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28497088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C7DE553A-0C5E-411F-AFF4-06FF8ED29E17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577CF9A-9C98-41F8-AB76-98ECDD994A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750399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3CD860A-D1BC-4160-94E6-82B5673EDA01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9BA19FD-27E1-4BB5-85F5-E318732122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333767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ACE2A9A2-F189-4636-AC0B-CA9D3F219A87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9D316AA-05E2-4B11-9A63-B9202FB388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464779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DDA50A2-942E-46C8-A559-FCFEA49A8317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0A2838A-6FE5-4317-8020-9D369A2341A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648786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98E076D-BEC4-4DDA-8147-7EB7806FE948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DC4F82F-DC85-443F-9D19-3B3299CE8B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247480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ABA5633-6308-46FD-BB73-A6ABAC357186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2ADD7B7-AB5D-463E-85E6-F330F383A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479446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2B75140-F4F0-436A-8052-3D46C45AAAED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2FA7DFA-8913-4A88-A5A9-70A7A6477D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8200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A921B9D1-2966-4EA0-8310-B86944BB2F96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4F47A1E-D16C-44BB-8764-502F7911B7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041258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A2D91273-E74C-4C59-9F39-0E93CEBDEA1E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5F629B5-E17C-454E-96E9-1EC821E802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553513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4CCE846-DD82-4A24-9D7C-45725870A939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4FF4BC2-8265-4CB3-9CA7-98814415146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4204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з графі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arrow_oran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120650"/>
            <a:ext cx="631825" cy="109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ADA956ED-7041-48AC-9CC9-A0C68DFB4421}"/>
              </a:ext>
            </a:extLst>
          </p:cNvPr>
          <p:cNvCxnSpPr/>
          <p:nvPr userDrawn="1"/>
        </p:nvCxnSpPr>
        <p:spPr>
          <a:xfrm>
            <a:off x="1144588" y="1565275"/>
            <a:ext cx="877887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347663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4804" y="304271"/>
            <a:ext cx="6188329" cy="1104636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  <p:sp>
        <p:nvSpPr>
          <p:cNvPr id="5" name="Місце для діаграми 4"/>
          <p:cNvSpPr>
            <a:spLocks noGrp="1"/>
          </p:cNvSpPr>
          <p:nvPr>
            <p:ph type="chart" sz="quarter" idx="10"/>
          </p:nvPr>
        </p:nvSpPr>
        <p:spPr>
          <a:xfrm>
            <a:off x="1144802" y="1712913"/>
            <a:ext cx="7551525" cy="3459162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08146921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55F30B09-F77D-4696-BB3A-B24D9BA0F4AF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BD72C24-28EA-40F4-85D2-4C81F499F4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661276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C7DE553A-0C5E-411F-AFF4-06FF8ED29E17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577CF9A-9C98-41F8-AB76-98ECDD994A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957952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3CD860A-D1BC-4160-94E6-82B5673EDA01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9BA19FD-27E1-4BB5-85F5-E318732122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22563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ACE2A9A2-F189-4636-AC0B-CA9D3F219A87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9D316AA-05E2-4B11-9A63-B9202FB388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94443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DDA50A2-942E-46C8-A559-FCFEA49A8317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0A2838A-6FE5-4317-8020-9D369A2341A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426834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98E076D-BEC4-4DDA-8147-7EB7806FE948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DC4F82F-DC85-443F-9D19-3B3299CE8B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32580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ABA5633-6308-46FD-BB73-A6ABAC357186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2ADD7B7-AB5D-463E-85E6-F330F383A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661667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2B75140-F4F0-436A-8052-3D46C45AAAED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2FA7DFA-8913-4A88-A5A9-70A7A6477D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066038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A921B9D1-2966-4EA0-8310-B86944BB2F96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4F47A1E-D16C-44BB-8764-502F7911B7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359731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A2D91273-E74C-4C59-9F39-0E93CEBDEA1E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5F629B5-E17C-454E-96E9-1EC821E802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0532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ік коротк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arrow_oran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1201738"/>
            <a:ext cx="63182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7">
            <a:extLst>
              <a:ext uri="{FF2B5EF4-FFF2-40B4-BE49-F238E27FC236}">
                <a16:creationId xmlns:a16="http://schemas.microsoft.com/office/drawing/2014/main" id="{17380D93-018A-4110-AD73-86C7064E860C}"/>
              </a:ext>
            </a:extLst>
          </p:cNvPr>
          <p:cNvCxnSpPr/>
          <p:nvPr userDrawn="1"/>
        </p:nvCxnSpPr>
        <p:spPr>
          <a:xfrm>
            <a:off x="1668463" y="2522538"/>
            <a:ext cx="876300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347663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7618" y="1516756"/>
            <a:ext cx="2339958" cy="100602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  <p:sp>
        <p:nvSpPr>
          <p:cNvPr id="6" name="Місце для діаграми 5"/>
          <p:cNvSpPr>
            <a:spLocks noGrp="1"/>
          </p:cNvSpPr>
          <p:nvPr>
            <p:ph type="chart" sz="quarter" idx="10"/>
          </p:nvPr>
        </p:nvSpPr>
        <p:spPr>
          <a:xfrm>
            <a:off x="4114807" y="1516756"/>
            <a:ext cx="4249271" cy="3271144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9" name="Місце для тексту 8"/>
          <p:cNvSpPr>
            <a:spLocks noGrp="1"/>
          </p:cNvSpPr>
          <p:nvPr>
            <p:ph type="body" sz="quarter" idx="11"/>
          </p:nvPr>
        </p:nvSpPr>
        <p:spPr>
          <a:xfrm>
            <a:off x="1577976" y="2851156"/>
            <a:ext cx="2339975" cy="1936750"/>
          </a:xfrm>
        </p:spPr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109419207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4CCE846-DD82-4A24-9D7C-45725870A939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4FF4BC2-8265-4CB3-9CA7-98814415146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623539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55F30B09-F77D-4696-BB3A-B24D9BA0F4AF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BD72C24-28EA-40F4-85D2-4C81F499F4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570185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C7DE553A-0C5E-411F-AFF4-06FF8ED29E17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577CF9A-9C98-41F8-AB76-98ECDD994A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145815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3CD860A-D1BC-4160-94E6-82B5673EDA01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9BA19FD-27E1-4BB5-85F5-E318732122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479239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ACE2A9A2-F189-4636-AC0B-CA9D3F219A87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9D316AA-05E2-4B11-9A63-B9202FB388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402287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DDA50A2-942E-46C8-A559-FCFEA49A8317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0A2838A-6FE5-4317-8020-9D369A2341A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008444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98E076D-BEC4-4DDA-8147-7EB7806FE948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DC4F82F-DC85-443F-9D19-3B3299CE8B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879100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ABA5633-6308-46FD-BB73-A6ABAC357186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2ADD7B7-AB5D-463E-85E6-F330F383A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967384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2B75140-F4F0-436A-8052-3D46C45AAAED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2FA7DFA-8913-4A88-A5A9-70A7A6477D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153369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A921B9D1-2966-4EA0-8310-B86944BB2F96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4F47A1E-D16C-44BB-8764-502F7911B7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1012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bg>
      <p:bgPr>
        <a:gradFill rotWithShape="0">
          <a:gsLst>
            <a:gs pos="0">
              <a:srgbClr val="00A1DB"/>
            </a:gs>
            <a:gs pos="100000">
              <a:srgbClr val="00418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C0EDF88-57D5-43F4-B528-F26326A0DBC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666875" y="3757613"/>
            <a:ext cx="1174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2" rIns="91425" bIns="45712">
            <a:spAutoFit/>
          </a:bodyPr>
          <a:lstStyle>
            <a:lvl1pPr>
              <a:defRPr>
                <a:solidFill>
                  <a:schemeClr val="tx1"/>
                </a:solidFill>
                <a:latin typeface="Myriad Pro"/>
              </a:defRPr>
            </a:lvl1pPr>
            <a:lvl2pPr marL="742950" indent="-285750">
              <a:defRPr>
                <a:solidFill>
                  <a:schemeClr val="tx1"/>
                </a:solidFill>
                <a:latin typeface="Myriad Pro"/>
              </a:defRPr>
            </a:lvl2pPr>
            <a:lvl3pPr marL="1143000" indent="-228600">
              <a:defRPr>
                <a:solidFill>
                  <a:schemeClr val="tx1"/>
                </a:solidFill>
                <a:latin typeface="Myriad Pro"/>
              </a:defRPr>
            </a:lvl3pPr>
            <a:lvl4pPr marL="1600200" indent="-228600">
              <a:defRPr>
                <a:solidFill>
                  <a:schemeClr val="tx1"/>
                </a:solidFill>
                <a:latin typeface="Myriad Pro"/>
              </a:defRPr>
            </a:lvl4pPr>
            <a:lvl5pPr marL="2057400" indent="-228600">
              <a:defRPr>
                <a:solidFill>
                  <a:schemeClr val="tx1"/>
                </a:solidFill>
                <a:latin typeface="Myriad Pro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9pPr>
          </a:lstStyle>
          <a:p>
            <a:pPr defTabSz="457127" eaLnBrk="1" hangingPunct="1">
              <a:defRPr/>
            </a:pPr>
            <a:r>
              <a:rPr lang="en-US" altLang="ru-RU" sz="1400">
                <a:solidFill>
                  <a:srgbClr val="7DA0C3"/>
                </a:solidFill>
                <a:ea typeface="Myriad Pro"/>
                <a:cs typeface="Myriad Pro"/>
              </a:rPr>
              <a:t>phc.org.ua</a:t>
            </a:r>
          </a:p>
        </p:txBody>
      </p:sp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D359D7F1-E107-4F6D-896A-03053891BB3B}"/>
              </a:ext>
            </a:extLst>
          </p:cNvPr>
          <p:cNvCxnSpPr/>
          <p:nvPr userDrawn="1"/>
        </p:nvCxnSpPr>
        <p:spPr>
          <a:xfrm>
            <a:off x="1666875" y="3527425"/>
            <a:ext cx="877888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66800" y="2689415"/>
            <a:ext cx="6334200" cy="530812"/>
          </a:xfrm>
        </p:spPr>
        <p:txBody>
          <a:bodyPr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1149739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A2D91273-E74C-4C59-9F39-0E93CEBDEA1E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5F629B5-E17C-454E-96E9-1EC821E802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31135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4CCE846-DD82-4A24-9D7C-45725870A939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4FF4BC2-8265-4CB3-9CA7-98814415146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044892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55F30B09-F77D-4696-BB3A-B24D9BA0F4AF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BD72C24-28EA-40F4-85D2-4C81F499F4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121699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C7DE553A-0C5E-411F-AFF4-06FF8ED29E17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577CF9A-9C98-41F8-AB76-98ECDD994A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971645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3CD860A-D1BC-4160-94E6-82B5673EDA01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9BA19FD-27E1-4BB5-85F5-E318732122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004893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ACE2A9A2-F189-4636-AC0B-CA9D3F219A87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9D316AA-05E2-4B11-9A63-B9202FB388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167218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DDA50A2-942E-46C8-A559-FCFEA49A8317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0A2838A-6FE5-4317-8020-9D369A2341A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912606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98E076D-BEC4-4DDA-8147-7EB7806FE948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DC4F82F-DC85-443F-9D19-3B3299CE8B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954189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ABA5633-6308-46FD-BB73-A6ABAC357186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2ADD7B7-AB5D-463E-85E6-F330F383A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324906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2B75140-F4F0-436A-8052-3D46C45AAAED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2FA7DFA-8913-4A88-A5A9-70A7A6477D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0254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3CD860A-D1BC-4160-94E6-82B5673EDA01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9BA19FD-27E1-4BB5-85F5-E318732122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965801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A921B9D1-2966-4EA0-8310-B86944BB2F96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4F47A1E-D16C-44BB-8764-502F7911B7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072522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A2D91273-E74C-4C59-9F39-0E93CEBDEA1E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5F629B5-E17C-454E-96E9-1EC821E802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166570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4CCE846-DD82-4A24-9D7C-45725870A939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4FF4BC2-8265-4CB3-9CA7-98814415146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307710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55F30B09-F77D-4696-BB3A-B24D9BA0F4AF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BD72C24-28EA-40F4-85D2-4C81F499F4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093223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C7DE553A-0C5E-411F-AFF4-06FF8ED29E17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577CF9A-9C98-41F8-AB76-98ECDD994A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367004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3CD860A-D1BC-4160-94E6-82B5673EDA01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9BA19FD-27E1-4BB5-85F5-E318732122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284138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ACE2A9A2-F189-4636-AC0B-CA9D3F219A87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9D316AA-05E2-4B11-9A63-B9202FB388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925895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DDA50A2-942E-46C8-A559-FCFEA49A8317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0A2838A-6FE5-4317-8020-9D369A2341A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052260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98E076D-BEC4-4DDA-8147-7EB7806FE948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DC4F82F-DC85-443F-9D19-3B3299CE8B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331900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ABA5633-6308-46FD-BB73-A6ABAC357186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2ADD7B7-AB5D-463E-85E6-F330F383A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3182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ACE2A9A2-F189-4636-AC0B-CA9D3F219A87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9D316AA-05E2-4B11-9A63-B9202FB388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841686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2B75140-F4F0-436A-8052-3D46C45AAAED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2FA7DFA-8913-4A88-A5A9-70A7A6477D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758518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A921B9D1-2966-4EA0-8310-B86944BB2F96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4F47A1E-D16C-44BB-8764-502F7911B7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004034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A2D91273-E74C-4C59-9F39-0E93CEBDEA1E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5F629B5-E17C-454E-96E9-1EC821E802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015819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4CCE846-DD82-4A24-9D7C-45725870A939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4FF4BC2-8265-4CB3-9CA7-98814415146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021871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55F30B09-F77D-4696-BB3A-B24D9BA0F4AF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BD72C24-28EA-40F4-85D2-4C81F499F4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584932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C7DE553A-0C5E-411F-AFF4-06FF8ED29E17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577CF9A-9C98-41F8-AB76-98ECDD994A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9812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1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76.xml"/><Relationship Id="rId7" Type="http://schemas.openxmlformats.org/officeDocument/2006/relationships/slideLayout" Target="../slideLayouts/slideLayout80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5.xml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4.xml"/><Relationship Id="rId5" Type="http://schemas.openxmlformats.org/officeDocument/2006/relationships/slideLayout" Target="../slideLayouts/slideLayout78.xml"/><Relationship Id="rId10" Type="http://schemas.openxmlformats.org/officeDocument/2006/relationships/slideLayout" Target="../slideLayouts/slideLayout83.xml"/><Relationship Id="rId4" Type="http://schemas.openxmlformats.org/officeDocument/2006/relationships/slideLayout" Target="../slideLayouts/slideLayout77.xml"/><Relationship Id="rId9" Type="http://schemas.openxmlformats.org/officeDocument/2006/relationships/slideLayout" Target="../slideLayouts/slideLayout82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04800"/>
            <a:ext cx="78867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ru-RU"/>
              <a:t>Зразок заголовка</a:t>
            </a:r>
            <a:endParaRPr lang="en-US" altLang="ru-RU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520825"/>
            <a:ext cx="7886700" cy="362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ru-RU"/>
              <a:t>Редагувати стиль зразка тексту</a:t>
            </a:r>
          </a:p>
          <a:p>
            <a:pPr lvl="1"/>
            <a:r>
              <a:rPr lang="uk-UA" altLang="ru-RU"/>
              <a:t>Другий рівень</a:t>
            </a:r>
          </a:p>
          <a:p>
            <a:pPr lvl="2"/>
            <a:r>
              <a:rPr lang="uk-UA" altLang="ru-RU"/>
              <a:t>Третій рівень</a:t>
            </a:r>
          </a:p>
          <a:p>
            <a:pPr lvl="3"/>
            <a:r>
              <a:rPr lang="uk-UA" altLang="ru-RU"/>
              <a:t>Четвертий рівень</a:t>
            </a:r>
          </a:p>
          <a:p>
            <a:pPr lvl="4"/>
            <a:r>
              <a:rPr lang="uk-UA" altLang="ru-RU"/>
              <a:t>П’ятий рівень</a:t>
            </a:r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395" r:id="rId1"/>
    <p:sldLayoutId id="2147487396" r:id="rId2"/>
    <p:sldLayoutId id="2147487397" r:id="rId3"/>
    <p:sldLayoutId id="2147487398" r:id="rId4"/>
    <p:sldLayoutId id="2147487399" r:id="rId5"/>
    <p:sldLayoutId id="2147487400" r:id="rId6"/>
    <p:sldLayoutId id="2147487401" r:id="rId7"/>
  </p:sldLayoutIdLst>
  <p:txStyles>
    <p:titleStyle>
      <a:lvl1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 kern="1200">
          <a:solidFill>
            <a:srgbClr val="004188"/>
          </a:solidFill>
          <a:latin typeface="+mj-lt"/>
          <a:ea typeface="+mj-ea"/>
          <a:cs typeface="+mj-cs"/>
        </a:defRPr>
      </a:lvl1pPr>
      <a:lvl2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2pPr>
      <a:lvl3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3pPr>
      <a:lvl4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4pPr>
      <a:lvl5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5pPr>
      <a:lvl6pPr marL="457127" algn="l" defTabSz="68569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6pPr>
      <a:lvl7pPr marL="914254" algn="l" defTabSz="68569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7pPr>
      <a:lvl8pPr marL="1371380" algn="l" defTabSz="68569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8pPr>
      <a:lvl9pPr marL="1828508" algn="l" defTabSz="68569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9pPr>
    </p:titleStyle>
    <p:bodyStyle>
      <a:lvl1pPr marL="169863" indent="-169863" algn="l" defTabSz="684213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127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556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985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414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649" indent="-171422" algn="l" defTabSz="68569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494" indent="-171422" algn="l" defTabSz="68569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339" indent="-171422" algn="l" defTabSz="68569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182" indent="-171422" algn="l" defTabSz="68569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44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690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36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380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226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071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9916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760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1EE87B11-5DF6-48CE-8E9C-4C946D515264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1E20F92-03B4-4613-A858-562DDDEE075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874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418" r:id="rId1"/>
    <p:sldLayoutId id="2147487419" r:id="rId2"/>
    <p:sldLayoutId id="2147487420" r:id="rId3"/>
    <p:sldLayoutId id="2147487421" r:id="rId4"/>
    <p:sldLayoutId id="2147487422" r:id="rId5"/>
    <p:sldLayoutId id="2147487423" r:id="rId6"/>
    <p:sldLayoutId id="2147487424" r:id="rId7"/>
    <p:sldLayoutId id="2147487425" r:id="rId8"/>
    <p:sldLayoutId id="2147487426" r:id="rId9"/>
    <p:sldLayoutId id="2147487427" r:id="rId10"/>
    <p:sldLayoutId id="214748742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1EE87B11-5DF6-48CE-8E9C-4C946D515264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1E20F92-03B4-4613-A858-562DDDEE075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1601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430" r:id="rId1"/>
    <p:sldLayoutId id="2147487431" r:id="rId2"/>
    <p:sldLayoutId id="2147487432" r:id="rId3"/>
    <p:sldLayoutId id="2147487433" r:id="rId4"/>
    <p:sldLayoutId id="2147487434" r:id="rId5"/>
    <p:sldLayoutId id="2147487435" r:id="rId6"/>
    <p:sldLayoutId id="2147487436" r:id="rId7"/>
    <p:sldLayoutId id="2147487437" r:id="rId8"/>
    <p:sldLayoutId id="2147487438" r:id="rId9"/>
    <p:sldLayoutId id="2147487439" r:id="rId10"/>
    <p:sldLayoutId id="214748744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1EE87B11-5DF6-48CE-8E9C-4C946D515264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1E20F92-03B4-4613-A858-562DDDEE075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8427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442" r:id="rId1"/>
    <p:sldLayoutId id="2147487443" r:id="rId2"/>
    <p:sldLayoutId id="2147487444" r:id="rId3"/>
    <p:sldLayoutId id="2147487445" r:id="rId4"/>
    <p:sldLayoutId id="2147487446" r:id="rId5"/>
    <p:sldLayoutId id="2147487447" r:id="rId6"/>
    <p:sldLayoutId id="2147487448" r:id="rId7"/>
    <p:sldLayoutId id="2147487449" r:id="rId8"/>
    <p:sldLayoutId id="2147487450" r:id="rId9"/>
    <p:sldLayoutId id="2147487451" r:id="rId10"/>
    <p:sldLayoutId id="214748745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1EE87B11-5DF6-48CE-8E9C-4C946D515264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1E20F92-03B4-4613-A858-562DDDEE075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6120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454" r:id="rId1"/>
    <p:sldLayoutId id="2147487455" r:id="rId2"/>
    <p:sldLayoutId id="2147487456" r:id="rId3"/>
    <p:sldLayoutId id="2147487457" r:id="rId4"/>
    <p:sldLayoutId id="2147487458" r:id="rId5"/>
    <p:sldLayoutId id="2147487459" r:id="rId6"/>
    <p:sldLayoutId id="2147487460" r:id="rId7"/>
    <p:sldLayoutId id="2147487461" r:id="rId8"/>
    <p:sldLayoutId id="2147487462" r:id="rId9"/>
    <p:sldLayoutId id="2147487463" r:id="rId10"/>
    <p:sldLayoutId id="214748746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1EE87B11-5DF6-48CE-8E9C-4C946D515264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1E20F92-03B4-4613-A858-562DDDEE075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3997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466" r:id="rId1"/>
    <p:sldLayoutId id="2147487467" r:id="rId2"/>
    <p:sldLayoutId id="2147487468" r:id="rId3"/>
    <p:sldLayoutId id="2147487469" r:id="rId4"/>
    <p:sldLayoutId id="2147487470" r:id="rId5"/>
    <p:sldLayoutId id="2147487471" r:id="rId6"/>
    <p:sldLayoutId id="2147487472" r:id="rId7"/>
    <p:sldLayoutId id="2147487473" r:id="rId8"/>
    <p:sldLayoutId id="2147487474" r:id="rId9"/>
    <p:sldLayoutId id="2147487475" r:id="rId10"/>
    <p:sldLayoutId id="214748747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1EE87B11-5DF6-48CE-8E9C-4C946D515264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1E20F92-03B4-4613-A858-562DDDEE075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6058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478" r:id="rId1"/>
    <p:sldLayoutId id="2147487479" r:id="rId2"/>
    <p:sldLayoutId id="2147487480" r:id="rId3"/>
    <p:sldLayoutId id="2147487481" r:id="rId4"/>
    <p:sldLayoutId id="2147487482" r:id="rId5"/>
    <p:sldLayoutId id="2147487483" r:id="rId6"/>
    <p:sldLayoutId id="2147487484" r:id="rId7"/>
    <p:sldLayoutId id="2147487485" r:id="rId8"/>
    <p:sldLayoutId id="2147487486" r:id="rId9"/>
    <p:sldLayoutId id="2147487487" r:id="rId10"/>
    <p:sldLayoutId id="214748748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1EE87B11-5DF6-48CE-8E9C-4C946D515264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1E20F92-03B4-4613-A858-562DDDEE075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0742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490" r:id="rId1"/>
    <p:sldLayoutId id="2147487491" r:id="rId2"/>
    <p:sldLayoutId id="2147487492" r:id="rId3"/>
    <p:sldLayoutId id="2147487493" r:id="rId4"/>
    <p:sldLayoutId id="2147487494" r:id="rId5"/>
    <p:sldLayoutId id="2147487495" r:id="rId6"/>
    <p:sldLayoutId id="2147487496" r:id="rId7"/>
    <p:sldLayoutId id="2147487497" r:id="rId8"/>
    <p:sldLayoutId id="2147487498" r:id="rId9"/>
    <p:sldLayoutId id="2147487499" r:id="rId10"/>
    <p:sldLayoutId id="214748750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1EE87B11-5DF6-48CE-8E9C-4C946D515264}" type="slidenum">
              <a:rPr lang="uk-UA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uk-UA" alt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1E20F92-03B4-4613-A858-562DDDEE075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17500"/>
            <a:ext cx="1119188" cy="4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1470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502" r:id="rId1"/>
    <p:sldLayoutId id="2147487503" r:id="rId2"/>
    <p:sldLayoutId id="2147487504" r:id="rId3"/>
    <p:sldLayoutId id="2147487505" r:id="rId4"/>
    <p:sldLayoutId id="2147487506" r:id="rId5"/>
    <p:sldLayoutId id="2147487507" r:id="rId6"/>
    <p:sldLayoutId id="2147487508" r:id="rId7"/>
    <p:sldLayoutId id="2147487509" r:id="rId8"/>
    <p:sldLayoutId id="2147487510" r:id="rId9"/>
    <p:sldLayoutId id="2147487511" r:id="rId10"/>
    <p:sldLayoutId id="214748751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1CFDD55-E5DD-4EBF-835B-3F07A7ACD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80984"/>
            <a:ext cx="9144000" cy="1242462"/>
          </a:xfrm>
        </p:spPr>
        <p:txBody>
          <a:bodyPr/>
          <a:lstStyle/>
          <a:p>
            <a:pPr marL="0" indent="0" algn="ctr">
              <a:buNone/>
            </a:pPr>
            <a:r>
              <a:rPr lang="uk-UA" sz="2800" b="1" dirty="0">
                <a:solidFill>
                  <a:srgbClr val="00418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Стандарти операційних процедур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5FE3947-1BCA-4F6E-9973-766DD7D05FB3}"/>
              </a:ext>
            </a:extLst>
          </p:cNvPr>
          <p:cNvSpPr/>
          <p:nvPr/>
        </p:nvSpPr>
        <p:spPr>
          <a:xfrm>
            <a:off x="495946" y="1146875"/>
            <a:ext cx="1348352" cy="2169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075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934E02-0D32-42CB-8BCF-BF8D87014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6696" y="447788"/>
            <a:ext cx="3524896" cy="610125"/>
          </a:xfrm>
        </p:spPr>
        <p:txBody>
          <a:bodyPr/>
          <a:lstStyle/>
          <a:p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Дяку</a:t>
            </a:r>
            <a:r>
              <a:rPr lang="uk-UA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ю за увагу!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C6C44CF-CE6D-4E7D-B583-1C8EB8C9C518}"/>
              </a:ext>
            </a:extLst>
          </p:cNvPr>
          <p:cNvSpPr/>
          <p:nvPr/>
        </p:nvSpPr>
        <p:spPr>
          <a:xfrm>
            <a:off x="464949" y="1177085"/>
            <a:ext cx="1164437" cy="2022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0" y="1057913"/>
            <a:ext cx="7672388" cy="465708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71411" y="4588933"/>
            <a:ext cx="2607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r.kolesnik@phc.org.ua</a:t>
            </a:r>
          </a:p>
        </p:txBody>
      </p:sp>
    </p:spTree>
    <p:extLst>
      <p:ext uri="{BB962C8B-B14F-4D97-AF65-F5344CB8AC3E}">
        <p14:creationId xmlns:p14="http://schemas.microsoft.com/office/powerpoint/2010/main" val="2179231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Заголовок 4">
            <a:extLst>
              <a:ext uri="{FF2B5EF4-FFF2-40B4-BE49-F238E27FC236}">
                <a16:creationId xmlns:a16="http://schemas.microsoft.com/office/drawing/2014/main" id="{49669DD1-BA3A-4739-A0AF-4CD4AA322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490" y="512767"/>
            <a:ext cx="7315200" cy="857250"/>
          </a:xfrm>
        </p:spPr>
        <p:txBody>
          <a:bodyPr>
            <a:normAutofit fontScale="90000"/>
          </a:bodyPr>
          <a:lstStyle/>
          <a:p>
            <a:r>
              <a:rPr lang="uk-UA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Стандартна Операційна Процедура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4A5E9-2355-4274-BDAF-42DCDA8C1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8690" y="1812832"/>
            <a:ext cx="6400800" cy="8001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uk-UA" dirty="0">
                <a:solidFill>
                  <a:srgbClr val="02458D"/>
                </a:solidFill>
                <a:cs typeface="Times New Roman" panose="02020603050405020304" pitchFamily="18" charset="0"/>
              </a:rPr>
              <a:t>документ управління якістю, своєрідний набір інструкцій з усіх аспектів роботи</a:t>
            </a:r>
            <a:endParaRPr lang="en-US" dirty="0">
              <a:solidFill>
                <a:srgbClr val="02458D"/>
              </a:solidFill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en-US" dirty="0">
              <a:solidFill>
                <a:srgbClr val="02458D"/>
              </a:solidFill>
              <a:cs typeface="Times New Roman" panose="02020603050405020304" pitchFamily="18" charset="0"/>
            </a:endParaRPr>
          </a:p>
          <a:p>
            <a:pPr>
              <a:defRPr/>
            </a:pPr>
            <a:endParaRPr lang="en-US" dirty="0">
              <a:solidFill>
                <a:srgbClr val="02458D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931F604-0C38-4BD0-990F-8F5A313BF3C9}"/>
              </a:ext>
            </a:extLst>
          </p:cNvPr>
          <p:cNvSpPr/>
          <p:nvPr/>
        </p:nvSpPr>
        <p:spPr>
          <a:xfrm>
            <a:off x="1485900" y="1420417"/>
            <a:ext cx="1028038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100" dirty="0">
                <a:solidFill>
                  <a:srgbClr val="FA9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cs typeface="+mn-cs"/>
              </a:rPr>
              <a:t>Що це?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826882B-1357-465A-98F6-24469343E483}"/>
              </a:ext>
            </a:extLst>
          </p:cNvPr>
          <p:cNvSpPr/>
          <p:nvPr/>
        </p:nvSpPr>
        <p:spPr>
          <a:xfrm>
            <a:off x="1485900" y="2571541"/>
            <a:ext cx="1311769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100" dirty="0">
                <a:solidFill>
                  <a:srgbClr val="FA9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cs typeface="+mn-cs"/>
              </a:rPr>
              <a:t>Для чого?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2767558-A7A1-4000-8977-593D84369701}"/>
              </a:ext>
            </a:extLst>
          </p:cNvPr>
          <p:cNvSpPr txBox="1">
            <a:spLocks/>
          </p:cNvSpPr>
          <p:nvPr/>
        </p:nvSpPr>
        <p:spPr bwMode="auto">
          <a:xfrm>
            <a:off x="948690" y="2900557"/>
            <a:ext cx="6400800" cy="568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342900">
              <a:buClr>
                <a:prstClr val="black"/>
              </a:buClr>
              <a:buNone/>
              <a:defRPr/>
            </a:pPr>
            <a:r>
              <a:rPr lang="uk-UA" sz="2100" dirty="0">
                <a:solidFill>
                  <a:srgbClr val="02458D"/>
                </a:solidFill>
                <a:latin typeface="Calibri" panose="020F0502020204030204"/>
                <a:cs typeface="Times New Roman" panose="02020603050405020304" pitchFamily="18" charset="0"/>
              </a:rPr>
              <a:t>знизити вірогідність помилки</a:t>
            </a:r>
            <a:endParaRPr lang="en-US" sz="2100" dirty="0">
              <a:solidFill>
                <a:srgbClr val="02458D"/>
              </a:solidFill>
              <a:latin typeface="Calibri" panose="020F0502020204030204"/>
              <a:cs typeface="Times New Roman" panose="02020603050405020304" pitchFamily="18" charset="0"/>
            </a:endParaRPr>
          </a:p>
          <a:p>
            <a:pPr marL="257175" indent="-257175" defTabSz="342900">
              <a:buClr>
                <a:prstClr val="black"/>
              </a:buClr>
              <a:buNone/>
              <a:defRPr/>
            </a:pPr>
            <a:endParaRPr lang="en-US" sz="2100" dirty="0">
              <a:solidFill>
                <a:srgbClr val="02458D"/>
              </a:solidFill>
              <a:latin typeface="Calibri" panose="020F0502020204030204"/>
              <a:cs typeface="Times New Roman" panose="02020603050405020304" pitchFamily="18" charset="0"/>
            </a:endParaRPr>
          </a:p>
          <a:p>
            <a:pPr marL="257175" indent="-257175" defTabSz="342900">
              <a:buClr>
                <a:prstClr val="black"/>
              </a:buClr>
              <a:defRPr/>
            </a:pPr>
            <a:endParaRPr lang="en-US" sz="2100" dirty="0">
              <a:solidFill>
                <a:srgbClr val="02458D"/>
              </a:solidFill>
              <a:latin typeface="Calibri" panose="020F0502020204030204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5B2C6904-9768-4EC3-9949-535F72F38266}"/>
              </a:ext>
            </a:extLst>
          </p:cNvPr>
          <p:cNvSpPr/>
          <p:nvPr/>
        </p:nvSpPr>
        <p:spPr>
          <a:xfrm>
            <a:off x="1467720" y="3422548"/>
            <a:ext cx="1727396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100" dirty="0">
                <a:solidFill>
                  <a:srgbClr val="FA9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cs typeface="+mn-cs"/>
              </a:rPr>
              <a:t>Що гарантує?</a:t>
            </a:r>
          </a:p>
        </p:txBody>
      </p:sp>
      <p:sp>
        <p:nvSpPr>
          <p:cNvPr id="15368" name="Content Placeholder 2">
            <a:extLst>
              <a:ext uri="{FF2B5EF4-FFF2-40B4-BE49-F238E27FC236}">
                <a16:creationId xmlns:a16="http://schemas.microsoft.com/office/drawing/2014/main" id="{8B469B7F-DAD1-47F1-8743-615A6D6C709B}"/>
              </a:ext>
            </a:extLst>
          </p:cNvPr>
          <p:cNvSpPr txBox="1">
            <a:spLocks/>
          </p:cNvSpPr>
          <p:nvPr/>
        </p:nvSpPr>
        <p:spPr bwMode="auto">
          <a:xfrm>
            <a:off x="948690" y="3865363"/>
            <a:ext cx="6400800" cy="858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342900" eaLnBrk="1" fontAlgn="auto" hangingPunct="1">
              <a:spcAft>
                <a:spcPts val="0"/>
              </a:spcAft>
              <a:buClr>
                <a:prstClr val="black"/>
              </a:buClr>
              <a:buNone/>
            </a:pPr>
            <a:r>
              <a:rPr lang="uk-UA" altLang="en-US" sz="2100" dirty="0">
                <a:solidFill>
                  <a:srgbClr val="02458D"/>
                </a:solidFill>
                <a:latin typeface="Calibri" panose="020F0502020204030204"/>
                <a:cs typeface="Times New Roman" panose="02020603050405020304" pitchFamily="18" charset="0"/>
              </a:rPr>
              <a:t>- персонал має детальні інструкції</a:t>
            </a:r>
          </a:p>
          <a:p>
            <a:pPr defTabSz="342900" eaLnBrk="1" fontAlgn="auto" hangingPunct="1">
              <a:spcAft>
                <a:spcPts val="0"/>
              </a:spcAft>
              <a:buClr>
                <a:prstClr val="black"/>
              </a:buClr>
              <a:buNone/>
            </a:pPr>
            <a:r>
              <a:rPr lang="uk-UA" altLang="en-US" sz="2100" dirty="0">
                <a:solidFill>
                  <a:srgbClr val="02458D"/>
                </a:solidFill>
                <a:latin typeface="Calibri" panose="020F0502020204030204"/>
                <a:cs typeface="Times New Roman" panose="02020603050405020304" pitchFamily="18" charset="0"/>
              </a:rPr>
              <a:t>- кожна процедура виконується в логічному порядку і може бути відтворена</a:t>
            </a:r>
          </a:p>
        </p:txBody>
      </p:sp>
    </p:spTree>
    <p:extLst>
      <p:ext uri="{BB962C8B-B14F-4D97-AF65-F5344CB8AC3E}">
        <p14:creationId xmlns:p14="http://schemas.microsoft.com/office/powerpoint/2010/main" val="3408333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B0D214-BB01-449F-BCCA-CCB31D86D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4351"/>
            <a:ext cx="7886700" cy="994172"/>
          </a:xfrm>
        </p:spPr>
        <p:txBody>
          <a:bodyPr/>
          <a:lstStyle/>
          <a:p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Основні напрями розробки СОП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0DDDC5-1882-4914-BDCC-AD758F097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1714500"/>
            <a:ext cx="7886700" cy="3263504"/>
          </a:xfrm>
        </p:spPr>
        <p:txBody>
          <a:bodyPr/>
          <a:lstStyle/>
          <a:p>
            <a:r>
              <a:rPr lang="uk-UA" dirty="0">
                <a:solidFill>
                  <a:srgbClr val="02458D"/>
                </a:solidFill>
              </a:rPr>
              <a:t>техніка безпеки</a:t>
            </a:r>
          </a:p>
          <a:p>
            <a:r>
              <a:rPr lang="uk-UA" dirty="0">
                <a:solidFill>
                  <a:srgbClr val="02458D"/>
                </a:solidFill>
              </a:rPr>
              <a:t>лікарські та сестринські маніпуляції</a:t>
            </a:r>
          </a:p>
          <a:p>
            <a:r>
              <a:rPr lang="uk-UA" dirty="0">
                <a:solidFill>
                  <a:srgbClr val="02458D"/>
                </a:solidFill>
              </a:rPr>
              <a:t>інструментальні маніпуляції (процедури)</a:t>
            </a:r>
          </a:p>
          <a:p>
            <a:r>
              <a:rPr lang="uk-UA" dirty="0">
                <a:solidFill>
                  <a:srgbClr val="02458D"/>
                </a:solidFill>
              </a:rPr>
              <a:t>лабораторні процедури</a:t>
            </a:r>
          </a:p>
          <a:p>
            <a:r>
              <a:rPr lang="uk-UA" dirty="0">
                <a:solidFill>
                  <a:srgbClr val="02458D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377732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1D76F17B-BC0A-4643-A765-BC2C56A02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4351"/>
            <a:ext cx="7886700" cy="994172"/>
          </a:xfrm>
        </p:spPr>
        <p:txBody>
          <a:bodyPr/>
          <a:lstStyle/>
          <a:p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Різновиди СОПів</a:t>
            </a:r>
          </a:p>
        </p:txBody>
      </p:sp>
      <p:sp>
        <p:nvSpPr>
          <p:cNvPr id="9" name="Выноска: изогнутая линия 8">
            <a:extLst>
              <a:ext uri="{FF2B5EF4-FFF2-40B4-BE49-F238E27FC236}">
                <a16:creationId xmlns:a16="http://schemas.microsoft.com/office/drawing/2014/main" id="{3776AB59-5584-409B-ABC2-5E9C3A1134B2}"/>
              </a:ext>
            </a:extLst>
          </p:cNvPr>
          <p:cNvSpPr/>
          <p:nvPr/>
        </p:nvSpPr>
        <p:spPr>
          <a:xfrm>
            <a:off x="738688" y="4221745"/>
            <a:ext cx="1314450" cy="85725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17678"/>
              <a:gd name="adj6" fmla="val -1693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uk-UA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18CFDF6A-83C3-471D-9066-3F649EE69300}"/>
              </a:ext>
            </a:extLst>
          </p:cNvPr>
          <p:cNvSpPr/>
          <p:nvPr/>
        </p:nvSpPr>
        <p:spPr>
          <a:xfrm>
            <a:off x="840834" y="4479418"/>
            <a:ext cx="1197764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k-UA" sz="21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Чек-лист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5FF9BEC3-A715-4DA1-A353-B9FEAC965E09}"/>
              </a:ext>
            </a:extLst>
          </p:cNvPr>
          <p:cNvSpPr/>
          <p:nvPr/>
        </p:nvSpPr>
        <p:spPr>
          <a:xfrm>
            <a:off x="676872" y="3523164"/>
            <a:ext cx="1480213" cy="4039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k-UA" sz="2025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Блок-схема</a:t>
            </a:r>
          </a:p>
        </p:txBody>
      </p:sp>
      <p:sp>
        <p:nvSpPr>
          <p:cNvPr id="13" name="Выноска: изогнутая линия 12">
            <a:extLst>
              <a:ext uri="{FF2B5EF4-FFF2-40B4-BE49-F238E27FC236}">
                <a16:creationId xmlns:a16="http://schemas.microsoft.com/office/drawing/2014/main" id="{C5300D32-211C-46C3-9DCC-4C7188F1BC22}"/>
              </a:ext>
            </a:extLst>
          </p:cNvPr>
          <p:cNvSpPr/>
          <p:nvPr/>
        </p:nvSpPr>
        <p:spPr>
          <a:xfrm>
            <a:off x="740531" y="3290747"/>
            <a:ext cx="1314450" cy="85725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99613"/>
              <a:gd name="adj6" fmla="val -1693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uk-UA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Выноска: изогнутая линия 13">
            <a:extLst>
              <a:ext uri="{FF2B5EF4-FFF2-40B4-BE49-F238E27FC236}">
                <a16:creationId xmlns:a16="http://schemas.microsoft.com/office/drawing/2014/main" id="{EFADEB87-E641-44C1-8B53-E541C9FF9F08}"/>
              </a:ext>
            </a:extLst>
          </p:cNvPr>
          <p:cNvSpPr/>
          <p:nvPr/>
        </p:nvSpPr>
        <p:spPr>
          <a:xfrm>
            <a:off x="740531" y="2359748"/>
            <a:ext cx="1314450" cy="85725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94452"/>
              <a:gd name="adj6" fmla="val -1693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uk-UA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Выноска: изогнутая линия 14">
            <a:extLst>
              <a:ext uri="{FF2B5EF4-FFF2-40B4-BE49-F238E27FC236}">
                <a16:creationId xmlns:a16="http://schemas.microsoft.com/office/drawing/2014/main" id="{83229655-1AF3-465A-9689-901369DDD7ED}"/>
              </a:ext>
            </a:extLst>
          </p:cNvPr>
          <p:cNvSpPr/>
          <p:nvPr/>
        </p:nvSpPr>
        <p:spPr>
          <a:xfrm>
            <a:off x="740531" y="1428750"/>
            <a:ext cx="1314450" cy="85725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3485"/>
              <a:gd name="adj6" fmla="val -1693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uk-UA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2D14B6A-966C-4868-A34B-EF7CF9CDAE91}"/>
              </a:ext>
            </a:extLst>
          </p:cNvPr>
          <p:cNvSpPr/>
          <p:nvPr/>
        </p:nvSpPr>
        <p:spPr>
          <a:xfrm>
            <a:off x="760378" y="2592166"/>
            <a:ext cx="1317668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k-UA" sz="21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Алгоритм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E0790D25-07EB-44BB-A99D-A7E1CFD4473B}"/>
              </a:ext>
            </a:extLst>
          </p:cNvPr>
          <p:cNvSpPr/>
          <p:nvPr/>
        </p:nvSpPr>
        <p:spPr>
          <a:xfrm>
            <a:off x="760378" y="1654917"/>
            <a:ext cx="1374543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k-UA" sz="21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Інструкція</a:t>
            </a: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14C148E0-E9FF-4CCF-84B6-6A4B2D19C3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200" y="1054370"/>
            <a:ext cx="1930211" cy="1930211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D7D2D322-1134-4842-9C9D-B3E76C7AE7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8638" y="2063677"/>
            <a:ext cx="1653161" cy="1626171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9E4D388E-F1DF-4145-98DF-7D94411A6EA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7210" y="2616925"/>
            <a:ext cx="1841807" cy="1841807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2A4F066C-69D7-426E-8237-3C7A898BDA4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700" y="3290746"/>
            <a:ext cx="1930211" cy="1930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922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Заголовок 3">
            <a:extLst>
              <a:ext uri="{FF2B5EF4-FFF2-40B4-BE49-F238E27FC236}">
                <a16:creationId xmlns:a16="http://schemas.microsoft.com/office/drawing/2014/main" id="{35232B64-38B6-4106-8281-E82ED1668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0" y="514350"/>
            <a:ext cx="6172200" cy="857250"/>
          </a:xfrm>
        </p:spPr>
        <p:txBody>
          <a:bodyPr/>
          <a:lstStyle/>
          <a:p>
            <a:r>
              <a:rPr lang="uk-UA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Вимоги до СОП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07E1F-4A74-4131-85EC-7525C3415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71650"/>
            <a:ext cx="7463790" cy="2171700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uk-UA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СОПи повинні бути в доступному місці, там, де проводиться робота</a:t>
            </a:r>
          </a:p>
          <a:p>
            <a:pPr marL="0" indent="0">
              <a:buNone/>
              <a:defRPr/>
            </a:pPr>
            <a:endParaRPr lang="uk-UA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uk-UA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перед використанням абревіатур і скорочень необхідно давати їх розшифровку</a:t>
            </a:r>
          </a:p>
          <a:p>
            <a:pPr>
              <a:defRPr/>
            </a:pPr>
            <a:endParaRPr lang="uk-UA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uk-UA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наявні дати затвердження, наступного перегляду</a:t>
            </a:r>
          </a:p>
        </p:txBody>
      </p:sp>
    </p:spTree>
    <p:extLst>
      <p:ext uri="{BB962C8B-B14F-4D97-AF65-F5344CB8AC3E}">
        <p14:creationId xmlns:p14="http://schemas.microsoft.com/office/powerpoint/2010/main" val="212273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Заголовок 3">
            <a:extLst>
              <a:ext uri="{FF2B5EF4-FFF2-40B4-BE49-F238E27FC236}">
                <a16:creationId xmlns:a16="http://schemas.microsoft.com/office/drawing/2014/main" id="{C9D287BA-3BF1-4458-BF4B-35B403CA1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0" y="457200"/>
            <a:ext cx="7029450" cy="857250"/>
          </a:xfrm>
        </p:spPr>
        <p:txBody>
          <a:bodyPr/>
          <a:lstStyle/>
          <a:p>
            <a:r>
              <a:rPr lang="uk-UA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Вимоги до СОП</a:t>
            </a:r>
          </a:p>
        </p:txBody>
      </p:sp>
      <p:sp>
        <p:nvSpPr>
          <p:cNvPr id="17410" name="Content Placeholder 2">
            <a:extLst>
              <a:ext uri="{FF2B5EF4-FFF2-40B4-BE49-F238E27FC236}">
                <a16:creationId xmlns:a16="http://schemas.microsoft.com/office/drawing/2014/main" id="{0A765EC8-39B7-4265-97C3-028BCA40A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1543051"/>
            <a:ext cx="7429500" cy="2628899"/>
          </a:xfrm>
        </p:spPr>
        <p:txBody>
          <a:bodyPr/>
          <a:lstStyle/>
          <a:p>
            <a:r>
              <a:rPr lang="uk-UA" altLang="en-US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всі </a:t>
            </a:r>
            <a:r>
              <a:rPr lang="uk-UA" altLang="en-US" dirty="0" err="1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СОПи</a:t>
            </a:r>
            <a:r>
              <a:rPr lang="uk-UA" altLang="en-US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повинні бути затверджені керівником установи</a:t>
            </a:r>
          </a:p>
          <a:p>
            <a:endParaRPr lang="uk-UA" altLang="en-US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altLang="en-US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всі </a:t>
            </a:r>
            <a:r>
              <a:rPr lang="uk-UA" altLang="en-US" dirty="0" err="1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СОПи</a:t>
            </a:r>
            <a:r>
              <a:rPr lang="uk-UA" altLang="en-US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повинні бути підписані особою, яка склала документ</a:t>
            </a:r>
          </a:p>
          <a:p>
            <a:endParaRPr lang="uk-UA" altLang="en-US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altLang="en-US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всі </a:t>
            </a:r>
            <a:r>
              <a:rPr lang="uk-UA" altLang="en-US" dirty="0" err="1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СОПи</a:t>
            </a:r>
            <a:r>
              <a:rPr lang="uk-UA" altLang="en-US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повинні мати посилання на документ, на підставі якого вони складені</a:t>
            </a:r>
          </a:p>
        </p:txBody>
      </p:sp>
    </p:spTree>
    <p:extLst>
      <p:ext uri="{BB962C8B-B14F-4D97-AF65-F5344CB8AC3E}">
        <p14:creationId xmlns:p14="http://schemas.microsoft.com/office/powerpoint/2010/main" val="582028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Рисунок 4">
            <a:extLst>
              <a:ext uri="{FF2B5EF4-FFF2-40B4-BE49-F238E27FC236}">
                <a16:creationId xmlns:a16="http://schemas.microsoft.com/office/drawing/2014/main" id="{D9F7CC24-4AB9-4213-B429-12FBEB98A9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2571750"/>
            <a:ext cx="42862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Заголовок 1">
            <a:extLst>
              <a:ext uri="{FF2B5EF4-FFF2-40B4-BE49-F238E27FC236}">
                <a16:creationId xmlns:a16="http://schemas.microsoft.com/office/drawing/2014/main" id="{8596C47F-C119-4797-B150-6FADC12F5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0" y="645914"/>
            <a:ext cx="5943600" cy="651272"/>
          </a:xfrm>
        </p:spPr>
        <p:txBody>
          <a:bodyPr/>
          <a:lstStyle/>
          <a:p>
            <a:r>
              <a:rPr lang="ru-RU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Структура СОП</a:t>
            </a:r>
          </a:p>
        </p:txBody>
      </p:sp>
      <p:sp>
        <p:nvSpPr>
          <p:cNvPr id="18436" name="Содержимое 2">
            <a:extLst>
              <a:ext uri="{FF2B5EF4-FFF2-40B4-BE49-F238E27FC236}">
                <a16:creationId xmlns:a16="http://schemas.microsoft.com/office/drawing/2014/main" id="{E3F5CC0C-326C-47CC-A234-6774D6A2D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04560"/>
            <a:ext cx="5769769" cy="3371850"/>
          </a:xfrm>
        </p:spPr>
        <p:txBody>
          <a:bodyPr>
            <a:noAutofit/>
          </a:bodyPr>
          <a:lstStyle/>
          <a:p>
            <a:pPr marL="385763" indent="-385763">
              <a:buFont typeface="Arial" panose="020B0604020202020204" pitchFamily="34" charset="0"/>
              <a:buAutoNum type="arabicPeriod"/>
            </a:pPr>
            <a:r>
              <a:rPr lang="uk-UA" altLang="en-US" b="1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Галузь застосування</a:t>
            </a:r>
          </a:p>
          <a:p>
            <a:pPr marL="385763" indent="-385763">
              <a:buFont typeface="Arial" panose="020B0604020202020204" pitchFamily="34" charset="0"/>
              <a:buAutoNum type="arabicPeriod"/>
            </a:pPr>
            <a:endParaRPr lang="uk-UA" altLang="en-US" b="1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85763" indent="-385763">
              <a:buFont typeface="Arial" panose="020B0604020202020204" pitchFamily="34" charset="0"/>
              <a:buAutoNum type="arabicPeriod"/>
            </a:pPr>
            <a:r>
              <a:rPr lang="uk-UA" altLang="en-US" b="1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Визначення та скорочення</a:t>
            </a:r>
          </a:p>
          <a:p>
            <a:pPr marL="385763" indent="-385763">
              <a:buFont typeface="Arial" panose="020B0604020202020204" pitchFamily="34" charset="0"/>
              <a:buAutoNum type="arabicPeriod"/>
            </a:pPr>
            <a:endParaRPr lang="uk-UA" altLang="en-US" b="1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85763" indent="-385763">
              <a:buFont typeface="Arial" panose="020B0604020202020204" pitchFamily="34" charset="0"/>
              <a:buAutoNum type="arabicPeriod"/>
            </a:pPr>
            <a:r>
              <a:rPr lang="uk-UA" altLang="en-US" b="1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Вимоги до персоналу</a:t>
            </a:r>
          </a:p>
          <a:p>
            <a:pPr marL="385763" indent="-385763">
              <a:buFont typeface="Arial" panose="020B0604020202020204" pitchFamily="34" charset="0"/>
              <a:buAutoNum type="arabicPeriod"/>
            </a:pPr>
            <a:endParaRPr lang="uk-UA" altLang="en-US" b="1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85763" indent="-385763">
              <a:buFont typeface="Arial" panose="020B0604020202020204" pitchFamily="34" charset="0"/>
              <a:buAutoNum type="arabicPeriod"/>
            </a:pPr>
            <a:r>
              <a:rPr lang="uk-UA" altLang="en-US" b="1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Опис процесу</a:t>
            </a:r>
          </a:p>
          <a:p>
            <a:pPr marL="385763" indent="-385763">
              <a:buFont typeface="Arial" panose="020B0604020202020204" pitchFamily="34" charset="0"/>
              <a:buAutoNum type="arabicPeriod"/>
            </a:pPr>
            <a:endParaRPr lang="uk-UA" altLang="en-US" b="1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85763" indent="-385763">
              <a:buFont typeface="Arial" panose="020B0604020202020204" pitchFamily="34" charset="0"/>
              <a:buAutoNum type="arabicPeriod"/>
            </a:pPr>
            <a:r>
              <a:rPr lang="uk-UA" altLang="en-US" b="1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Використані документи</a:t>
            </a:r>
            <a:endParaRPr lang="uk-UA" altLang="en-US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85763" indent="-385763">
              <a:buNone/>
            </a:pPr>
            <a:endParaRPr lang="uk-UA" altLang="en-US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194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24DE01-AEDA-45F6-AC40-DC87F33CA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0" y="580219"/>
            <a:ext cx="7886700" cy="994172"/>
          </a:xfrm>
        </p:spPr>
        <p:txBody>
          <a:bodyPr/>
          <a:lstStyle/>
          <a:p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Вимоги до персоналу в СОП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1F9A0A-F288-4D59-BC8F-9A3708DC0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74390"/>
            <a:ext cx="7886700" cy="3263504"/>
          </a:xfrm>
        </p:spPr>
        <p:txBody>
          <a:bodyPr/>
          <a:lstStyle/>
          <a:p>
            <a:r>
              <a:rPr lang="uk-UA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Чіткий перелік підрозділів, посад та/або співробітників, які повинні виконувати процедуру, зазначену у СОП, їх рівень навчання</a:t>
            </a:r>
          </a:p>
          <a:p>
            <a:endParaRPr lang="uk-UA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Перелік посад та/або співробітників, які мають контролювати знання та застосування СОП </a:t>
            </a:r>
          </a:p>
        </p:txBody>
      </p:sp>
    </p:spTree>
    <p:extLst>
      <p:ext uri="{BB962C8B-B14F-4D97-AF65-F5344CB8AC3E}">
        <p14:creationId xmlns:p14="http://schemas.microsoft.com/office/powerpoint/2010/main" val="855733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52556F-87CA-4F3C-9D50-FADF96A77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0" y="514350"/>
            <a:ext cx="7886700" cy="742950"/>
          </a:xfrm>
        </p:spPr>
        <p:txBody>
          <a:bodyPr/>
          <a:lstStyle/>
          <a:p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Опис процесу в СОП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4928DC-6369-4A80-A09F-496C08F93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1485900"/>
            <a:ext cx="6343650" cy="2743200"/>
          </a:xfrm>
        </p:spPr>
        <p:txBody>
          <a:bodyPr>
            <a:normAutofit fontScale="92500" lnSpcReduction="20000"/>
          </a:bodyPr>
          <a:lstStyle/>
          <a:p>
            <a:r>
              <a:rPr lang="uk-UA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Принцип процедури</a:t>
            </a:r>
          </a:p>
          <a:p>
            <a:r>
              <a:rPr lang="uk-UA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Матеріальні ресурси (устаткування, матеріали, реагенти та розчини)</a:t>
            </a:r>
          </a:p>
          <a:p>
            <a:r>
              <a:rPr lang="uk-UA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Покрокове ведення процесу</a:t>
            </a:r>
          </a:p>
          <a:p>
            <a:r>
              <a:rPr lang="uk-UA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Особливі</a:t>
            </a:r>
            <a:r>
              <a:rPr lang="ru-RU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вказівки</a:t>
            </a:r>
            <a:r>
              <a:rPr lang="ru-RU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uk-UA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наприклад</a:t>
            </a:r>
            <a:r>
              <a:rPr lang="ru-RU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uk-UA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особливості</a:t>
            </a:r>
            <a:r>
              <a:rPr lang="ru-RU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призначення</a:t>
            </a:r>
            <a:r>
              <a:rPr lang="ru-RU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дорогих </a:t>
            </a:r>
            <a:r>
              <a:rPr lang="uk-UA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послуг</a:t>
            </a:r>
            <a:r>
              <a:rPr lang="ru-RU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або</a:t>
            </a:r>
            <a:r>
              <a:rPr lang="ru-RU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отримання</a:t>
            </a:r>
            <a:r>
              <a:rPr lang="ru-RU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дорогих </a:t>
            </a:r>
            <a:r>
              <a:rPr lang="uk-UA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ліків</a:t>
            </a:r>
            <a:r>
              <a:rPr lang="ru-RU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uk-UA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Документальне оформлення</a:t>
            </a:r>
          </a:p>
          <a:p>
            <a:r>
              <a:rPr lang="uk-UA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Контроль якості</a:t>
            </a:r>
          </a:p>
          <a:p>
            <a:r>
              <a:rPr lang="uk-UA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Видалення і знищення відходів</a:t>
            </a:r>
          </a:p>
        </p:txBody>
      </p:sp>
    </p:spTree>
    <p:extLst>
      <p:ext uri="{BB962C8B-B14F-4D97-AF65-F5344CB8AC3E}">
        <p14:creationId xmlns:p14="http://schemas.microsoft.com/office/powerpoint/2010/main" val="37035227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ЦГЗ кольори">
      <a:dk1>
        <a:srgbClr val="000000"/>
      </a:dk1>
      <a:lt1>
        <a:sysClr val="window" lastClr="FFFFFF"/>
      </a:lt1>
      <a:dk2>
        <a:srgbClr val="004188"/>
      </a:dk2>
      <a:lt2>
        <a:srgbClr val="FFFFFF"/>
      </a:lt2>
      <a:accent1>
        <a:srgbClr val="004188"/>
      </a:accent1>
      <a:accent2>
        <a:srgbClr val="F29100"/>
      </a:accent2>
      <a:accent3>
        <a:srgbClr val="7DA0C3"/>
      </a:accent3>
      <a:accent4>
        <a:srgbClr val="FAA627"/>
      </a:accent4>
      <a:accent5>
        <a:srgbClr val="FFCD1A"/>
      </a:accent5>
      <a:accent6>
        <a:srgbClr val="00A8E2"/>
      </a:accent6>
      <a:hlink>
        <a:srgbClr val="0076BE"/>
      </a:hlink>
      <a:folHlink>
        <a:srgbClr val="717E85"/>
      </a:folHlink>
    </a:clrScheme>
    <a:fontScheme name="ЦГЗ Шрифти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Капсулы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Капсулы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Капсулы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Капсулы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Капсулы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6_Капсулы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7_Капсулы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8_Капсулы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5964</TotalTime>
  <Words>244</Words>
  <Application>Microsoft Office PowerPoint</Application>
  <PresentationFormat>Экран (16:10)</PresentationFormat>
  <Paragraphs>57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9</vt:i4>
      </vt:variant>
      <vt:variant>
        <vt:lpstr>Заголовки слайдов</vt:lpstr>
      </vt:variant>
      <vt:variant>
        <vt:i4>10</vt:i4>
      </vt:variant>
    </vt:vector>
  </HeadingPairs>
  <TitlesOfParts>
    <vt:vector size="25" baseType="lpstr">
      <vt:lpstr>Arial</vt:lpstr>
      <vt:lpstr>Calibri</vt:lpstr>
      <vt:lpstr>Calibri Light</vt:lpstr>
      <vt:lpstr>Myriad Pro</vt:lpstr>
      <vt:lpstr>Tahoma</vt:lpstr>
      <vt:lpstr>Wingdings</vt:lpstr>
      <vt:lpstr>Тема Office</vt:lpstr>
      <vt:lpstr>1_Капсулы</vt:lpstr>
      <vt:lpstr>2_Капсулы</vt:lpstr>
      <vt:lpstr>3_Капсулы</vt:lpstr>
      <vt:lpstr>4_Капсулы</vt:lpstr>
      <vt:lpstr>5_Капсулы</vt:lpstr>
      <vt:lpstr>6_Капсулы</vt:lpstr>
      <vt:lpstr>7_Капсулы</vt:lpstr>
      <vt:lpstr>8_Капсулы</vt:lpstr>
      <vt:lpstr>Презентация PowerPoint</vt:lpstr>
      <vt:lpstr>Стандартна Операційна Процедура</vt:lpstr>
      <vt:lpstr>Основні напрями розробки СОП</vt:lpstr>
      <vt:lpstr>Різновиди СОПів</vt:lpstr>
      <vt:lpstr>Вимоги до СОП</vt:lpstr>
      <vt:lpstr>Вимоги до СОП</vt:lpstr>
      <vt:lpstr>Структура СОП</vt:lpstr>
      <vt:lpstr>Вимоги до персоналу в СОП</vt:lpstr>
      <vt:lpstr>Опис процесу в СОП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GIZ</dc:creator>
  <cp:lastModifiedBy>Роман Колесник</cp:lastModifiedBy>
  <cp:revision>468</cp:revision>
  <cp:lastPrinted>2018-03-28T19:38:41Z</cp:lastPrinted>
  <dcterms:created xsi:type="dcterms:W3CDTF">2017-07-19T07:10:25Z</dcterms:created>
  <dcterms:modified xsi:type="dcterms:W3CDTF">2021-09-01T07:10:07Z</dcterms:modified>
</cp:coreProperties>
</file>