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318" r:id="rId4"/>
    <p:sldId id="319" r:id="rId5"/>
    <p:sldId id="322" r:id="rId6"/>
    <p:sldId id="323" r:id="rId7"/>
    <p:sldId id="326" r:id="rId8"/>
    <p:sldId id="324" r:id="rId9"/>
    <p:sldId id="320" r:id="rId10"/>
    <p:sldId id="327" r:id="rId11"/>
    <p:sldId id="325" r:id="rId12"/>
    <p:sldId id="302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29015"/>
    <a:srgbClr val="FA4D00"/>
    <a:srgbClr val="E92611"/>
    <a:srgbClr val="F67D32"/>
    <a:srgbClr val="DB3E1F"/>
    <a:srgbClr val="FFD3A7"/>
    <a:srgbClr val="004188"/>
    <a:srgbClr val="485B7C"/>
    <a:srgbClr val="1C4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CDD"/>
          </a:solidFill>
        </a:fill>
      </a:tcStyle>
    </a:wholeTbl>
    <a:band2H>
      <a:tcTxStyle/>
      <a:tcStyle>
        <a:tcBdr/>
        <a:fill>
          <a:solidFill>
            <a:srgbClr val="E6E7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4D9E6"/>
          </a:solidFill>
        </a:fill>
      </a:tcStyle>
    </a:wholeTbl>
    <a:band2H>
      <a:tcTxStyle/>
      <a:tcStyle>
        <a:tcBdr/>
        <a:fill>
          <a:solidFill>
            <a:srgbClr val="EBED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78869" autoAdjust="0"/>
  </p:normalViewPr>
  <p:slideViewPr>
    <p:cSldViewPr snapToGrid="0">
      <p:cViewPr varScale="1">
        <p:scale>
          <a:sx n="83" d="100"/>
          <a:sy n="83" d="100"/>
        </p:scale>
        <p:origin x="14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Shape 84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42" name="Shape 84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12114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087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781051" y="774700"/>
            <a:ext cx="10629901" cy="4795838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 marL="119062" indent="-119062">
              <a:spcBef>
                <a:spcPts val="1000"/>
              </a:spcBef>
              <a:defRPr sz="1100" b="1"/>
            </a:pPr>
            <a:endParaRPr/>
          </a:p>
        </p:txBody>
      </p:sp>
      <p:pic>
        <p:nvPicPr>
          <p:cNvPr id="14" name="image2.png" descr="LLP logo with big space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6026150"/>
            <a:ext cx="1926168" cy="27463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/>
        </p:nvSpPr>
        <p:spPr>
          <a:xfrm>
            <a:off x="1189567" y="4756151"/>
            <a:ext cx="1605385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1200"/>
            </a:lvl1pPr>
          </a:lstStyle>
          <a:p>
            <a:r>
              <a:t>Deloitte Consulting LLP</a:t>
            </a:r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89567" y="2848422"/>
            <a:ext cx="8775701" cy="2821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200"/>
              </a:lnSpc>
              <a:spcBef>
                <a:spcPts val="2100"/>
              </a:spcBef>
              <a:defRPr sz="1800"/>
            </a:lvl1pPr>
          </a:lstStyle>
          <a:p>
            <a:r>
              <a:t>Текст назви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1189567" y="3402014"/>
            <a:ext cx="8777818" cy="439738"/>
          </a:xfrm>
          <a:prstGeom prst="rect">
            <a:avLst/>
          </a:prstGeom>
        </p:spPr>
        <p:txBody>
          <a:bodyPr/>
          <a:lstStyle>
            <a:lvl1pPr>
              <a:lnSpc>
                <a:spcPts val="1600"/>
              </a:lnSpc>
              <a:spcBef>
                <a:spcPts val="200"/>
              </a:spcBef>
              <a:defRPr sz="1400" b="1"/>
            </a:lvl1pPr>
            <a:lvl2pPr marL="215756" indent="-214168">
              <a:lnSpc>
                <a:spcPts val="1600"/>
              </a:lnSpc>
              <a:spcBef>
                <a:spcPts val="200"/>
              </a:spcBef>
              <a:defRPr sz="1400" b="1"/>
            </a:lvl2pPr>
            <a:lvl3pPr marL="413703" indent="-242253">
              <a:lnSpc>
                <a:spcPts val="1600"/>
              </a:lnSpc>
              <a:spcBef>
                <a:spcPts val="200"/>
              </a:spcBef>
              <a:defRPr sz="1400" b="1"/>
            </a:lvl3pPr>
            <a:lvl4pPr marL="586105" indent="-240030">
              <a:lnSpc>
                <a:spcPts val="1600"/>
              </a:lnSpc>
              <a:spcBef>
                <a:spcPts val="200"/>
              </a:spcBef>
              <a:defRPr sz="1400" b="1"/>
            </a:lvl4pPr>
            <a:lvl5pPr marL="1485635" indent="-275960">
              <a:lnSpc>
                <a:spcPts val="1600"/>
              </a:lnSpc>
              <a:spcBef>
                <a:spcPts val="200"/>
              </a:spcBef>
              <a:defRPr sz="14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3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"/>
          </p:nvPr>
        </p:nvSpPr>
        <p:spPr>
          <a:xfrm>
            <a:off x="4340352" y="1399032"/>
            <a:ext cx="3474721" cy="4892041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half" idx="13"/>
          </p:nvPr>
        </p:nvSpPr>
        <p:spPr>
          <a:xfrm>
            <a:off x="524255" y="1399031"/>
            <a:ext cx="3474722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body" sz="half" idx="14"/>
          </p:nvPr>
        </p:nvSpPr>
        <p:spPr>
          <a:xfrm>
            <a:off x="8168640" y="1399031"/>
            <a:ext cx="3474721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5352290" cy="20574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</a:lvl1pPr>
            <a:lvl2pPr>
              <a:lnSpc>
                <a:spcPct val="95000"/>
              </a:lnSpc>
              <a:spcBef>
                <a:spcPts val="0"/>
              </a:spcBef>
            </a:lvl2pPr>
            <a:lvl3pPr>
              <a:lnSpc>
                <a:spcPct val="95000"/>
              </a:lnSpc>
              <a:spcBef>
                <a:spcPts val="0"/>
              </a:spcBef>
            </a:lvl3pPr>
            <a:lvl4pPr>
              <a:lnSpc>
                <a:spcPct val="95000"/>
              </a:lnSpc>
              <a:spcBef>
                <a:spcPts val="0"/>
              </a:spcBef>
            </a:lvl4pPr>
            <a:lvl5pPr>
              <a:lnSpc>
                <a:spcPct val="95000"/>
              </a:lnSpc>
              <a:spcBef>
                <a:spcPts val="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6315455" y="1399032"/>
            <a:ext cx="5352290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4"/>
          </p:nvPr>
        </p:nvSpPr>
        <p:spPr>
          <a:xfrm>
            <a:off x="524255" y="4041647"/>
            <a:ext cx="5340098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5"/>
          </p:nvPr>
        </p:nvSpPr>
        <p:spPr>
          <a:xfrm>
            <a:off x="6315455" y="4041647"/>
            <a:ext cx="5340098" cy="205740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-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3474722" cy="22494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defRPr b="1"/>
            </a:lvl1pPr>
            <a:lvl2pPr>
              <a:lnSpc>
                <a:spcPct val="95000"/>
              </a:lnSpc>
              <a:spcBef>
                <a:spcPts val="0"/>
              </a:spcBef>
              <a:defRPr b="1"/>
            </a:lvl2pPr>
            <a:lvl3pPr>
              <a:lnSpc>
                <a:spcPct val="95000"/>
              </a:lnSpc>
              <a:spcBef>
                <a:spcPts val="0"/>
              </a:spcBef>
              <a:defRPr b="1"/>
            </a:lvl3pPr>
            <a:lvl4pPr>
              <a:lnSpc>
                <a:spcPct val="95000"/>
              </a:lnSpc>
              <a:spcBef>
                <a:spcPts val="0"/>
              </a:spcBef>
              <a:defRPr b="1"/>
            </a:lvl4pPr>
            <a:lvl5pPr>
              <a:lnSpc>
                <a:spcPct val="95000"/>
              </a:lnSpc>
              <a:spcBef>
                <a:spcPts val="0"/>
              </a:spcBef>
              <a:defRPr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3"/>
          </p:nvPr>
        </p:nvSpPr>
        <p:spPr>
          <a:xfrm>
            <a:off x="4340352" y="1399032"/>
            <a:ext cx="3474721" cy="2249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4"/>
          </p:nvPr>
        </p:nvSpPr>
        <p:spPr>
          <a:xfrm>
            <a:off x="8168640" y="1399032"/>
            <a:ext cx="3474721" cy="224942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5"/>
          </p:nvPr>
        </p:nvSpPr>
        <p:spPr>
          <a:xfrm>
            <a:off x="524255" y="4041838"/>
            <a:ext cx="3474722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6"/>
          </p:nvPr>
        </p:nvSpPr>
        <p:spPr>
          <a:xfrm>
            <a:off x="4340352" y="4041838"/>
            <a:ext cx="3474721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7"/>
          </p:nvPr>
        </p:nvSpPr>
        <p:spPr>
          <a:xfrm>
            <a:off x="8168640" y="4041838"/>
            <a:ext cx="3474721" cy="224942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ic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jo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4"/>
          </p:nvPr>
        </p:nvSpPr>
        <p:spPr>
          <a:xfrm>
            <a:off x="2755392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" name="Shape 150"/>
          <p:cNvSpPr>
            <a:spLocks noGrp="1"/>
          </p:cNvSpPr>
          <p:nvPr>
            <p:ph type="body" sz="quarter" idx="15"/>
          </p:nvPr>
        </p:nvSpPr>
        <p:spPr>
          <a:xfrm>
            <a:off x="2755392" y="520293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body" sz="quarter" idx="16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7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8"/>
          </p:nvPr>
        </p:nvSpPr>
        <p:spPr>
          <a:xfrm>
            <a:off x="7437119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9"/>
          </p:nvPr>
        </p:nvSpPr>
        <p:spPr>
          <a:xfrm>
            <a:off x="7437119" y="520293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points - 5 points 2 columns/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"/>
          </p:nvPr>
        </p:nvSpPr>
        <p:spPr>
          <a:xfrm>
            <a:off x="1060703" y="1289303"/>
            <a:ext cx="4815842" cy="7498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Click to edit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3"/>
          </p:nvPr>
        </p:nvSpPr>
        <p:spPr>
          <a:xfrm>
            <a:off x="6620256" y="128930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4"/>
          </p:nvPr>
        </p:nvSpPr>
        <p:spPr>
          <a:xfrm>
            <a:off x="1060703" y="236829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5"/>
          </p:nvPr>
        </p:nvSpPr>
        <p:spPr>
          <a:xfrm>
            <a:off x="6620256" y="236829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6"/>
          </p:nvPr>
        </p:nvSpPr>
        <p:spPr>
          <a:xfrm>
            <a:off x="1060703" y="3456432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7"/>
          </p:nvPr>
        </p:nvSpPr>
        <p:spPr>
          <a:xfrm>
            <a:off x="1060703" y="4535423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8"/>
          </p:nvPr>
        </p:nvSpPr>
        <p:spPr>
          <a:xfrm>
            <a:off x="1060703" y="561441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9"/>
          </p:nvPr>
        </p:nvSpPr>
        <p:spPr>
          <a:xfrm>
            <a:off x="6620256" y="3456432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20"/>
          </p:nvPr>
        </p:nvSpPr>
        <p:spPr>
          <a:xfrm>
            <a:off x="6620256" y="453542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21"/>
          </p:nvPr>
        </p:nvSpPr>
        <p:spPr>
          <a:xfrm>
            <a:off x="6620256" y="561441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# points - 5 point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1060703" y="1289303"/>
            <a:ext cx="4815842" cy="74980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</a:lstStyle>
          <a:p>
            <a:r>
              <a:t>Click to edit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sz="quarter" idx="13"/>
          </p:nvPr>
        </p:nvSpPr>
        <p:spPr>
          <a:xfrm>
            <a:off x="6851904" y="1289303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4"/>
          </p:nvPr>
        </p:nvSpPr>
        <p:spPr>
          <a:xfrm>
            <a:off x="1060703" y="2368295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5"/>
          </p:nvPr>
        </p:nvSpPr>
        <p:spPr>
          <a:xfrm>
            <a:off x="6851904" y="2368295"/>
            <a:ext cx="4815841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6"/>
          </p:nvPr>
        </p:nvSpPr>
        <p:spPr>
          <a:xfrm>
            <a:off x="1060703" y="3456432"/>
            <a:ext cx="4815842" cy="749809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outlined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sz="quarter" idx="1"/>
          </p:nvPr>
        </p:nvSpPr>
        <p:spPr>
          <a:xfrm>
            <a:off x="3328415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r>
              <a:t>Click to edit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3"/>
          </p:nvPr>
        </p:nvSpPr>
        <p:spPr>
          <a:xfrm>
            <a:off x="524255" y="1243583"/>
            <a:ext cx="2731010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4"/>
          </p:nvPr>
        </p:nvSpPr>
        <p:spPr>
          <a:xfrm>
            <a:off x="6132576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5"/>
          </p:nvPr>
        </p:nvSpPr>
        <p:spPr>
          <a:xfrm>
            <a:off x="8936735" y="1243583"/>
            <a:ext cx="2731009" cy="2103122"/>
          </a:xfrm>
          <a:prstGeom prst="rect">
            <a:avLst/>
          </a:prstGeom>
          <a:solidFill>
            <a:schemeClr val="accent3">
              <a:lumOff val="44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lIns="73152" tIns="73152" rIns="73152" bIns="73152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evrons with text box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06" name="Shape 206"/>
          <p:cNvSpPr>
            <a:spLocks noGrp="1"/>
          </p:cNvSpPr>
          <p:nvPr>
            <p:ph type="body" sz="quarter" idx="1"/>
          </p:nvPr>
        </p:nvSpPr>
        <p:spPr>
          <a:xfrm>
            <a:off x="524255" y="1828800"/>
            <a:ext cx="2718818" cy="1591056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3"/>
          </p:nvPr>
        </p:nvSpPr>
        <p:spPr>
          <a:xfrm>
            <a:off x="3243072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4"/>
          </p:nvPr>
        </p:nvSpPr>
        <p:spPr>
          <a:xfrm>
            <a:off x="5949696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5"/>
          </p:nvPr>
        </p:nvSpPr>
        <p:spPr>
          <a:xfrm>
            <a:off x="524255" y="4709159"/>
            <a:ext cx="5340098" cy="1591057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6"/>
          </p:nvPr>
        </p:nvSpPr>
        <p:spPr>
          <a:xfrm>
            <a:off x="6315455" y="4709159"/>
            <a:ext cx="5340098" cy="1591057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7"/>
          </p:nvPr>
        </p:nvSpPr>
        <p:spPr>
          <a:xfrm>
            <a:off x="8668511" y="1828800"/>
            <a:ext cx="2718817" cy="1591056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xfrm>
            <a:off x="6315455" y="1399032"/>
            <a:ext cx="5340098" cy="2258568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21" name="Shape 221"/>
          <p:cNvSpPr>
            <a:spLocks noGrp="1"/>
          </p:cNvSpPr>
          <p:nvPr>
            <p:ph type="body" sz="quarter" idx="13"/>
          </p:nvPr>
        </p:nvSpPr>
        <p:spPr>
          <a:xfrm>
            <a:off x="6315455" y="4041647"/>
            <a:ext cx="5340098" cy="22585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rief Prefa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sz="half" idx="1"/>
          </p:nvPr>
        </p:nvSpPr>
        <p:spPr>
          <a:xfrm>
            <a:off x="2328672" y="2368295"/>
            <a:ext cx="7510272" cy="2487169"/>
          </a:xfrm>
          <a:prstGeom prst="rect">
            <a:avLst/>
          </a:prstGeom>
        </p:spPr>
        <p:txBody>
          <a:bodyPr/>
          <a:lstStyle>
            <a:lvl5pPr marL="342900" indent="866775">
              <a:buSzTx/>
              <a:buNone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3/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xfrm>
            <a:off x="524255" y="4270247"/>
            <a:ext cx="3511298" cy="202996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Click to edit</a:t>
            </a:r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3"/>
          </p:nvPr>
        </p:nvSpPr>
        <p:spPr>
          <a:xfrm>
            <a:off x="4346448" y="4270247"/>
            <a:ext cx="3511296" cy="20299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4"/>
          </p:nvPr>
        </p:nvSpPr>
        <p:spPr>
          <a:xfrm>
            <a:off x="8168640" y="4270247"/>
            <a:ext cx="3511297" cy="202996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ts - 2/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524255" y="4864608"/>
            <a:ext cx="5340098" cy="108813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</a:lvl1pPr>
            <a:lvl2pPr>
              <a:spcBef>
                <a:spcPts val="0"/>
              </a:spcBef>
            </a:lvl2pPr>
            <a:lvl3pPr>
              <a:spcBef>
                <a:spcPts val="0"/>
              </a:spcBef>
            </a:lvl3pPr>
            <a:lvl4pPr>
              <a:spcBef>
                <a:spcPts val="0"/>
              </a:spcBef>
            </a:lvl4pPr>
            <a:lvl5pPr>
              <a:spcBef>
                <a:spcPts val="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3"/>
          </p:nvPr>
        </p:nvSpPr>
        <p:spPr>
          <a:xfrm>
            <a:off x="6315455" y="4864608"/>
            <a:ext cx="5340098" cy="108813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sz="half" idx="1"/>
          </p:nvPr>
        </p:nvSpPr>
        <p:spPr>
          <a:xfrm>
            <a:off x="524255" y="1709927"/>
            <a:ext cx="4047745" cy="4434842"/>
          </a:xfrm>
          <a:prstGeom prst="rect">
            <a:avLst/>
          </a:prstGeom>
        </p:spPr>
        <p:txBody>
          <a:bodyPr/>
          <a:lstStyle>
            <a:lvl1pPr marL="0" indent="0"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elangelo (to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half" idx="1"/>
          </p:nvPr>
        </p:nvSpPr>
        <p:spPr>
          <a:xfrm>
            <a:off x="524255" y="2898648"/>
            <a:ext cx="5352290" cy="339242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sz="half" idx="13"/>
          </p:nvPr>
        </p:nvSpPr>
        <p:spPr>
          <a:xfrm>
            <a:off x="6315455" y="2898648"/>
            <a:ext cx="5352290" cy="339242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ichelangelo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70" name="Shape 270"/>
          <p:cNvSpPr>
            <a:spLocks noGrp="1"/>
          </p:cNvSpPr>
          <p:nvPr>
            <p:ph type="body" sz="half" idx="1"/>
          </p:nvPr>
        </p:nvSpPr>
        <p:spPr>
          <a:xfrm>
            <a:off x="6315455" y="1152144"/>
            <a:ext cx="5352290" cy="513892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half" idx="1"/>
          </p:nvPr>
        </p:nvSpPr>
        <p:spPr>
          <a:xfrm>
            <a:off x="524255" y="2697479"/>
            <a:ext cx="5340098" cy="334670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half" idx="13"/>
          </p:nvPr>
        </p:nvSpPr>
        <p:spPr>
          <a:xfrm>
            <a:off x="6315455" y="2697479"/>
            <a:ext cx="5340098" cy="3346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4"/>
          </p:nvPr>
        </p:nvSpPr>
        <p:spPr>
          <a:xfrm>
            <a:off x="1926335" y="1399033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  <a:defRPr b="1" i="1"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body" sz="quarter" idx="15"/>
          </p:nvPr>
        </p:nvSpPr>
        <p:spPr>
          <a:xfrm>
            <a:off x="7717535" y="1399033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  <a:defRPr b="1" i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xfrm>
            <a:off x="524255" y="2697479"/>
            <a:ext cx="5340098" cy="1024129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sz="quarter" idx="13"/>
          </p:nvPr>
        </p:nvSpPr>
        <p:spPr>
          <a:xfrm>
            <a:off x="6315455" y="2697479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4"/>
          </p:nvPr>
        </p:nvSpPr>
        <p:spPr>
          <a:xfrm>
            <a:off x="1926335" y="1399032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5"/>
          </p:nvPr>
        </p:nvSpPr>
        <p:spPr>
          <a:xfrm>
            <a:off x="7717535" y="1399032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5" name="Shape 295"/>
          <p:cNvSpPr>
            <a:spLocks noGrp="1"/>
          </p:cNvSpPr>
          <p:nvPr>
            <p:ph type="body" sz="quarter" idx="16"/>
          </p:nvPr>
        </p:nvSpPr>
        <p:spPr>
          <a:xfrm>
            <a:off x="524255" y="5202935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296" name="Shape 296"/>
          <p:cNvSpPr>
            <a:spLocks noGrp="1"/>
          </p:cNvSpPr>
          <p:nvPr>
            <p:ph type="body" sz="quarter" idx="17"/>
          </p:nvPr>
        </p:nvSpPr>
        <p:spPr>
          <a:xfrm>
            <a:off x="6315455" y="5202935"/>
            <a:ext cx="5340098" cy="1024129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</a:pPr>
            <a:endParaRPr/>
          </a:p>
        </p:txBody>
      </p:sp>
      <p:sp>
        <p:nvSpPr>
          <p:cNvPr id="297" name="Shape 297"/>
          <p:cNvSpPr>
            <a:spLocks noGrp="1"/>
          </p:cNvSpPr>
          <p:nvPr>
            <p:ph type="body" sz="quarter" idx="18"/>
          </p:nvPr>
        </p:nvSpPr>
        <p:spPr>
          <a:xfrm>
            <a:off x="1926335" y="3904488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body" sz="quarter" idx="19"/>
          </p:nvPr>
        </p:nvSpPr>
        <p:spPr>
          <a:xfrm>
            <a:off x="7717535" y="3904488"/>
            <a:ext cx="3925825" cy="432426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95000"/>
              </a:lnSpc>
              <a:spcBef>
                <a:spcPts val="0"/>
              </a:spcBef>
              <a:defRPr b="1" i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sum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xfrm>
            <a:off x="1792223" y="1097280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>
            <a:lvl1pPr marL="0" indent="0">
              <a:lnSpc>
                <a:spcPct val="110000"/>
              </a:lnSpc>
              <a:spcBef>
                <a:spcPts val="100"/>
              </a:spcBef>
            </a:lvl1pPr>
            <a:lvl2pPr>
              <a:lnSpc>
                <a:spcPct val="110000"/>
              </a:lnSpc>
              <a:spcBef>
                <a:spcPts val="100"/>
              </a:spcBef>
            </a:lvl2pPr>
            <a:lvl3pPr>
              <a:lnSpc>
                <a:spcPct val="110000"/>
              </a:lnSpc>
              <a:spcBef>
                <a:spcPts val="100"/>
              </a:spcBef>
            </a:lvl3pPr>
            <a:lvl4pPr>
              <a:lnSpc>
                <a:spcPct val="110000"/>
              </a:lnSpc>
              <a:spcBef>
                <a:spcPts val="100"/>
              </a:spcBef>
            </a:lvl4pPr>
            <a:lvl5pPr>
              <a:lnSpc>
                <a:spcPct val="110000"/>
              </a:lnSpc>
              <a:spcBef>
                <a:spcPts val="100"/>
              </a:spcBef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3"/>
          </p:nvPr>
        </p:nvSpPr>
        <p:spPr>
          <a:xfrm>
            <a:off x="7559040" y="1097280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09" name="Shape 309"/>
          <p:cNvSpPr>
            <a:spLocks noGrp="1"/>
          </p:cNvSpPr>
          <p:nvPr>
            <p:ph type="body" sz="quarter" idx="14"/>
          </p:nvPr>
        </p:nvSpPr>
        <p:spPr>
          <a:xfrm>
            <a:off x="1792223" y="241401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5"/>
          </p:nvPr>
        </p:nvSpPr>
        <p:spPr>
          <a:xfrm>
            <a:off x="7571231" y="241401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6"/>
          </p:nvPr>
        </p:nvSpPr>
        <p:spPr>
          <a:xfrm>
            <a:off x="1792223" y="373989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7"/>
          </p:nvPr>
        </p:nvSpPr>
        <p:spPr>
          <a:xfrm>
            <a:off x="7717535" y="3739896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8"/>
          </p:nvPr>
        </p:nvSpPr>
        <p:spPr>
          <a:xfrm>
            <a:off x="1792223" y="5056632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9"/>
          </p:nvPr>
        </p:nvSpPr>
        <p:spPr>
          <a:xfrm>
            <a:off x="7571231" y="5056632"/>
            <a:ext cx="3925825" cy="496034"/>
          </a:xfrm>
          <a:prstGeom prst="rect">
            <a:avLst/>
          </a:prstGeom>
        </p:spPr>
        <p:txBody>
          <a:bodyPr lIns="54864" tIns="54864" rIns="54864" bIns="54864"/>
          <a:lstStyle/>
          <a:p>
            <a:pPr marL="0" indent="0">
              <a:lnSpc>
                <a:spcPct val="110000"/>
              </a:lnSpc>
              <a:spcBef>
                <a:spcPts val="100"/>
              </a:spcBef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alifications -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sz="quarter" idx="1"/>
          </p:nvPr>
        </p:nvSpPr>
        <p:spPr>
          <a:xfrm>
            <a:off x="524255" y="1399032"/>
            <a:ext cx="5352290" cy="2203705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3"/>
          </p:nvPr>
        </p:nvSpPr>
        <p:spPr>
          <a:xfrm>
            <a:off x="6315455" y="1399032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4"/>
          </p:nvPr>
        </p:nvSpPr>
        <p:spPr>
          <a:xfrm>
            <a:off x="524255" y="4041647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5"/>
          </p:nvPr>
        </p:nvSpPr>
        <p:spPr>
          <a:xfrm>
            <a:off x="6315455" y="4041647"/>
            <a:ext cx="5352290" cy="2203705"/>
          </a:xfrm>
          <a:prstGeom prst="rect">
            <a:avLst/>
          </a:prstGeom>
        </p:spPr>
        <p:txBody>
          <a:bodyPr/>
          <a:lstStyle/>
          <a:p>
            <a:pPr marL="0" indent="0"/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nger Introductor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89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1056217" y="1177925"/>
            <a:ext cx="5340351" cy="2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169862" lvl="1" indent="-168275">
              <a:lnSpc>
                <a:spcPct val="105999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Wingdings 2"/>
              <a:buChar char="◼"/>
              <a:defRPr sz="1100"/>
            </a:pPr>
            <a:r>
              <a:t>Bullet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ajor Point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4"/>
          </p:nvPr>
        </p:nvSpPr>
        <p:spPr>
          <a:xfrm>
            <a:off x="2755392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body" sz="quarter" idx="15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body" sz="quarter" idx="16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body" sz="quarter" idx="17"/>
          </p:nvPr>
        </p:nvSpPr>
        <p:spPr>
          <a:xfrm>
            <a:off x="7437119" y="3858767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Major Point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63" name="Shape 363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64" name="Shape 364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65" name="Shape 365"/>
          <p:cNvSpPr>
            <a:spLocks noGrp="1"/>
          </p:cNvSpPr>
          <p:nvPr>
            <p:ph type="body" sz="quarter" idx="13"/>
          </p:nvPr>
        </p:nvSpPr>
        <p:spPr>
          <a:xfrm>
            <a:off x="2755392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6" name="Shape 366"/>
          <p:cNvSpPr>
            <a:spLocks noGrp="1"/>
          </p:cNvSpPr>
          <p:nvPr>
            <p:ph type="body" sz="quarter" idx="14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7" name="Shape 367"/>
          <p:cNvSpPr>
            <a:spLocks noGrp="1"/>
          </p:cNvSpPr>
          <p:nvPr>
            <p:ph type="body" sz="quarter" idx="15"/>
          </p:nvPr>
        </p:nvSpPr>
        <p:spPr>
          <a:xfrm>
            <a:off x="7437119" y="2505455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jor Poin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sz="quarter" idx="1"/>
          </p:nvPr>
        </p:nvSpPr>
        <p:spPr>
          <a:xfrm>
            <a:off x="2755392" y="1152144"/>
            <a:ext cx="4230625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3"/>
          </p:nvPr>
        </p:nvSpPr>
        <p:spPr>
          <a:xfrm>
            <a:off x="7437119" y="1152144"/>
            <a:ext cx="4230625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387" name="Shape 387"/>
          <p:cNvSpPr>
            <a:spLocks noGrp="1"/>
          </p:cNvSpPr>
          <p:nvPr>
            <p:ph type="body" sz="quarter" idx="13"/>
          </p:nvPr>
        </p:nvSpPr>
        <p:spPr>
          <a:xfrm>
            <a:off x="2727037" y="2479494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Click to edit</a:t>
            </a:r>
          </a:p>
        </p:txBody>
      </p:sp>
      <p:sp>
        <p:nvSpPr>
          <p:cNvPr id="397" name="Shape 397"/>
          <p:cNvSpPr>
            <a:spLocks noGrp="1"/>
          </p:cNvSpPr>
          <p:nvPr>
            <p:ph type="body" sz="quarter" idx="13"/>
          </p:nvPr>
        </p:nvSpPr>
        <p:spPr>
          <a:xfrm>
            <a:off x="2727036" y="2479494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4"/>
          </p:nvPr>
        </p:nvSpPr>
        <p:spPr>
          <a:xfrm>
            <a:off x="2727036" y="3814517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Major Poin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"/>
          </p:nvPr>
        </p:nvSpPr>
        <p:spPr>
          <a:xfrm>
            <a:off x="2727037" y="1144469"/>
            <a:ext cx="8912353" cy="1088137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sz="quarter" idx="13"/>
          </p:nvPr>
        </p:nvSpPr>
        <p:spPr>
          <a:xfrm>
            <a:off x="2727037" y="2479494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9" name="Shape 409"/>
          <p:cNvSpPr>
            <a:spLocks noGrp="1"/>
          </p:cNvSpPr>
          <p:nvPr>
            <p:ph type="body" sz="quarter" idx="14"/>
          </p:nvPr>
        </p:nvSpPr>
        <p:spPr>
          <a:xfrm>
            <a:off x="2727037" y="3814517"/>
            <a:ext cx="8912353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0" name="Shape 410"/>
          <p:cNvSpPr>
            <a:spLocks noGrp="1"/>
          </p:cNvSpPr>
          <p:nvPr>
            <p:ph type="body" sz="quarter" idx="15"/>
          </p:nvPr>
        </p:nvSpPr>
        <p:spPr>
          <a:xfrm>
            <a:off x="2731762" y="5158685"/>
            <a:ext cx="8912354" cy="10881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535537" y="512160"/>
            <a:ext cx="11127318" cy="260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4" name="Shape 434"/>
          <p:cNvSpPr>
            <a:spLocks noGrp="1"/>
          </p:cNvSpPr>
          <p:nvPr>
            <p:ph type="body" idx="1"/>
          </p:nvPr>
        </p:nvSpPr>
        <p:spPr>
          <a:xfrm>
            <a:off x="548638" y="1399032"/>
            <a:ext cx="11106913" cy="48828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1pPr>
            <a:lvl2pPr marL="174625" indent="-173037">
              <a:lnSpc>
                <a:spcPct val="100000"/>
              </a:lnSpc>
              <a:spcBef>
                <a:spcPts val="2200"/>
              </a:spcBef>
              <a:buChar char="¡"/>
              <a:defRPr sz="2000">
                <a:solidFill>
                  <a:srgbClr val="4066B2"/>
                </a:solidFill>
              </a:defRPr>
            </a:lvl2pPr>
            <a:lvl3pPr marL="363714" indent="-192264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3pPr>
            <a:lvl4pPr marL="536575" indent="-19050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4pPr>
            <a:lvl5pPr marL="1472495" indent="-262820">
              <a:lnSpc>
                <a:spcPct val="100000"/>
              </a:lnSpc>
              <a:spcBef>
                <a:spcPts val="2200"/>
              </a:spcBef>
              <a:defRPr sz="2000">
                <a:solidFill>
                  <a:srgbClr val="4066B2"/>
                </a:solidFill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xfrm>
            <a:off x="552451" y="518493"/>
            <a:ext cx="11106912" cy="2609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22816" y="806450"/>
            <a:ext cx="111400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24257" y="514351"/>
            <a:ext cx="11127317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>
            <a:lvl3pPr marL="342900" indent="-171449">
              <a:buSzTx/>
              <a:buNone/>
            </a:lvl3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1524000" y="3019167"/>
            <a:ext cx="5484285" cy="36625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xfrm>
            <a:off x="1524000" y="3689351"/>
            <a:ext cx="5484285" cy="27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 b="1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 b="1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 b="1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 b="1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444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47" name="Shape 447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pic>
        <p:nvPicPr>
          <p:cNvPr id="44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sp>
        <p:nvSpPr>
          <p:cNvPr id="452" name="Shape 45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Shape 460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46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Shape 464"/>
          <p:cNvSpPr/>
          <p:nvPr/>
        </p:nvSpPr>
        <p:spPr>
          <a:xfrm>
            <a:off x="898110" y="5988141"/>
            <a:ext cx="10402553" cy="545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46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2"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484" name="Shape 48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2">
    <p:bg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492" name="Shape 492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vider 2"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500" name="Shape 500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08" name="Shape 508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09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tabLst>
                <a:tab pos="3886200" algn="r"/>
              </a:tabLst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10" name="Shape 510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Click to edit Master title style</a:t>
            </a:r>
          </a:p>
        </p:txBody>
      </p:sp>
      <p:sp>
        <p:nvSpPr>
          <p:cNvPr id="511" name="Shape 511"/>
          <p:cNvSpPr/>
          <p:nvPr/>
        </p:nvSpPr>
        <p:spPr>
          <a:xfrm flipV="1">
            <a:off x="2076924" y="291993"/>
            <a:ext cx="1" cy="645459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512" name="Shape 512"/>
          <p:cNvSpPr/>
          <p:nvPr/>
        </p:nvSpPr>
        <p:spPr>
          <a:xfrm flipV="1">
            <a:off x="2076924" y="291993"/>
            <a:ext cx="1" cy="645459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30" name="Shape 530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31" name="Shape 531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09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32" name="Shape 532"/>
          <p:cNvSpPr>
            <a:spLocks noGrp="1"/>
          </p:cNvSpPr>
          <p:nvPr>
            <p:ph type="body" sz="quarter" idx="13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33" name="Shape 533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41" name="Shape 541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half" idx="1"/>
          </p:nvPr>
        </p:nvSpPr>
        <p:spPr>
          <a:xfrm>
            <a:off x="548637" y="1399032"/>
            <a:ext cx="3523489" cy="48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3" name="Shape 543"/>
          <p:cNvSpPr>
            <a:spLocks noGrp="1"/>
          </p:cNvSpPr>
          <p:nvPr>
            <p:ph type="body" sz="quarter" idx="13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52" name="Shape 552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53" name="Shape 553"/>
          <p:cNvSpPr>
            <a:spLocks noGrp="1"/>
          </p:cNvSpPr>
          <p:nvPr>
            <p:ph type="body" sz="quarter" idx="1"/>
          </p:nvPr>
        </p:nvSpPr>
        <p:spPr>
          <a:xfrm>
            <a:off x="548637" y="1873249"/>
            <a:ext cx="11106912" cy="1497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3"/>
          </p:nvPr>
        </p:nvSpPr>
        <p:spPr>
          <a:xfrm>
            <a:off x="552451" y="1397000"/>
            <a:ext cx="11106912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  <p:sp>
        <p:nvSpPr>
          <p:cNvPr id="555" name="Shape 555"/>
          <p:cNvSpPr>
            <a:spLocks noGrp="1"/>
          </p:cNvSpPr>
          <p:nvPr>
            <p:ph type="body" sz="quarter" idx="14"/>
          </p:nvPr>
        </p:nvSpPr>
        <p:spPr>
          <a:xfrm>
            <a:off x="548638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5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65" name="Shape 565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6" name="Shape 566"/>
          <p:cNvSpPr>
            <a:spLocks noGrp="1"/>
          </p:cNvSpPr>
          <p:nvPr>
            <p:ph type="body" sz="quarter" idx="1"/>
          </p:nvPr>
        </p:nvSpPr>
        <p:spPr>
          <a:xfrm>
            <a:off x="548638" y="1873248"/>
            <a:ext cx="5332209" cy="14978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4" indent="-192881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7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sz="quarter" idx="13"/>
          </p:nvPr>
        </p:nvSpPr>
        <p:spPr>
          <a:xfrm>
            <a:off x="552450" y="1397000"/>
            <a:ext cx="5327906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4"/>
          </p:nvPr>
        </p:nvSpPr>
        <p:spPr>
          <a:xfrm>
            <a:off x="548638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body" sz="quarter" idx="15"/>
          </p:nvPr>
        </p:nvSpPr>
        <p:spPr>
          <a:xfrm>
            <a:off x="6317127" y="6153911"/>
            <a:ext cx="5327906" cy="128017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800">
                <a:solidFill>
                  <a:srgbClr val="002776"/>
                </a:solidFill>
              </a:defRPr>
            </a:pPr>
            <a:endParaRPr/>
          </a:p>
        </p:txBody>
      </p:sp>
      <p:sp>
        <p:nvSpPr>
          <p:cNvPr id="570" name="Shape 570"/>
          <p:cNvSpPr>
            <a:spLocks noGrp="1"/>
          </p:cNvSpPr>
          <p:nvPr>
            <p:ph type="body" sz="quarter" idx="16"/>
          </p:nvPr>
        </p:nvSpPr>
        <p:spPr>
          <a:xfrm>
            <a:off x="552451" y="779464"/>
            <a:ext cx="11106912" cy="30777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defRPr sz="2000"/>
            </a:pPr>
            <a:endParaRPr/>
          </a:p>
        </p:txBody>
      </p:sp>
      <p:sp>
        <p:nvSpPr>
          <p:cNvPr id="571" name="Shape 571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572" name="Shape 572"/>
          <p:cNvSpPr>
            <a:spLocks noGrp="1"/>
          </p:cNvSpPr>
          <p:nvPr>
            <p:ph type="body" sz="quarter" idx="17"/>
          </p:nvPr>
        </p:nvSpPr>
        <p:spPr>
          <a:xfrm>
            <a:off x="6303012" y="1397000"/>
            <a:ext cx="5327905" cy="27700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r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304118" y="2136775"/>
            <a:ext cx="5556250" cy="22860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12700">
            <a:miter lim="400000"/>
          </a:ln>
        </p:spPr>
        <p:txBody>
          <a:bodyPr lIns="45719" rIns="45719" anchor="b"/>
          <a:lstStyle/>
          <a:p>
            <a:pPr algn="ctr">
              <a:lnSpc>
                <a:spcPct val="105999"/>
              </a:lnSpc>
              <a:defRPr sz="1400" b="1"/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3852671" y="3081527"/>
            <a:ext cx="4462273" cy="256033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ctr"/>
          <a:lstStyle>
            <a:lvl1pPr algn="ctr">
              <a:spcBef>
                <a:spcPts val="1500"/>
              </a:spcBef>
              <a:defRPr sz="1600" b="1"/>
            </a:lvl1pPr>
            <a:lvl2pPr marL="246351" indent="-244763" algn="ctr">
              <a:spcBef>
                <a:spcPts val="1500"/>
              </a:spcBef>
              <a:defRPr sz="1600" b="1"/>
            </a:lvl2pPr>
            <a:lvl3pPr marL="448310" indent="-276860" algn="ctr">
              <a:spcBef>
                <a:spcPts val="1500"/>
              </a:spcBef>
              <a:defRPr sz="1600" b="1"/>
            </a:lvl3pPr>
            <a:lvl4pPr marL="620394" indent="-274319" algn="ctr">
              <a:spcBef>
                <a:spcPts val="1500"/>
              </a:spcBef>
              <a:defRPr sz="1600" b="1"/>
            </a:lvl4pPr>
            <a:lvl5pPr marL="1525058" indent="-315383" algn="ctr">
              <a:spcBef>
                <a:spcPts val="1500"/>
              </a:spcBef>
              <a:defRPr sz="16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580" name="Shape 580"/>
          <p:cNvSpPr>
            <a:spLocks noGrp="1"/>
          </p:cNvSpPr>
          <p:nvPr>
            <p:ph type="sldNum" sz="quarter" idx="2"/>
          </p:nvPr>
        </p:nvSpPr>
        <p:spPr>
          <a:xfrm>
            <a:off x="552451" y="6652013"/>
            <a:ext cx="139837" cy="1270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1" cy="11521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2" indent="-75009">
              <a:lnSpc>
                <a:spcPts val="800"/>
              </a:lnSpc>
              <a:spcBef>
                <a:spcPts val="400"/>
              </a:spcBef>
              <a:defRPr sz="700"/>
            </a:lvl3pPr>
            <a:lvl4pPr marL="417711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58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7" cy="73478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1" cy="1152145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2" indent="-75009">
              <a:lnSpc>
                <a:spcPts val="800"/>
              </a:lnSpc>
              <a:spcBef>
                <a:spcPts val="400"/>
              </a:spcBef>
              <a:defRPr sz="700"/>
            </a:lvl3pPr>
            <a:lvl4pPr marL="417711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602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5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4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/>
          </p:cNvSpPr>
          <p:nvPr>
            <p:ph type="title"/>
          </p:nvPr>
        </p:nvSpPr>
        <p:spPr>
          <a:xfrm>
            <a:off x="1524000" y="3019167"/>
            <a:ext cx="5484287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27" name="Shape 627"/>
          <p:cNvSpPr>
            <a:spLocks noGrp="1"/>
          </p:cNvSpPr>
          <p:nvPr>
            <p:ph type="body" sz="quarter" idx="1"/>
          </p:nvPr>
        </p:nvSpPr>
        <p:spPr>
          <a:xfrm>
            <a:off x="1524000" y="3689351"/>
            <a:ext cx="5484287" cy="2770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 b="1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 b="1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 b="1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 b="1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 b="1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628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9" cy="734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9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30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/>
          <p:nvPr/>
        </p:nvSpPr>
        <p:spPr>
          <a:xfrm>
            <a:off x="898110" y="5988141"/>
            <a:ext cx="10402553" cy="545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800" i="1"/>
            </a:pPr>
            <a:r>
              <a:t>This presentation  is made possible due to the funding provided by the U.S. President’s Emergency Plan for AIDS Relief </a:t>
            </a:r>
            <a:br/>
            <a:r>
              <a:t>through the United States Agency for International Development (USAID) under the terms of the HIV Reform in Action project; award number AID-121-A-13-00007. </a:t>
            </a:r>
            <a:br/>
            <a:r>
              <a:t>The content of this presentation is the sole responsibility of Deloitte Consulting LLP and its implementing partners </a:t>
            </a:r>
            <a:br/>
            <a:r>
              <a:t>and does not necessarily reflect the opinion of PEPFAR, USAID, or the United States Government.</a:t>
            </a:r>
          </a:p>
        </p:txBody>
      </p:sp>
      <p:sp>
        <p:nvSpPr>
          <p:cNvPr id="632" name="Shape 63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9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Shape 640"/>
          <p:cNvSpPr/>
          <p:nvPr/>
        </p:nvSpPr>
        <p:spPr>
          <a:xfrm>
            <a:off x="898110" y="5988141"/>
            <a:ext cx="10402553" cy="545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800" i="1"/>
            </a:pPr>
            <a:r>
              <a:t>Ця презентація була підготовлено завдяки фінансовій підтримці Президентського плану невідкладних заходів, спрямованих на подолання СНІДу (PEPFAR), наданій через Агентство США з міжнародного розвитку (USAID) в рамках Угоди з проектом «Реформа ВІЛ-послуг у дії» № AID-121-A-13-00007. </a:t>
            </a:r>
            <a:br/>
            <a:r>
              <a:t>Зміст цієї презентації, за який несе відповідальність винятково ТОВ «Делойт Консалтінг» та партнери-виконавці, </a:t>
            </a:r>
            <a:br/>
            <a:r>
              <a:t>не обов’язково є відображенням поглядів PEPFAR, USAID або Уряду США.</a:t>
            </a:r>
          </a:p>
        </p:txBody>
      </p:sp>
      <p:pic>
        <p:nvPicPr>
          <p:cNvPr id="641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642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Shape 643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548640" y="3138627"/>
            <a:ext cx="5766816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0">
              <a:lnSpc>
                <a:spcPct val="100000"/>
              </a:lnSpc>
              <a:spcBef>
                <a:spcPts val="2200"/>
              </a:spcBef>
              <a:defRPr sz="2000"/>
            </a:lvl3pPr>
            <a:lvl4pPr marL="559593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3" indent="-216296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2">
    <p:bg>
      <p:bgPr>
        <a:solidFill>
          <a:srgbClr val="86BC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60" name="Shape 660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vider 2">
    <p:bg>
      <p:bgPr>
        <a:solidFill>
          <a:srgbClr val="62B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68" name="Shape 668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vider 2">
    <p:bg>
      <p:bgPr>
        <a:solidFill>
          <a:srgbClr val="D0D0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76" name="Shape 676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11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tabLst>
                <a:tab pos="3886200" algn="r"/>
              </a:tabLst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tabLst>
                <a:tab pos="3886200" algn="r"/>
              </a:tabLst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85" name="Shape 685"/>
          <p:cNvSpPr>
            <a:spLocks noGrp="1"/>
          </p:cNvSpPr>
          <p:nvPr>
            <p:ph type="title"/>
          </p:nvPr>
        </p:nvSpPr>
        <p:spPr>
          <a:xfrm>
            <a:off x="2188028" y="450279"/>
            <a:ext cx="9471333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86" name="Shape 686"/>
          <p:cNvSpPr/>
          <p:nvPr/>
        </p:nvSpPr>
        <p:spPr>
          <a:xfrm flipV="1">
            <a:off x="2076924" y="291993"/>
            <a:ext cx="3" cy="645461"/>
          </a:xfrm>
          <a:prstGeom prst="line">
            <a:avLst/>
          </a:prstGeom>
          <a:ln w="12700">
            <a:solidFill>
              <a:srgbClr val="012169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687" name="Shape 687"/>
          <p:cNvSpPr>
            <a:spLocks noGrp="1"/>
          </p:cNvSpPr>
          <p:nvPr>
            <p:ph type="sldNum" sz="quarter" idx="2"/>
          </p:nvPr>
        </p:nvSpPr>
        <p:spPr>
          <a:xfrm>
            <a:off x="552451" y="6639314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>
            <a:lvl3pPr marL="342900" indent="-171449">
              <a:buSzTx/>
              <a:buNone/>
            </a:lvl3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90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4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/>
          </p:cNvSpPr>
          <p:nvPr>
            <p:ph type="body" idx="1"/>
          </p:nvPr>
        </p:nvSpPr>
        <p:spPr>
          <a:xfrm>
            <a:off x="548638" y="1399032"/>
            <a:ext cx="11106913" cy="48874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3037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95" name="Shape 695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696" name="Shape 696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697" name="Shape 697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05" name="Shape 705"/>
          <p:cNvSpPr>
            <a:spLocks noGrp="1"/>
          </p:cNvSpPr>
          <p:nvPr>
            <p:ph type="body" sz="half" idx="1"/>
          </p:nvPr>
        </p:nvSpPr>
        <p:spPr>
          <a:xfrm>
            <a:off x="548638" y="1399030"/>
            <a:ext cx="5332211" cy="48874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06" name="Shape 706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07" name="Shape 707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08" name="Shape 708"/>
          <p:cNvSpPr>
            <a:spLocks noGrp="1"/>
          </p:cNvSpPr>
          <p:nvPr>
            <p:ph type="sldNum" sz="quarter" idx="2"/>
          </p:nvPr>
        </p:nvSpPr>
        <p:spPr>
          <a:xfrm>
            <a:off x="552451" y="6639315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sz="half" idx="1"/>
          </p:nvPr>
        </p:nvSpPr>
        <p:spPr>
          <a:xfrm>
            <a:off x="548637" y="1399032"/>
            <a:ext cx="3523490" cy="48874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17" name="Shape 717"/>
          <p:cNvSpPr>
            <a:spLocks noGrp="1"/>
          </p:cNvSpPr>
          <p:nvPr>
            <p:ph type="body" sz="quarter" idx="13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18" name="Shape 718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19" name="Shape 719"/>
          <p:cNvSpPr>
            <a:spLocks noGrp="1"/>
          </p:cNvSpPr>
          <p:nvPr>
            <p:ph type="sldNum" sz="quarter" idx="2"/>
          </p:nvPr>
        </p:nvSpPr>
        <p:spPr>
          <a:xfrm>
            <a:off x="552451" y="6639315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/>
          <p:nvPr/>
        </p:nvSpPr>
        <p:spPr>
          <a:xfrm>
            <a:off x="7954433" y="6637110"/>
            <a:ext cx="3699934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spAutoFit/>
          </a:bodyPr>
          <a:lstStyle>
            <a:lvl1pPr algn="r">
              <a:defRPr sz="700"/>
            </a:lvl1pPr>
          </a:lstStyle>
          <a:p>
            <a:r>
              <a:t>Copyright © Deloitte Development LLC. All rights reserved.</a:t>
            </a:r>
          </a:p>
        </p:txBody>
      </p:sp>
      <p:sp>
        <p:nvSpPr>
          <p:cNvPr id="727" name="Shape 727"/>
          <p:cNvSpPr>
            <a:spLocks noGrp="1"/>
          </p:cNvSpPr>
          <p:nvPr>
            <p:ph type="body" sz="quarter" idx="1"/>
          </p:nvPr>
        </p:nvSpPr>
        <p:spPr>
          <a:xfrm>
            <a:off x="548637" y="1873249"/>
            <a:ext cx="11106912" cy="1497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3"/>
          </p:nvPr>
        </p:nvSpPr>
        <p:spPr>
          <a:xfrm>
            <a:off x="552450" y="1396999"/>
            <a:ext cx="11106915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4"/>
          </p:nvPr>
        </p:nvSpPr>
        <p:spPr>
          <a:xfrm>
            <a:off x="548636" y="6153910"/>
            <a:ext cx="5327910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30" name="Shape 730"/>
          <p:cNvSpPr>
            <a:spLocks noGrp="1"/>
          </p:cNvSpPr>
          <p:nvPr>
            <p:ph type="body" sz="quarter" idx="15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xfrm>
            <a:off x="552451" y="450279"/>
            <a:ext cx="11106912" cy="3291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32" name="Shape 732"/>
          <p:cNvSpPr>
            <a:spLocks noGrp="1"/>
          </p:cNvSpPr>
          <p:nvPr>
            <p:ph type="sldNum" sz="quarter" idx="2"/>
          </p:nvPr>
        </p:nvSpPr>
        <p:spPr>
          <a:xfrm>
            <a:off x="552451" y="6639314"/>
            <a:ext cx="139837" cy="139701"/>
          </a:xfrm>
          <a:prstGeom prst="rect">
            <a:avLst/>
          </a:prstGeom>
          <a:effectLst/>
        </p:spPr>
        <p:txBody>
          <a:bodyPr/>
          <a:lstStyle>
            <a:lvl1pPr algn="l">
              <a:defRPr sz="9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>
            <a:spLocks noGrp="1"/>
          </p:cNvSpPr>
          <p:nvPr>
            <p:ph type="body" sz="quarter" idx="1"/>
          </p:nvPr>
        </p:nvSpPr>
        <p:spPr>
          <a:xfrm>
            <a:off x="548638" y="1873248"/>
            <a:ext cx="5332211" cy="14978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1800"/>
            </a:lvl1pPr>
            <a:lvl2pPr marL="174625" indent="-174625">
              <a:lnSpc>
                <a:spcPct val="100000"/>
              </a:lnSpc>
              <a:spcBef>
                <a:spcPts val="2200"/>
              </a:spcBef>
              <a:buChar char="•"/>
              <a:defRPr sz="1800"/>
            </a:lvl2pPr>
            <a:lvl3pPr marL="362742" indent="-192879">
              <a:lnSpc>
                <a:spcPct val="100000"/>
              </a:lnSpc>
              <a:spcBef>
                <a:spcPts val="2200"/>
              </a:spcBef>
              <a:defRPr sz="1800"/>
            </a:lvl3pPr>
            <a:lvl4pPr marL="537766" indent="-196453">
              <a:lnSpc>
                <a:spcPct val="100000"/>
              </a:lnSpc>
              <a:spcBef>
                <a:spcPts val="2200"/>
              </a:spcBef>
              <a:defRPr sz="1800"/>
            </a:lvl4pPr>
            <a:lvl5pPr marL="710604" indent="-194666">
              <a:lnSpc>
                <a:spcPct val="100000"/>
              </a:lnSpc>
              <a:spcBef>
                <a:spcPts val="2200"/>
              </a:spcBef>
              <a:defRPr sz="18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40" name="Shape 740"/>
          <p:cNvSpPr>
            <a:spLocks noGrp="1"/>
          </p:cNvSpPr>
          <p:nvPr>
            <p:ph type="body" sz="quarter" idx="13"/>
          </p:nvPr>
        </p:nvSpPr>
        <p:spPr>
          <a:xfrm>
            <a:off x="552448" y="1396999"/>
            <a:ext cx="5327910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1" name="Shape 741"/>
          <p:cNvSpPr>
            <a:spLocks noGrp="1"/>
          </p:cNvSpPr>
          <p:nvPr>
            <p:ph type="body" sz="quarter" idx="14"/>
          </p:nvPr>
        </p:nvSpPr>
        <p:spPr>
          <a:xfrm>
            <a:off x="548636" y="6153910"/>
            <a:ext cx="5327910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42" name="Shape 742"/>
          <p:cNvSpPr>
            <a:spLocks noGrp="1"/>
          </p:cNvSpPr>
          <p:nvPr>
            <p:ph type="body" sz="quarter" idx="15"/>
          </p:nvPr>
        </p:nvSpPr>
        <p:spPr>
          <a:xfrm>
            <a:off x="6317126" y="6153910"/>
            <a:ext cx="5327907" cy="128019"/>
          </a:xfrm>
          <a:prstGeom prst="rect">
            <a:avLst/>
          </a:prstGeom>
        </p:spPr>
        <p:txBody>
          <a:bodyPr anchor="b"/>
          <a:lstStyle/>
          <a:p>
            <a:pPr marL="0" indent="0" defTabSz="475487">
              <a:lnSpc>
                <a:spcPct val="100000"/>
              </a:lnSpc>
              <a:spcBef>
                <a:spcPts val="1100"/>
              </a:spcBef>
              <a:defRPr sz="935"/>
            </a:pPr>
            <a:endParaRPr/>
          </a:p>
        </p:txBody>
      </p:sp>
      <p:sp>
        <p:nvSpPr>
          <p:cNvPr id="743" name="Shape 743"/>
          <p:cNvSpPr>
            <a:spLocks noGrp="1"/>
          </p:cNvSpPr>
          <p:nvPr>
            <p:ph type="body" sz="quarter" idx="16"/>
          </p:nvPr>
        </p:nvSpPr>
        <p:spPr>
          <a:xfrm>
            <a:off x="552450" y="779462"/>
            <a:ext cx="11106915" cy="30778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4" name="Shape 744"/>
          <p:cNvSpPr>
            <a:spLocks noGrp="1"/>
          </p:cNvSpPr>
          <p:nvPr>
            <p:ph type="body" sz="quarter" idx="17"/>
          </p:nvPr>
        </p:nvSpPr>
        <p:spPr>
          <a:xfrm>
            <a:off x="6303012" y="1396999"/>
            <a:ext cx="5327907" cy="27700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2200"/>
              </a:spcBef>
              <a:defRPr sz="1800"/>
            </a:pPr>
            <a:endParaRPr/>
          </a:p>
        </p:txBody>
      </p:sp>
      <p:sp>
        <p:nvSpPr>
          <p:cNvPr id="745" name="Shape 745"/>
          <p:cNvSpPr>
            <a:spLocks noGrp="1"/>
          </p:cNvSpPr>
          <p:nvPr>
            <p:ph type="title"/>
          </p:nvPr>
        </p:nvSpPr>
        <p:spPr>
          <a:xfrm>
            <a:off x="552451" y="446037"/>
            <a:ext cx="11106912" cy="3334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defRPr sz="2400"/>
            </a:lvl1pPr>
          </a:lstStyle>
          <a:p>
            <a:r>
              <a:t>Текст назви</a:t>
            </a:r>
          </a:p>
        </p:txBody>
      </p:sp>
      <p:sp>
        <p:nvSpPr>
          <p:cNvPr id="746" name="Shape 746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2" cy="11521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1" indent="-75007">
              <a:lnSpc>
                <a:spcPts val="800"/>
              </a:lnSpc>
              <a:spcBef>
                <a:spcPts val="400"/>
              </a:spcBef>
              <a:defRPr sz="700"/>
            </a:lvl3pPr>
            <a:lvl4pPr marL="417710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754" name="image3.jpg" descr="Description: http://gbiportal.net/wp-content/uploads/2011/01/horizontal-usa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21" y="689190"/>
            <a:ext cx="3158839" cy="734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56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/>
          </p:cNvSpPr>
          <p:nvPr>
            <p:ph type="body" sz="quarter" idx="1"/>
          </p:nvPr>
        </p:nvSpPr>
        <p:spPr>
          <a:xfrm>
            <a:off x="536448" y="5458967"/>
            <a:ext cx="6583682" cy="115214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800"/>
              </a:lnSpc>
              <a:spcBef>
                <a:spcPts val="400"/>
              </a:spcBef>
              <a:defRPr sz="700"/>
            </a:lvl1pPr>
            <a:lvl2pPr marL="67909" indent="-67909">
              <a:lnSpc>
                <a:spcPts val="800"/>
              </a:lnSpc>
              <a:spcBef>
                <a:spcPts val="400"/>
              </a:spcBef>
              <a:buChar char="•"/>
              <a:defRPr sz="700"/>
            </a:lvl2pPr>
            <a:lvl3pPr marL="244871" indent="-75007">
              <a:lnSpc>
                <a:spcPts val="800"/>
              </a:lnSpc>
              <a:spcBef>
                <a:spcPts val="400"/>
              </a:spcBef>
              <a:defRPr sz="700"/>
            </a:lvl3pPr>
            <a:lvl4pPr marL="417710" indent="-76398">
              <a:lnSpc>
                <a:spcPts val="800"/>
              </a:lnSpc>
              <a:spcBef>
                <a:spcPts val="400"/>
              </a:spcBef>
              <a:defRPr sz="700"/>
            </a:lvl4pPr>
            <a:lvl5pPr marL="591641" indent="-75704">
              <a:lnSpc>
                <a:spcPts val="800"/>
              </a:lnSpc>
              <a:spcBef>
                <a:spcPts val="400"/>
              </a:spcBef>
              <a:defRPr sz="7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pic>
        <p:nvPicPr>
          <p:cNvPr id="765" name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6" y="675757"/>
            <a:ext cx="3225628" cy="772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6" name="imag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358" y="456685"/>
            <a:ext cx="1926496" cy="1435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7" name="image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100" y="637428"/>
            <a:ext cx="3317238" cy="834208"/>
          </a:xfrm>
          <a:prstGeom prst="rect">
            <a:avLst/>
          </a:prstGeom>
          <a:ln w="12700">
            <a:miter lim="400000"/>
          </a:ln>
        </p:spPr>
      </p:pic>
      <p:sp>
        <p:nvSpPr>
          <p:cNvPr id="768" name="Shape 768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2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інальний слайд">
    <p:bg>
      <p:bgPr>
        <a:gradFill flip="none" rotWithShape="1">
          <a:gsLst>
            <a:gs pos="0">
              <a:srgbClr val="00A1DB"/>
            </a:gs>
            <a:gs pos="100000">
              <a:srgbClr val="00418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/>
          </p:cNvSpPr>
          <p:nvPr>
            <p:ph type="title"/>
          </p:nvPr>
        </p:nvSpPr>
        <p:spPr>
          <a:xfrm>
            <a:off x="2222400" y="3227295"/>
            <a:ext cx="8445600" cy="6369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2400">
                <a:solidFill>
                  <a:schemeClr val="accent3">
                    <a:lumOff val="44000"/>
                  </a:schemeClr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776" name="Shape 776"/>
          <p:cNvSpPr/>
          <p:nvPr/>
        </p:nvSpPr>
        <p:spPr>
          <a:xfrm>
            <a:off x="2222400" y="4508984"/>
            <a:ext cx="1566684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200"/>
              </a:spcBef>
              <a:defRPr sz="1600" b="1">
                <a:solidFill>
                  <a:srgbClr val="7DA0C3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t>phc.org.ua</a:t>
            </a:r>
          </a:p>
        </p:txBody>
      </p:sp>
      <p:sp>
        <p:nvSpPr>
          <p:cNvPr id="777" name="Shape 777"/>
          <p:cNvSpPr/>
          <p:nvPr/>
        </p:nvSpPr>
        <p:spPr>
          <a:xfrm>
            <a:off x="2222400" y="4233600"/>
            <a:ext cx="1171201" cy="1"/>
          </a:xfrm>
          <a:prstGeom prst="line">
            <a:avLst/>
          </a:prstGeom>
          <a:ln w="25400">
            <a:solidFill>
              <a:srgbClr val="F29100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778" name="Shape 778"/>
          <p:cNvSpPr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effectLst/>
        </p:spPr>
        <p:txBody>
          <a:bodyPr lIns="45719" tIns="45719" rIns="45719" bIns="45719"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>
            <a:spLocks noGrp="1"/>
          </p:cNvSpPr>
          <p:nvPr>
            <p:ph type="title"/>
          </p:nvPr>
        </p:nvSpPr>
        <p:spPr>
          <a:xfrm>
            <a:off x="2468463" y="250442"/>
            <a:ext cx="9113937" cy="1191393"/>
          </a:xfrm>
          <a:prstGeom prst="rect">
            <a:avLst/>
          </a:prstGeom>
        </p:spPr>
        <p:txBody>
          <a:bodyPr lIns="45718" tIns="45718" rIns="45718" bIns="45718" anchor="ctr">
            <a:normAutofit/>
          </a:bodyPr>
          <a:lstStyle>
            <a:lvl1pPr>
              <a:lnSpc>
                <a:spcPct val="90000"/>
              </a:lnSpc>
              <a:defRPr sz="4400" b="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r>
              <a:t>Текст назви</a:t>
            </a:r>
          </a:p>
        </p:txBody>
      </p:sp>
      <p:sp>
        <p:nvSpPr>
          <p:cNvPr id="825" name="Shape 825"/>
          <p:cNvSpPr>
            <a:spLocks noGrp="1"/>
          </p:cNvSpPr>
          <p:nvPr>
            <p:ph type="body" sz="quarter" idx="1"/>
          </p:nvPr>
        </p:nvSpPr>
        <p:spPr>
          <a:xfrm>
            <a:off x="320703" y="1721230"/>
            <a:ext cx="11550595" cy="36643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26" name="Shape 826"/>
          <p:cNvSpPr>
            <a:spLocks noGrp="1"/>
          </p:cNvSpPr>
          <p:nvPr>
            <p:ph type="sldNum" sz="quarter" idx="2"/>
          </p:nvPr>
        </p:nvSpPr>
        <p:spPr>
          <a:xfrm>
            <a:off x="8463948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4188"/>
                </a:solidFill>
                <a:latin typeface="Museo Sans Cyrl 500"/>
                <a:ea typeface="Museo Sans Cyrl 500"/>
                <a:cs typeface="Museo Sans Cyrl 500"/>
                <a:sym typeface="Museo Sans Cyrl 5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3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75" y="386896"/>
            <a:ext cx="1970740" cy="67399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>
            <a:spLocks noGrp="1"/>
          </p:cNvSpPr>
          <p:nvPr>
            <p:ph type="body" sz="quarter" idx="1"/>
          </p:nvPr>
        </p:nvSpPr>
        <p:spPr>
          <a:xfrm>
            <a:off x="320703" y="1441830"/>
            <a:ext cx="11550595" cy="366427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  <a:lvl2pPr marL="685800" indent="-2286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2pPr>
            <a:lvl3pPr marL="1188719" indent="-274319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3pPr>
            <a:lvl4pPr marL="1676400" indent="-304800">
              <a:lnSpc>
                <a:spcPct val="90000"/>
              </a:lnSpc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4pPr>
            <a:lvl5pPr marL="2133600" indent="-304800">
              <a:lnSpc>
                <a:spcPct val="90000"/>
              </a:lnSpc>
              <a:buChar char="•"/>
              <a:defRPr sz="2400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5" name="Shape 835"/>
          <p:cNvSpPr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spcBef>
                <a:spcPts val="200"/>
              </a:spcBef>
              <a:defRPr sz="1200" b="1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Slide with K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half" idx="1"/>
          </p:nvPr>
        </p:nvSpPr>
        <p:spPr>
          <a:xfrm>
            <a:off x="524255" y="1152144"/>
            <a:ext cx="5352290" cy="5138929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half" idx="13"/>
          </p:nvPr>
        </p:nvSpPr>
        <p:spPr>
          <a:xfrm>
            <a:off x="6315455" y="1152143"/>
            <a:ext cx="5352290" cy="51389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4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ngle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524255" y="256031"/>
            <a:ext cx="11131298" cy="521210"/>
          </a:xfrm>
          <a:prstGeom prst="rect">
            <a:avLst/>
          </a:prstGeom>
          <a:solidFill>
            <a:schemeClr val="accent3">
              <a:lumOff val="44000"/>
            </a:schemeClr>
          </a:solidFill>
        </p:spPr>
        <p:txBody>
          <a:bodyPr anchor="b"/>
          <a:lstStyle/>
          <a:p>
            <a:pPr>
              <a:spcBef>
                <a:spcPts val="1500"/>
              </a:spcBef>
              <a:defRPr sz="1600" b="1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 boxes with paragraph, dash,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535517" y="514351"/>
            <a:ext cx="11127318" cy="2587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назви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half" idx="1"/>
          </p:nvPr>
        </p:nvSpPr>
        <p:spPr>
          <a:xfrm>
            <a:off x="6315455" y="1399032"/>
            <a:ext cx="5352290" cy="4892041"/>
          </a:xfrm>
          <a:prstGeom prst="rect">
            <a:avLst/>
          </a:prstGeom>
        </p:spPr>
        <p:txBody>
          <a:bodyPr/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sz="half" idx="13"/>
          </p:nvPr>
        </p:nvSpPr>
        <p:spPr>
          <a:xfrm>
            <a:off x="524255" y="1399031"/>
            <a:ext cx="5352290" cy="489204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011956" y="6660959"/>
            <a:ext cx="168090" cy="147831"/>
          </a:xfrm>
          <a:prstGeom prst="rect">
            <a:avLst/>
          </a:prstGeom>
          <a:ln w="12700">
            <a:miter lim="400000"/>
          </a:ln>
          <a:effectLst>
            <a:outerShdw dist="17961" dir="2700000" rotWithShape="0">
              <a:srgbClr val="858585"/>
            </a:outerShdw>
          </a:effectLst>
        </p:spPr>
        <p:txBody>
          <a:bodyPr wrap="none" lIns="0" tIns="0" rIns="0" bIns="0" anchor="b">
            <a:spAutoFit/>
          </a:bodyPr>
          <a:lstStyle>
            <a:lvl1pPr algn="ctr">
              <a:defRPr sz="11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image1.png" descr="DEL_COL"/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527051" y="6645275"/>
            <a:ext cx="920750" cy="1397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522816" y="806450"/>
            <a:ext cx="1114001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txBody>
          <a:bodyPr lIns="73152" tIns="73152" rIns="73152" bIns="73152"/>
          <a:lstStyle/>
          <a:p>
            <a:endParaRPr/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24255" y="1152144"/>
            <a:ext cx="11136463" cy="5138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/>
          <a:lstStyle/>
          <a:p>
            <a:r>
              <a:t>Текст назви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1" r:id="rId42"/>
    <p:sldLayoutId id="2147483692" r:id="rId43"/>
    <p:sldLayoutId id="2147483693" r:id="rId44"/>
    <p:sldLayoutId id="2147483694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22" r:id="rId68"/>
    <p:sldLayoutId id="2147483723" r:id="rId69"/>
  </p:sldLayoutIdLst>
  <p:transition spd="med"/>
  <p:txStyles>
    <p:titleStyle>
      <a:lvl1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5999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69862" marR="0" indent="-168275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◼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361791" marR="0" indent="-190341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534669" marR="0" indent="-188594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4265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8837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3409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981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255301" marR="0" indent="-216826" algn="l" defTabSz="914400" rtl="0" latinLnBrk="0">
        <a:lnSpc>
          <a:spcPct val="105999"/>
        </a:lnSpc>
        <a:spcBef>
          <a:spcPts val="1000"/>
        </a:spcBef>
        <a:spcAft>
          <a:spcPts val="0"/>
        </a:spcAft>
        <a:buClrTx/>
        <a:buSzPct val="100000"/>
        <a:buFontTx/>
        <a:buChar char="–"/>
        <a:tabLst/>
        <a:defRPr sz="1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>
            <a:spLocks noGrp="1"/>
          </p:cNvSpPr>
          <p:nvPr>
            <p:ph type="title"/>
          </p:nvPr>
        </p:nvSpPr>
        <p:spPr>
          <a:xfrm>
            <a:off x="1307031" y="2386563"/>
            <a:ext cx="10007600" cy="99978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lnSpc>
                <a:spcPct val="100000"/>
              </a:lnSpc>
              <a:spcBef>
                <a:spcPts val="400"/>
              </a:spcBef>
              <a:defRPr sz="5412">
                <a:solidFill>
                  <a:srgbClr val="004188"/>
                </a:solidFill>
                <a:latin typeface="Museo Sans Cyrl 900"/>
                <a:ea typeface="Museo Sans Cyrl 900"/>
                <a:cs typeface="Museo Sans Cyrl 900"/>
                <a:sym typeface="Museo Sans Cyrl 900"/>
              </a:defRPr>
            </a:lvl1pPr>
          </a:lstStyle>
          <a:p>
            <a:pPr algn="ctr"/>
            <a:r>
              <a:rPr lang="uk-UA" sz="5000" dirty="0">
                <a:latin typeface="Myriad pro"/>
              </a:rPr>
              <a:t>Шляхи інфікування та заходи захисту </a:t>
            </a:r>
            <a:endParaRPr sz="5000" dirty="0">
              <a:latin typeface="Myriad pr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7" y="571188"/>
            <a:ext cx="3096713" cy="10912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9235" y="5023861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Задача 2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919" y="1642819"/>
            <a:ext cx="11096785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/>
              <a:t>М/с заходить в палату, виконує                         , після чого                             , </a:t>
            </a:r>
          </a:p>
          <a:p>
            <a:pPr>
              <a:lnSpc>
                <a:spcPct val="150000"/>
              </a:lnSpc>
            </a:pPr>
            <a:r>
              <a:rPr lang="uk-UA" sz="2400" dirty="0"/>
              <a:t>                                та підходить до пацієнта                             і робить в/м ін’єкцію,                             . Потім вона допомагає пацієнту піднятись та сісти у візок. Перед виходом з палати м/с                            пропонує пацієнту обов’язково                                        перед тим, як вийти з палати.     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838" y="1774219"/>
            <a:ext cx="1959867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о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бробку рук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27612" y="1774219"/>
            <a:ext cx="2239656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н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адягає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маску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7149" y="3932034"/>
            <a:ext cx="3141139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надягти маску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маску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1856" y="2293345"/>
            <a:ext cx="2632279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н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адягає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окуляри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66926" y="2361449"/>
            <a:ext cx="2239656" cy="442672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000" i="1" dirty="0"/>
              <a:t>п</a:t>
            </a:r>
            <a:r>
              <a:rPr kumimoji="0" lang="uk-UA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ропустити дію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18510" y="2834089"/>
            <a:ext cx="2498507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о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бробляє руки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47098" y="3347989"/>
            <a:ext cx="2239656" cy="442672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000" i="1" dirty="0"/>
              <a:t>п</a:t>
            </a:r>
            <a:r>
              <a:rPr kumimoji="0" lang="uk-UA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ропустити дію</a:t>
            </a:r>
          </a:p>
        </p:txBody>
      </p:sp>
    </p:spTree>
    <p:extLst>
      <p:ext uri="{BB962C8B-B14F-4D97-AF65-F5344CB8AC3E}">
        <p14:creationId xmlns:p14="http://schemas.microsoft.com/office/powerpoint/2010/main" val="1631729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792" y="2216258"/>
            <a:ext cx="4199224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Коли розпочинати?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Скринінг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Контроль джерела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Зони ризику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Маркування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uk-UA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Когортація</a:t>
            </a: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uk-UA" sz="3200" dirty="0"/>
              <a:t>Коли завершувати?</a:t>
            </a:r>
            <a:endParaRPr kumimoji="0" lang="uk-UA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7" name="Picture 2" descr="D:\1.ЦГЗ\ІК ТБ\Лекція монвізит\kisspng-bedridden-old-age-patient-old-man-bowls-5b28f67543a142.26998420152941118927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35" y="2049053"/>
            <a:ext cx="3873837" cy="38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993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13D69E2B-5A31-48AC-94F3-CE471D0AC5E6}"/>
              </a:ext>
            </a:extLst>
          </p:cNvPr>
          <p:cNvSpPr/>
          <p:nvPr/>
        </p:nvSpPr>
        <p:spPr>
          <a:xfrm>
            <a:off x="2962656" y="2826699"/>
            <a:ext cx="7847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uk-UA" sz="54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3588" y="3778259"/>
            <a:ext cx="1143508" cy="91440"/>
          </a:xfrm>
          <a:prstGeom prst="rect">
            <a:avLst/>
          </a:prstGeom>
          <a:solidFill>
            <a:srgbClr val="F29015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583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.ЦГЗ\Навчальні проекти\Тренінг вересень 2021\Новая папка\pngeg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342" y="2688159"/>
            <a:ext cx="7274177" cy="38189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682171" y="1625759"/>
            <a:ext cx="2743200" cy="578880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Джерело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7772" y="1387396"/>
            <a:ext cx="2583545" cy="105560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Механізм передавання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61828" y="1387396"/>
            <a:ext cx="2989943" cy="105560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Сприйнятливий організм</a:t>
            </a: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Ланцюжок передавання збудника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cxnSp>
        <p:nvCxnSpPr>
          <p:cNvPr id="8" name="Прямая со стрелкой 7"/>
          <p:cNvCxnSpPr>
            <a:stCxn id="3" idx="3"/>
            <a:endCxn id="4" idx="1"/>
          </p:cNvCxnSpPr>
          <p:nvPr/>
        </p:nvCxnSpPr>
        <p:spPr>
          <a:xfrm>
            <a:off x="3425371" y="1915199"/>
            <a:ext cx="116240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>
            <a:off x="7171317" y="1915199"/>
            <a:ext cx="129051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05677978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Шляхи інфікування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713698" y="4753807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uk-UA" sz="3600" dirty="0"/>
              <a:t>Аерогенний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13698" y="3032232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Крапельний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3698" y="1497422"/>
            <a:ext cx="2918847" cy="715087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Контактний</a:t>
            </a:r>
          </a:p>
        </p:txBody>
      </p:sp>
      <p:pic>
        <p:nvPicPr>
          <p:cNvPr id="1026" name="Picture 2" descr="C:\Users\Maria\Desktop\pngwing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66" y="2056866"/>
            <a:ext cx="3878736" cy="387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25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2703" y="1248076"/>
            <a:ext cx="8577942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dirty="0"/>
              <a:t>1) гігієна рук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2) використання рукавичок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3) використання ХЗІА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4) респіраторна гігієна і гігієна кашлю, використання масок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5) використання захисних окулярів або щитків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6) безпека при виконанні ін’єкцій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7) використання чистого і безпечного обладнання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та інструментарію 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8) безпечне поводження з відходами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9) очищення приміщень</a:t>
            </a:r>
          </a:p>
          <a:p>
            <a:pPr>
              <a:lnSpc>
                <a:spcPct val="150000"/>
              </a:lnSpc>
            </a:pPr>
            <a:r>
              <a:rPr lang="uk-UA" sz="2000" dirty="0"/>
              <a:t>10) використання чистої і безпечної білизни</a:t>
            </a:r>
            <a:endParaRPr kumimoji="0" lang="uk-UA" sz="20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pic>
        <p:nvPicPr>
          <p:cNvPr id="6" name="Picture 2" descr="D:\1.ЦГЗ\ІК ТБ\Лекція монвізит\transparent-jigsaw-puzzle-puzzle-line-material-property-5e526af06e6831.89285436158245963245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6519">
            <a:off x="8777207" y="3324663"/>
            <a:ext cx="3386877" cy="342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616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.ЦГЗ\Навчальні проекти\Тренінг вересень 2021\Новая папка\—Pngtree—patient png free lying on_47109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47" y="992840"/>
            <a:ext cx="5383197" cy="565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6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Стандартні заходи захисту 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2051" name="Picture 3" descr="D:\1.ЦГЗ\Навчальні проекти\Тренінг вересень 2021\Новая папка\Lovepik_com-401068046-hand-painted-nurses-take-cas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11" y="1440026"/>
            <a:ext cx="4757980" cy="47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.ЦГЗ\Навчальні проекти\Тренінг вересень 2021\Новая папка\pngegg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05" y="210114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933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Контактні заходи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1543" y="2244287"/>
            <a:ext cx="684898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ЗІЗ: Застосування медичних рукавичок та ХЗІА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1542" y="2948313"/>
            <a:ext cx="7530265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baseline="0" dirty="0"/>
              <a:t>Мінімізувати переміщенні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Накривати контаміновані ділянки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baseline="0" dirty="0"/>
              <a:t>Використовувати індивідуальне</a:t>
            </a:r>
            <a:r>
              <a:rPr lang="uk-UA" sz="2400" dirty="0"/>
              <a:t> обладнання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Ретельно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обробляти спільне обладнання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/>
              <a:t>При дотримання СЗЗ робити акцент на гігієні рук </a:t>
            </a:r>
          </a:p>
          <a:p>
            <a:pPr marL="342900" marR="0" indent="-342900" algn="l" defTabSz="9144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uk-UA" sz="2400" dirty="0"/>
              <a:t>Високий пріоритет очищення та дезінфекції</a:t>
            </a:r>
            <a:endParaRPr kumimoji="0" lang="uk-UA" sz="2400" b="0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1542" y="5587396"/>
            <a:ext cx="10517693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 амбулаторних умовах: 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дезінфекція поверхонь,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до яких часто торкаються перед прийомом наступного пацієнта.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5497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Крапельні заходи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906" y="2230046"/>
            <a:ext cx="10878438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ЗІЗ: Застосування маски, захисних окулярів або щитка медичними         	працівниками в зоні пацієнта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uk-UA" sz="24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Контроль джерела: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	- Пацієнт має надягати маску</a:t>
            </a:r>
          </a:p>
          <a:p>
            <a:pPr lvl="2" indent="0"/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	- Пацієнт має дотримуватись респіраторної гігієни та етикету кашлю</a:t>
            </a:r>
          </a:p>
          <a:p>
            <a:pPr lvl="2" indent="0"/>
            <a:r>
              <a:rPr lang="uk-UA" sz="2400" dirty="0"/>
              <a:t>	- Пацієнт має бути відокремлений від інших</a:t>
            </a:r>
          </a:p>
          <a:p>
            <a:pPr lvl="2" indent="0"/>
            <a:endParaRPr lang="uk-UA" sz="2400" dirty="0"/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uk-UA" sz="2400" dirty="0"/>
              <a:t>Мінімізувати переміщення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uk-UA" sz="2400" dirty="0"/>
              <a:t>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uk-UA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В амбулаторних умовах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: скринінг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та відокремлення від інших пацієнтів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04044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847" y="1491381"/>
            <a:ext cx="431154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900"/>
              </a:spcBef>
              <a:defRPr sz="6600" b="1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sz="3600" dirty="0"/>
              <a:t>Аерогенні заходи </a:t>
            </a:r>
          </a:p>
        </p:txBody>
      </p:sp>
      <p:sp>
        <p:nvSpPr>
          <p:cNvPr id="7" name="Прямокутник 1">
            <a:extLst>
              <a:ext uri="{FF2B5EF4-FFF2-40B4-BE49-F238E27FC236}">
                <a16:creationId xmlns:a16="http://schemas.microsoft.com/office/drawing/2014/main" id="{5A69782E-5A00-40E5-BEDC-093D01214E5E}"/>
              </a:ext>
            </a:extLst>
          </p:cNvPr>
          <p:cNvSpPr/>
          <p:nvPr/>
        </p:nvSpPr>
        <p:spPr>
          <a:xfrm>
            <a:off x="1081543" y="1306716"/>
            <a:ext cx="728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uk-UA" sz="5400" b="1" dirty="0">
                <a:solidFill>
                  <a:srgbClr val="F29015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106387"/>
            <a:ext cx="8245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Заходи захисту, засновані на недопущенні інфікування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0579" y="2246859"/>
            <a:ext cx="10759163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/>
            </a:lvl1pPr>
            <a:lvl3pPr lvl="2" indent="0">
              <a:defRPr sz="2400"/>
            </a:lvl3pPr>
          </a:lstStyle>
          <a:p>
            <a:r>
              <a:rPr lang="uk-UA" dirty="0"/>
              <a:t>ЗІЗ: Респіратор класу захисту не нижче </a:t>
            </a:r>
            <a:r>
              <a:rPr lang="en-US" dirty="0"/>
              <a:t>FFP2</a:t>
            </a:r>
            <a:endParaRPr lang="uk-UA" dirty="0"/>
          </a:p>
          <a:p>
            <a:r>
              <a:rPr lang="uk-UA" dirty="0"/>
              <a:t>       Навчання щодо використання респіратора</a:t>
            </a:r>
          </a:p>
          <a:p>
            <a:r>
              <a:rPr lang="uk-UA" dirty="0"/>
              <a:t>       Проведення фіт-тесту</a:t>
            </a:r>
          </a:p>
          <a:p>
            <a:endParaRPr lang="uk-UA" dirty="0"/>
          </a:p>
          <a:p>
            <a:r>
              <a:rPr lang="uk-UA" dirty="0"/>
              <a:t>Планова вакцинація працівників ЗОЗ</a:t>
            </a:r>
          </a:p>
          <a:p>
            <a:r>
              <a:rPr lang="uk-UA" dirty="0"/>
              <a:t>Контроль джерела: </a:t>
            </a:r>
          </a:p>
          <a:p>
            <a:r>
              <a:rPr lang="uk-UA" dirty="0"/>
              <a:t>       Пацієнт має розташовуватись в ПІПАІ</a:t>
            </a:r>
          </a:p>
          <a:p>
            <a:r>
              <a:rPr lang="uk-UA" dirty="0"/>
              <a:t>       Пацієнт має надягати маску</a:t>
            </a:r>
          </a:p>
          <a:p>
            <a:r>
              <a:rPr lang="uk-UA" dirty="0"/>
              <a:t>       Пацієнт має дотримуватись респіраторної гігієни та етикету кашлю</a:t>
            </a:r>
          </a:p>
          <a:p>
            <a:endParaRPr lang="uk-UA" dirty="0"/>
          </a:p>
          <a:p>
            <a:r>
              <a:rPr lang="uk-UA" b="1" dirty="0"/>
              <a:t>В амбулаторних умовах</a:t>
            </a:r>
            <a:r>
              <a:rPr lang="uk-UA" dirty="0"/>
              <a:t>: скринінг та відокремлення від інших пацієнтів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17590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258" y="1928594"/>
            <a:ext cx="10831976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М/с заходить до палати                              , потім надягає                та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. Допомагає хворому поїсти, після чого виконує наступні дії:                                  ,                              .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Далі вона                                     та приступає до зняття сечового катетера. Після того, як процедура завершена, м/с                                 , 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,                               .      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EC7ED-BDDB-4644-9B93-694B23ECA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7" y="346126"/>
            <a:ext cx="2045661" cy="72085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01448" y="2081783"/>
            <a:ext cx="2362821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о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бробляє руки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56876" y="3125977"/>
            <a:ext cx="2586428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знімає рукавички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88949" y="2081783"/>
            <a:ext cx="1115878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ХЗІА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7838" y="2592559"/>
            <a:ext cx="2985336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н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адягає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рукавички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82858" y="3143234"/>
            <a:ext cx="2362821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о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бробляє руки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99168" y="3654010"/>
            <a:ext cx="2784528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н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адягає</a:t>
            </a:r>
            <a:r>
              <a:rPr kumimoji="0" lang="uk-UA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 рукавички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64269" y="4164786"/>
            <a:ext cx="2586428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знімає рукавички</a:t>
            </a:r>
            <a:endParaRPr kumimoji="0" lang="uk-UA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8398" y="4786306"/>
            <a:ext cx="2002293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знімає ХЗІА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0037" y="4765303"/>
            <a:ext cx="2362821" cy="510776"/>
          </a:xfrm>
          <a:prstGeom prst="roundRect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2400" dirty="0"/>
              <a:t>о</a:t>
            </a:r>
            <a:r>
              <a:rPr kumimoji="0" lang="uk-UA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rPr>
              <a:t>бробляє руки</a:t>
            </a:r>
          </a:p>
        </p:txBody>
      </p:sp>
      <p:sp>
        <p:nvSpPr>
          <p:cNvPr id="17" name="Прямокутник 1">
            <a:extLst>
              <a:ext uri="{FF2B5EF4-FFF2-40B4-BE49-F238E27FC236}">
                <a16:creationId xmlns:a16="http://schemas.microsoft.com/office/drawing/2014/main" id="{A2F56624-7159-476D-86C8-AC8D80AB098D}"/>
              </a:ext>
            </a:extLst>
          </p:cNvPr>
          <p:cNvSpPr/>
          <p:nvPr/>
        </p:nvSpPr>
        <p:spPr>
          <a:xfrm>
            <a:off x="3374135" y="346126"/>
            <a:ext cx="8245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4188"/>
                </a:solidFill>
                <a:latin typeface="Myriad pro"/>
                <a:ea typeface="Arial" panose="020B0604020202020204" pitchFamily="34" charset="0"/>
                <a:cs typeface="Arial" panose="020B0604020202020204" pitchFamily="34" charset="0"/>
              </a:rPr>
              <a:t>Задача 1</a:t>
            </a:r>
            <a:endParaRPr lang="uk-UA" sz="3600" dirty="0">
              <a:solidFill>
                <a:srgbClr val="00418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69721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US Consulting Report Template_R1.5V_1208">
  <a:themeElements>
    <a:clrScheme name="US Consulting Report Template_R1.5V_12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8099CC"/>
      </a:accent2>
      <a:accent3>
        <a:srgbClr val="8F8F8F"/>
      </a:accent3>
      <a:accent4>
        <a:srgbClr val="707070"/>
      </a:accent4>
      <a:accent5>
        <a:srgbClr val="AAADCA"/>
      </a:accent5>
      <a:accent6>
        <a:srgbClr val="738AB9"/>
      </a:accent6>
      <a:hlink>
        <a:srgbClr val="0000FF"/>
      </a:hlink>
      <a:folHlink>
        <a:srgbClr val="FF00FF"/>
      </a:folHlink>
    </a:clrScheme>
    <a:fontScheme name="US Consulting Report Template_R1.5V_120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S Consulting Report Template_R1.5V_12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S Consulting Report Template_R1.5V_1208">
  <a:themeElements>
    <a:clrScheme name="US Consulting Report Template_R1.5V_1208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3399"/>
      </a:accent1>
      <a:accent2>
        <a:srgbClr val="8099CC"/>
      </a:accent2>
      <a:accent3>
        <a:srgbClr val="8F8F8F"/>
      </a:accent3>
      <a:accent4>
        <a:srgbClr val="707070"/>
      </a:accent4>
      <a:accent5>
        <a:srgbClr val="AAADCA"/>
      </a:accent5>
      <a:accent6>
        <a:srgbClr val="738AB9"/>
      </a:accent6>
      <a:hlink>
        <a:srgbClr val="0000FF"/>
      </a:hlink>
      <a:folHlink>
        <a:srgbClr val="FF00FF"/>
      </a:folHlink>
    </a:clrScheme>
    <a:fontScheme name="US Consulting Report Template_R1.5V_1208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US Consulting Report Template_R1.5V_120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</TotalTime>
  <Words>431</Words>
  <Application>Microsoft Office PowerPoint</Application>
  <PresentationFormat>Широкоэкранный</PresentationFormat>
  <Paragraphs>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Helvetica</vt:lpstr>
      <vt:lpstr>Museo Sans Cyrl 500</vt:lpstr>
      <vt:lpstr>Museo Sans Cyrl 900</vt:lpstr>
      <vt:lpstr>Myriad pro</vt:lpstr>
      <vt:lpstr>Myriad pro</vt:lpstr>
      <vt:lpstr>Wingdings 2</vt:lpstr>
      <vt:lpstr>US Consulting Report Template_R1.5V_1208</vt:lpstr>
      <vt:lpstr>Шляхи інфікування та заходи захисту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Громадське здоров’я: загальні поняття. Завдання Центру громадського здоров’я</dc:title>
  <dc:creator>PHC-102</dc:creator>
  <cp:lastModifiedBy>Данила</cp:lastModifiedBy>
  <cp:revision>211</cp:revision>
  <dcterms:modified xsi:type="dcterms:W3CDTF">2021-11-12T14:03:22Z</dcterms:modified>
</cp:coreProperties>
</file>