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38" r:id="rId3"/>
    <p:sldId id="325" r:id="rId4"/>
    <p:sldId id="335" r:id="rId5"/>
    <p:sldId id="336" r:id="rId6"/>
    <p:sldId id="329" r:id="rId7"/>
    <p:sldId id="324" r:id="rId8"/>
    <p:sldId id="326" r:id="rId9"/>
    <p:sldId id="327" r:id="rId10"/>
    <p:sldId id="328" r:id="rId11"/>
    <p:sldId id="337" r:id="rId12"/>
    <p:sldId id="302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15"/>
    <a:srgbClr val="FA4D00"/>
    <a:srgbClr val="E92611"/>
    <a:srgbClr val="F67D32"/>
    <a:srgbClr val="DB3E1F"/>
    <a:srgbClr val="FFD3A7"/>
    <a:srgbClr val="004188"/>
    <a:srgbClr val="485B7C"/>
    <a:srgbClr val="1C4384"/>
    <a:srgbClr val="1C4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4D9E6"/>
          </a:solidFill>
        </a:fill>
      </a:tcStyle>
    </a:wholeTbl>
    <a:band2H>
      <a:tcTxStyle/>
      <a:tcStyle>
        <a:tcBdr/>
        <a:fill>
          <a:solidFill>
            <a:srgbClr val="EBED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7687" autoAdjust="0"/>
  </p:normalViewPr>
  <p:slideViewPr>
    <p:cSldViewPr snapToGrid="0">
      <p:cViewPr varScale="1">
        <p:scale>
          <a:sx n="75" d="100"/>
          <a:sy n="75" d="100"/>
        </p:scale>
        <p:origin x="87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2" name="Shape 8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2114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087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781051" y="774700"/>
            <a:ext cx="10629901" cy="47958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marL="119062" indent="-119062">
              <a:spcBef>
                <a:spcPts val="1000"/>
              </a:spcBef>
              <a:defRPr sz="1100" b="1"/>
            </a:pPr>
            <a:endParaRPr/>
          </a:p>
        </p:txBody>
      </p:sp>
      <p:pic>
        <p:nvPicPr>
          <p:cNvPr id="14" name="image2.png" descr="LLP logo with big space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6026150"/>
            <a:ext cx="1926168" cy="27463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/>
        </p:nvSpPr>
        <p:spPr>
          <a:xfrm>
            <a:off x="1189567" y="4756151"/>
            <a:ext cx="1605385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1200"/>
            </a:lvl1pPr>
          </a:lstStyle>
          <a:p>
            <a:r>
              <a:t>Deloitte Consulting LLP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189567" y="2848422"/>
            <a:ext cx="8775701" cy="282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200"/>
              </a:lnSpc>
              <a:spcBef>
                <a:spcPts val="2100"/>
              </a:spcBef>
              <a:defRPr sz="1800"/>
            </a:lvl1pPr>
          </a:lstStyle>
          <a:p>
            <a:r>
              <a:t>Текст назви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1189567" y="3402014"/>
            <a:ext cx="8777818" cy="439738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200"/>
              </a:spcBef>
              <a:defRPr sz="1400" b="1"/>
            </a:lvl1pPr>
            <a:lvl2pPr marL="215756" indent="-214168">
              <a:lnSpc>
                <a:spcPts val="1600"/>
              </a:lnSpc>
              <a:spcBef>
                <a:spcPts val="200"/>
              </a:spcBef>
              <a:defRPr sz="1400" b="1"/>
            </a:lvl2pPr>
            <a:lvl3pPr marL="413703" indent="-242253">
              <a:lnSpc>
                <a:spcPts val="1600"/>
              </a:lnSpc>
              <a:spcBef>
                <a:spcPts val="200"/>
              </a:spcBef>
              <a:defRPr sz="1400" b="1"/>
            </a:lvl3pPr>
            <a:lvl4pPr marL="586105" indent="-240030">
              <a:lnSpc>
                <a:spcPts val="1600"/>
              </a:lnSpc>
              <a:spcBef>
                <a:spcPts val="200"/>
              </a:spcBef>
              <a:defRPr sz="1400" b="1"/>
            </a:lvl4pPr>
            <a:lvl5pPr marL="1485635" indent="-275960">
              <a:lnSpc>
                <a:spcPts val="1600"/>
              </a:lnSpc>
              <a:spcBef>
                <a:spcPts val="200"/>
              </a:spcBef>
              <a:defRPr sz="1400"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half" idx="1"/>
          </p:nvPr>
        </p:nvSpPr>
        <p:spPr>
          <a:xfrm>
            <a:off x="4340352" y="1399032"/>
            <a:ext cx="3474721" cy="4892041"/>
          </a:xfrm>
          <a:prstGeom prst="rect">
            <a:avLst/>
          </a:prstGeom>
        </p:spPr>
        <p:txBody>
          <a:bodyPr/>
          <a:lstStyle/>
          <a:p>
            <a:r>
              <a:t>Click to edit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half" idx="13"/>
          </p:nvPr>
        </p:nvSpPr>
        <p:spPr>
          <a:xfrm>
            <a:off x="524255" y="1399031"/>
            <a:ext cx="3474722" cy="48920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half" idx="14"/>
          </p:nvPr>
        </p:nvSpPr>
        <p:spPr>
          <a:xfrm>
            <a:off x="8168640" y="1399031"/>
            <a:ext cx="3474721" cy="48920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524255" y="1399032"/>
            <a:ext cx="5352290" cy="2057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</a:lvl1pPr>
            <a:lvl2pPr>
              <a:lnSpc>
                <a:spcPct val="95000"/>
              </a:lnSpc>
              <a:spcBef>
                <a:spcPts val="0"/>
              </a:spcBef>
            </a:lvl2pPr>
            <a:lvl3pPr>
              <a:lnSpc>
                <a:spcPct val="95000"/>
              </a:lnSpc>
              <a:spcBef>
                <a:spcPts val="0"/>
              </a:spcBef>
            </a:lvl3pPr>
            <a:lvl4pPr>
              <a:lnSpc>
                <a:spcPct val="95000"/>
              </a:lnSpc>
              <a:spcBef>
                <a:spcPts val="0"/>
              </a:spcBef>
            </a:lvl4pPr>
            <a:lvl5pPr>
              <a:lnSpc>
                <a:spcPct val="95000"/>
              </a:lnSpc>
              <a:spcBef>
                <a:spcPts val="0"/>
              </a:spcBef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3"/>
          </p:nvPr>
        </p:nvSpPr>
        <p:spPr>
          <a:xfrm>
            <a:off x="6315455" y="1399032"/>
            <a:ext cx="5352290" cy="2057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4"/>
          </p:nvPr>
        </p:nvSpPr>
        <p:spPr>
          <a:xfrm>
            <a:off x="524255" y="4041647"/>
            <a:ext cx="5340098" cy="2057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5"/>
          </p:nvPr>
        </p:nvSpPr>
        <p:spPr>
          <a:xfrm>
            <a:off x="6315455" y="4041647"/>
            <a:ext cx="5340098" cy="2057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524255" y="1399032"/>
            <a:ext cx="3474722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defRPr b="1"/>
            </a:lvl1pPr>
            <a:lvl2pPr>
              <a:lnSpc>
                <a:spcPct val="95000"/>
              </a:lnSpc>
              <a:spcBef>
                <a:spcPts val="0"/>
              </a:spcBef>
              <a:defRPr b="1"/>
            </a:lvl2pPr>
            <a:lvl3pPr>
              <a:lnSpc>
                <a:spcPct val="95000"/>
              </a:lnSpc>
              <a:spcBef>
                <a:spcPts val="0"/>
              </a:spcBef>
              <a:defRPr b="1"/>
            </a:lvl3pPr>
            <a:lvl4pPr>
              <a:lnSpc>
                <a:spcPct val="95000"/>
              </a:lnSpc>
              <a:spcBef>
                <a:spcPts val="0"/>
              </a:spcBef>
              <a:defRPr b="1"/>
            </a:lvl4pPr>
            <a:lvl5pPr>
              <a:lnSpc>
                <a:spcPct val="95000"/>
              </a:lnSpc>
              <a:spcBef>
                <a:spcPts val="0"/>
              </a:spcBef>
              <a:defRPr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3"/>
          </p:nvPr>
        </p:nvSpPr>
        <p:spPr>
          <a:xfrm>
            <a:off x="4340352" y="1399032"/>
            <a:ext cx="3474721" cy="22494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4"/>
          </p:nvPr>
        </p:nvSpPr>
        <p:spPr>
          <a:xfrm>
            <a:off x="8168640" y="1399032"/>
            <a:ext cx="3474721" cy="22494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5"/>
          </p:nvPr>
        </p:nvSpPr>
        <p:spPr>
          <a:xfrm>
            <a:off x="524255" y="4041838"/>
            <a:ext cx="3474722" cy="224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6"/>
          </p:nvPr>
        </p:nvSpPr>
        <p:spPr>
          <a:xfrm>
            <a:off x="4340352" y="4041838"/>
            <a:ext cx="3474721" cy="224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7"/>
          </p:nvPr>
        </p:nvSpPr>
        <p:spPr>
          <a:xfrm>
            <a:off x="8168640" y="4041838"/>
            <a:ext cx="3474721" cy="224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2755392" y="1152144"/>
            <a:ext cx="4230625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2755392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4"/>
          </p:nvPr>
        </p:nvSpPr>
        <p:spPr>
          <a:xfrm>
            <a:off x="2755392" y="3858767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5"/>
          </p:nvPr>
        </p:nvSpPr>
        <p:spPr>
          <a:xfrm>
            <a:off x="2755392" y="520293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6"/>
          </p:nvPr>
        </p:nvSpPr>
        <p:spPr>
          <a:xfrm>
            <a:off x="7437119" y="1152144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7"/>
          </p:nvPr>
        </p:nvSpPr>
        <p:spPr>
          <a:xfrm>
            <a:off x="7437119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8"/>
          </p:nvPr>
        </p:nvSpPr>
        <p:spPr>
          <a:xfrm>
            <a:off x="7437119" y="3858767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9"/>
          </p:nvPr>
        </p:nvSpPr>
        <p:spPr>
          <a:xfrm>
            <a:off x="7437119" y="520293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1060703" y="1289303"/>
            <a:ext cx="4815842" cy="7498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r>
              <a:t>Click to edit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3"/>
          </p:nvPr>
        </p:nvSpPr>
        <p:spPr>
          <a:xfrm>
            <a:off x="6620256" y="1289303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4"/>
          </p:nvPr>
        </p:nvSpPr>
        <p:spPr>
          <a:xfrm>
            <a:off x="1060703" y="2368295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5"/>
          </p:nvPr>
        </p:nvSpPr>
        <p:spPr>
          <a:xfrm>
            <a:off x="6620256" y="2368295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6"/>
          </p:nvPr>
        </p:nvSpPr>
        <p:spPr>
          <a:xfrm>
            <a:off x="1060703" y="3456432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7"/>
          </p:nvPr>
        </p:nvSpPr>
        <p:spPr>
          <a:xfrm>
            <a:off x="1060703" y="4535423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8"/>
          </p:nvPr>
        </p:nvSpPr>
        <p:spPr>
          <a:xfrm>
            <a:off x="1060703" y="5614415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9"/>
          </p:nvPr>
        </p:nvSpPr>
        <p:spPr>
          <a:xfrm>
            <a:off x="6620256" y="3456432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20"/>
          </p:nvPr>
        </p:nvSpPr>
        <p:spPr>
          <a:xfrm>
            <a:off x="6620256" y="4535423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21"/>
          </p:nvPr>
        </p:nvSpPr>
        <p:spPr>
          <a:xfrm>
            <a:off x="6620256" y="5614415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1060703" y="1289303"/>
            <a:ext cx="4815842" cy="7498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r>
              <a:t>Click to edit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3"/>
          </p:nvPr>
        </p:nvSpPr>
        <p:spPr>
          <a:xfrm>
            <a:off x="6851904" y="1289303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4"/>
          </p:nvPr>
        </p:nvSpPr>
        <p:spPr>
          <a:xfrm>
            <a:off x="1060703" y="2368295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5"/>
          </p:nvPr>
        </p:nvSpPr>
        <p:spPr>
          <a:xfrm>
            <a:off x="6851904" y="2368295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6"/>
          </p:nvPr>
        </p:nvSpPr>
        <p:spPr>
          <a:xfrm>
            <a:off x="1060703" y="3456432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3328415" y="1243583"/>
            <a:ext cx="2731009" cy="210312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lIns="73152" tIns="73152" rIns="73152" bIns="73152"/>
          <a:lstStyle/>
          <a:p>
            <a:r>
              <a:t>Click to edit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3"/>
          </p:nvPr>
        </p:nvSpPr>
        <p:spPr>
          <a:xfrm>
            <a:off x="524255" y="1243583"/>
            <a:ext cx="2731010" cy="210312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4"/>
          </p:nvPr>
        </p:nvSpPr>
        <p:spPr>
          <a:xfrm>
            <a:off x="6132576" y="1243583"/>
            <a:ext cx="2731009" cy="210312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5"/>
          </p:nvPr>
        </p:nvSpPr>
        <p:spPr>
          <a:xfrm>
            <a:off x="8936735" y="1243583"/>
            <a:ext cx="2731009" cy="210312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lIns="73152" tIns="73152" rIns="73152" bIns="73152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xfrm>
            <a:off x="524255" y="1828800"/>
            <a:ext cx="2718818" cy="1591056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3"/>
          </p:nvPr>
        </p:nvSpPr>
        <p:spPr>
          <a:xfrm>
            <a:off x="3243072" y="1828800"/>
            <a:ext cx="2718817" cy="1591056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4"/>
          </p:nvPr>
        </p:nvSpPr>
        <p:spPr>
          <a:xfrm>
            <a:off x="5949696" y="1828800"/>
            <a:ext cx="2718817" cy="1591056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5"/>
          </p:nvPr>
        </p:nvSpPr>
        <p:spPr>
          <a:xfrm>
            <a:off x="524255" y="4709159"/>
            <a:ext cx="5340098" cy="1591057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6"/>
          </p:nvPr>
        </p:nvSpPr>
        <p:spPr>
          <a:xfrm>
            <a:off x="6315455" y="4709159"/>
            <a:ext cx="5340098" cy="1591057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7"/>
          </p:nvPr>
        </p:nvSpPr>
        <p:spPr>
          <a:xfrm>
            <a:off x="8668511" y="1828800"/>
            <a:ext cx="2718817" cy="1591056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xfrm>
            <a:off x="6315455" y="1399032"/>
            <a:ext cx="5340098" cy="2258568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3"/>
          </p:nvPr>
        </p:nvSpPr>
        <p:spPr>
          <a:xfrm>
            <a:off x="6315455" y="4041647"/>
            <a:ext cx="5340098" cy="2258569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rief Prefa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sz="half" idx="1"/>
          </p:nvPr>
        </p:nvSpPr>
        <p:spPr>
          <a:xfrm>
            <a:off x="2328672" y="2368295"/>
            <a:ext cx="7510272" cy="2487169"/>
          </a:xfrm>
          <a:prstGeom prst="rect">
            <a:avLst/>
          </a:prstGeom>
        </p:spPr>
        <p:txBody>
          <a:bodyPr/>
          <a:lstStyle>
            <a:lvl5pPr marL="342900" indent="866775">
              <a:buSzTx/>
              <a:buNone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xfrm>
            <a:off x="524255" y="4270247"/>
            <a:ext cx="3511298" cy="2029969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Click to edit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3"/>
          </p:nvPr>
        </p:nvSpPr>
        <p:spPr>
          <a:xfrm>
            <a:off x="4346448" y="4270247"/>
            <a:ext cx="3511296" cy="2029969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4"/>
          </p:nvPr>
        </p:nvSpPr>
        <p:spPr>
          <a:xfrm>
            <a:off x="8168640" y="4270247"/>
            <a:ext cx="3511297" cy="2029969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xfrm>
            <a:off x="524255" y="4864608"/>
            <a:ext cx="5340098" cy="10881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3"/>
          </p:nvPr>
        </p:nvSpPr>
        <p:spPr>
          <a:xfrm>
            <a:off x="6315455" y="4864608"/>
            <a:ext cx="5340098" cy="108813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nt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sz="half" idx="1"/>
          </p:nvPr>
        </p:nvSpPr>
        <p:spPr>
          <a:xfrm>
            <a:off x="524255" y="1709927"/>
            <a:ext cx="4047745" cy="4434842"/>
          </a:xfrm>
          <a:prstGeom prst="rect">
            <a:avLst/>
          </a:prstGeom>
        </p:spPr>
        <p:txBody>
          <a:bodyPr/>
          <a:lstStyle>
            <a:lvl1pPr marL="0" indent="0"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half" idx="1"/>
          </p:nvPr>
        </p:nvSpPr>
        <p:spPr>
          <a:xfrm>
            <a:off x="524255" y="2898648"/>
            <a:ext cx="5352290" cy="3392425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sz="half" idx="13"/>
          </p:nvPr>
        </p:nvSpPr>
        <p:spPr>
          <a:xfrm>
            <a:off x="6315455" y="2898648"/>
            <a:ext cx="5352290" cy="339242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sz="half" idx="1"/>
          </p:nvPr>
        </p:nvSpPr>
        <p:spPr>
          <a:xfrm>
            <a:off x="6315455" y="1152144"/>
            <a:ext cx="5352290" cy="5138929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half" idx="1"/>
          </p:nvPr>
        </p:nvSpPr>
        <p:spPr>
          <a:xfrm>
            <a:off x="524255" y="2697479"/>
            <a:ext cx="5340098" cy="3346705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sz="half" idx="13"/>
          </p:nvPr>
        </p:nvSpPr>
        <p:spPr>
          <a:xfrm>
            <a:off x="6315455" y="2697479"/>
            <a:ext cx="5340098" cy="334670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4"/>
          </p:nvPr>
        </p:nvSpPr>
        <p:spPr>
          <a:xfrm>
            <a:off x="1926335" y="1399033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  <a:defRPr b="1" i="1"/>
            </a:pP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5"/>
          </p:nvPr>
        </p:nvSpPr>
        <p:spPr>
          <a:xfrm>
            <a:off x="7717535" y="1399033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  <a:defRPr b="1" i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sum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xfrm>
            <a:off x="524255" y="2697479"/>
            <a:ext cx="5340098" cy="1024129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3"/>
          </p:nvPr>
        </p:nvSpPr>
        <p:spPr>
          <a:xfrm>
            <a:off x="6315455" y="2697479"/>
            <a:ext cx="5340098" cy="1024129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4"/>
          </p:nvPr>
        </p:nvSpPr>
        <p:spPr>
          <a:xfrm>
            <a:off x="1926335" y="1399032"/>
            <a:ext cx="3925825" cy="432426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 i="1"/>
            </a:pPr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5"/>
          </p:nvPr>
        </p:nvSpPr>
        <p:spPr>
          <a:xfrm>
            <a:off x="7717535" y="1399032"/>
            <a:ext cx="3925825" cy="432426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 i="1"/>
            </a:pPr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6"/>
          </p:nvPr>
        </p:nvSpPr>
        <p:spPr>
          <a:xfrm>
            <a:off x="524255" y="5202935"/>
            <a:ext cx="5340098" cy="102412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7"/>
          </p:nvPr>
        </p:nvSpPr>
        <p:spPr>
          <a:xfrm>
            <a:off x="6315455" y="5202935"/>
            <a:ext cx="5340098" cy="102412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8"/>
          </p:nvPr>
        </p:nvSpPr>
        <p:spPr>
          <a:xfrm>
            <a:off x="1926335" y="3904488"/>
            <a:ext cx="3925825" cy="432426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 i="1"/>
            </a:pP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9"/>
          </p:nvPr>
        </p:nvSpPr>
        <p:spPr>
          <a:xfrm>
            <a:off x="7717535" y="3904488"/>
            <a:ext cx="3925825" cy="432426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 i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xfrm>
            <a:off x="1792223" y="1097280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>
            <a:lvl1pPr marL="0" indent="0">
              <a:lnSpc>
                <a:spcPct val="110000"/>
              </a:lnSpc>
              <a:spcBef>
                <a:spcPts val="100"/>
              </a:spcBef>
            </a:lvl1pPr>
            <a:lvl2pPr>
              <a:lnSpc>
                <a:spcPct val="110000"/>
              </a:lnSpc>
              <a:spcBef>
                <a:spcPts val="100"/>
              </a:spcBef>
            </a:lvl2pPr>
            <a:lvl3pPr>
              <a:lnSpc>
                <a:spcPct val="110000"/>
              </a:lnSpc>
              <a:spcBef>
                <a:spcPts val="100"/>
              </a:spcBef>
            </a:lvl3pPr>
            <a:lvl4pPr>
              <a:lnSpc>
                <a:spcPct val="110000"/>
              </a:lnSpc>
              <a:spcBef>
                <a:spcPts val="100"/>
              </a:spcBef>
            </a:lvl4pPr>
            <a:lvl5pPr>
              <a:lnSpc>
                <a:spcPct val="110000"/>
              </a:lnSpc>
              <a:spcBef>
                <a:spcPts val="100"/>
              </a:spcBef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sz="quarter" idx="13"/>
          </p:nvPr>
        </p:nvSpPr>
        <p:spPr>
          <a:xfrm>
            <a:off x="7559040" y="1097280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09" name="Shape 309"/>
          <p:cNvSpPr>
            <a:spLocks noGrp="1"/>
          </p:cNvSpPr>
          <p:nvPr>
            <p:ph type="body" sz="quarter" idx="14"/>
          </p:nvPr>
        </p:nvSpPr>
        <p:spPr>
          <a:xfrm>
            <a:off x="1792223" y="2414016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5"/>
          </p:nvPr>
        </p:nvSpPr>
        <p:spPr>
          <a:xfrm>
            <a:off x="7571231" y="2414016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6"/>
          </p:nvPr>
        </p:nvSpPr>
        <p:spPr>
          <a:xfrm>
            <a:off x="1792223" y="3739896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7"/>
          </p:nvPr>
        </p:nvSpPr>
        <p:spPr>
          <a:xfrm>
            <a:off x="7717535" y="3739896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8"/>
          </p:nvPr>
        </p:nvSpPr>
        <p:spPr>
          <a:xfrm>
            <a:off x="1792223" y="5056632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9"/>
          </p:nvPr>
        </p:nvSpPr>
        <p:spPr>
          <a:xfrm>
            <a:off x="7571231" y="5056632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sz="quarter" idx="1"/>
          </p:nvPr>
        </p:nvSpPr>
        <p:spPr>
          <a:xfrm>
            <a:off x="524255" y="1399032"/>
            <a:ext cx="5352290" cy="2203705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3"/>
          </p:nvPr>
        </p:nvSpPr>
        <p:spPr>
          <a:xfrm>
            <a:off x="6315455" y="1399032"/>
            <a:ext cx="5352290" cy="220370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4"/>
          </p:nvPr>
        </p:nvSpPr>
        <p:spPr>
          <a:xfrm>
            <a:off x="524255" y="4041647"/>
            <a:ext cx="5352290" cy="220370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5"/>
          </p:nvPr>
        </p:nvSpPr>
        <p:spPr>
          <a:xfrm>
            <a:off x="6315455" y="4041647"/>
            <a:ext cx="5352290" cy="220370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nger Introduc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524255" y="1152144"/>
            <a:ext cx="5352290" cy="5138929"/>
          </a:xfrm>
          <a:prstGeom prst="rect">
            <a:avLst/>
          </a:prstGeom>
        </p:spPr>
        <p:txBody>
          <a:bodyPr/>
          <a:lstStyle/>
          <a:p>
            <a:r>
              <a:t>Click to edit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half" idx="13"/>
          </p:nvPr>
        </p:nvSpPr>
        <p:spPr>
          <a:xfrm>
            <a:off x="6315455" y="1152143"/>
            <a:ext cx="5352289" cy="51389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1056217" y="1177925"/>
            <a:ext cx="5340351" cy="2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69862" lvl="1" indent="-168275">
              <a:lnSpc>
                <a:spcPct val="105999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Wingdings 2"/>
              <a:buChar char="◼"/>
              <a:defRPr sz="1100"/>
            </a:pPr>
            <a:r>
              <a:t>Bullet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50" name="Shape 350"/>
          <p:cNvSpPr>
            <a:spLocks noGrp="1"/>
          </p:cNvSpPr>
          <p:nvPr>
            <p:ph type="body" sz="quarter" idx="1"/>
          </p:nvPr>
        </p:nvSpPr>
        <p:spPr>
          <a:xfrm>
            <a:off x="2755392" y="1152144"/>
            <a:ext cx="4230625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3"/>
          </p:nvPr>
        </p:nvSpPr>
        <p:spPr>
          <a:xfrm>
            <a:off x="2755392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2" name="Shape 352"/>
          <p:cNvSpPr>
            <a:spLocks noGrp="1"/>
          </p:cNvSpPr>
          <p:nvPr>
            <p:ph type="body" sz="quarter" idx="14"/>
          </p:nvPr>
        </p:nvSpPr>
        <p:spPr>
          <a:xfrm>
            <a:off x="2755392" y="3858767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5"/>
          </p:nvPr>
        </p:nvSpPr>
        <p:spPr>
          <a:xfrm>
            <a:off x="7437119" y="1152144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6"/>
          </p:nvPr>
        </p:nvSpPr>
        <p:spPr>
          <a:xfrm>
            <a:off x="7437119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body" sz="quarter" idx="17"/>
          </p:nvPr>
        </p:nvSpPr>
        <p:spPr>
          <a:xfrm>
            <a:off x="7437119" y="3858767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64" name="Shape 364"/>
          <p:cNvSpPr>
            <a:spLocks noGrp="1"/>
          </p:cNvSpPr>
          <p:nvPr>
            <p:ph type="body" sz="quarter" idx="1"/>
          </p:nvPr>
        </p:nvSpPr>
        <p:spPr>
          <a:xfrm>
            <a:off x="2755392" y="1152144"/>
            <a:ext cx="4230625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3"/>
          </p:nvPr>
        </p:nvSpPr>
        <p:spPr>
          <a:xfrm>
            <a:off x="2755392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4"/>
          </p:nvPr>
        </p:nvSpPr>
        <p:spPr>
          <a:xfrm>
            <a:off x="7437119" y="1152144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7" name="Shape 367"/>
          <p:cNvSpPr>
            <a:spLocks noGrp="1"/>
          </p:cNvSpPr>
          <p:nvPr>
            <p:ph type="body" sz="quarter" idx="15"/>
          </p:nvPr>
        </p:nvSpPr>
        <p:spPr>
          <a:xfrm>
            <a:off x="7437119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"/>
          </p:nvPr>
        </p:nvSpPr>
        <p:spPr>
          <a:xfrm>
            <a:off x="2755392" y="1152144"/>
            <a:ext cx="4230625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3"/>
          </p:nvPr>
        </p:nvSpPr>
        <p:spPr>
          <a:xfrm>
            <a:off x="7437119" y="1152144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86" name="Shape 386"/>
          <p:cNvSpPr>
            <a:spLocks noGrp="1"/>
          </p:cNvSpPr>
          <p:nvPr>
            <p:ph type="body" sz="quarter" idx="1"/>
          </p:nvPr>
        </p:nvSpPr>
        <p:spPr>
          <a:xfrm>
            <a:off x="2727037" y="1144469"/>
            <a:ext cx="8912353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sz="quarter" idx="13"/>
          </p:nvPr>
        </p:nvSpPr>
        <p:spPr>
          <a:xfrm>
            <a:off x="2727037" y="2479494"/>
            <a:ext cx="8912353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sz="quarter" idx="1"/>
          </p:nvPr>
        </p:nvSpPr>
        <p:spPr>
          <a:xfrm>
            <a:off x="2727037" y="1144469"/>
            <a:ext cx="8912353" cy="1088137"/>
          </a:xfrm>
          <a:prstGeom prst="rect">
            <a:avLst/>
          </a:prstGeom>
        </p:spPr>
        <p:txBody>
          <a:bodyPr/>
          <a:lstStyle/>
          <a:p>
            <a:r>
              <a:t>Click to edit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sz="quarter" idx="13"/>
          </p:nvPr>
        </p:nvSpPr>
        <p:spPr>
          <a:xfrm>
            <a:off x="2727036" y="2479494"/>
            <a:ext cx="8912354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body" sz="quarter" idx="14"/>
          </p:nvPr>
        </p:nvSpPr>
        <p:spPr>
          <a:xfrm>
            <a:off x="2727036" y="3814517"/>
            <a:ext cx="8912354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sz="quarter" idx="1"/>
          </p:nvPr>
        </p:nvSpPr>
        <p:spPr>
          <a:xfrm>
            <a:off x="2727037" y="1144469"/>
            <a:ext cx="8912353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sz="quarter" idx="13"/>
          </p:nvPr>
        </p:nvSpPr>
        <p:spPr>
          <a:xfrm>
            <a:off x="2727037" y="2479494"/>
            <a:ext cx="8912353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9" name="Shape 409"/>
          <p:cNvSpPr>
            <a:spLocks noGrp="1"/>
          </p:cNvSpPr>
          <p:nvPr>
            <p:ph type="body" sz="quarter" idx="14"/>
          </p:nvPr>
        </p:nvSpPr>
        <p:spPr>
          <a:xfrm>
            <a:off x="2727037" y="3814517"/>
            <a:ext cx="8912353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5"/>
          </p:nvPr>
        </p:nvSpPr>
        <p:spPr>
          <a:xfrm>
            <a:off x="2731762" y="5158685"/>
            <a:ext cx="8912354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xfrm>
            <a:off x="535537" y="512160"/>
            <a:ext cx="11127318" cy="2609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4" name="Shape 434"/>
          <p:cNvSpPr>
            <a:spLocks noGrp="1"/>
          </p:cNvSpPr>
          <p:nvPr>
            <p:ph type="body" idx="1"/>
          </p:nvPr>
        </p:nvSpPr>
        <p:spPr>
          <a:xfrm>
            <a:off x="548638" y="1399032"/>
            <a:ext cx="11106913" cy="48828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2000">
                <a:solidFill>
                  <a:srgbClr val="4066B2"/>
                </a:solidFill>
              </a:defRPr>
            </a:lvl1pPr>
            <a:lvl2pPr marL="174625" indent="-173037">
              <a:lnSpc>
                <a:spcPct val="100000"/>
              </a:lnSpc>
              <a:spcBef>
                <a:spcPts val="2200"/>
              </a:spcBef>
              <a:buChar char="¡"/>
              <a:defRPr sz="2000">
                <a:solidFill>
                  <a:srgbClr val="4066B2"/>
                </a:solidFill>
              </a:defRPr>
            </a:lvl2pPr>
            <a:lvl3pPr marL="363714" indent="-192264">
              <a:lnSpc>
                <a:spcPct val="100000"/>
              </a:lnSpc>
              <a:spcBef>
                <a:spcPts val="2200"/>
              </a:spcBef>
              <a:defRPr sz="2000">
                <a:solidFill>
                  <a:srgbClr val="4066B2"/>
                </a:solidFill>
              </a:defRPr>
            </a:lvl3pPr>
            <a:lvl4pPr marL="536575" indent="-190500">
              <a:lnSpc>
                <a:spcPct val="100000"/>
              </a:lnSpc>
              <a:spcBef>
                <a:spcPts val="2200"/>
              </a:spcBef>
              <a:defRPr sz="2000">
                <a:solidFill>
                  <a:srgbClr val="4066B2"/>
                </a:solidFill>
              </a:defRPr>
            </a:lvl4pPr>
            <a:lvl5pPr marL="1472495" indent="-262820">
              <a:lnSpc>
                <a:spcPct val="100000"/>
              </a:lnSpc>
              <a:spcBef>
                <a:spcPts val="2200"/>
              </a:spcBef>
              <a:defRPr sz="2000">
                <a:solidFill>
                  <a:srgbClr val="4066B2"/>
                </a:solidFill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35" name="Shape 435"/>
          <p:cNvSpPr>
            <a:spLocks noGrp="1"/>
          </p:cNvSpPr>
          <p:nvPr>
            <p:ph type="title"/>
          </p:nvPr>
        </p:nvSpPr>
        <p:spPr>
          <a:xfrm>
            <a:off x="552451" y="518493"/>
            <a:ext cx="11106912" cy="2609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22816" y="806450"/>
            <a:ext cx="1114001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24257" y="514351"/>
            <a:ext cx="11127317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half" idx="1"/>
          </p:nvPr>
        </p:nvSpPr>
        <p:spPr>
          <a:xfrm>
            <a:off x="524255" y="1152144"/>
            <a:ext cx="5352290" cy="5138929"/>
          </a:xfrm>
          <a:prstGeom prst="rect">
            <a:avLst/>
          </a:prstGeom>
        </p:spPr>
        <p:txBody>
          <a:bodyPr/>
          <a:lstStyle>
            <a:lvl3pPr marL="342900" indent="-171449">
              <a:buSzTx/>
              <a:buNone/>
            </a:lvl3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xfrm>
            <a:off x="1524000" y="3019167"/>
            <a:ext cx="5484285" cy="366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xfrm>
            <a:off x="1524000" y="3689351"/>
            <a:ext cx="5484285" cy="27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 b="1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 b="1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 b="1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 b="1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444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7" cy="7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/>
          <p:nvPr/>
        </p:nvSpPr>
        <p:spPr>
          <a:xfrm>
            <a:off x="898110" y="5988141"/>
            <a:ext cx="10402553" cy="54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i="1"/>
            </a:pPr>
            <a:r>
              <a:t>This presentation  is made possible due to the funding provided by the U.S. President’s Emergency Plan for AIDS Relief </a:t>
            </a:r>
            <a:br/>
            <a:r>
              <a:t>through the United States Agency for International Development (USAID) under the terms of the HIV Reform in Action project; award number AID-121-A-13-00007. </a:t>
            </a:r>
            <a:br/>
            <a:r>
              <a:t>The content of this presentation is the sole responsibility of Deloitte Consulting LLP and its implementing partners </a:t>
            </a:r>
            <a:br/>
            <a:r>
              <a:t>and does not necessarily reflect the opinion of PEPFAR, USAID, or the United States Government.</a:t>
            </a:r>
          </a:p>
        </p:txBody>
      </p:sp>
      <p:pic>
        <p:nvPicPr>
          <p:cNvPr id="448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7" cy="7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/>
          <p:nvPr/>
        </p:nvSpPr>
        <p:spPr>
          <a:xfrm>
            <a:off x="898110" y="5988141"/>
            <a:ext cx="10402553" cy="54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i="1"/>
            </a:pPr>
            <a:r>
              <a:t>This presentation  is made possible due to the funding provided by the U.S. President’s Emergency Plan for AIDS Relief </a:t>
            </a:r>
            <a:br/>
            <a:r>
              <a:t>through the United States Agency for International Development (USAID) under the terms of the HIV Reform in Action project; award number AID-121-A-13-00007. </a:t>
            </a:r>
            <a:br/>
            <a:r>
              <a:t>The content of this presentation is the sole responsibility of Deloitte Consulting LLP and its implementing partners </a:t>
            </a:r>
            <a:br/>
            <a:r>
              <a:t>and does not necessarily reflect the opinion of PEPFAR, USAID, or the United States Government.</a:t>
            </a:r>
          </a:p>
        </p:txBody>
      </p:sp>
      <p:sp>
        <p:nvSpPr>
          <p:cNvPr id="452" name="Shape 45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7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Shape 460"/>
          <p:cNvSpPr/>
          <p:nvPr/>
        </p:nvSpPr>
        <p:spPr>
          <a:xfrm>
            <a:off x="898110" y="5988141"/>
            <a:ext cx="10402553" cy="54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i="1"/>
            </a:pPr>
            <a:r>
              <a:t>Ця презентація була підготовлено завдяки фінансовій підтримці Президентського плану невідкладних заходів, спрямованих на подолання СНІДу (PEPFAR), наданій через Агентство США з міжнародного розвитку (USAID) в рамках Угоди з проектом «Реформа ВІЛ-послуг у дії» № AID-121-A-13-00007. </a:t>
            </a:r>
            <a:br/>
            <a:r>
              <a:t>Зміст цієї презентації, за який несе відповідальність винятково ТОВ «Делойт Консалтінг» та партнери-виконавці, </a:t>
            </a:r>
            <a:br/>
            <a:r>
              <a:t>не обов’язково є відображенням поглядів PEPFAR, USAID або Уряду США.</a:t>
            </a:r>
          </a:p>
        </p:txBody>
      </p:sp>
      <p:pic>
        <p:nvPicPr>
          <p:cNvPr id="461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7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Shape 464"/>
          <p:cNvSpPr/>
          <p:nvPr/>
        </p:nvSpPr>
        <p:spPr>
          <a:xfrm>
            <a:off x="898110" y="5988141"/>
            <a:ext cx="10402553" cy="54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i="1"/>
            </a:pPr>
            <a:r>
              <a:t>Ця презентація була підготовлено завдяки фінансовій підтримці Президентського плану невідкладних заходів, спрямованих на подолання СНІДу (PEPFAR), наданій через Агентство США з міжнародного розвитку (USAID) в рамках Угоди з проектом «Реформа ВІЛ-послуг у дії» № AID-121-A-13-00007. </a:t>
            </a:r>
            <a:br/>
            <a:r>
              <a:t>Зміст цієї презентації, за який несе відповідальність винятково ТОВ «Делойт Консалтінг» та партнери-виконавці, </a:t>
            </a:r>
            <a:br/>
            <a:r>
              <a:t>не обов’язково є відображенням поглядів PEPFAR, USAID або Уряду США.</a:t>
            </a:r>
          </a:p>
        </p:txBody>
      </p:sp>
      <p:pic>
        <p:nvPicPr>
          <p:cNvPr id="465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Shape 467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2"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484" name="Shape 48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vider 2">
    <p:bg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492" name="Shape 49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vider 2">
    <p:bg>
      <p:bgPr>
        <a:solidFill>
          <a:srgbClr val="D0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500" name="Shape 50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body" sz="half" idx="1"/>
          </p:nvPr>
        </p:nvSpPr>
        <p:spPr>
          <a:xfrm>
            <a:off x="548638" y="1399030"/>
            <a:ext cx="5332209" cy="4887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tabLst>
                <a:tab pos="3886200" algn="r"/>
              </a:tabLst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Click to edit Master title style</a:t>
            </a:r>
          </a:p>
        </p:txBody>
      </p:sp>
      <p:sp>
        <p:nvSpPr>
          <p:cNvPr id="511" name="Shape 511"/>
          <p:cNvSpPr/>
          <p:nvPr/>
        </p:nvSpPr>
        <p:spPr>
          <a:xfrm flipV="1">
            <a:off x="2076924" y="291993"/>
            <a:ext cx="1" cy="645459"/>
          </a:xfrm>
          <a:prstGeom prst="line">
            <a:avLst/>
          </a:prstGeom>
          <a:ln w="12700">
            <a:solidFill>
              <a:srgbClr val="012169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512" name="Shape 512"/>
          <p:cNvSpPr/>
          <p:nvPr/>
        </p:nvSpPr>
        <p:spPr>
          <a:xfrm flipV="1">
            <a:off x="2076924" y="291993"/>
            <a:ext cx="1" cy="645459"/>
          </a:xfrm>
          <a:prstGeom prst="line">
            <a:avLst/>
          </a:prstGeom>
          <a:ln w="12700">
            <a:solidFill>
              <a:srgbClr val="012169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30" name="Shape 530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1" name="Shape 531"/>
          <p:cNvSpPr>
            <a:spLocks noGrp="1"/>
          </p:cNvSpPr>
          <p:nvPr>
            <p:ph type="body" sz="half" idx="1"/>
          </p:nvPr>
        </p:nvSpPr>
        <p:spPr>
          <a:xfrm>
            <a:off x="548638" y="1399030"/>
            <a:ext cx="5332209" cy="4887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32" name="Shape 532"/>
          <p:cNvSpPr>
            <a:spLocks noGrp="1"/>
          </p:cNvSpPr>
          <p:nvPr>
            <p:ph type="body" sz="quarter" idx="13"/>
          </p:nvPr>
        </p:nvSpPr>
        <p:spPr>
          <a:xfrm>
            <a:off x="552451" y="779464"/>
            <a:ext cx="11106912" cy="3077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533" name="Shape 533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2" name="Shape 542"/>
          <p:cNvSpPr>
            <a:spLocks noGrp="1"/>
          </p:cNvSpPr>
          <p:nvPr>
            <p:ph type="body" sz="half" idx="1"/>
          </p:nvPr>
        </p:nvSpPr>
        <p:spPr>
          <a:xfrm>
            <a:off x="548637" y="1399032"/>
            <a:ext cx="3523489" cy="48874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43" name="Shape 543"/>
          <p:cNvSpPr>
            <a:spLocks noGrp="1"/>
          </p:cNvSpPr>
          <p:nvPr>
            <p:ph type="body" sz="quarter" idx="13"/>
          </p:nvPr>
        </p:nvSpPr>
        <p:spPr>
          <a:xfrm>
            <a:off x="552451" y="779464"/>
            <a:ext cx="11106912" cy="3077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544" name="Shape 544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52" name="Shape 552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3" name="Shape 553"/>
          <p:cNvSpPr>
            <a:spLocks noGrp="1"/>
          </p:cNvSpPr>
          <p:nvPr>
            <p:ph type="body" sz="quarter" idx="1"/>
          </p:nvPr>
        </p:nvSpPr>
        <p:spPr>
          <a:xfrm>
            <a:off x="548637" y="1873249"/>
            <a:ext cx="11106912" cy="14978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54" name="Shape 554"/>
          <p:cNvSpPr>
            <a:spLocks noGrp="1"/>
          </p:cNvSpPr>
          <p:nvPr>
            <p:ph type="body" sz="quarter" idx="13"/>
          </p:nvPr>
        </p:nvSpPr>
        <p:spPr>
          <a:xfrm>
            <a:off x="552451" y="1397000"/>
            <a:ext cx="11106912" cy="277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 b="1"/>
            </a:pPr>
            <a:endParaRPr/>
          </a:p>
        </p:txBody>
      </p:sp>
      <p:sp>
        <p:nvSpPr>
          <p:cNvPr id="555" name="Shape 555"/>
          <p:cNvSpPr>
            <a:spLocks noGrp="1"/>
          </p:cNvSpPr>
          <p:nvPr>
            <p:ph type="body" sz="quarter" idx="14"/>
          </p:nvPr>
        </p:nvSpPr>
        <p:spPr>
          <a:xfrm>
            <a:off x="548638" y="6153911"/>
            <a:ext cx="5327906" cy="128017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2776"/>
                </a:solidFill>
              </a:defRPr>
            </a:pPr>
            <a:endParaRPr/>
          </a:p>
        </p:txBody>
      </p:sp>
      <p:sp>
        <p:nvSpPr>
          <p:cNvPr id="556" name="Shape 556"/>
          <p:cNvSpPr>
            <a:spLocks noGrp="1"/>
          </p:cNvSpPr>
          <p:nvPr>
            <p:ph type="body" sz="quarter" idx="15"/>
          </p:nvPr>
        </p:nvSpPr>
        <p:spPr>
          <a:xfrm>
            <a:off x="552451" y="779464"/>
            <a:ext cx="11106912" cy="3077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65" name="Shape 565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6" name="Shape 566"/>
          <p:cNvSpPr>
            <a:spLocks noGrp="1"/>
          </p:cNvSpPr>
          <p:nvPr>
            <p:ph type="body" sz="quarter" idx="1"/>
          </p:nvPr>
        </p:nvSpPr>
        <p:spPr>
          <a:xfrm>
            <a:off x="548638" y="1873248"/>
            <a:ext cx="5332209" cy="14978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67" name="Shape 567"/>
          <p:cNvSpPr>
            <a:spLocks noGrp="1"/>
          </p:cNvSpPr>
          <p:nvPr>
            <p:ph type="body" sz="quarter" idx="13"/>
          </p:nvPr>
        </p:nvSpPr>
        <p:spPr>
          <a:xfrm>
            <a:off x="552450" y="1397000"/>
            <a:ext cx="5327906" cy="277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 b="1"/>
            </a:pPr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4"/>
          </p:nvPr>
        </p:nvSpPr>
        <p:spPr>
          <a:xfrm>
            <a:off x="548638" y="6153911"/>
            <a:ext cx="5327906" cy="128017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2776"/>
                </a:solidFill>
              </a:defRPr>
            </a:pPr>
            <a:endParaRPr/>
          </a:p>
        </p:txBody>
      </p:sp>
      <p:sp>
        <p:nvSpPr>
          <p:cNvPr id="569" name="Shape 569"/>
          <p:cNvSpPr>
            <a:spLocks noGrp="1"/>
          </p:cNvSpPr>
          <p:nvPr>
            <p:ph type="body" sz="quarter" idx="15"/>
          </p:nvPr>
        </p:nvSpPr>
        <p:spPr>
          <a:xfrm>
            <a:off x="6317127" y="6153911"/>
            <a:ext cx="5327906" cy="128017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2776"/>
                </a:solidFill>
              </a:defRPr>
            </a:pPr>
            <a:endParaRPr/>
          </a:p>
        </p:txBody>
      </p:sp>
      <p:sp>
        <p:nvSpPr>
          <p:cNvPr id="570" name="Shape 570"/>
          <p:cNvSpPr>
            <a:spLocks noGrp="1"/>
          </p:cNvSpPr>
          <p:nvPr>
            <p:ph type="body" sz="quarter" idx="16"/>
          </p:nvPr>
        </p:nvSpPr>
        <p:spPr>
          <a:xfrm>
            <a:off x="552451" y="779464"/>
            <a:ext cx="11106912" cy="3077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571" name="Shape 571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572" name="Shape 572"/>
          <p:cNvSpPr>
            <a:spLocks noGrp="1"/>
          </p:cNvSpPr>
          <p:nvPr>
            <p:ph type="body" sz="quarter" idx="17"/>
          </p:nvPr>
        </p:nvSpPr>
        <p:spPr>
          <a:xfrm>
            <a:off x="6303012" y="1397000"/>
            <a:ext cx="5327905" cy="277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r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304118" y="2136775"/>
            <a:ext cx="5556250" cy="2286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b"/>
          <a:lstStyle/>
          <a:p>
            <a:pPr algn="ctr">
              <a:lnSpc>
                <a:spcPct val="105999"/>
              </a:lnSpc>
              <a:defRPr sz="1400" b="1"/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3852671" y="3081527"/>
            <a:ext cx="4462273" cy="256033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 anchor="ctr"/>
          <a:lstStyle>
            <a:lvl1pPr algn="ctr">
              <a:spcBef>
                <a:spcPts val="1500"/>
              </a:spcBef>
              <a:defRPr sz="1600" b="1"/>
            </a:lvl1pPr>
            <a:lvl2pPr marL="246351" indent="-244763" algn="ctr">
              <a:spcBef>
                <a:spcPts val="1500"/>
              </a:spcBef>
              <a:defRPr sz="1600" b="1"/>
            </a:lvl2pPr>
            <a:lvl3pPr marL="448310" indent="-276860" algn="ctr">
              <a:spcBef>
                <a:spcPts val="1500"/>
              </a:spcBef>
              <a:defRPr sz="1600" b="1"/>
            </a:lvl3pPr>
            <a:lvl4pPr marL="620394" indent="-274319" algn="ctr">
              <a:spcBef>
                <a:spcPts val="1500"/>
              </a:spcBef>
              <a:defRPr sz="1600" b="1"/>
            </a:lvl4pPr>
            <a:lvl5pPr marL="1525058" indent="-315383" algn="ctr">
              <a:spcBef>
                <a:spcPts val="1500"/>
              </a:spcBef>
              <a:defRPr sz="1600"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80" name="Shape 580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/>
          </p:cNvSpPr>
          <p:nvPr>
            <p:ph type="body" sz="quarter" idx="1"/>
          </p:nvPr>
        </p:nvSpPr>
        <p:spPr>
          <a:xfrm>
            <a:off x="536448" y="5458967"/>
            <a:ext cx="6583681" cy="115214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800"/>
              </a:lnSpc>
              <a:spcBef>
                <a:spcPts val="400"/>
              </a:spcBef>
              <a:defRPr sz="700"/>
            </a:lvl1pPr>
            <a:lvl2pPr marL="67909" indent="-67909">
              <a:lnSpc>
                <a:spcPts val="800"/>
              </a:lnSpc>
              <a:spcBef>
                <a:spcPts val="400"/>
              </a:spcBef>
              <a:buChar char="•"/>
              <a:defRPr sz="700"/>
            </a:lvl2pPr>
            <a:lvl3pPr marL="244872" indent="-75009">
              <a:lnSpc>
                <a:spcPts val="800"/>
              </a:lnSpc>
              <a:spcBef>
                <a:spcPts val="400"/>
              </a:spcBef>
              <a:defRPr sz="700"/>
            </a:lvl3pPr>
            <a:lvl4pPr marL="417711" indent="-76398">
              <a:lnSpc>
                <a:spcPts val="800"/>
              </a:lnSpc>
              <a:spcBef>
                <a:spcPts val="400"/>
              </a:spcBef>
              <a:defRPr sz="700"/>
            </a:lvl4pPr>
            <a:lvl5pPr marL="591641" indent="-75704">
              <a:lnSpc>
                <a:spcPts val="800"/>
              </a:lnSpc>
              <a:spcBef>
                <a:spcPts val="400"/>
              </a:spcBef>
              <a:defRPr sz="7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588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7" cy="7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7" cy="7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2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Shape 59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/>
          </p:cNvSpPr>
          <p:nvPr>
            <p:ph type="body" sz="quarter" idx="1"/>
          </p:nvPr>
        </p:nvSpPr>
        <p:spPr>
          <a:xfrm>
            <a:off x="536448" y="5458967"/>
            <a:ext cx="6583681" cy="115214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800"/>
              </a:lnSpc>
              <a:spcBef>
                <a:spcPts val="400"/>
              </a:spcBef>
              <a:defRPr sz="700"/>
            </a:lvl1pPr>
            <a:lvl2pPr marL="67909" indent="-67909">
              <a:lnSpc>
                <a:spcPts val="800"/>
              </a:lnSpc>
              <a:spcBef>
                <a:spcPts val="400"/>
              </a:spcBef>
              <a:buChar char="•"/>
              <a:defRPr sz="700"/>
            </a:lvl2pPr>
            <a:lvl3pPr marL="244872" indent="-75009">
              <a:lnSpc>
                <a:spcPts val="800"/>
              </a:lnSpc>
              <a:spcBef>
                <a:spcPts val="400"/>
              </a:spcBef>
              <a:defRPr sz="700"/>
            </a:lvl3pPr>
            <a:lvl4pPr marL="417711" indent="-76398">
              <a:lnSpc>
                <a:spcPts val="800"/>
              </a:lnSpc>
              <a:spcBef>
                <a:spcPts val="400"/>
              </a:spcBef>
              <a:defRPr sz="700"/>
            </a:lvl4pPr>
            <a:lvl5pPr marL="591641" indent="-75704">
              <a:lnSpc>
                <a:spcPts val="800"/>
              </a:lnSpc>
              <a:spcBef>
                <a:spcPts val="400"/>
              </a:spcBef>
              <a:defRPr sz="7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602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Shape 60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/>
          </p:cNvSpPr>
          <p:nvPr>
            <p:ph type="title"/>
          </p:nvPr>
        </p:nvSpPr>
        <p:spPr>
          <a:xfrm>
            <a:off x="1524000" y="3019167"/>
            <a:ext cx="5484287" cy="3662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627" name="Shape 627"/>
          <p:cNvSpPr>
            <a:spLocks noGrp="1"/>
          </p:cNvSpPr>
          <p:nvPr>
            <p:ph type="body" sz="quarter" idx="1"/>
          </p:nvPr>
        </p:nvSpPr>
        <p:spPr>
          <a:xfrm>
            <a:off x="1524000" y="3689351"/>
            <a:ext cx="5484287" cy="277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 b="1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 b="1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 b="1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 b="1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628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9" cy="734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6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Shape 631"/>
          <p:cNvSpPr/>
          <p:nvPr/>
        </p:nvSpPr>
        <p:spPr>
          <a:xfrm>
            <a:off x="898110" y="5988141"/>
            <a:ext cx="10402553" cy="545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"/>
              </a:spcBef>
              <a:defRPr sz="800" i="1"/>
            </a:pPr>
            <a:r>
              <a:t>This presentation  is made possible due to the funding provided by the U.S. President’s Emergency Plan for AIDS Relief </a:t>
            </a:r>
            <a:br/>
            <a:r>
              <a:t>through the United States Agency for International Development (USAID) under the terms of the HIV Reform in Action project; award number AID-121-A-13-00007. </a:t>
            </a:r>
            <a:br/>
            <a:r>
              <a:t>The content of this presentation is the sole responsibility of Deloitte Consulting LLP and its implementing partners </a:t>
            </a:r>
            <a:br/>
            <a:r>
              <a:t>and does not necessarily reflect the opinion of PEPFAR, USAID, or the United States Government.</a:t>
            </a:r>
          </a:p>
        </p:txBody>
      </p:sp>
      <p:sp>
        <p:nvSpPr>
          <p:cNvPr id="632" name="Shape 632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9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Shape 640"/>
          <p:cNvSpPr/>
          <p:nvPr/>
        </p:nvSpPr>
        <p:spPr>
          <a:xfrm>
            <a:off x="898110" y="5988141"/>
            <a:ext cx="10402553" cy="545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"/>
              </a:spcBef>
              <a:defRPr sz="800" i="1"/>
            </a:pPr>
            <a:r>
              <a:t>Ця презентація була підготовлено завдяки фінансовій підтримці Президентського плану невідкладних заходів, спрямованих на подолання СНІДу (PEPFAR), наданій через Агентство США з міжнародного розвитку (USAID) в рамках Угоди з проектом «Реформа ВІЛ-послуг у дії» № AID-121-A-13-00007. </a:t>
            </a:r>
            <a:br/>
            <a:r>
              <a:t>Зміст цієї презентації, за який несе відповідальність винятково ТОВ «Делойт Консалтінг» та партнери-виконавці, </a:t>
            </a:r>
            <a:br/>
            <a:r>
              <a:t>не обов’язково є відображенням поглядів PEPFAR, USAID або Уряду США.</a:t>
            </a:r>
          </a:p>
        </p:txBody>
      </p:sp>
      <p:pic>
        <p:nvPicPr>
          <p:cNvPr id="641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6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Shape 643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/>
          </p:cNvSpPr>
          <p:nvPr>
            <p:ph type="title"/>
          </p:nvPr>
        </p:nvSpPr>
        <p:spPr>
          <a:xfrm>
            <a:off x="548640" y="3138627"/>
            <a:ext cx="5766816" cy="3662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651" name="Shape 651"/>
          <p:cNvSpPr>
            <a:spLocks noGrp="1"/>
          </p:cNvSpPr>
          <p:nvPr>
            <p:ph type="body" sz="quarter" idx="1"/>
          </p:nvPr>
        </p:nvSpPr>
        <p:spPr>
          <a:xfrm>
            <a:off x="548640" y="3694176"/>
            <a:ext cx="5766816" cy="3077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2000"/>
            </a:lvl1pPr>
            <a:lvl2pPr marL="194027" indent="-194027">
              <a:lnSpc>
                <a:spcPct val="100000"/>
              </a:lnSpc>
              <a:spcBef>
                <a:spcPts val="2200"/>
              </a:spcBef>
              <a:buChar char="•"/>
              <a:defRPr sz="2000"/>
            </a:lvl2pPr>
            <a:lvl3pPr marL="384175" indent="-214310">
              <a:lnSpc>
                <a:spcPct val="100000"/>
              </a:lnSpc>
              <a:spcBef>
                <a:spcPts val="2200"/>
              </a:spcBef>
              <a:defRPr sz="2000"/>
            </a:lvl3pPr>
            <a:lvl4pPr marL="559593" indent="-218281">
              <a:lnSpc>
                <a:spcPct val="100000"/>
              </a:lnSpc>
              <a:spcBef>
                <a:spcPts val="2200"/>
              </a:spcBef>
              <a:defRPr sz="2000"/>
            </a:lvl4pPr>
            <a:lvl5pPr marL="732233" indent="-216296">
              <a:lnSpc>
                <a:spcPct val="100000"/>
              </a:lnSpc>
              <a:spcBef>
                <a:spcPts val="2200"/>
              </a:spcBef>
              <a:defRPr sz="20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52" name="Shape 652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2"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60" name="Shape 660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vider 2">
    <p:bg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68" name="Shape 668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vider 2">
    <p:bg>
      <p:bgPr>
        <a:solidFill>
          <a:srgbClr val="D0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76" name="Shape 676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684" name="Shape 684"/>
          <p:cNvSpPr>
            <a:spLocks noGrp="1"/>
          </p:cNvSpPr>
          <p:nvPr>
            <p:ph type="body" sz="half" idx="1"/>
          </p:nvPr>
        </p:nvSpPr>
        <p:spPr>
          <a:xfrm>
            <a:off x="548638" y="1399030"/>
            <a:ext cx="5332211" cy="4887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tabLst>
                <a:tab pos="3886200" algn="r"/>
              </a:tabLst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85" name="Shape 685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86" name="Shape 686"/>
          <p:cNvSpPr/>
          <p:nvPr/>
        </p:nvSpPr>
        <p:spPr>
          <a:xfrm flipV="1">
            <a:off x="2076924" y="291993"/>
            <a:ext cx="3" cy="645461"/>
          </a:xfrm>
          <a:prstGeom prst="line">
            <a:avLst/>
          </a:prstGeom>
          <a:ln w="12700">
            <a:solidFill>
              <a:srgbClr val="012169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687" name="Shape 687"/>
          <p:cNvSpPr>
            <a:spLocks noGrp="1"/>
          </p:cNvSpPr>
          <p:nvPr>
            <p:ph type="sldNum" sz="quarter" idx="2"/>
          </p:nvPr>
        </p:nvSpPr>
        <p:spPr>
          <a:xfrm>
            <a:off x="552451" y="6639314"/>
            <a:ext cx="139837" cy="1397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half" idx="1"/>
          </p:nvPr>
        </p:nvSpPr>
        <p:spPr>
          <a:xfrm>
            <a:off x="524255" y="1152144"/>
            <a:ext cx="5352290" cy="5138929"/>
          </a:xfrm>
          <a:prstGeom prst="rect">
            <a:avLst/>
          </a:prstGeom>
        </p:spPr>
        <p:txBody>
          <a:bodyPr/>
          <a:lstStyle>
            <a:lvl3pPr marL="342900" indent="-171449">
              <a:buSzTx/>
              <a:buNone/>
            </a:lvl3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half" idx="13"/>
          </p:nvPr>
        </p:nvSpPr>
        <p:spPr>
          <a:xfrm>
            <a:off x="6315455" y="1152143"/>
            <a:ext cx="5352290" cy="51389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4"/>
          </p:nvPr>
        </p:nvSpPr>
        <p:spPr>
          <a:xfrm>
            <a:off x="524255" y="256031"/>
            <a:ext cx="11131298" cy="521210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 anchor="b"/>
          <a:lstStyle/>
          <a:p>
            <a:pPr>
              <a:spcBef>
                <a:spcPts val="1500"/>
              </a:spcBef>
              <a:defRPr sz="1600"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/>
          </p:cNvSpPr>
          <p:nvPr>
            <p:ph type="body" idx="1"/>
          </p:nvPr>
        </p:nvSpPr>
        <p:spPr>
          <a:xfrm>
            <a:off x="548638" y="1399032"/>
            <a:ext cx="11106913" cy="48874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3037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95" name="Shape 695"/>
          <p:cNvSpPr>
            <a:spLocks noGrp="1"/>
          </p:cNvSpPr>
          <p:nvPr>
            <p:ph type="body" sz="quarter" idx="13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696" name="Shape 696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97" name="Shape 697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705" name="Shape 705"/>
          <p:cNvSpPr>
            <a:spLocks noGrp="1"/>
          </p:cNvSpPr>
          <p:nvPr>
            <p:ph type="body" sz="half" idx="1"/>
          </p:nvPr>
        </p:nvSpPr>
        <p:spPr>
          <a:xfrm>
            <a:off x="548638" y="1399030"/>
            <a:ext cx="5332211" cy="4887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06" name="Shape 706"/>
          <p:cNvSpPr>
            <a:spLocks noGrp="1"/>
          </p:cNvSpPr>
          <p:nvPr>
            <p:ph type="body" sz="quarter" idx="13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07" name="Shape 707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708" name="Shape 708"/>
          <p:cNvSpPr>
            <a:spLocks noGrp="1"/>
          </p:cNvSpPr>
          <p:nvPr>
            <p:ph type="sldNum" sz="quarter" idx="2"/>
          </p:nvPr>
        </p:nvSpPr>
        <p:spPr>
          <a:xfrm>
            <a:off x="552451" y="6639315"/>
            <a:ext cx="139837" cy="1397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716" name="Shape 716"/>
          <p:cNvSpPr>
            <a:spLocks noGrp="1"/>
          </p:cNvSpPr>
          <p:nvPr>
            <p:ph type="body" sz="half" idx="1"/>
          </p:nvPr>
        </p:nvSpPr>
        <p:spPr>
          <a:xfrm>
            <a:off x="548637" y="1399032"/>
            <a:ext cx="3523490" cy="48874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17" name="Shape 717"/>
          <p:cNvSpPr>
            <a:spLocks noGrp="1"/>
          </p:cNvSpPr>
          <p:nvPr>
            <p:ph type="body" sz="quarter" idx="13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18" name="Shape 718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719" name="Shape 719"/>
          <p:cNvSpPr>
            <a:spLocks noGrp="1"/>
          </p:cNvSpPr>
          <p:nvPr>
            <p:ph type="sldNum" sz="quarter" idx="2"/>
          </p:nvPr>
        </p:nvSpPr>
        <p:spPr>
          <a:xfrm>
            <a:off x="552451" y="6639315"/>
            <a:ext cx="139837" cy="1397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727" name="Shape 727"/>
          <p:cNvSpPr>
            <a:spLocks noGrp="1"/>
          </p:cNvSpPr>
          <p:nvPr>
            <p:ph type="body" sz="quarter" idx="1"/>
          </p:nvPr>
        </p:nvSpPr>
        <p:spPr>
          <a:xfrm>
            <a:off x="548637" y="1873249"/>
            <a:ext cx="11106912" cy="1497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28" name="Shape 728"/>
          <p:cNvSpPr>
            <a:spLocks noGrp="1"/>
          </p:cNvSpPr>
          <p:nvPr>
            <p:ph type="body" sz="quarter" idx="13"/>
          </p:nvPr>
        </p:nvSpPr>
        <p:spPr>
          <a:xfrm>
            <a:off x="552450" y="1396999"/>
            <a:ext cx="11106915" cy="27700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29" name="Shape 729"/>
          <p:cNvSpPr>
            <a:spLocks noGrp="1"/>
          </p:cNvSpPr>
          <p:nvPr>
            <p:ph type="body" sz="quarter" idx="14"/>
          </p:nvPr>
        </p:nvSpPr>
        <p:spPr>
          <a:xfrm>
            <a:off x="548636" y="6153910"/>
            <a:ext cx="5327910" cy="128019"/>
          </a:xfrm>
          <a:prstGeom prst="rect">
            <a:avLst/>
          </a:prstGeom>
        </p:spPr>
        <p:txBody>
          <a:bodyPr anchor="b"/>
          <a:lstStyle/>
          <a:p>
            <a:pPr marL="0" indent="0" defTabSz="475487">
              <a:lnSpc>
                <a:spcPct val="100000"/>
              </a:lnSpc>
              <a:spcBef>
                <a:spcPts val="1100"/>
              </a:spcBef>
              <a:defRPr sz="935"/>
            </a:pPr>
            <a:endParaRPr/>
          </a:p>
        </p:txBody>
      </p:sp>
      <p:sp>
        <p:nvSpPr>
          <p:cNvPr id="730" name="Shape 730"/>
          <p:cNvSpPr>
            <a:spLocks noGrp="1"/>
          </p:cNvSpPr>
          <p:nvPr>
            <p:ph type="body" sz="quarter" idx="15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31" name="Shape 731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732" name="Shape 732"/>
          <p:cNvSpPr>
            <a:spLocks noGrp="1"/>
          </p:cNvSpPr>
          <p:nvPr>
            <p:ph type="sldNum" sz="quarter" idx="2"/>
          </p:nvPr>
        </p:nvSpPr>
        <p:spPr>
          <a:xfrm>
            <a:off x="552451" y="6639314"/>
            <a:ext cx="139837" cy="1397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/>
          </p:cNvSpPr>
          <p:nvPr>
            <p:ph type="body" sz="quarter" idx="1"/>
          </p:nvPr>
        </p:nvSpPr>
        <p:spPr>
          <a:xfrm>
            <a:off x="548638" y="1873248"/>
            <a:ext cx="5332211" cy="1497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40" name="Shape 740"/>
          <p:cNvSpPr>
            <a:spLocks noGrp="1"/>
          </p:cNvSpPr>
          <p:nvPr>
            <p:ph type="body" sz="quarter" idx="13"/>
          </p:nvPr>
        </p:nvSpPr>
        <p:spPr>
          <a:xfrm>
            <a:off x="552448" y="1396999"/>
            <a:ext cx="5327910" cy="27700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41" name="Shape 741"/>
          <p:cNvSpPr>
            <a:spLocks noGrp="1"/>
          </p:cNvSpPr>
          <p:nvPr>
            <p:ph type="body" sz="quarter" idx="14"/>
          </p:nvPr>
        </p:nvSpPr>
        <p:spPr>
          <a:xfrm>
            <a:off x="548636" y="6153910"/>
            <a:ext cx="5327910" cy="128019"/>
          </a:xfrm>
          <a:prstGeom prst="rect">
            <a:avLst/>
          </a:prstGeom>
        </p:spPr>
        <p:txBody>
          <a:bodyPr anchor="b"/>
          <a:lstStyle/>
          <a:p>
            <a:pPr marL="0" indent="0" defTabSz="475487">
              <a:lnSpc>
                <a:spcPct val="100000"/>
              </a:lnSpc>
              <a:spcBef>
                <a:spcPts val="1100"/>
              </a:spcBef>
              <a:defRPr sz="935"/>
            </a:pPr>
            <a:endParaRPr/>
          </a:p>
        </p:txBody>
      </p:sp>
      <p:sp>
        <p:nvSpPr>
          <p:cNvPr id="742" name="Shape 742"/>
          <p:cNvSpPr>
            <a:spLocks noGrp="1"/>
          </p:cNvSpPr>
          <p:nvPr>
            <p:ph type="body" sz="quarter" idx="15"/>
          </p:nvPr>
        </p:nvSpPr>
        <p:spPr>
          <a:xfrm>
            <a:off x="6317126" y="6153910"/>
            <a:ext cx="5327907" cy="128019"/>
          </a:xfrm>
          <a:prstGeom prst="rect">
            <a:avLst/>
          </a:prstGeom>
        </p:spPr>
        <p:txBody>
          <a:bodyPr anchor="b"/>
          <a:lstStyle/>
          <a:p>
            <a:pPr marL="0" indent="0" defTabSz="475487">
              <a:lnSpc>
                <a:spcPct val="100000"/>
              </a:lnSpc>
              <a:spcBef>
                <a:spcPts val="1100"/>
              </a:spcBef>
              <a:defRPr sz="935"/>
            </a:pPr>
            <a:endParaRPr/>
          </a:p>
        </p:txBody>
      </p:sp>
      <p:sp>
        <p:nvSpPr>
          <p:cNvPr id="743" name="Shape 743"/>
          <p:cNvSpPr>
            <a:spLocks noGrp="1"/>
          </p:cNvSpPr>
          <p:nvPr>
            <p:ph type="body" sz="quarter" idx="16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44" name="Shape 744"/>
          <p:cNvSpPr>
            <a:spLocks noGrp="1"/>
          </p:cNvSpPr>
          <p:nvPr>
            <p:ph type="body" sz="quarter" idx="17"/>
          </p:nvPr>
        </p:nvSpPr>
        <p:spPr>
          <a:xfrm>
            <a:off x="6303012" y="1396999"/>
            <a:ext cx="5327907" cy="27700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45" name="Shape 745"/>
          <p:cNvSpPr>
            <a:spLocks noGrp="1"/>
          </p:cNvSpPr>
          <p:nvPr>
            <p:ph type="title"/>
          </p:nvPr>
        </p:nvSpPr>
        <p:spPr>
          <a:xfrm>
            <a:off x="552451" y="446037"/>
            <a:ext cx="11106912" cy="3334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746" name="Shape 746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/>
          </p:cNvSpPr>
          <p:nvPr>
            <p:ph type="body" sz="quarter" idx="1"/>
          </p:nvPr>
        </p:nvSpPr>
        <p:spPr>
          <a:xfrm>
            <a:off x="536448" y="5458967"/>
            <a:ext cx="6583682" cy="11521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800"/>
              </a:lnSpc>
              <a:spcBef>
                <a:spcPts val="400"/>
              </a:spcBef>
              <a:defRPr sz="700"/>
            </a:lvl1pPr>
            <a:lvl2pPr marL="67909" indent="-67909">
              <a:lnSpc>
                <a:spcPts val="800"/>
              </a:lnSpc>
              <a:spcBef>
                <a:spcPts val="400"/>
              </a:spcBef>
              <a:buChar char="•"/>
              <a:defRPr sz="700"/>
            </a:lvl2pPr>
            <a:lvl3pPr marL="244871" indent="-75007">
              <a:lnSpc>
                <a:spcPts val="800"/>
              </a:lnSpc>
              <a:spcBef>
                <a:spcPts val="400"/>
              </a:spcBef>
              <a:defRPr sz="700"/>
            </a:lvl3pPr>
            <a:lvl4pPr marL="417710" indent="-76398">
              <a:lnSpc>
                <a:spcPts val="800"/>
              </a:lnSpc>
              <a:spcBef>
                <a:spcPts val="400"/>
              </a:spcBef>
              <a:defRPr sz="700"/>
            </a:lvl4pPr>
            <a:lvl5pPr marL="591641" indent="-75704">
              <a:lnSpc>
                <a:spcPts val="800"/>
              </a:lnSpc>
              <a:spcBef>
                <a:spcPts val="400"/>
              </a:spcBef>
              <a:defRPr sz="7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754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9" cy="734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6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757" name="Shape 757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/>
          </p:cNvSpPr>
          <p:nvPr>
            <p:ph type="body" sz="quarter" idx="1"/>
          </p:nvPr>
        </p:nvSpPr>
        <p:spPr>
          <a:xfrm>
            <a:off x="536448" y="5458967"/>
            <a:ext cx="6583682" cy="11521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800"/>
              </a:lnSpc>
              <a:spcBef>
                <a:spcPts val="400"/>
              </a:spcBef>
              <a:defRPr sz="700"/>
            </a:lvl1pPr>
            <a:lvl2pPr marL="67909" indent="-67909">
              <a:lnSpc>
                <a:spcPts val="800"/>
              </a:lnSpc>
              <a:spcBef>
                <a:spcPts val="400"/>
              </a:spcBef>
              <a:buChar char="•"/>
              <a:defRPr sz="700"/>
            </a:lvl2pPr>
            <a:lvl3pPr marL="244871" indent="-75007">
              <a:lnSpc>
                <a:spcPts val="800"/>
              </a:lnSpc>
              <a:spcBef>
                <a:spcPts val="400"/>
              </a:spcBef>
              <a:defRPr sz="700"/>
            </a:lvl3pPr>
            <a:lvl4pPr marL="417710" indent="-76398">
              <a:lnSpc>
                <a:spcPts val="800"/>
              </a:lnSpc>
              <a:spcBef>
                <a:spcPts val="400"/>
              </a:spcBef>
              <a:defRPr sz="700"/>
            </a:lvl4pPr>
            <a:lvl5pPr marL="591641" indent="-75704">
              <a:lnSpc>
                <a:spcPts val="800"/>
              </a:lnSpc>
              <a:spcBef>
                <a:spcPts val="400"/>
              </a:spcBef>
              <a:defRPr sz="7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765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6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Shape 768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інальний слайд">
    <p:bg>
      <p:bgPr>
        <a:gradFill flip="none" rotWithShape="1">
          <a:gsLst>
            <a:gs pos="0">
              <a:srgbClr val="00A1DB"/>
            </a:gs>
            <a:gs pos="100000">
              <a:srgbClr val="00418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/>
          </p:cNvSpPr>
          <p:nvPr>
            <p:ph type="title"/>
          </p:nvPr>
        </p:nvSpPr>
        <p:spPr>
          <a:xfrm>
            <a:off x="2222400" y="3227295"/>
            <a:ext cx="8445600" cy="6369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solidFill>
                  <a:schemeClr val="accent3">
                    <a:lumOff val="44000"/>
                  </a:schemeClr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Текст назви</a:t>
            </a:r>
          </a:p>
        </p:txBody>
      </p:sp>
      <p:sp>
        <p:nvSpPr>
          <p:cNvPr id="776" name="Shape 776"/>
          <p:cNvSpPr/>
          <p:nvPr/>
        </p:nvSpPr>
        <p:spPr>
          <a:xfrm>
            <a:off x="2222400" y="4508984"/>
            <a:ext cx="156668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1600" b="1">
                <a:solidFill>
                  <a:srgbClr val="7DA0C3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phc.org.ua</a:t>
            </a:r>
          </a:p>
        </p:txBody>
      </p:sp>
      <p:sp>
        <p:nvSpPr>
          <p:cNvPr id="777" name="Shape 777"/>
          <p:cNvSpPr/>
          <p:nvPr/>
        </p:nvSpPr>
        <p:spPr>
          <a:xfrm>
            <a:off x="2222400" y="4233600"/>
            <a:ext cx="1171201" cy="1"/>
          </a:xfrm>
          <a:prstGeom prst="line">
            <a:avLst/>
          </a:prstGeom>
          <a:ln w="25400">
            <a:solidFill>
              <a:srgbClr val="F29100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778" name="Shape 77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>
            <a:spLocks noGrp="1"/>
          </p:cNvSpPr>
          <p:nvPr>
            <p:ph type="title"/>
          </p:nvPr>
        </p:nvSpPr>
        <p:spPr>
          <a:xfrm>
            <a:off x="2468463" y="250442"/>
            <a:ext cx="9113937" cy="1191393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4400" b="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r>
              <a:t>Текст назви</a:t>
            </a:r>
          </a:p>
        </p:txBody>
      </p:sp>
      <p:sp>
        <p:nvSpPr>
          <p:cNvPr id="825" name="Shape 825"/>
          <p:cNvSpPr>
            <a:spLocks noGrp="1"/>
          </p:cNvSpPr>
          <p:nvPr>
            <p:ph type="body" sz="quarter" idx="1"/>
          </p:nvPr>
        </p:nvSpPr>
        <p:spPr>
          <a:xfrm>
            <a:off x="320703" y="1721230"/>
            <a:ext cx="11550595" cy="36643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  <a:lvl2pPr marL="685800" indent="-2286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2pPr>
            <a:lvl3pPr marL="1188719" indent="-274319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3pPr>
            <a:lvl4pPr marL="1676400" indent="-30480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4pPr>
            <a:lvl5pPr marL="2133600" indent="-3048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26" name="Shape 826"/>
          <p:cNvSpPr>
            <a:spLocks noGrp="1"/>
          </p:cNvSpPr>
          <p:nvPr>
            <p:ph type="sldNum" sz="quarter" idx="2"/>
          </p:nvPr>
        </p:nvSpPr>
        <p:spPr>
          <a:xfrm>
            <a:off x="8463948" y="6221731"/>
            <a:ext cx="273654" cy="269239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4188"/>
                </a:solidFill>
                <a:latin typeface="Museo Sans Cyrl 500"/>
                <a:ea typeface="Museo Sans Cyrl 500"/>
                <a:cs typeface="Museo Sans Cyrl 500"/>
                <a:sym typeface="Museo Sans Cyrl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5" y="386896"/>
            <a:ext cx="1970740" cy="673996"/>
          </a:xfrm>
          <a:prstGeom prst="rect">
            <a:avLst/>
          </a:prstGeom>
          <a:ln w="12700">
            <a:miter lim="400000"/>
          </a:ln>
        </p:spPr>
      </p:pic>
      <p:sp>
        <p:nvSpPr>
          <p:cNvPr id="834" name="Shape 834"/>
          <p:cNvSpPr>
            <a:spLocks noGrp="1"/>
          </p:cNvSpPr>
          <p:nvPr>
            <p:ph type="body" sz="quarter" idx="1"/>
          </p:nvPr>
        </p:nvSpPr>
        <p:spPr>
          <a:xfrm>
            <a:off x="320703" y="1441830"/>
            <a:ext cx="11550595" cy="36642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  <a:lvl2pPr marL="685800" indent="-2286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2pPr>
            <a:lvl3pPr marL="1188719" indent="-274319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3pPr>
            <a:lvl4pPr marL="1676400" indent="-30480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4pPr>
            <a:lvl5pPr marL="2133600" indent="-3048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35" name="Shape 835"/>
          <p:cNvSpPr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spcBef>
                <a:spcPts val="200"/>
              </a:spcBef>
              <a:defRPr sz="1200" b="1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524255" y="1152144"/>
            <a:ext cx="5352290" cy="5138929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3"/>
          </p:nvPr>
        </p:nvSpPr>
        <p:spPr>
          <a:xfrm>
            <a:off x="6315455" y="1152143"/>
            <a:ext cx="5352290" cy="51389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4"/>
          </p:nvPr>
        </p:nvSpPr>
        <p:spPr>
          <a:xfrm>
            <a:off x="524255" y="256031"/>
            <a:ext cx="11131298" cy="521210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 anchor="b"/>
          <a:lstStyle/>
          <a:p>
            <a:pPr>
              <a:spcBef>
                <a:spcPts val="1500"/>
              </a:spcBef>
              <a:defRPr sz="1600"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3"/>
          </p:nvPr>
        </p:nvSpPr>
        <p:spPr>
          <a:xfrm>
            <a:off x="524255" y="256031"/>
            <a:ext cx="11131298" cy="521210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 anchor="b"/>
          <a:lstStyle/>
          <a:p>
            <a:pPr>
              <a:spcBef>
                <a:spcPts val="1500"/>
              </a:spcBef>
              <a:defRPr sz="1600"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sz="half" idx="1"/>
          </p:nvPr>
        </p:nvSpPr>
        <p:spPr>
          <a:xfrm>
            <a:off x="6315455" y="1399032"/>
            <a:ext cx="5352290" cy="4892041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half" idx="13"/>
          </p:nvPr>
        </p:nvSpPr>
        <p:spPr>
          <a:xfrm>
            <a:off x="524255" y="1399031"/>
            <a:ext cx="5352290" cy="48920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1"/>
          </a:xfrm>
          <a:prstGeom prst="rect">
            <a:avLst/>
          </a:prstGeom>
          <a:ln w="12700">
            <a:miter lim="400000"/>
          </a:ln>
          <a:effectLst>
            <a:outerShdw dist="17961" dir="2700000" rotWithShape="0">
              <a:srgbClr val="858585"/>
            </a:outerShdw>
          </a:effectLst>
        </p:spPr>
        <p:txBody>
          <a:bodyPr wrap="none" lIns="0" tIns="0" rIns="0" bIns="0" anchor="b">
            <a:spAutoFit/>
          </a:bodyPr>
          <a:lstStyle>
            <a:lvl1pPr algn="ctr"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image1.png" descr="DEL_COL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527051" y="6645275"/>
            <a:ext cx="920750" cy="1397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522816" y="806450"/>
            <a:ext cx="1114001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24255" y="1152144"/>
            <a:ext cx="11136463" cy="5138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r>
              <a:t>Текст назви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1" r:id="rId42"/>
    <p:sldLayoutId id="2147483692" r:id="rId43"/>
    <p:sldLayoutId id="2147483693" r:id="rId44"/>
    <p:sldLayoutId id="2147483694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22" r:id="rId68"/>
    <p:sldLayoutId id="2147483723" r:id="rId69"/>
  </p:sldLayoutIdLst>
  <p:transition spd="med"/>
  <p:txStyles>
    <p:titleStyle>
      <a:lvl1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69862" marR="0" indent="-168275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◼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61791" marR="0" indent="-190341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534669" marR="0" indent="-188594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4265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8837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409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981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2553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/>
          </p:cNvSpPr>
          <p:nvPr>
            <p:ph type="title"/>
          </p:nvPr>
        </p:nvSpPr>
        <p:spPr>
          <a:xfrm>
            <a:off x="1307031" y="2704211"/>
            <a:ext cx="10007600" cy="9997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9808">
              <a:lnSpc>
                <a:spcPct val="100000"/>
              </a:lnSpc>
              <a:spcBef>
                <a:spcPts val="400"/>
              </a:spcBef>
              <a:defRPr sz="5412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pPr algn="ctr"/>
            <a:r>
              <a:rPr lang="uk-UA" sz="5000" dirty="0">
                <a:latin typeface="Myriad pro"/>
              </a:rPr>
              <a:t>Заходи і засоби </a:t>
            </a:r>
            <a:br>
              <a:rPr lang="uk-UA" sz="5000" dirty="0">
                <a:latin typeface="Myriad pro"/>
              </a:rPr>
            </a:br>
            <a:r>
              <a:rPr lang="uk-UA" sz="5000" dirty="0">
                <a:latin typeface="Myriad pro"/>
              </a:rPr>
              <a:t>попередження інфікування</a:t>
            </a:r>
            <a:endParaRPr sz="5000" dirty="0">
              <a:latin typeface="Myriad pro"/>
            </a:endParaRPr>
          </a:p>
        </p:txBody>
      </p:sp>
      <p:sp>
        <p:nvSpPr>
          <p:cNvPr id="845" name="Shape 845"/>
          <p:cNvSpPr/>
          <p:nvPr/>
        </p:nvSpPr>
        <p:spPr>
          <a:xfrm>
            <a:off x="1029235" y="5301927"/>
            <a:ext cx="7671169" cy="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600"/>
              </a:spcBef>
              <a:defRPr sz="1600" b="1">
                <a:solidFill>
                  <a:srgbClr val="004188"/>
                </a:solidFill>
                <a:latin typeface="Museo Sans Cyrl 500"/>
                <a:ea typeface="Museo Sans Cyrl 500"/>
                <a:cs typeface="Museo Sans Cyrl 500"/>
                <a:sym typeface="Museo Sans Cyrl 500"/>
              </a:defRPr>
            </a:lvl1pPr>
          </a:lstStyle>
          <a:p>
            <a:r>
              <a:rPr lang="uk-UA" dirty="0">
                <a:latin typeface="Myriad pro"/>
              </a:rPr>
              <a:t>Марія Панасюк</a:t>
            </a:r>
          </a:p>
          <a:p>
            <a:r>
              <a:rPr lang="uk-UA" dirty="0">
                <a:latin typeface="Myriad pro"/>
              </a:rPr>
              <a:t>відділ інфекційного контролю та антимікробної резистентності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7" y="571188"/>
            <a:ext cx="3096713" cy="10912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9235" y="5023861"/>
            <a:ext cx="1143508" cy="91440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8847" y="1491381"/>
            <a:ext cx="43115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ts val="900"/>
              </a:spcBef>
              <a:defRPr sz="6600" b="1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3600" dirty="0"/>
              <a:t>Аерогенні заходи </a:t>
            </a:r>
          </a:p>
        </p:txBody>
      </p:sp>
      <p:sp>
        <p:nvSpPr>
          <p:cNvPr id="7" name="Прямокутник 1">
            <a:extLst>
              <a:ext uri="{FF2B5EF4-FFF2-40B4-BE49-F238E27FC236}">
                <a16:creationId xmlns:a16="http://schemas.microsoft.com/office/drawing/2014/main" id="{5A69782E-5A00-40E5-BEDC-093D01214E5E}"/>
              </a:ext>
            </a:extLst>
          </p:cNvPr>
          <p:cNvSpPr/>
          <p:nvPr/>
        </p:nvSpPr>
        <p:spPr>
          <a:xfrm>
            <a:off x="1081543" y="1306716"/>
            <a:ext cx="72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uk-UA" sz="5400" b="1" dirty="0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106387"/>
            <a:ext cx="824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захисту, засновані на недопущенні інфікування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579" y="2246859"/>
            <a:ext cx="10759163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/>
            </a:lvl1pPr>
            <a:lvl3pPr lvl="2" indent="0">
              <a:defRPr sz="2400"/>
            </a:lvl3pPr>
          </a:lstStyle>
          <a:p>
            <a:r>
              <a:rPr lang="uk-UA" dirty="0"/>
              <a:t>ЗІЗ: Респіратор класу захисту не нижче </a:t>
            </a:r>
            <a:r>
              <a:rPr lang="en-US" dirty="0"/>
              <a:t>FFP2</a:t>
            </a:r>
            <a:endParaRPr lang="uk-UA" dirty="0"/>
          </a:p>
          <a:p>
            <a:r>
              <a:rPr lang="uk-UA" dirty="0"/>
              <a:t>       Навчання щодо використання респіратора</a:t>
            </a:r>
          </a:p>
          <a:p>
            <a:r>
              <a:rPr lang="uk-UA" dirty="0"/>
              <a:t>       Проведення фіт-тесту</a:t>
            </a:r>
          </a:p>
          <a:p>
            <a:endParaRPr lang="uk-UA" dirty="0"/>
          </a:p>
          <a:p>
            <a:r>
              <a:rPr lang="uk-UA" dirty="0"/>
              <a:t>Планова вакцинація працівників ЗОЗ</a:t>
            </a:r>
          </a:p>
          <a:p>
            <a:r>
              <a:rPr lang="uk-UA" dirty="0"/>
              <a:t>Контроль джерела: </a:t>
            </a:r>
          </a:p>
          <a:p>
            <a:r>
              <a:rPr lang="uk-UA" dirty="0"/>
              <a:t>       Пацієнт має розташовуватись в ПІПАІ</a:t>
            </a:r>
          </a:p>
          <a:p>
            <a:r>
              <a:rPr lang="uk-UA" dirty="0"/>
              <a:t>       Пацієнт має надягати маску</a:t>
            </a:r>
          </a:p>
          <a:p>
            <a:r>
              <a:rPr lang="uk-UA" dirty="0"/>
              <a:t>       Пацієнт має дотримуватись респіраторної гігієни та етикету кашлю</a:t>
            </a:r>
          </a:p>
          <a:p>
            <a:endParaRPr lang="uk-UA" dirty="0"/>
          </a:p>
          <a:p>
            <a:r>
              <a:rPr lang="uk-UA" b="1" dirty="0"/>
              <a:t>В амбулаторних умовах</a:t>
            </a:r>
            <a:r>
              <a:rPr lang="uk-UA" dirty="0"/>
              <a:t>: скринінг та відокремлення від інших пацієнтів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23500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CA215D-A850-4F45-956F-8299E6C9AE12}"/>
              </a:ext>
            </a:extLst>
          </p:cNvPr>
          <p:cNvSpPr txBox="1"/>
          <p:nvPr/>
        </p:nvSpPr>
        <p:spPr>
          <a:xfrm>
            <a:off x="1376337" y="1803050"/>
            <a:ext cx="10140906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/>
            </a:lvl1pPr>
            <a:lvl3pPr lvl="2" indent="0">
              <a:defRPr sz="2400"/>
            </a:lvl3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Програма адміністрування антимікробних препаратів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uk-UA" dirty="0" err="1"/>
              <a:t>остконтактна</a:t>
            </a:r>
            <a:r>
              <a:rPr lang="uk-UA" dirty="0"/>
              <a:t> </a:t>
            </a:r>
            <a:r>
              <a:rPr lang="uk-UA" dirty="0" err="1"/>
              <a:t>хіміопрофілактика</a:t>
            </a:r>
            <a:r>
              <a:rPr lang="uk-UA" dirty="0"/>
              <a:t> (антивірусними та антибактеріальними препаратами)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Вакцинопрофілактика (включає вакцини, що використовуються до та після контакту з інфекційними агентами)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uk-UA" dirty="0" err="1"/>
              <a:t>кринінг</a:t>
            </a:r>
            <a:r>
              <a:rPr lang="uk-UA" dirty="0"/>
              <a:t> і обмеження перебування на території ЗОЗ/ЗСЗ відвідувачів з ознаками контагіозних інфекційних хвороб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E5CDD6-33DA-4D2D-8E30-8A7D834D4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6" name="Прямокутник 1">
            <a:extLst>
              <a:ext uri="{FF2B5EF4-FFF2-40B4-BE49-F238E27FC236}">
                <a16:creationId xmlns:a16="http://schemas.microsoft.com/office/drawing/2014/main" id="{060056A1-2CE7-44F4-BD35-EB7D0ECB21BB}"/>
              </a:ext>
            </a:extLst>
          </p:cNvPr>
          <p:cNvSpPr/>
          <p:nvPr/>
        </p:nvSpPr>
        <p:spPr>
          <a:xfrm>
            <a:off x="3374135" y="346126"/>
            <a:ext cx="824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cs typeface="Arial" panose="020B0604020202020204" pitchFamily="34" charset="0"/>
              </a:rPr>
              <a:t>Додаткові заходи захисту щодо недопущення інфікування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481350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13D69E2B-5A31-48AC-94F3-CE471D0AC5E6}"/>
              </a:ext>
            </a:extLst>
          </p:cNvPr>
          <p:cNvSpPr/>
          <p:nvPr/>
        </p:nvSpPr>
        <p:spPr>
          <a:xfrm>
            <a:off x="2962656" y="2826699"/>
            <a:ext cx="7847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uk-UA" sz="54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3588" y="3778259"/>
            <a:ext cx="1143508" cy="91440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5583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EAB1D9-0196-4852-9F1D-AF314F617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5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52800" y="346126"/>
            <a:ext cx="771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Нормативна база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68" y="1646266"/>
            <a:ext cx="10053663" cy="3565468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uk-UA" sz="2800" b="1" dirty="0"/>
              <a:t>Наказ МОЗ №1777 від </a:t>
            </a:r>
            <a:r>
              <a:rPr lang="x-none" sz="2800" b="1" dirty="0"/>
              <a:t>03</a:t>
            </a:r>
            <a:r>
              <a:rPr lang="uk-UA" sz="2800" b="1" dirty="0"/>
              <a:t> серпня </a:t>
            </a:r>
            <a:r>
              <a:rPr lang="x-none" sz="2800" b="1" dirty="0"/>
              <a:t>2020</a:t>
            </a:r>
            <a:r>
              <a:rPr lang="uk-UA" sz="2800" b="1" dirty="0"/>
              <a:t> року</a:t>
            </a:r>
          </a:p>
          <a:p>
            <a:endParaRPr lang="uk-UA" sz="2800" dirty="0"/>
          </a:p>
          <a:p>
            <a:r>
              <a:rPr lang="ru-RU" sz="2800" dirty="0"/>
              <a:t>Про </a:t>
            </a:r>
            <a:r>
              <a:rPr lang="ru-RU" sz="2800" dirty="0" err="1"/>
              <a:t>затвердження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 та </a:t>
            </a:r>
            <a:r>
              <a:rPr lang="ru-RU" sz="2800" dirty="0" err="1"/>
              <a:t>Засобів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попередження</a:t>
            </a:r>
            <a:r>
              <a:rPr lang="ru-RU" sz="2800" dirty="0"/>
              <a:t> </a:t>
            </a:r>
            <a:r>
              <a:rPr lang="ru-RU" sz="2800" dirty="0" err="1"/>
              <a:t>інфікування</a:t>
            </a:r>
            <a:r>
              <a:rPr lang="ru-RU" sz="2800" dirty="0"/>
              <a:t> при </a:t>
            </a:r>
            <a:r>
              <a:rPr lang="ru-RU" sz="2800" dirty="0" err="1"/>
              <a:t>проведенні</a:t>
            </a:r>
            <a:r>
              <a:rPr lang="ru-RU" sz="2800" dirty="0"/>
              <a:t> догляду за </a:t>
            </a:r>
            <a:r>
              <a:rPr lang="ru-RU" sz="2800" dirty="0" err="1"/>
              <a:t>пацієнтами</a:t>
            </a:r>
            <a:endParaRPr lang="ru-RU" sz="2800" dirty="0"/>
          </a:p>
          <a:p>
            <a:br>
              <a:rPr lang="ru-RU" sz="2800" b="1" i="0" u="none" strike="noStrike" dirty="0">
                <a:effectLst/>
                <a:latin typeface="Times New Roman" panose="02020603050405020304" pitchFamily="18" charset="0"/>
              </a:rPr>
            </a:br>
            <a:r>
              <a:rPr lang="ru-RU" sz="2800" dirty="0" err="1"/>
              <a:t>Зареєстровано</a:t>
            </a:r>
            <a:r>
              <a:rPr lang="ru-RU" sz="2800" dirty="0"/>
              <a:t> в </a:t>
            </a:r>
            <a:r>
              <a:rPr lang="ru-RU" sz="2800" dirty="0" err="1"/>
              <a:t>Міністерстві</a:t>
            </a:r>
            <a:r>
              <a:rPr lang="ru-RU" sz="2800" dirty="0"/>
              <a:t> </a:t>
            </a:r>
            <a:r>
              <a:rPr lang="ru-RU" sz="2800" dirty="0" err="1"/>
              <a:t>юстиції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endParaRPr lang="ru-RU" sz="2800" dirty="0"/>
          </a:p>
          <a:p>
            <a:r>
              <a:rPr lang="ru-RU" sz="2800" dirty="0"/>
              <a:t>10 листопада 2020 року за № 1110/35393</a:t>
            </a:r>
          </a:p>
          <a:p>
            <a:endParaRPr lang="ru-RU" sz="2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1CDA50-6733-4B98-810B-BEDCE8104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80" y="3992880"/>
            <a:ext cx="286512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42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703" y="1248076"/>
            <a:ext cx="8577942" cy="517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/>
              <a:t>1) гігієна рук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2) використання рукавичок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3) використання ХЗІА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4) респіраторна гігієна і гігієна кашлю, використання масок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5) використання захисних окулярів або щитків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6) безпека при виконанні ін’єкцій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7) використання чистого і безпечного обладнання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та інструментарію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8) безпечне поводження з відходами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9) очищення приміщень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10) використання чистої і безпечної білизни</a:t>
            </a:r>
            <a:endParaRPr kumimoji="0" lang="uk-UA" sz="2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6" name="Picture 2" descr="D:\1.ЦГЗ\ІК ТБ\Лекція монвізит\transparent-jigsaw-puzzle-puzzle-line-material-property-5e526af06e6831.89285436158245963245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6519">
            <a:off x="8777207" y="3324663"/>
            <a:ext cx="3386877" cy="34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38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1.ЦГЗ\Навчальні проекти\Онлайн-тренінг для КІК\Презентації\изображение_viber_2021-09-23_12-25-35-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2" y="2152650"/>
            <a:ext cx="11969238" cy="266700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7" y="498526"/>
            <a:ext cx="2045661" cy="7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303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.ЦГЗ\Навчальні проекти\Онлайн-тренінг для КІК\Презентації\изображение_viber_2021-09-23_12-25-35-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11270942" cy="4191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7" y="498526"/>
            <a:ext cx="2045661" cy="720852"/>
          </a:xfrm>
          <a:prstGeom prst="rect">
            <a:avLst/>
          </a:prstGeom>
        </p:spPr>
      </p:pic>
      <p:sp>
        <p:nvSpPr>
          <p:cNvPr id="6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993343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EAB1D9-0196-4852-9F1D-AF314F617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5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52800" y="346126"/>
            <a:ext cx="771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Наказ МОЗ №1777 від </a:t>
            </a:r>
            <a:r>
              <a:rPr lang="x-none" sz="3600" b="1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03.08.2020</a:t>
            </a:r>
            <a:endParaRPr lang="uk-UA" sz="3600" b="1" dirty="0">
              <a:solidFill>
                <a:srgbClr val="004188"/>
              </a:solidFill>
              <a:latin typeface="Myriad pro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87770" y="3876059"/>
            <a:ext cx="3149600" cy="1328021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uk-UA" sz="3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Шляхи передавання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9542" y="3876059"/>
            <a:ext cx="3149600" cy="1328021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uk-UA" sz="3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Шляхи інфікування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9542" y="1686858"/>
            <a:ext cx="10406743" cy="1072478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uk-UA" sz="3100" dirty="0"/>
              <a:t>З метою організації заходів ПІІК при проведенні догляду за пацієнтом вирішальне значення мають:</a:t>
            </a:r>
          </a:p>
        </p:txBody>
      </p:sp>
      <p:pic>
        <p:nvPicPr>
          <p:cNvPr id="11" name="Picture 4" descr="D:\1.ЦГЗ\Навчальні проекти\Тренінг вересень 2021\Новая папка\pngegg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22" y="3714842"/>
            <a:ext cx="1650454" cy="16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01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Шляхи інфікування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713698" y="4753807"/>
            <a:ext cx="2918847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uk-UA" sz="3600" dirty="0"/>
              <a:t>Аерогенний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13698" y="3032232"/>
            <a:ext cx="2918847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Крапельний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3698" y="1497422"/>
            <a:ext cx="2918847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Контактний</a:t>
            </a:r>
          </a:p>
        </p:txBody>
      </p:sp>
      <p:pic>
        <p:nvPicPr>
          <p:cNvPr id="1026" name="Picture 2" descr="C:\Users\Maria\Desktop\pngwing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6" y="2056866"/>
            <a:ext cx="3878736" cy="38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883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5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106387"/>
            <a:ext cx="824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захисту, засновані на недопущенні інфікування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7" name="Прямокутник 1">
            <a:extLst>
              <a:ext uri="{FF2B5EF4-FFF2-40B4-BE49-F238E27FC236}">
                <a16:creationId xmlns:a16="http://schemas.microsoft.com/office/drawing/2014/main" id="{5A69782E-5A00-40E5-BEDC-093D01214E5E}"/>
              </a:ext>
            </a:extLst>
          </p:cNvPr>
          <p:cNvSpPr/>
          <p:nvPr/>
        </p:nvSpPr>
        <p:spPr>
          <a:xfrm>
            <a:off x="1081543" y="1306716"/>
            <a:ext cx="72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uk-UA" sz="5400" b="1" dirty="0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8847" y="1491381"/>
            <a:ext cx="43115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ts val="900"/>
              </a:spcBef>
              <a:defRPr sz="6600" b="1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3600" dirty="0"/>
              <a:t>Контактні заходи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1543" y="2244287"/>
            <a:ext cx="684898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ЗІЗ: Застосування медичних рукавичок та ХЗІА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1542" y="2948313"/>
            <a:ext cx="7530265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uk-UA" sz="2400" baseline="0" dirty="0"/>
              <a:t>Мінімізувати переміщенні</a:t>
            </a:r>
          </a:p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Накривати контаміновані ділянки</a:t>
            </a:r>
          </a:p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uk-UA" sz="2400" baseline="0" dirty="0"/>
              <a:t>Використовувати індивідуальне</a:t>
            </a:r>
            <a:r>
              <a:rPr lang="uk-UA" sz="2400" dirty="0"/>
              <a:t> обладнання</a:t>
            </a:r>
          </a:p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Ретельно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обробляти спільне обладнання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При дотримання СЗЗ робити акцент на гігієні рук </a:t>
            </a:r>
          </a:p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uk-UA" sz="2400" dirty="0"/>
              <a:t>Високий пріоритет очищення та дезінфекції</a:t>
            </a:r>
            <a:endParaRPr kumimoji="0" lang="uk-UA" sz="2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1542" y="5587396"/>
            <a:ext cx="1051769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 амбулаторних умовах: 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дезінфекція поверхонь,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до яких часто торкаються перед прийомом наступного пацієнта.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2124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106387"/>
            <a:ext cx="824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захисту, засновані на недопущенні інфікування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8" name="Прямокутник 1">
            <a:extLst>
              <a:ext uri="{FF2B5EF4-FFF2-40B4-BE49-F238E27FC236}">
                <a16:creationId xmlns:a16="http://schemas.microsoft.com/office/drawing/2014/main" id="{5A69782E-5A00-40E5-BEDC-093D01214E5E}"/>
              </a:ext>
            </a:extLst>
          </p:cNvPr>
          <p:cNvSpPr/>
          <p:nvPr/>
        </p:nvSpPr>
        <p:spPr>
          <a:xfrm>
            <a:off x="1081543" y="1306716"/>
            <a:ext cx="72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uk-UA" sz="5400" b="1" dirty="0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8847" y="1491381"/>
            <a:ext cx="43115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ts val="900"/>
              </a:spcBef>
              <a:defRPr sz="6600" b="1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3600" dirty="0"/>
              <a:t>Крапельні заходи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906" y="2230046"/>
            <a:ext cx="10878438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ЗІЗ: Застосування маски, захисних окулярів або щитка медичними         	працівниками в зоні пацієнта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uk-UA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Контроль джерела: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	- Пацієнт має надягати маску</a:t>
            </a:r>
          </a:p>
          <a:p>
            <a:pPr lvl="2" indent="0"/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	- Пацієнт має дотримуватись респіраторної гігієни та етикету кашлю</a:t>
            </a:r>
          </a:p>
          <a:p>
            <a:pPr lvl="2" indent="0"/>
            <a:r>
              <a:rPr lang="uk-UA" sz="2400" dirty="0"/>
              <a:t>	- Пацієнт має бути відокремлений від інших</a:t>
            </a:r>
          </a:p>
          <a:p>
            <a:pPr lvl="2" indent="0"/>
            <a:endParaRPr lang="uk-UA" sz="24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uk-UA" sz="2400" dirty="0"/>
              <a:t>Мінімізувати переміщення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uk-UA" sz="2400" dirty="0"/>
              <a:t>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uk-UA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В амбулаторних умовах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: скринінг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та відокремлення від інших пацієнтів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1091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S Consulting Report Template_R1.5V_1208">
  <a:themeElements>
    <a:clrScheme name="US Consulting Report Template_R1.5V_120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99"/>
      </a:accent1>
      <a:accent2>
        <a:srgbClr val="8099CC"/>
      </a:accent2>
      <a:accent3>
        <a:srgbClr val="8F8F8F"/>
      </a:accent3>
      <a:accent4>
        <a:srgbClr val="707070"/>
      </a:accent4>
      <a:accent5>
        <a:srgbClr val="AAADCA"/>
      </a:accent5>
      <a:accent6>
        <a:srgbClr val="738AB9"/>
      </a:accent6>
      <a:hlink>
        <a:srgbClr val="0000FF"/>
      </a:hlink>
      <a:folHlink>
        <a:srgbClr val="FF00FF"/>
      </a:folHlink>
    </a:clrScheme>
    <a:fontScheme name="US Consulting Report Template_R1.5V_1208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S Consulting Report Template_R1.5V_120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S Consulting Report Template_R1.5V_1208">
  <a:themeElements>
    <a:clrScheme name="US Consulting Report Template_R1.5V_120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99"/>
      </a:accent1>
      <a:accent2>
        <a:srgbClr val="8099CC"/>
      </a:accent2>
      <a:accent3>
        <a:srgbClr val="8F8F8F"/>
      </a:accent3>
      <a:accent4>
        <a:srgbClr val="707070"/>
      </a:accent4>
      <a:accent5>
        <a:srgbClr val="AAADCA"/>
      </a:accent5>
      <a:accent6>
        <a:srgbClr val="738AB9"/>
      </a:accent6>
      <a:hlink>
        <a:srgbClr val="0000FF"/>
      </a:hlink>
      <a:folHlink>
        <a:srgbClr val="FF00FF"/>
      </a:folHlink>
    </a:clrScheme>
    <a:fontScheme name="US Consulting Report Template_R1.5V_1208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S Consulting Report Template_R1.5V_120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5681</TotalTime>
  <Words>388</Words>
  <Application>Microsoft Office PowerPoint</Application>
  <PresentationFormat>Широкоэкранный</PresentationFormat>
  <Paragraphs>79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Helvetica</vt:lpstr>
      <vt:lpstr>Museo Sans Cyrl 500</vt:lpstr>
      <vt:lpstr>Museo Sans Cyrl 900</vt:lpstr>
      <vt:lpstr>Myriad Pro</vt:lpstr>
      <vt:lpstr>Myriad Pro</vt:lpstr>
      <vt:lpstr>Times New Roman</vt:lpstr>
      <vt:lpstr>Wingdings 2</vt:lpstr>
      <vt:lpstr>US Consulting Report Template_R1.5V_1208</vt:lpstr>
      <vt:lpstr>Заходи і засоби  попередження інфікування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Громадське здоров’я: загальні поняття. Завдання Центру громадського здоров’я</dc:title>
  <dc:creator>PHC-102</dc:creator>
  <cp:lastModifiedBy>Роман Колесник</cp:lastModifiedBy>
  <cp:revision>188</cp:revision>
  <dcterms:modified xsi:type="dcterms:W3CDTF">2021-11-12T10:20:06Z</dcterms:modified>
</cp:coreProperties>
</file>