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80" r:id="rId3"/>
    <p:sldId id="264" r:id="rId4"/>
    <p:sldId id="279" r:id="rId5"/>
    <p:sldId id="266" r:id="rId6"/>
    <p:sldId id="265" r:id="rId7"/>
    <p:sldId id="283" r:id="rId8"/>
    <p:sldId id="259" r:id="rId9"/>
    <p:sldId id="284" r:id="rId10"/>
    <p:sldId id="291" r:id="rId11"/>
    <p:sldId id="281" r:id="rId12"/>
    <p:sldId id="285" r:id="rId13"/>
    <p:sldId id="286" r:id="rId14"/>
    <p:sldId id="287" r:id="rId15"/>
    <p:sldId id="278" r:id="rId16"/>
    <p:sldId id="282" r:id="rId17"/>
    <p:sldId id="288" r:id="rId18"/>
    <p:sldId id="290" r:id="rId19"/>
    <p:sldId id="289" r:id="rId2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AE3EAAF-A2B8-4C3D-8C8E-5CFA21060C5F}">
          <p14:sldIdLst>
            <p14:sldId id="262"/>
            <p14:sldId id="280"/>
            <p14:sldId id="264"/>
            <p14:sldId id="279"/>
            <p14:sldId id="266"/>
            <p14:sldId id="265"/>
            <p14:sldId id="283"/>
            <p14:sldId id="259"/>
            <p14:sldId id="284"/>
            <p14:sldId id="291"/>
            <p14:sldId id="281"/>
            <p14:sldId id="285"/>
            <p14:sldId id="286"/>
            <p14:sldId id="287"/>
            <p14:sldId id="278"/>
            <p14:sldId id="282"/>
            <p14:sldId id="288"/>
            <p14:sldId id="290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D27B2E-3EC9-452A-A141-83229A9607F9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186C84-3030-4D88-B34B-790B091A5FAB}">
      <dgm:prSet phldrT="[Текст]" phldr="0" custT="1"/>
      <dgm:spPr/>
      <dgm:t>
        <a:bodyPr/>
        <a:lstStyle/>
        <a:p>
          <a:r>
            <a:rPr lang="uk-UA" sz="2400" b="1" dirty="0">
              <a:solidFill>
                <a:srgbClr val="002060"/>
              </a:solidFill>
            </a:rPr>
            <a:t>ВІЛ передається</a:t>
          </a:r>
          <a:endParaRPr lang="ru-RU" sz="2400" b="1" dirty="0">
            <a:solidFill>
              <a:srgbClr val="002060"/>
            </a:solidFill>
          </a:endParaRPr>
        </a:p>
      </dgm:t>
    </dgm:pt>
    <dgm:pt modelId="{7FF433FB-E36B-464E-8781-7AC0FC2E3D9B}" type="parTrans" cxnId="{7D9841B8-1F73-4FCF-8B3B-3B04BFBDA0FB}">
      <dgm:prSet/>
      <dgm:spPr/>
      <dgm:t>
        <a:bodyPr/>
        <a:lstStyle/>
        <a:p>
          <a:endParaRPr lang="ru-RU"/>
        </a:p>
      </dgm:t>
    </dgm:pt>
    <dgm:pt modelId="{06DCBEE3-6236-4934-96DF-772D9E35027B}" type="sibTrans" cxnId="{7D9841B8-1F73-4FCF-8B3B-3B04BFBDA0FB}">
      <dgm:prSet/>
      <dgm:spPr/>
      <dgm:t>
        <a:bodyPr/>
        <a:lstStyle/>
        <a:p>
          <a:endParaRPr lang="ru-RU"/>
        </a:p>
      </dgm:t>
    </dgm:pt>
    <dgm:pt modelId="{9703565F-B550-432D-A8BB-ACF3C452B7B7}">
      <dgm:prSet phldrT="[Текст]" phldr="0" custT="1"/>
      <dgm:spPr/>
      <dgm:t>
        <a:bodyPr/>
        <a:lstStyle/>
        <a:p>
          <a:pPr algn="l">
            <a:buFont typeface="+mj-lt"/>
            <a:buNone/>
          </a:pPr>
          <a:r>
            <a:rPr lang="uk-UA" sz="1800" dirty="0"/>
            <a:t>1)при сексуальних контактах без </a:t>
          </a:r>
          <a:r>
            <a:rPr lang="uk-UA" sz="1800" dirty="0" err="1"/>
            <a:t>презерватива</a:t>
          </a:r>
          <a:r>
            <a:rPr lang="uk-UA" sz="1800" dirty="0"/>
            <a:t>;</a:t>
          </a:r>
        </a:p>
        <a:p>
          <a:pPr algn="l">
            <a:buFont typeface="+mj-lt"/>
            <a:buNone/>
          </a:pPr>
          <a:r>
            <a:rPr lang="ru-RU" sz="1800" dirty="0"/>
            <a:t>2)при повторному </a:t>
          </a:r>
          <a:r>
            <a:rPr lang="ru-RU" sz="1800" dirty="0" err="1"/>
            <a:t>використанні</a:t>
          </a:r>
          <a:r>
            <a:rPr lang="ru-RU" sz="1800" dirty="0"/>
            <a:t> (без </a:t>
          </a:r>
          <a:r>
            <a:rPr lang="ru-RU" sz="1800" dirty="0" err="1"/>
            <a:t>стерилізації</a:t>
          </a:r>
          <a:r>
            <a:rPr lang="ru-RU" sz="1800" dirty="0"/>
            <a:t>) </a:t>
          </a:r>
          <a:r>
            <a:rPr lang="ru-RU" sz="1800" dirty="0" err="1"/>
            <a:t>обладнання</a:t>
          </a:r>
          <a:r>
            <a:rPr lang="ru-RU" sz="1800" dirty="0"/>
            <a:t> для </a:t>
          </a:r>
          <a:r>
            <a:rPr lang="ru-RU" sz="1800" dirty="0" err="1"/>
            <a:t>ін’єкцій</a:t>
          </a:r>
          <a:r>
            <a:rPr lang="ru-RU" sz="1800" dirty="0"/>
            <a:t>, </a:t>
          </a:r>
          <a:r>
            <a:rPr lang="ru-RU" sz="1800" dirty="0" err="1"/>
            <a:t>пірсингу</a:t>
          </a:r>
          <a:r>
            <a:rPr lang="ru-RU" sz="1800" dirty="0"/>
            <a:t>, </a:t>
          </a:r>
          <a:r>
            <a:rPr lang="ru-RU" sz="1800" dirty="0" err="1"/>
            <a:t>татуювань</a:t>
          </a:r>
          <a:endParaRPr lang="ru-RU" sz="1800" dirty="0"/>
        </a:p>
      </dgm:t>
    </dgm:pt>
    <dgm:pt modelId="{8E989F6C-85DC-44E3-BC66-43205EDE7076}" type="parTrans" cxnId="{B898D7EB-7931-4A64-B8CF-C17F1DF927FD}">
      <dgm:prSet/>
      <dgm:spPr/>
      <dgm:t>
        <a:bodyPr/>
        <a:lstStyle/>
        <a:p>
          <a:endParaRPr lang="ru-RU"/>
        </a:p>
      </dgm:t>
    </dgm:pt>
    <dgm:pt modelId="{A4990377-6095-4349-9597-AD413C6E5E82}" type="sibTrans" cxnId="{B898D7EB-7931-4A64-B8CF-C17F1DF927FD}">
      <dgm:prSet/>
      <dgm:spPr/>
      <dgm:t>
        <a:bodyPr/>
        <a:lstStyle/>
        <a:p>
          <a:endParaRPr lang="ru-RU"/>
        </a:p>
      </dgm:t>
    </dgm:pt>
    <dgm:pt modelId="{4BC9C5DC-3953-4E99-8179-7AC655349192}">
      <dgm:prSet phldrT="[Текст]" phldr="0" custT="1"/>
      <dgm:spPr/>
      <dgm:t>
        <a:bodyPr/>
        <a:lstStyle/>
        <a:p>
          <a:pPr algn="l"/>
          <a:r>
            <a:rPr lang="uk-UA" sz="1800" dirty="0"/>
            <a:t>3)під час вагітності та пологів, при грудному вигодовуванні від ВІЛ-інфікованої жінки до дитини, якщо не вживаються профілактичні заходи </a:t>
          </a:r>
          <a:endParaRPr lang="ru-RU" sz="1800" dirty="0"/>
        </a:p>
      </dgm:t>
    </dgm:pt>
    <dgm:pt modelId="{79E0692B-BB7D-4F71-85D1-00312F1992ED}" type="parTrans" cxnId="{B5D7E0F7-549E-49C0-98B6-3449DF06C207}">
      <dgm:prSet/>
      <dgm:spPr/>
      <dgm:t>
        <a:bodyPr/>
        <a:lstStyle/>
        <a:p>
          <a:endParaRPr lang="ru-RU"/>
        </a:p>
      </dgm:t>
    </dgm:pt>
    <dgm:pt modelId="{8DB11525-3DE1-47A7-84D8-EC47FB283D6B}" type="sibTrans" cxnId="{B5D7E0F7-549E-49C0-98B6-3449DF06C207}">
      <dgm:prSet/>
      <dgm:spPr/>
      <dgm:t>
        <a:bodyPr/>
        <a:lstStyle/>
        <a:p>
          <a:endParaRPr lang="ru-RU"/>
        </a:p>
      </dgm:t>
    </dgm:pt>
    <dgm:pt modelId="{870E4B1C-A626-417D-9A20-5C840C1A154F}">
      <dgm:prSet phldrT="[Текст]" phldr="0" custT="1"/>
      <dgm:spPr/>
      <dgm:t>
        <a:bodyPr/>
        <a:lstStyle/>
        <a:p>
          <a:r>
            <a:rPr lang="uk-UA" sz="2400" b="1" dirty="0">
              <a:solidFill>
                <a:srgbClr val="002060"/>
              </a:solidFill>
            </a:rPr>
            <a:t>ВІЛ не передається</a:t>
          </a:r>
          <a:endParaRPr lang="ru-RU" sz="2400" b="1" dirty="0">
            <a:solidFill>
              <a:srgbClr val="002060"/>
            </a:solidFill>
          </a:endParaRPr>
        </a:p>
      </dgm:t>
    </dgm:pt>
    <dgm:pt modelId="{6C086B97-734B-40C7-B372-C95BC8A9C536}" type="parTrans" cxnId="{1AC92FF8-F4A8-4986-843D-11BA53991EB5}">
      <dgm:prSet/>
      <dgm:spPr/>
      <dgm:t>
        <a:bodyPr/>
        <a:lstStyle/>
        <a:p>
          <a:endParaRPr lang="ru-RU"/>
        </a:p>
      </dgm:t>
    </dgm:pt>
    <dgm:pt modelId="{A3C977EF-B687-483D-9C0D-1B9A749FC38D}" type="sibTrans" cxnId="{1AC92FF8-F4A8-4986-843D-11BA53991EB5}">
      <dgm:prSet/>
      <dgm:spPr/>
      <dgm:t>
        <a:bodyPr/>
        <a:lstStyle/>
        <a:p>
          <a:endParaRPr lang="ru-RU"/>
        </a:p>
      </dgm:t>
    </dgm:pt>
    <dgm:pt modelId="{923596E2-AF2E-41C6-8CC5-5E5840C334D3}">
      <dgm:prSet phldrT="[Текст]" phldr="0" custT="1"/>
      <dgm:spPr/>
      <dgm:t>
        <a:bodyPr/>
        <a:lstStyle/>
        <a:p>
          <a:pPr algn="l"/>
          <a:r>
            <a:rPr lang="uk-UA" sz="1800" dirty="0"/>
            <a:t>1)при кашлі і чханні;</a:t>
          </a:r>
        </a:p>
        <a:p>
          <a:pPr algn="l"/>
          <a:r>
            <a:rPr lang="ru-RU" sz="1800" dirty="0"/>
            <a:t>2)через посуд, </a:t>
          </a:r>
          <a:r>
            <a:rPr lang="ru-RU" sz="1800" dirty="0" err="1"/>
            <a:t>одяг</a:t>
          </a:r>
          <a:r>
            <a:rPr lang="ru-RU" sz="1800" dirty="0"/>
            <a:t>, телефон, </a:t>
          </a:r>
          <a:r>
            <a:rPr lang="ru-RU" sz="1800" dirty="0" err="1"/>
            <a:t>предмети</a:t>
          </a:r>
          <a:r>
            <a:rPr lang="ru-RU" sz="1800" dirty="0"/>
            <a:t> і </a:t>
          </a:r>
          <a:r>
            <a:rPr lang="ru-RU" sz="1800" dirty="0" err="1"/>
            <a:t>знаряддя</a:t>
          </a:r>
          <a:r>
            <a:rPr lang="ru-RU" sz="1800" dirty="0"/>
            <a:t> </a:t>
          </a:r>
          <a:r>
            <a:rPr lang="ru-RU" sz="1800" dirty="0" err="1"/>
            <a:t>праці</a:t>
          </a:r>
          <a:r>
            <a:rPr lang="ru-RU" sz="1800" dirty="0"/>
            <a:t>, </a:t>
          </a:r>
          <a:r>
            <a:rPr lang="ru-RU" sz="1800" dirty="0" err="1"/>
            <a:t>які</a:t>
          </a:r>
          <a:r>
            <a:rPr lang="ru-RU" sz="1800" dirty="0"/>
            <a:t> </a:t>
          </a:r>
          <a:r>
            <a:rPr lang="ru-RU" sz="1800" dirty="0" err="1"/>
            <a:t>використовує</a:t>
          </a:r>
          <a:r>
            <a:rPr lang="ru-RU" sz="1800" dirty="0"/>
            <a:t> ВІЛ-</a:t>
          </a:r>
          <a:r>
            <a:rPr lang="ru-RU" sz="1800" dirty="0" err="1"/>
            <a:t>інфікована</a:t>
          </a:r>
          <a:r>
            <a:rPr lang="ru-RU" sz="1800" dirty="0"/>
            <a:t> </a:t>
          </a:r>
          <a:r>
            <a:rPr lang="ru-RU" sz="1800" dirty="0" err="1"/>
            <a:t>людина</a:t>
          </a:r>
          <a:endParaRPr lang="ru-RU" sz="1800" dirty="0"/>
        </a:p>
        <a:p>
          <a:pPr algn="l"/>
          <a:r>
            <a:rPr lang="ru-RU" sz="1800" dirty="0"/>
            <a:t>3)при </a:t>
          </a:r>
          <a:r>
            <a:rPr lang="ru-RU" sz="1800" dirty="0" err="1"/>
            <a:t>вживанні</a:t>
          </a:r>
          <a:r>
            <a:rPr lang="ru-RU" sz="1800" dirty="0"/>
            <a:t> </a:t>
          </a:r>
          <a:r>
            <a:rPr lang="ru-RU" sz="1800" dirty="0" err="1"/>
            <a:t>їжі</a:t>
          </a:r>
          <a:r>
            <a:rPr lang="ru-RU" sz="1800" dirty="0"/>
            <a:t>, яку </a:t>
          </a:r>
          <a:r>
            <a:rPr lang="ru-RU" sz="1800" dirty="0" err="1"/>
            <a:t>приготувала</a:t>
          </a:r>
          <a:r>
            <a:rPr lang="ru-RU" sz="1800" dirty="0"/>
            <a:t> ВІЛ-позитивна </a:t>
          </a:r>
          <a:r>
            <a:rPr lang="ru-RU" sz="1800" dirty="0" err="1"/>
            <a:t>людина</a:t>
          </a:r>
          <a:r>
            <a:rPr lang="ru-RU" sz="1800" dirty="0"/>
            <a:t>; </a:t>
          </a:r>
        </a:p>
      </dgm:t>
    </dgm:pt>
    <dgm:pt modelId="{6A6B59BF-17CB-4444-8C00-259214D21D24}" type="parTrans" cxnId="{40865C56-2E3E-4C99-BCE3-031DAF89C3BB}">
      <dgm:prSet/>
      <dgm:spPr/>
      <dgm:t>
        <a:bodyPr/>
        <a:lstStyle/>
        <a:p>
          <a:endParaRPr lang="ru-RU"/>
        </a:p>
      </dgm:t>
    </dgm:pt>
    <dgm:pt modelId="{6FE13635-8D09-4A9B-A786-FE190261E8AD}" type="sibTrans" cxnId="{40865C56-2E3E-4C99-BCE3-031DAF89C3BB}">
      <dgm:prSet/>
      <dgm:spPr/>
      <dgm:t>
        <a:bodyPr/>
        <a:lstStyle/>
        <a:p>
          <a:endParaRPr lang="ru-RU"/>
        </a:p>
      </dgm:t>
    </dgm:pt>
    <dgm:pt modelId="{0FF56232-B532-41AB-B0FE-356D7457256E}">
      <dgm:prSet phldrT="[Текст]" phldr="0" custT="1"/>
      <dgm:spPr/>
      <dgm:t>
        <a:bodyPr/>
        <a:lstStyle/>
        <a:p>
          <a:pPr algn="l"/>
          <a:r>
            <a:rPr lang="uk-UA" sz="1800" dirty="0"/>
            <a:t>4)при контакті з потом чи </a:t>
          </a:r>
          <a:r>
            <a:rPr lang="uk-UA" sz="1800" dirty="0" err="1"/>
            <a:t>слізьми</a:t>
          </a:r>
          <a:r>
            <a:rPr lang="uk-UA" sz="1800" dirty="0"/>
            <a:t>;</a:t>
          </a:r>
        </a:p>
        <a:p>
          <a:pPr algn="l"/>
          <a:r>
            <a:rPr lang="ru-RU" sz="1800" dirty="0"/>
            <a:t>5)при </a:t>
          </a:r>
          <a:r>
            <a:rPr lang="ru-RU" sz="1800" dirty="0" err="1"/>
            <a:t>рукостисканні</a:t>
          </a:r>
          <a:r>
            <a:rPr lang="ru-RU" sz="1800" dirty="0"/>
            <a:t>, </a:t>
          </a:r>
          <a:r>
            <a:rPr lang="ru-RU" sz="1800" dirty="0" err="1"/>
            <a:t>обіймах</a:t>
          </a:r>
          <a:r>
            <a:rPr lang="ru-RU" sz="1800" dirty="0"/>
            <a:t> та </a:t>
          </a:r>
          <a:r>
            <a:rPr lang="ru-RU" sz="1800" dirty="0" err="1"/>
            <a:t>поцілунках</a:t>
          </a:r>
          <a:r>
            <a:rPr lang="ru-RU" sz="1800" dirty="0"/>
            <a:t>;</a:t>
          </a:r>
        </a:p>
        <a:p>
          <a:pPr algn="l"/>
          <a:r>
            <a:rPr lang="ru-RU" sz="1800" dirty="0"/>
            <a:t>6)через тварин</a:t>
          </a:r>
        </a:p>
      </dgm:t>
    </dgm:pt>
    <dgm:pt modelId="{6BC9E8C4-F777-4565-B9E3-7E9A5B039A1A}" type="parTrans" cxnId="{9C21CBF5-D478-473F-AB5A-325F5BB88CE2}">
      <dgm:prSet/>
      <dgm:spPr/>
      <dgm:t>
        <a:bodyPr/>
        <a:lstStyle/>
        <a:p>
          <a:endParaRPr lang="ru-RU"/>
        </a:p>
      </dgm:t>
    </dgm:pt>
    <dgm:pt modelId="{562403F9-5900-47B0-9E81-832E4DCD4336}" type="sibTrans" cxnId="{9C21CBF5-D478-473F-AB5A-325F5BB88CE2}">
      <dgm:prSet/>
      <dgm:spPr/>
      <dgm:t>
        <a:bodyPr/>
        <a:lstStyle/>
        <a:p>
          <a:endParaRPr lang="ru-RU"/>
        </a:p>
      </dgm:t>
    </dgm:pt>
    <dgm:pt modelId="{F5D08143-CE6E-4E75-A80D-1D522187D23B}" type="pres">
      <dgm:prSet presAssocID="{E4D27B2E-3EC9-452A-A141-83229A9607F9}" presName="theList" presStyleCnt="0">
        <dgm:presLayoutVars>
          <dgm:dir/>
          <dgm:animLvl val="lvl"/>
          <dgm:resizeHandles val="exact"/>
        </dgm:presLayoutVars>
      </dgm:prSet>
      <dgm:spPr/>
    </dgm:pt>
    <dgm:pt modelId="{F8825F53-425B-4CF3-B6DA-D8AA76728C62}" type="pres">
      <dgm:prSet presAssocID="{D3186C84-3030-4D88-B34B-790B091A5FAB}" presName="compNode" presStyleCnt="0"/>
      <dgm:spPr/>
    </dgm:pt>
    <dgm:pt modelId="{257152D2-7C73-4565-AD14-044A97D50487}" type="pres">
      <dgm:prSet presAssocID="{D3186C84-3030-4D88-B34B-790B091A5FAB}" presName="aNode" presStyleLbl="bgShp" presStyleIdx="0" presStyleCnt="2" custLinFactNeighborX="-104" custLinFactNeighborY="565"/>
      <dgm:spPr/>
    </dgm:pt>
    <dgm:pt modelId="{C83367D6-A6A9-41B7-9B16-D44BAD29A941}" type="pres">
      <dgm:prSet presAssocID="{D3186C84-3030-4D88-B34B-790B091A5FAB}" presName="textNode" presStyleLbl="bgShp" presStyleIdx="0" presStyleCnt="2"/>
      <dgm:spPr/>
    </dgm:pt>
    <dgm:pt modelId="{8EB53543-3A28-41CA-B667-29087578C685}" type="pres">
      <dgm:prSet presAssocID="{D3186C84-3030-4D88-B34B-790B091A5FAB}" presName="compChildNode" presStyleCnt="0"/>
      <dgm:spPr/>
    </dgm:pt>
    <dgm:pt modelId="{4D345A38-3B57-4C3C-84FC-D1E7E8E54E37}" type="pres">
      <dgm:prSet presAssocID="{D3186C84-3030-4D88-B34B-790B091A5FAB}" presName="theInnerList" presStyleCnt="0"/>
      <dgm:spPr/>
    </dgm:pt>
    <dgm:pt modelId="{1014DE71-EBD1-4DCF-BE2E-AD8603A544D4}" type="pres">
      <dgm:prSet presAssocID="{9703565F-B550-432D-A8BB-ACF3C452B7B7}" presName="childNode" presStyleLbl="node1" presStyleIdx="0" presStyleCnt="4" custScaleX="102929" custScaleY="190937" custLinFactY="-17958" custLinFactNeighborX="-336" custLinFactNeighborY="-100000">
        <dgm:presLayoutVars>
          <dgm:bulletEnabled val="1"/>
        </dgm:presLayoutVars>
      </dgm:prSet>
      <dgm:spPr/>
    </dgm:pt>
    <dgm:pt modelId="{D19FA47E-56E1-43ED-A2FE-E79FD3BA6350}" type="pres">
      <dgm:prSet presAssocID="{9703565F-B550-432D-A8BB-ACF3C452B7B7}" presName="aSpace2" presStyleCnt="0"/>
      <dgm:spPr/>
    </dgm:pt>
    <dgm:pt modelId="{5647004A-CE21-4436-A43D-E528806E1440}" type="pres">
      <dgm:prSet presAssocID="{4BC9C5DC-3953-4E99-8179-7AC655349192}" presName="childNode" presStyleLbl="node1" presStyleIdx="1" presStyleCnt="4" custScaleX="100803" custScaleY="185907" custLinFactNeighborX="-727">
        <dgm:presLayoutVars>
          <dgm:bulletEnabled val="1"/>
        </dgm:presLayoutVars>
      </dgm:prSet>
      <dgm:spPr/>
    </dgm:pt>
    <dgm:pt modelId="{DDA62DDA-CAFE-4494-BDF9-247E93FB1B7A}" type="pres">
      <dgm:prSet presAssocID="{D3186C84-3030-4D88-B34B-790B091A5FAB}" presName="aSpace" presStyleCnt="0"/>
      <dgm:spPr/>
    </dgm:pt>
    <dgm:pt modelId="{79BA6818-5256-4BC5-BD2C-24127C4A9AF2}" type="pres">
      <dgm:prSet presAssocID="{870E4B1C-A626-417D-9A20-5C840C1A154F}" presName="compNode" presStyleCnt="0"/>
      <dgm:spPr/>
    </dgm:pt>
    <dgm:pt modelId="{40DB3D52-1C97-4B07-B92B-DA2077DF14CB}" type="pres">
      <dgm:prSet presAssocID="{870E4B1C-A626-417D-9A20-5C840C1A154F}" presName="aNode" presStyleLbl="bgShp" presStyleIdx="1" presStyleCnt="2" custLinFactNeighborX="-926"/>
      <dgm:spPr/>
    </dgm:pt>
    <dgm:pt modelId="{F4C35249-727F-44B4-9F1E-102211408A43}" type="pres">
      <dgm:prSet presAssocID="{870E4B1C-A626-417D-9A20-5C840C1A154F}" presName="textNode" presStyleLbl="bgShp" presStyleIdx="1" presStyleCnt="2"/>
      <dgm:spPr/>
    </dgm:pt>
    <dgm:pt modelId="{97A68F12-BCC6-457E-9251-C0F7FDEB7D84}" type="pres">
      <dgm:prSet presAssocID="{870E4B1C-A626-417D-9A20-5C840C1A154F}" presName="compChildNode" presStyleCnt="0"/>
      <dgm:spPr/>
    </dgm:pt>
    <dgm:pt modelId="{AD744CD4-E760-4478-986B-3AE1595A5DE2}" type="pres">
      <dgm:prSet presAssocID="{870E4B1C-A626-417D-9A20-5C840C1A154F}" presName="theInnerList" presStyleCnt="0"/>
      <dgm:spPr/>
    </dgm:pt>
    <dgm:pt modelId="{17F054D5-F6A3-4E96-A384-19C227A5DE62}" type="pres">
      <dgm:prSet presAssocID="{923596E2-AF2E-41C6-8CC5-5E5840C334D3}" presName="childNode" presStyleLbl="node1" presStyleIdx="2" presStyleCnt="4" custScaleX="100433" custScaleY="116475" custLinFactY="-397" custLinFactNeighborY="-100000">
        <dgm:presLayoutVars>
          <dgm:bulletEnabled val="1"/>
        </dgm:presLayoutVars>
      </dgm:prSet>
      <dgm:spPr/>
    </dgm:pt>
    <dgm:pt modelId="{DA108597-B588-4921-90F2-527BC225BD8E}" type="pres">
      <dgm:prSet presAssocID="{923596E2-AF2E-41C6-8CC5-5E5840C334D3}" presName="aSpace2" presStyleCnt="0"/>
      <dgm:spPr/>
    </dgm:pt>
    <dgm:pt modelId="{E90CC167-00A3-4330-ACEE-67DD2FAD5981}" type="pres">
      <dgm:prSet presAssocID="{0FF56232-B532-41AB-B0FE-356D7457256E}" presName="childNode" presStyleLbl="node1" presStyleIdx="3" presStyleCnt="4" custLinFactNeighborX="-336" custLinFactNeighborY="-52279">
        <dgm:presLayoutVars>
          <dgm:bulletEnabled val="1"/>
        </dgm:presLayoutVars>
      </dgm:prSet>
      <dgm:spPr/>
    </dgm:pt>
  </dgm:ptLst>
  <dgm:cxnLst>
    <dgm:cxn modelId="{6798B90B-8B63-4699-A3B0-4CC1C13B3F54}" type="presOf" srcId="{4BC9C5DC-3953-4E99-8179-7AC655349192}" destId="{5647004A-CE21-4436-A43D-E528806E1440}" srcOrd="0" destOrd="0" presId="urn:microsoft.com/office/officeart/2005/8/layout/lProcess2"/>
    <dgm:cxn modelId="{017D2C17-40B3-41FC-9474-13B5AECAF44A}" type="presOf" srcId="{E4D27B2E-3EC9-452A-A141-83229A9607F9}" destId="{F5D08143-CE6E-4E75-A80D-1D522187D23B}" srcOrd="0" destOrd="0" presId="urn:microsoft.com/office/officeart/2005/8/layout/lProcess2"/>
    <dgm:cxn modelId="{E7C4E91C-4EF5-4549-9F7A-CCD7AFF3600E}" type="presOf" srcId="{D3186C84-3030-4D88-B34B-790B091A5FAB}" destId="{C83367D6-A6A9-41B7-9B16-D44BAD29A941}" srcOrd="1" destOrd="0" presId="urn:microsoft.com/office/officeart/2005/8/layout/lProcess2"/>
    <dgm:cxn modelId="{F6EFEC22-D89E-415B-8D4B-0697EE5AE628}" type="presOf" srcId="{9703565F-B550-432D-A8BB-ACF3C452B7B7}" destId="{1014DE71-EBD1-4DCF-BE2E-AD8603A544D4}" srcOrd="0" destOrd="0" presId="urn:microsoft.com/office/officeart/2005/8/layout/lProcess2"/>
    <dgm:cxn modelId="{F9FE5D62-324C-428E-AE9E-56F32C2C16B5}" type="presOf" srcId="{923596E2-AF2E-41C6-8CC5-5E5840C334D3}" destId="{17F054D5-F6A3-4E96-A384-19C227A5DE62}" srcOrd="0" destOrd="0" presId="urn:microsoft.com/office/officeart/2005/8/layout/lProcess2"/>
    <dgm:cxn modelId="{7965BD68-6C85-4629-AB59-D3538D4A5DB0}" type="presOf" srcId="{D3186C84-3030-4D88-B34B-790B091A5FAB}" destId="{257152D2-7C73-4565-AD14-044A97D50487}" srcOrd="0" destOrd="0" presId="urn:microsoft.com/office/officeart/2005/8/layout/lProcess2"/>
    <dgm:cxn modelId="{C5B2F16B-EAA8-455D-8285-115152DA3CFB}" type="presOf" srcId="{870E4B1C-A626-417D-9A20-5C840C1A154F}" destId="{F4C35249-727F-44B4-9F1E-102211408A43}" srcOrd="1" destOrd="0" presId="urn:microsoft.com/office/officeart/2005/8/layout/lProcess2"/>
    <dgm:cxn modelId="{40865C56-2E3E-4C99-BCE3-031DAF89C3BB}" srcId="{870E4B1C-A626-417D-9A20-5C840C1A154F}" destId="{923596E2-AF2E-41C6-8CC5-5E5840C334D3}" srcOrd="0" destOrd="0" parTransId="{6A6B59BF-17CB-4444-8C00-259214D21D24}" sibTransId="{6FE13635-8D09-4A9B-A786-FE190261E8AD}"/>
    <dgm:cxn modelId="{7D9841B8-1F73-4FCF-8B3B-3B04BFBDA0FB}" srcId="{E4D27B2E-3EC9-452A-A141-83229A9607F9}" destId="{D3186C84-3030-4D88-B34B-790B091A5FAB}" srcOrd="0" destOrd="0" parTransId="{7FF433FB-E36B-464E-8781-7AC0FC2E3D9B}" sibTransId="{06DCBEE3-6236-4934-96DF-772D9E35027B}"/>
    <dgm:cxn modelId="{C7DDDAE0-84EE-4129-9220-7822DEEED555}" type="presOf" srcId="{0FF56232-B532-41AB-B0FE-356D7457256E}" destId="{E90CC167-00A3-4330-ACEE-67DD2FAD5981}" srcOrd="0" destOrd="0" presId="urn:microsoft.com/office/officeart/2005/8/layout/lProcess2"/>
    <dgm:cxn modelId="{B898D7EB-7931-4A64-B8CF-C17F1DF927FD}" srcId="{D3186C84-3030-4D88-B34B-790B091A5FAB}" destId="{9703565F-B550-432D-A8BB-ACF3C452B7B7}" srcOrd="0" destOrd="0" parTransId="{8E989F6C-85DC-44E3-BC66-43205EDE7076}" sibTransId="{A4990377-6095-4349-9597-AD413C6E5E82}"/>
    <dgm:cxn modelId="{9C21CBF5-D478-473F-AB5A-325F5BB88CE2}" srcId="{870E4B1C-A626-417D-9A20-5C840C1A154F}" destId="{0FF56232-B532-41AB-B0FE-356D7457256E}" srcOrd="1" destOrd="0" parTransId="{6BC9E8C4-F777-4565-B9E3-7E9A5B039A1A}" sibTransId="{562403F9-5900-47B0-9E81-832E4DCD4336}"/>
    <dgm:cxn modelId="{D8E450F6-D7F8-49D6-A9EE-4F822B667EC8}" type="presOf" srcId="{870E4B1C-A626-417D-9A20-5C840C1A154F}" destId="{40DB3D52-1C97-4B07-B92B-DA2077DF14CB}" srcOrd="0" destOrd="0" presId="urn:microsoft.com/office/officeart/2005/8/layout/lProcess2"/>
    <dgm:cxn modelId="{B5D7E0F7-549E-49C0-98B6-3449DF06C207}" srcId="{D3186C84-3030-4D88-B34B-790B091A5FAB}" destId="{4BC9C5DC-3953-4E99-8179-7AC655349192}" srcOrd="1" destOrd="0" parTransId="{79E0692B-BB7D-4F71-85D1-00312F1992ED}" sibTransId="{8DB11525-3DE1-47A7-84D8-EC47FB283D6B}"/>
    <dgm:cxn modelId="{1AC92FF8-F4A8-4986-843D-11BA53991EB5}" srcId="{E4D27B2E-3EC9-452A-A141-83229A9607F9}" destId="{870E4B1C-A626-417D-9A20-5C840C1A154F}" srcOrd="1" destOrd="0" parTransId="{6C086B97-734B-40C7-B372-C95BC8A9C536}" sibTransId="{A3C977EF-B687-483D-9C0D-1B9A749FC38D}"/>
    <dgm:cxn modelId="{67AF4323-E9B8-4101-AC9A-D8932BD78DEA}" type="presParOf" srcId="{F5D08143-CE6E-4E75-A80D-1D522187D23B}" destId="{F8825F53-425B-4CF3-B6DA-D8AA76728C62}" srcOrd="0" destOrd="0" presId="urn:microsoft.com/office/officeart/2005/8/layout/lProcess2"/>
    <dgm:cxn modelId="{0AB12906-A14A-471E-9895-D1A57ADAFBB8}" type="presParOf" srcId="{F8825F53-425B-4CF3-B6DA-D8AA76728C62}" destId="{257152D2-7C73-4565-AD14-044A97D50487}" srcOrd="0" destOrd="0" presId="urn:microsoft.com/office/officeart/2005/8/layout/lProcess2"/>
    <dgm:cxn modelId="{612BFC70-AC20-4912-ACE5-0ADB43184EE9}" type="presParOf" srcId="{F8825F53-425B-4CF3-B6DA-D8AA76728C62}" destId="{C83367D6-A6A9-41B7-9B16-D44BAD29A941}" srcOrd="1" destOrd="0" presId="urn:microsoft.com/office/officeart/2005/8/layout/lProcess2"/>
    <dgm:cxn modelId="{300AD443-14E7-49B9-BB55-96502C5F7C61}" type="presParOf" srcId="{F8825F53-425B-4CF3-B6DA-D8AA76728C62}" destId="{8EB53543-3A28-41CA-B667-29087578C685}" srcOrd="2" destOrd="0" presId="urn:microsoft.com/office/officeart/2005/8/layout/lProcess2"/>
    <dgm:cxn modelId="{3FC267C2-BAC5-492E-98EC-3DCAF269D0D7}" type="presParOf" srcId="{8EB53543-3A28-41CA-B667-29087578C685}" destId="{4D345A38-3B57-4C3C-84FC-D1E7E8E54E37}" srcOrd="0" destOrd="0" presId="urn:microsoft.com/office/officeart/2005/8/layout/lProcess2"/>
    <dgm:cxn modelId="{4592B798-B24E-4D23-AD43-F9F4C42A4113}" type="presParOf" srcId="{4D345A38-3B57-4C3C-84FC-D1E7E8E54E37}" destId="{1014DE71-EBD1-4DCF-BE2E-AD8603A544D4}" srcOrd="0" destOrd="0" presId="urn:microsoft.com/office/officeart/2005/8/layout/lProcess2"/>
    <dgm:cxn modelId="{7F933514-ECED-45BB-B14E-EFAD61AF600E}" type="presParOf" srcId="{4D345A38-3B57-4C3C-84FC-D1E7E8E54E37}" destId="{D19FA47E-56E1-43ED-A2FE-E79FD3BA6350}" srcOrd="1" destOrd="0" presId="urn:microsoft.com/office/officeart/2005/8/layout/lProcess2"/>
    <dgm:cxn modelId="{9006FBB1-7496-4BA7-8143-DD2858C603AF}" type="presParOf" srcId="{4D345A38-3B57-4C3C-84FC-D1E7E8E54E37}" destId="{5647004A-CE21-4436-A43D-E528806E1440}" srcOrd="2" destOrd="0" presId="urn:microsoft.com/office/officeart/2005/8/layout/lProcess2"/>
    <dgm:cxn modelId="{7288A897-6FFD-4B3A-A368-D7753F29F648}" type="presParOf" srcId="{F5D08143-CE6E-4E75-A80D-1D522187D23B}" destId="{DDA62DDA-CAFE-4494-BDF9-247E93FB1B7A}" srcOrd="1" destOrd="0" presId="urn:microsoft.com/office/officeart/2005/8/layout/lProcess2"/>
    <dgm:cxn modelId="{DA7F0E2E-438A-4558-8ACC-DE1AFEC736D2}" type="presParOf" srcId="{F5D08143-CE6E-4E75-A80D-1D522187D23B}" destId="{79BA6818-5256-4BC5-BD2C-24127C4A9AF2}" srcOrd="2" destOrd="0" presId="urn:microsoft.com/office/officeart/2005/8/layout/lProcess2"/>
    <dgm:cxn modelId="{F7ECC960-4345-4B20-A508-836A603B8D09}" type="presParOf" srcId="{79BA6818-5256-4BC5-BD2C-24127C4A9AF2}" destId="{40DB3D52-1C97-4B07-B92B-DA2077DF14CB}" srcOrd="0" destOrd="0" presId="urn:microsoft.com/office/officeart/2005/8/layout/lProcess2"/>
    <dgm:cxn modelId="{A84FC4C7-C9D2-4801-8069-47B253680108}" type="presParOf" srcId="{79BA6818-5256-4BC5-BD2C-24127C4A9AF2}" destId="{F4C35249-727F-44B4-9F1E-102211408A43}" srcOrd="1" destOrd="0" presId="urn:microsoft.com/office/officeart/2005/8/layout/lProcess2"/>
    <dgm:cxn modelId="{E4AC9C19-190B-41A4-8511-17C0377F1F3B}" type="presParOf" srcId="{79BA6818-5256-4BC5-BD2C-24127C4A9AF2}" destId="{97A68F12-BCC6-457E-9251-C0F7FDEB7D84}" srcOrd="2" destOrd="0" presId="urn:microsoft.com/office/officeart/2005/8/layout/lProcess2"/>
    <dgm:cxn modelId="{56DFAA10-DC65-47C2-BC8F-E1A100656550}" type="presParOf" srcId="{97A68F12-BCC6-457E-9251-C0F7FDEB7D84}" destId="{AD744CD4-E760-4478-986B-3AE1595A5DE2}" srcOrd="0" destOrd="0" presId="urn:microsoft.com/office/officeart/2005/8/layout/lProcess2"/>
    <dgm:cxn modelId="{91CECDD7-56E5-4FF1-AE87-B1B0980A1AA6}" type="presParOf" srcId="{AD744CD4-E760-4478-986B-3AE1595A5DE2}" destId="{17F054D5-F6A3-4E96-A384-19C227A5DE62}" srcOrd="0" destOrd="0" presId="urn:microsoft.com/office/officeart/2005/8/layout/lProcess2"/>
    <dgm:cxn modelId="{2261966E-6049-4BC9-8F5B-9CD9EE3CE4F7}" type="presParOf" srcId="{AD744CD4-E760-4478-986B-3AE1595A5DE2}" destId="{DA108597-B588-4921-90F2-527BC225BD8E}" srcOrd="1" destOrd="0" presId="urn:microsoft.com/office/officeart/2005/8/layout/lProcess2"/>
    <dgm:cxn modelId="{DF451C9C-5510-4734-8171-51008EFF56DE}" type="presParOf" srcId="{AD744CD4-E760-4478-986B-3AE1595A5DE2}" destId="{E90CC167-00A3-4330-ACEE-67DD2FAD5981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3CCB4E-6B77-463E-AFB1-41077447408C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9F6EF95-0546-4DA4-8FCC-EA2B1EF286F6}">
      <dgm:prSet/>
      <dgm:spPr/>
      <dgm:t>
        <a:bodyPr/>
        <a:lstStyle/>
        <a:p>
          <a:pPr rtl="0"/>
          <a:r>
            <a:rPr lang="uk-UA"/>
            <a:t>Людина, старше 18 років, що має ВІЛ-негативний статус;</a:t>
          </a:r>
          <a:endParaRPr lang="ru-RU"/>
        </a:p>
      </dgm:t>
    </dgm:pt>
    <dgm:pt modelId="{94039991-86B8-4B2E-9E16-9FF2BEDB2E24}" type="parTrans" cxnId="{EBACDB1F-9ABA-46C4-A174-870F83D1FECC}">
      <dgm:prSet/>
      <dgm:spPr/>
      <dgm:t>
        <a:bodyPr/>
        <a:lstStyle/>
        <a:p>
          <a:endParaRPr lang="ru-RU"/>
        </a:p>
      </dgm:t>
    </dgm:pt>
    <dgm:pt modelId="{7B211651-4250-4ACB-B22F-27A3B0C4D631}" type="sibTrans" cxnId="{EBACDB1F-9ABA-46C4-A174-870F83D1FECC}">
      <dgm:prSet/>
      <dgm:spPr/>
      <dgm:t>
        <a:bodyPr/>
        <a:lstStyle/>
        <a:p>
          <a:endParaRPr lang="ru-RU"/>
        </a:p>
      </dgm:t>
    </dgm:pt>
    <dgm:pt modelId="{AEF9EBFD-F93E-4F0B-B678-ADD16C459C08}">
      <dgm:prSet/>
      <dgm:spPr/>
      <dgm:t>
        <a:bodyPr/>
        <a:lstStyle/>
        <a:p>
          <a:pPr rtl="0"/>
          <a:r>
            <a:rPr lang="uk-UA"/>
            <a:t>Відсутність ознак/симптомів гострої ВІЛ-інфекції;</a:t>
          </a:r>
          <a:endParaRPr lang="ru-RU"/>
        </a:p>
      </dgm:t>
    </dgm:pt>
    <dgm:pt modelId="{C480BD2F-3851-4142-8BD9-4C99E2F0B5F8}" type="parTrans" cxnId="{B06F52ED-55C3-4FD4-84B9-BF81E76C3FCF}">
      <dgm:prSet/>
      <dgm:spPr/>
      <dgm:t>
        <a:bodyPr/>
        <a:lstStyle/>
        <a:p>
          <a:endParaRPr lang="ru-RU"/>
        </a:p>
      </dgm:t>
    </dgm:pt>
    <dgm:pt modelId="{F01A9ACA-1D7E-4826-AD23-87452B0B5D5E}" type="sibTrans" cxnId="{B06F52ED-55C3-4FD4-84B9-BF81E76C3FCF}">
      <dgm:prSet/>
      <dgm:spPr/>
      <dgm:t>
        <a:bodyPr/>
        <a:lstStyle/>
        <a:p>
          <a:endParaRPr lang="ru-RU"/>
        </a:p>
      </dgm:t>
    </dgm:pt>
    <dgm:pt modelId="{08DF3AC6-A571-429C-AA6F-07AE3F5BCAAA}">
      <dgm:prSet/>
      <dgm:spPr/>
      <dgm:t>
        <a:bodyPr/>
        <a:lstStyle/>
        <a:p>
          <a:pPr rtl="0"/>
          <a:r>
            <a:rPr lang="uk-UA"/>
            <a:t>Ризикована сексуальна поведінка протягом останніх 6 місяців;</a:t>
          </a:r>
          <a:endParaRPr lang="ru-RU"/>
        </a:p>
      </dgm:t>
    </dgm:pt>
    <dgm:pt modelId="{636BA8B4-61D8-412B-BFD7-00B9C762CD15}" type="parTrans" cxnId="{2B6D4512-F1D2-445F-81CA-6819072A1A56}">
      <dgm:prSet/>
      <dgm:spPr/>
      <dgm:t>
        <a:bodyPr/>
        <a:lstStyle/>
        <a:p>
          <a:endParaRPr lang="ru-RU"/>
        </a:p>
      </dgm:t>
    </dgm:pt>
    <dgm:pt modelId="{65032B71-07A8-47A8-90D4-3C1474A53143}" type="sibTrans" cxnId="{2B6D4512-F1D2-445F-81CA-6819072A1A56}">
      <dgm:prSet/>
      <dgm:spPr/>
      <dgm:t>
        <a:bodyPr/>
        <a:lstStyle/>
        <a:p>
          <a:endParaRPr lang="ru-RU"/>
        </a:p>
      </dgm:t>
    </dgm:pt>
    <dgm:pt modelId="{5FAB6EE0-2FF0-4B91-83B5-0A7D27C9814C}">
      <dgm:prSet/>
      <dgm:spPr/>
      <dgm:t>
        <a:bodyPr/>
        <a:lstStyle/>
        <a:p>
          <a:pPr rtl="0"/>
          <a:r>
            <a:rPr lang="uk-UA"/>
            <a:t>Невпевненість щодо ВІЛ статусу партнера;</a:t>
          </a:r>
          <a:endParaRPr lang="ru-RU"/>
        </a:p>
      </dgm:t>
    </dgm:pt>
    <dgm:pt modelId="{B48D87E3-6F6B-48BE-8A83-C4EE096B8E38}" type="parTrans" cxnId="{4764EB29-F2FE-4F6B-84BE-DE88522CC9D5}">
      <dgm:prSet/>
      <dgm:spPr/>
      <dgm:t>
        <a:bodyPr/>
        <a:lstStyle/>
        <a:p>
          <a:endParaRPr lang="ru-RU"/>
        </a:p>
      </dgm:t>
    </dgm:pt>
    <dgm:pt modelId="{87808F83-0447-40ED-A4CA-36BD7FA85FDA}" type="sibTrans" cxnId="{4764EB29-F2FE-4F6B-84BE-DE88522CC9D5}">
      <dgm:prSet/>
      <dgm:spPr/>
      <dgm:t>
        <a:bodyPr/>
        <a:lstStyle/>
        <a:p>
          <a:endParaRPr lang="ru-RU"/>
        </a:p>
      </dgm:t>
    </dgm:pt>
    <dgm:pt modelId="{1C8E050A-8291-4AE4-B18C-033C547F41C7}">
      <dgm:prSet/>
      <dgm:spPr/>
      <dgm:t>
        <a:bodyPr/>
        <a:lstStyle/>
        <a:p>
          <a:pPr rtl="0"/>
          <a:r>
            <a:rPr lang="uk-UA"/>
            <a:t>Наявність ВН у ВІЛ-позитивного партнера;</a:t>
          </a:r>
          <a:endParaRPr lang="ru-RU"/>
        </a:p>
      </dgm:t>
    </dgm:pt>
    <dgm:pt modelId="{2AAAAF99-BBD3-463B-9A0F-54C3C98DBDB2}" type="parTrans" cxnId="{1C1D2AFA-8106-48FC-9059-203E29F85EED}">
      <dgm:prSet/>
      <dgm:spPr/>
      <dgm:t>
        <a:bodyPr/>
        <a:lstStyle/>
        <a:p>
          <a:endParaRPr lang="ru-RU"/>
        </a:p>
      </dgm:t>
    </dgm:pt>
    <dgm:pt modelId="{45B5A4C4-8D95-4B8B-8AA2-C7FC43843A58}" type="sibTrans" cxnId="{1C1D2AFA-8106-48FC-9059-203E29F85EED}">
      <dgm:prSet/>
      <dgm:spPr/>
      <dgm:t>
        <a:bodyPr/>
        <a:lstStyle/>
        <a:p>
          <a:endParaRPr lang="ru-RU"/>
        </a:p>
      </dgm:t>
    </dgm:pt>
    <dgm:pt modelId="{D3F95CFB-6BB9-4D8A-9D74-CB8E1207587B}">
      <dgm:prSet/>
      <dgm:spPr/>
      <dgm:t>
        <a:bodyPr/>
        <a:lstStyle/>
        <a:p>
          <a:pPr rtl="0"/>
          <a:r>
            <a:rPr lang="uk-UA" dirty="0"/>
            <a:t>Готовність приймати </a:t>
          </a:r>
          <a:r>
            <a:rPr lang="en-US" dirty="0"/>
            <a:t>PrEP </a:t>
          </a:r>
          <a:r>
            <a:rPr lang="uk-UA" dirty="0"/>
            <a:t>за схемою (щоденно або за потреби);</a:t>
          </a:r>
          <a:endParaRPr lang="ru-RU" dirty="0"/>
        </a:p>
      </dgm:t>
    </dgm:pt>
    <dgm:pt modelId="{8EA49D90-59C1-442B-972F-C5CACC2AF7F6}" type="parTrans" cxnId="{95A65F82-FBBE-461E-BDA7-BA9F0E558105}">
      <dgm:prSet/>
      <dgm:spPr/>
      <dgm:t>
        <a:bodyPr/>
        <a:lstStyle/>
        <a:p>
          <a:endParaRPr lang="ru-RU"/>
        </a:p>
      </dgm:t>
    </dgm:pt>
    <dgm:pt modelId="{8289903E-6223-4545-A504-7CC41277D04C}" type="sibTrans" cxnId="{95A65F82-FBBE-461E-BDA7-BA9F0E558105}">
      <dgm:prSet/>
      <dgm:spPr/>
      <dgm:t>
        <a:bodyPr/>
        <a:lstStyle/>
        <a:p>
          <a:endParaRPr lang="ru-RU"/>
        </a:p>
      </dgm:t>
    </dgm:pt>
    <dgm:pt modelId="{D9EC33C6-C63E-4E85-ADBF-E8BCF6FA09F3}">
      <dgm:prSet/>
      <dgm:spPr/>
      <dgm:t>
        <a:bodyPr/>
        <a:lstStyle/>
        <a:p>
          <a:pPr rtl="0"/>
          <a:r>
            <a:rPr lang="uk-UA"/>
            <a:t>Кліренс креатиніну &gt;60 мл/хв;</a:t>
          </a:r>
          <a:endParaRPr lang="ru-RU"/>
        </a:p>
      </dgm:t>
    </dgm:pt>
    <dgm:pt modelId="{91416C63-9069-41BA-AE3C-5F01A5CFBB0C}" type="parTrans" cxnId="{320DA564-61EE-45E4-85A1-255AEC3F503B}">
      <dgm:prSet/>
      <dgm:spPr/>
      <dgm:t>
        <a:bodyPr/>
        <a:lstStyle/>
        <a:p>
          <a:endParaRPr lang="ru-RU"/>
        </a:p>
      </dgm:t>
    </dgm:pt>
    <dgm:pt modelId="{C319C11B-E102-43C1-B30B-24F296399FCD}" type="sibTrans" cxnId="{320DA564-61EE-45E4-85A1-255AEC3F503B}">
      <dgm:prSet/>
      <dgm:spPr/>
      <dgm:t>
        <a:bodyPr/>
        <a:lstStyle/>
        <a:p>
          <a:endParaRPr lang="ru-RU"/>
        </a:p>
      </dgm:t>
    </dgm:pt>
    <dgm:pt modelId="{E413C6C7-55FF-44EA-8D61-C0092278F773}">
      <dgm:prSet/>
      <dgm:spPr/>
      <dgm:t>
        <a:bodyPr/>
        <a:lstStyle/>
        <a:p>
          <a:pPr rtl="0"/>
          <a:r>
            <a:rPr lang="uk-UA"/>
            <a:t>Наявні результати обстеження на ВГВ;</a:t>
          </a:r>
          <a:endParaRPr lang="ru-RU"/>
        </a:p>
      </dgm:t>
    </dgm:pt>
    <dgm:pt modelId="{1CF22002-8AE2-4C69-8191-CB50CC88B445}" type="parTrans" cxnId="{E245B935-DF2B-4821-BAD1-2B33694C2937}">
      <dgm:prSet/>
      <dgm:spPr/>
      <dgm:t>
        <a:bodyPr/>
        <a:lstStyle/>
        <a:p>
          <a:endParaRPr lang="ru-RU"/>
        </a:p>
      </dgm:t>
    </dgm:pt>
    <dgm:pt modelId="{2A4408E7-DCBF-4A59-AB5E-CF85DCB1ECF1}" type="sibTrans" cxnId="{E245B935-DF2B-4821-BAD1-2B33694C2937}">
      <dgm:prSet/>
      <dgm:spPr/>
      <dgm:t>
        <a:bodyPr/>
        <a:lstStyle/>
        <a:p>
          <a:endParaRPr lang="ru-RU"/>
        </a:p>
      </dgm:t>
    </dgm:pt>
    <dgm:pt modelId="{D214074F-8530-487C-868D-37479654C109}" type="pres">
      <dgm:prSet presAssocID="{743CCB4E-6B77-463E-AFB1-41077447408C}" presName="linearFlow" presStyleCnt="0">
        <dgm:presLayoutVars>
          <dgm:dir/>
          <dgm:resizeHandles val="exact"/>
        </dgm:presLayoutVars>
      </dgm:prSet>
      <dgm:spPr/>
    </dgm:pt>
    <dgm:pt modelId="{F9D84E81-6A36-4DDD-B2AE-564A055B788D}" type="pres">
      <dgm:prSet presAssocID="{69F6EF95-0546-4DA4-8FCC-EA2B1EF286F6}" presName="composite" presStyleCnt="0"/>
      <dgm:spPr/>
    </dgm:pt>
    <dgm:pt modelId="{44096D05-11EA-49F3-9864-D069482AA7C4}" type="pres">
      <dgm:prSet presAssocID="{69F6EF95-0546-4DA4-8FCC-EA2B1EF286F6}" presName="imgShp" presStyleLbl="fgImgPlace1" presStyleIdx="0" presStyleCnt="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E24A5AAA-F6C3-426F-BBFE-F4C0800C8B6A}" type="pres">
      <dgm:prSet presAssocID="{69F6EF95-0546-4DA4-8FCC-EA2B1EF286F6}" presName="txShp" presStyleLbl="node1" presStyleIdx="0" presStyleCnt="8" custScaleX="112674">
        <dgm:presLayoutVars>
          <dgm:bulletEnabled val="1"/>
        </dgm:presLayoutVars>
      </dgm:prSet>
      <dgm:spPr/>
    </dgm:pt>
    <dgm:pt modelId="{79907F33-6E22-4FD5-995D-C29DB0BBEA02}" type="pres">
      <dgm:prSet presAssocID="{7B211651-4250-4ACB-B22F-27A3B0C4D631}" presName="spacing" presStyleCnt="0"/>
      <dgm:spPr/>
    </dgm:pt>
    <dgm:pt modelId="{D9A54AF8-EE8D-42A7-9ABA-DC0908D8F224}" type="pres">
      <dgm:prSet presAssocID="{AEF9EBFD-F93E-4F0B-B678-ADD16C459C08}" presName="composite" presStyleCnt="0"/>
      <dgm:spPr/>
    </dgm:pt>
    <dgm:pt modelId="{49CE3C2E-E5D1-4FD9-862C-855C146CB694}" type="pres">
      <dgm:prSet presAssocID="{AEF9EBFD-F93E-4F0B-B678-ADD16C459C08}" presName="imgShp" presStyleLbl="fgImgPlace1" presStyleIdx="1" presStyleCnt="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26B87AFB-ECF8-4FC2-AD96-07F57E892533}" type="pres">
      <dgm:prSet presAssocID="{AEF9EBFD-F93E-4F0B-B678-ADD16C459C08}" presName="txShp" presStyleLbl="node1" presStyleIdx="1" presStyleCnt="8" custScaleX="111987">
        <dgm:presLayoutVars>
          <dgm:bulletEnabled val="1"/>
        </dgm:presLayoutVars>
      </dgm:prSet>
      <dgm:spPr/>
    </dgm:pt>
    <dgm:pt modelId="{3111191C-48E4-4AFA-82D0-2F1C67E85793}" type="pres">
      <dgm:prSet presAssocID="{F01A9ACA-1D7E-4826-AD23-87452B0B5D5E}" presName="spacing" presStyleCnt="0"/>
      <dgm:spPr/>
    </dgm:pt>
    <dgm:pt modelId="{68D36AF4-3A74-42B5-9CF6-863BBDB58A91}" type="pres">
      <dgm:prSet presAssocID="{08DF3AC6-A571-429C-AA6F-07AE3F5BCAAA}" presName="composite" presStyleCnt="0"/>
      <dgm:spPr/>
    </dgm:pt>
    <dgm:pt modelId="{ADA82D87-8779-48DF-9906-9502173098E6}" type="pres">
      <dgm:prSet presAssocID="{08DF3AC6-A571-429C-AA6F-07AE3F5BCAAA}" presName="imgShp" presStyleLbl="fgImgPlace1" presStyleIdx="2" presStyleCnt="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44E773CE-865F-4BDF-9FE3-87180EE09014}" type="pres">
      <dgm:prSet presAssocID="{08DF3AC6-A571-429C-AA6F-07AE3F5BCAAA}" presName="txShp" presStyleLbl="node1" presStyleIdx="2" presStyleCnt="8" custScaleX="112331">
        <dgm:presLayoutVars>
          <dgm:bulletEnabled val="1"/>
        </dgm:presLayoutVars>
      </dgm:prSet>
      <dgm:spPr/>
    </dgm:pt>
    <dgm:pt modelId="{94CC7091-406E-4315-BB51-2D71B3B31563}" type="pres">
      <dgm:prSet presAssocID="{65032B71-07A8-47A8-90D4-3C1474A53143}" presName="spacing" presStyleCnt="0"/>
      <dgm:spPr/>
    </dgm:pt>
    <dgm:pt modelId="{E9F279F3-A7FC-456C-83F4-4A4FAAE68411}" type="pres">
      <dgm:prSet presAssocID="{5FAB6EE0-2FF0-4B91-83B5-0A7D27C9814C}" presName="composite" presStyleCnt="0"/>
      <dgm:spPr/>
    </dgm:pt>
    <dgm:pt modelId="{6F1619D5-B0D6-431B-BC4B-3AF9DDE3F78E}" type="pres">
      <dgm:prSet presAssocID="{5FAB6EE0-2FF0-4B91-83B5-0A7D27C9814C}" presName="imgShp" presStyleLbl="fgImgPlace1" presStyleIdx="3" presStyleCnt="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18B3117A-7D22-439A-A6A4-E3321577C702}" type="pres">
      <dgm:prSet presAssocID="{5FAB6EE0-2FF0-4B91-83B5-0A7D27C9814C}" presName="txShp" presStyleLbl="node1" presStyleIdx="3" presStyleCnt="8" custScaleX="112524">
        <dgm:presLayoutVars>
          <dgm:bulletEnabled val="1"/>
        </dgm:presLayoutVars>
      </dgm:prSet>
      <dgm:spPr/>
    </dgm:pt>
    <dgm:pt modelId="{DB71A112-2E10-47DB-B233-0A6D74C2FAD2}" type="pres">
      <dgm:prSet presAssocID="{87808F83-0447-40ED-A4CA-36BD7FA85FDA}" presName="spacing" presStyleCnt="0"/>
      <dgm:spPr/>
    </dgm:pt>
    <dgm:pt modelId="{A5464EE3-ED3C-4217-8642-ACCFD0112CD3}" type="pres">
      <dgm:prSet presAssocID="{1C8E050A-8291-4AE4-B18C-033C547F41C7}" presName="composite" presStyleCnt="0"/>
      <dgm:spPr/>
    </dgm:pt>
    <dgm:pt modelId="{A9BE5CF2-AEA3-403E-A18C-A18D8E25A09A}" type="pres">
      <dgm:prSet presAssocID="{1C8E050A-8291-4AE4-B18C-033C547F41C7}" presName="imgShp" presStyleLbl="fgImgPlace1" presStyleIdx="4" presStyleCnt="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BA5F7634-AECA-4219-98A1-204003D6B542}" type="pres">
      <dgm:prSet presAssocID="{1C8E050A-8291-4AE4-B18C-033C547F41C7}" presName="txShp" presStyleLbl="node1" presStyleIdx="4" presStyleCnt="8" custScaleX="113361">
        <dgm:presLayoutVars>
          <dgm:bulletEnabled val="1"/>
        </dgm:presLayoutVars>
      </dgm:prSet>
      <dgm:spPr/>
    </dgm:pt>
    <dgm:pt modelId="{2B005330-EA4C-46B0-B88B-2EA394DA9F1F}" type="pres">
      <dgm:prSet presAssocID="{45B5A4C4-8D95-4B8B-8AA2-C7FC43843A58}" presName="spacing" presStyleCnt="0"/>
      <dgm:spPr/>
    </dgm:pt>
    <dgm:pt modelId="{124399EF-7DB3-45CB-B204-679C2BB18A70}" type="pres">
      <dgm:prSet presAssocID="{D3F95CFB-6BB9-4D8A-9D74-CB8E1207587B}" presName="composite" presStyleCnt="0"/>
      <dgm:spPr/>
    </dgm:pt>
    <dgm:pt modelId="{DED011F0-89F4-48FB-AD68-8FD3D6351ED0}" type="pres">
      <dgm:prSet presAssocID="{D3F95CFB-6BB9-4D8A-9D74-CB8E1207587B}" presName="imgShp" presStyleLbl="fgImgPlace1" presStyleIdx="5" presStyleCnt="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2631532F-798A-48B6-B24F-E4DEBF24ED36}" type="pres">
      <dgm:prSet presAssocID="{D3F95CFB-6BB9-4D8A-9D74-CB8E1207587B}" presName="txShp" presStyleLbl="node1" presStyleIdx="5" presStyleCnt="8" custScaleX="114048">
        <dgm:presLayoutVars>
          <dgm:bulletEnabled val="1"/>
        </dgm:presLayoutVars>
      </dgm:prSet>
      <dgm:spPr/>
    </dgm:pt>
    <dgm:pt modelId="{3EC484FA-D5D5-4138-9449-1BEF26C335D4}" type="pres">
      <dgm:prSet presAssocID="{8289903E-6223-4545-A504-7CC41277D04C}" presName="spacing" presStyleCnt="0"/>
      <dgm:spPr/>
    </dgm:pt>
    <dgm:pt modelId="{B5A356EA-889D-4AB2-834C-6F17103E02B5}" type="pres">
      <dgm:prSet presAssocID="{D9EC33C6-C63E-4E85-ADBF-E8BCF6FA09F3}" presName="composite" presStyleCnt="0"/>
      <dgm:spPr/>
    </dgm:pt>
    <dgm:pt modelId="{B5827ECA-0DD0-4B2B-992E-1FE20A11E77B}" type="pres">
      <dgm:prSet presAssocID="{D9EC33C6-C63E-4E85-ADBF-E8BCF6FA09F3}" presName="imgShp" presStyleLbl="fgImgPlace1" presStyleIdx="6" presStyleCnt="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7E4A4387-19C4-4B84-8E87-70235707E84A}" type="pres">
      <dgm:prSet presAssocID="{D9EC33C6-C63E-4E85-ADBF-E8BCF6FA09F3}" presName="txShp" presStyleLbl="node1" presStyleIdx="6" presStyleCnt="8" custScaleX="114734">
        <dgm:presLayoutVars>
          <dgm:bulletEnabled val="1"/>
        </dgm:presLayoutVars>
      </dgm:prSet>
      <dgm:spPr/>
    </dgm:pt>
    <dgm:pt modelId="{30157ED4-06F2-46BD-A2F6-674D38FEC590}" type="pres">
      <dgm:prSet presAssocID="{C319C11B-E102-43C1-B30B-24F296399FCD}" presName="spacing" presStyleCnt="0"/>
      <dgm:spPr/>
    </dgm:pt>
    <dgm:pt modelId="{B7EC72CA-B86F-434C-8ABC-2FDF25670E4D}" type="pres">
      <dgm:prSet presAssocID="{E413C6C7-55FF-44EA-8D61-C0092278F773}" presName="composite" presStyleCnt="0"/>
      <dgm:spPr/>
    </dgm:pt>
    <dgm:pt modelId="{692B9C56-0334-403E-A6D1-FDA8DF2126B0}" type="pres">
      <dgm:prSet presAssocID="{E413C6C7-55FF-44EA-8D61-C0092278F773}" presName="imgShp" presStyleLbl="fgImgPlace1" presStyleIdx="7" presStyleCnt="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F805F608-CD1C-4699-A70F-540BF5987434}" type="pres">
      <dgm:prSet presAssocID="{E413C6C7-55FF-44EA-8D61-C0092278F773}" presName="txShp" presStyleLbl="node1" presStyleIdx="7" presStyleCnt="8" custScaleX="115078">
        <dgm:presLayoutVars>
          <dgm:bulletEnabled val="1"/>
        </dgm:presLayoutVars>
      </dgm:prSet>
      <dgm:spPr/>
    </dgm:pt>
  </dgm:ptLst>
  <dgm:cxnLst>
    <dgm:cxn modelId="{29900F10-9927-4075-B189-5450534C1E03}" type="presOf" srcId="{5FAB6EE0-2FF0-4B91-83B5-0A7D27C9814C}" destId="{18B3117A-7D22-439A-A6A4-E3321577C702}" srcOrd="0" destOrd="0" presId="urn:microsoft.com/office/officeart/2005/8/layout/vList3"/>
    <dgm:cxn modelId="{2B6D4512-F1D2-445F-81CA-6819072A1A56}" srcId="{743CCB4E-6B77-463E-AFB1-41077447408C}" destId="{08DF3AC6-A571-429C-AA6F-07AE3F5BCAAA}" srcOrd="2" destOrd="0" parTransId="{636BA8B4-61D8-412B-BFD7-00B9C762CD15}" sibTransId="{65032B71-07A8-47A8-90D4-3C1474A53143}"/>
    <dgm:cxn modelId="{EBACDB1F-9ABA-46C4-A174-870F83D1FECC}" srcId="{743CCB4E-6B77-463E-AFB1-41077447408C}" destId="{69F6EF95-0546-4DA4-8FCC-EA2B1EF286F6}" srcOrd="0" destOrd="0" parTransId="{94039991-86B8-4B2E-9E16-9FF2BEDB2E24}" sibTransId="{7B211651-4250-4ACB-B22F-27A3B0C4D631}"/>
    <dgm:cxn modelId="{58DCF025-1818-4F77-BEA5-DBF588A05A2C}" type="presOf" srcId="{AEF9EBFD-F93E-4F0B-B678-ADD16C459C08}" destId="{26B87AFB-ECF8-4FC2-AD96-07F57E892533}" srcOrd="0" destOrd="0" presId="urn:microsoft.com/office/officeart/2005/8/layout/vList3"/>
    <dgm:cxn modelId="{4764EB29-F2FE-4F6B-84BE-DE88522CC9D5}" srcId="{743CCB4E-6B77-463E-AFB1-41077447408C}" destId="{5FAB6EE0-2FF0-4B91-83B5-0A7D27C9814C}" srcOrd="3" destOrd="0" parTransId="{B48D87E3-6F6B-48BE-8A83-C4EE096B8E38}" sibTransId="{87808F83-0447-40ED-A4CA-36BD7FA85FDA}"/>
    <dgm:cxn modelId="{E245B935-DF2B-4821-BAD1-2B33694C2937}" srcId="{743CCB4E-6B77-463E-AFB1-41077447408C}" destId="{E413C6C7-55FF-44EA-8D61-C0092278F773}" srcOrd="7" destOrd="0" parTransId="{1CF22002-8AE2-4C69-8191-CB50CC88B445}" sibTransId="{2A4408E7-DCBF-4A59-AB5E-CF85DCB1ECF1}"/>
    <dgm:cxn modelId="{320DA564-61EE-45E4-85A1-255AEC3F503B}" srcId="{743CCB4E-6B77-463E-AFB1-41077447408C}" destId="{D9EC33C6-C63E-4E85-ADBF-E8BCF6FA09F3}" srcOrd="6" destOrd="0" parTransId="{91416C63-9069-41BA-AE3C-5F01A5CFBB0C}" sibTransId="{C319C11B-E102-43C1-B30B-24F296399FCD}"/>
    <dgm:cxn modelId="{E249B764-7BB7-47CA-8616-9D14AE5FDD6C}" type="presOf" srcId="{1C8E050A-8291-4AE4-B18C-033C547F41C7}" destId="{BA5F7634-AECA-4219-98A1-204003D6B542}" srcOrd="0" destOrd="0" presId="urn:microsoft.com/office/officeart/2005/8/layout/vList3"/>
    <dgm:cxn modelId="{95A65F82-FBBE-461E-BDA7-BA9F0E558105}" srcId="{743CCB4E-6B77-463E-AFB1-41077447408C}" destId="{D3F95CFB-6BB9-4D8A-9D74-CB8E1207587B}" srcOrd="5" destOrd="0" parTransId="{8EA49D90-59C1-442B-972F-C5CACC2AF7F6}" sibTransId="{8289903E-6223-4545-A504-7CC41277D04C}"/>
    <dgm:cxn modelId="{3769E086-F12B-4088-ABF7-DD7AE8B0416E}" type="presOf" srcId="{E413C6C7-55FF-44EA-8D61-C0092278F773}" destId="{F805F608-CD1C-4699-A70F-540BF5987434}" srcOrd="0" destOrd="0" presId="urn:microsoft.com/office/officeart/2005/8/layout/vList3"/>
    <dgm:cxn modelId="{31A20995-E503-44DA-87A2-DB0E53D1A650}" type="presOf" srcId="{D3F95CFB-6BB9-4D8A-9D74-CB8E1207587B}" destId="{2631532F-798A-48B6-B24F-E4DEBF24ED36}" srcOrd="0" destOrd="0" presId="urn:microsoft.com/office/officeart/2005/8/layout/vList3"/>
    <dgm:cxn modelId="{E6B14DB4-980E-4040-8DF1-7B205DFD2764}" type="presOf" srcId="{743CCB4E-6B77-463E-AFB1-41077447408C}" destId="{D214074F-8530-487C-868D-37479654C109}" srcOrd="0" destOrd="0" presId="urn:microsoft.com/office/officeart/2005/8/layout/vList3"/>
    <dgm:cxn modelId="{0ABBF8C9-E8F7-4238-AC16-D9EA99A5FA92}" type="presOf" srcId="{69F6EF95-0546-4DA4-8FCC-EA2B1EF286F6}" destId="{E24A5AAA-F6C3-426F-BBFE-F4C0800C8B6A}" srcOrd="0" destOrd="0" presId="urn:microsoft.com/office/officeart/2005/8/layout/vList3"/>
    <dgm:cxn modelId="{43E7B1E6-CE47-4F15-910E-D4F4B7849A69}" type="presOf" srcId="{D9EC33C6-C63E-4E85-ADBF-E8BCF6FA09F3}" destId="{7E4A4387-19C4-4B84-8E87-70235707E84A}" srcOrd="0" destOrd="0" presId="urn:microsoft.com/office/officeart/2005/8/layout/vList3"/>
    <dgm:cxn modelId="{B06F52ED-55C3-4FD4-84B9-BF81E76C3FCF}" srcId="{743CCB4E-6B77-463E-AFB1-41077447408C}" destId="{AEF9EBFD-F93E-4F0B-B678-ADD16C459C08}" srcOrd="1" destOrd="0" parTransId="{C480BD2F-3851-4142-8BD9-4C99E2F0B5F8}" sibTransId="{F01A9ACA-1D7E-4826-AD23-87452B0B5D5E}"/>
    <dgm:cxn modelId="{1C1D2AFA-8106-48FC-9059-203E29F85EED}" srcId="{743CCB4E-6B77-463E-AFB1-41077447408C}" destId="{1C8E050A-8291-4AE4-B18C-033C547F41C7}" srcOrd="4" destOrd="0" parTransId="{2AAAAF99-BBD3-463B-9A0F-54C3C98DBDB2}" sibTransId="{45B5A4C4-8D95-4B8B-8AA2-C7FC43843A58}"/>
    <dgm:cxn modelId="{87FA87FF-12D7-4C30-9AC6-F6EC79CB69D9}" type="presOf" srcId="{08DF3AC6-A571-429C-AA6F-07AE3F5BCAAA}" destId="{44E773CE-865F-4BDF-9FE3-87180EE09014}" srcOrd="0" destOrd="0" presId="urn:microsoft.com/office/officeart/2005/8/layout/vList3"/>
    <dgm:cxn modelId="{C4E52BB7-60B4-482E-950E-D526D0E1994C}" type="presParOf" srcId="{D214074F-8530-487C-868D-37479654C109}" destId="{F9D84E81-6A36-4DDD-B2AE-564A055B788D}" srcOrd="0" destOrd="0" presId="urn:microsoft.com/office/officeart/2005/8/layout/vList3"/>
    <dgm:cxn modelId="{180AD4A9-976A-45CC-BC8A-34223E1B4739}" type="presParOf" srcId="{F9D84E81-6A36-4DDD-B2AE-564A055B788D}" destId="{44096D05-11EA-49F3-9864-D069482AA7C4}" srcOrd="0" destOrd="0" presId="urn:microsoft.com/office/officeart/2005/8/layout/vList3"/>
    <dgm:cxn modelId="{2D8C44B8-3A1F-43F8-93ED-B21956FD2EF5}" type="presParOf" srcId="{F9D84E81-6A36-4DDD-B2AE-564A055B788D}" destId="{E24A5AAA-F6C3-426F-BBFE-F4C0800C8B6A}" srcOrd="1" destOrd="0" presId="urn:microsoft.com/office/officeart/2005/8/layout/vList3"/>
    <dgm:cxn modelId="{6B4EB956-A08E-4A01-AEDA-40EB61E61F1E}" type="presParOf" srcId="{D214074F-8530-487C-868D-37479654C109}" destId="{79907F33-6E22-4FD5-995D-C29DB0BBEA02}" srcOrd="1" destOrd="0" presId="urn:microsoft.com/office/officeart/2005/8/layout/vList3"/>
    <dgm:cxn modelId="{0C2BFC04-2623-48C5-A6A4-1F145698F4E2}" type="presParOf" srcId="{D214074F-8530-487C-868D-37479654C109}" destId="{D9A54AF8-EE8D-42A7-9ABA-DC0908D8F224}" srcOrd="2" destOrd="0" presId="urn:microsoft.com/office/officeart/2005/8/layout/vList3"/>
    <dgm:cxn modelId="{3CAC8AA6-B268-4ECD-909C-127201D73DD7}" type="presParOf" srcId="{D9A54AF8-EE8D-42A7-9ABA-DC0908D8F224}" destId="{49CE3C2E-E5D1-4FD9-862C-855C146CB694}" srcOrd="0" destOrd="0" presId="urn:microsoft.com/office/officeart/2005/8/layout/vList3"/>
    <dgm:cxn modelId="{DB5BB170-5DEC-4E45-BA02-C042E698C437}" type="presParOf" srcId="{D9A54AF8-EE8D-42A7-9ABA-DC0908D8F224}" destId="{26B87AFB-ECF8-4FC2-AD96-07F57E892533}" srcOrd="1" destOrd="0" presId="urn:microsoft.com/office/officeart/2005/8/layout/vList3"/>
    <dgm:cxn modelId="{F00AACBC-DBF1-4471-98CB-590CCFE99329}" type="presParOf" srcId="{D214074F-8530-487C-868D-37479654C109}" destId="{3111191C-48E4-4AFA-82D0-2F1C67E85793}" srcOrd="3" destOrd="0" presId="urn:microsoft.com/office/officeart/2005/8/layout/vList3"/>
    <dgm:cxn modelId="{542A82D5-9773-4564-A55C-7453C9E9D421}" type="presParOf" srcId="{D214074F-8530-487C-868D-37479654C109}" destId="{68D36AF4-3A74-42B5-9CF6-863BBDB58A91}" srcOrd="4" destOrd="0" presId="urn:microsoft.com/office/officeart/2005/8/layout/vList3"/>
    <dgm:cxn modelId="{60DB5A99-2D69-4CFD-999D-46B6881CC2C8}" type="presParOf" srcId="{68D36AF4-3A74-42B5-9CF6-863BBDB58A91}" destId="{ADA82D87-8779-48DF-9906-9502173098E6}" srcOrd="0" destOrd="0" presId="urn:microsoft.com/office/officeart/2005/8/layout/vList3"/>
    <dgm:cxn modelId="{A1EB9549-37F4-470F-8B6E-FA79F4B76A19}" type="presParOf" srcId="{68D36AF4-3A74-42B5-9CF6-863BBDB58A91}" destId="{44E773CE-865F-4BDF-9FE3-87180EE09014}" srcOrd="1" destOrd="0" presId="urn:microsoft.com/office/officeart/2005/8/layout/vList3"/>
    <dgm:cxn modelId="{190D49F3-8383-4A6F-B0CD-FA0C2B2051DA}" type="presParOf" srcId="{D214074F-8530-487C-868D-37479654C109}" destId="{94CC7091-406E-4315-BB51-2D71B3B31563}" srcOrd="5" destOrd="0" presId="urn:microsoft.com/office/officeart/2005/8/layout/vList3"/>
    <dgm:cxn modelId="{53A0B289-774C-4F37-BA32-4A77E665A6D8}" type="presParOf" srcId="{D214074F-8530-487C-868D-37479654C109}" destId="{E9F279F3-A7FC-456C-83F4-4A4FAAE68411}" srcOrd="6" destOrd="0" presId="urn:microsoft.com/office/officeart/2005/8/layout/vList3"/>
    <dgm:cxn modelId="{3C5CF581-2F3C-41D4-BBDA-CCD36C8552C4}" type="presParOf" srcId="{E9F279F3-A7FC-456C-83F4-4A4FAAE68411}" destId="{6F1619D5-B0D6-431B-BC4B-3AF9DDE3F78E}" srcOrd="0" destOrd="0" presId="urn:microsoft.com/office/officeart/2005/8/layout/vList3"/>
    <dgm:cxn modelId="{5949C2D2-C68D-4DE1-9EBC-3B19157E8F15}" type="presParOf" srcId="{E9F279F3-A7FC-456C-83F4-4A4FAAE68411}" destId="{18B3117A-7D22-439A-A6A4-E3321577C702}" srcOrd="1" destOrd="0" presId="urn:microsoft.com/office/officeart/2005/8/layout/vList3"/>
    <dgm:cxn modelId="{291BAC51-C6D5-4115-81D5-5F8AB8E038BA}" type="presParOf" srcId="{D214074F-8530-487C-868D-37479654C109}" destId="{DB71A112-2E10-47DB-B233-0A6D74C2FAD2}" srcOrd="7" destOrd="0" presId="urn:microsoft.com/office/officeart/2005/8/layout/vList3"/>
    <dgm:cxn modelId="{8D166F72-7456-48D5-8A85-E3E9AE5DAF71}" type="presParOf" srcId="{D214074F-8530-487C-868D-37479654C109}" destId="{A5464EE3-ED3C-4217-8642-ACCFD0112CD3}" srcOrd="8" destOrd="0" presId="urn:microsoft.com/office/officeart/2005/8/layout/vList3"/>
    <dgm:cxn modelId="{4D88B8F3-F2B7-4CB7-BB4A-6FC93A017DE3}" type="presParOf" srcId="{A5464EE3-ED3C-4217-8642-ACCFD0112CD3}" destId="{A9BE5CF2-AEA3-403E-A18C-A18D8E25A09A}" srcOrd="0" destOrd="0" presId="urn:microsoft.com/office/officeart/2005/8/layout/vList3"/>
    <dgm:cxn modelId="{7D5F1B13-A6BC-42F4-BA81-8E31D59CB405}" type="presParOf" srcId="{A5464EE3-ED3C-4217-8642-ACCFD0112CD3}" destId="{BA5F7634-AECA-4219-98A1-204003D6B542}" srcOrd="1" destOrd="0" presId="urn:microsoft.com/office/officeart/2005/8/layout/vList3"/>
    <dgm:cxn modelId="{04549978-1D61-4EBB-AD34-F665D8C5D18F}" type="presParOf" srcId="{D214074F-8530-487C-868D-37479654C109}" destId="{2B005330-EA4C-46B0-B88B-2EA394DA9F1F}" srcOrd="9" destOrd="0" presId="urn:microsoft.com/office/officeart/2005/8/layout/vList3"/>
    <dgm:cxn modelId="{2B98844E-AC7A-4634-A270-79E178B02408}" type="presParOf" srcId="{D214074F-8530-487C-868D-37479654C109}" destId="{124399EF-7DB3-45CB-B204-679C2BB18A70}" srcOrd="10" destOrd="0" presId="urn:microsoft.com/office/officeart/2005/8/layout/vList3"/>
    <dgm:cxn modelId="{FDB0AEC8-BFE8-4825-A348-89E66796AA55}" type="presParOf" srcId="{124399EF-7DB3-45CB-B204-679C2BB18A70}" destId="{DED011F0-89F4-48FB-AD68-8FD3D6351ED0}" srcOrd="0" destOrd="0" presId="urn:microsoft.com/office/officeart/2005/8/layout/vList3"/>
    <dgm:cxn modelId="{BD3D47ED-C3E4-4DE7-B461-8C02DCCBAB2B}" type="presParOf" srcId="{124399EF-7DB3-45CB-B204-679C2BB18A70}" destId="{2631532F-798A-48B6-B24F-E4DEBF24ED36}" srcOrd="1" destOrd="0" presId="urn:microsoft.com/office/officeart/2005/8/layout/vList3"/>
    <dgm:cxn modelId="{E646F949-D1AA-4469-AAED-B501DBCFB45C}" type="presParOf" srcId="{D214074F-8530-487C-868D-37479654C109}" destId="{3EC484FA-D5D5-4138-9449-1BEF26C335D4}" srcOrd="11" destOrd="0" presId="urn:microsoft.com/office/officeart/2005/8/layout/vList3"/>
    <dgm:cxn modelId="{603E74A3-1451-4B16-98B3-FF82814A6C69}" type="presParOf" srcId="{D214074F-8530-487C-868D-37479654C109}" destId="{B5A356EA-889D-4AB2-834C-6F17103E02B5}" srcOrd="12" destOrd="0" presId="urn:microsoft.com/office/officeart/2005/8/layout/vList3"/>
    <dgm:cxn modelId="{6FD5E4F0-B4CC-4D7A-9227-6F99D45703E1}" type="presParOf" srcId="{B5A356EA-889D-4AB2-834C-6F17103E02B5}" destId="{B5827ECA-0DD0-4B2B-992E-1FE20A11E77B}" srcOrd="0" destOrd="0" presId="urn:microsoft.com/office/officeart/2005/8/layout/vList3"/>
    <dgm:cxn modelId="{D1CF4D9D-C3D6-4314-80A7-1F0CD3D0773F}" type="presParOf" srcId="{B5A356EA-889D-4AB2-834C-6F17103E02B5}" destId="{7E4A4387-19C4-4B84-8E87-70235707E84A}" srcOrd="1" destOrd="0" presId="urn:microsoft.com/office/officeart/2005/8/layout/vList3"/>
    <dgm:cxn modelId="{3BD282C3-8355-4696-B7EB-DC825E5A9479}" type="presParOf" srcId="{D214074F-8530-487C-868D-37479654C109}" destId="{30157ED4-06F2-46BD-A2F6-674D38FEC590}" srcOrd="13" destOrd="0" presId="urn:microsoft.com/office/officeart/2005/8/layout/vList3"/>
    <dgm:cxn modelId="{547E63E5-31FF-4EC7-8A2F-178B98FE7A7C}" type="presParOf" srcId="{D214074F-8530-487C-868D-37479654C109}" destId="{B7EC72CA-B86F-434C-8ABC-2FDF25670E4D}" srcOrd="14" destOrd="0" presId="urn:microsoft.com/office/officeart/2005/8/layout/vList3"/>
    <dgm:cxn modelId="{F8971054-6097-450B-87CD-680F3EF0304D}" type="presParOf" srcId="{B7EC72CA-B86F-434C-8ABC-2FDF25670E4D}" destId="{692B9C56-0334-403E-A6D1-FDA8DF2126B0}" srcOrd="0" destOrd="0" presId="urn:microsoft.com/office/officeart/2005/8/layout/vList3"/>
    <dgm:cxn modelId="{2F445479-DDFB-47FB-A6D2-BBF728E50AEF}" type="presParOf" srcId="{B7EC72CA-B86F-434C-8ABC-2FDF25670E4D}" destId="{F805F608-CD1C-4699-A70F-540BF598743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152D2-7C73-4565-AD14-044A97D50487}">
      <dsp:nvSpPr>
        <dsp:cNvPr id="0" name=""/>
        <dsp:cNvSpPr/>
      </dsp:nvSpPr>
      <dsp:spPr>
        <a:xfrm>
          <a:off x="0" y="0"/>
          <a:ext cx="5311063" cy="48563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002060"/>
              </a:solidFill>
            </a:rPr>
            <a:t>ВІЛ передається</a:t>
          </a:r>
          <a:endParaRPr lang="ru-RU" sz="2400" b="1" kern="1200" dirty="0">
            <a:solidFill>
              <a:srgbClr val="002060"/>
            </a:solidFill>
          </a:endParaRPr>
        </a:p>
      </dsp:txBody>
      <dsp:txXfrm>
        <a:off x="0" y="0"/>
        <a:ext cx="5311063" cy="1456901"/>
      </dsp:txXfrm>
    </dsp:sp>
    <dsp:sp modelId="{1014DE71-EBD1-4DCF-BE2E-AD8603A544D4}">
      <dsp:nvSpPr>
        <dsp:cNvPr id="0" name=""/>
        <dsp:cNvSpPr/>
      </dsp:nvSpPr>
      <dsp:spPr>
        <a:xfrm>
          <a:off x="460126" y="1189074"/>
          <a:ext cx="4373299" cy="15362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uk-UA" sz="1800" kern="1200" dirty="0"/>
            <a:t>1)при сексуальних контактах без </a:t>
          </a:r>
          <a:r>
            <a:rPr lang="uk-UA" sz="1800" kern="1200" dirty="0" err="1"/>
            <a:t>презерватива</a:t>
          </a:r>
          <a:r>
            <a:rPr lang="uk-UA" sz="1800" kern="1200" dirty="0"/>
            <a:t>;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800" kern="1200" dirty="0"/>
            <a:t>2)при повторному </a:t>
          </a:r>
          <a:r>
            <a:rPr lang="ru-RU" sz="1800" kern="1200" dirty="0" err="1"/>
            <a:t>використанні</a:t>
          </a:r>
          <a:r>
            <a:rPr lang="ru-RU" sz="1800" kern="1200" dirty="0"/>
            <a:t> (без </a:t>
          </a:r>
          <a:r>
            <a:rPr lang="ru-RU" sz="1800" kern="1200" dirty="0" err="1"/>
            <a:t>стерилізації</a:t>
          </a:r>
          <a:r>
            <a:rPr lang="ru-RU" sz="1800" kern="1200" dirty="0"/>
            <a:t>) </a:t>
          </a:r>
          <a:r>
            <a:rPr lang="ru-RU" sz="1800" kern="1200" dirty="0" err="1"/>
            <a:t>обладнання</a:t>
          </a:r>
          <a:r>
            <a:rPr lang="ru-RU" sz="1800" kern="1200" dirty="0"/>
            <a:t> для </a:t>
          </a:r>
          <a:r>
            <a:rPr lang="ru-RU" sz="1800" kern="1200" dirty="0" err="1"/>
            <a:t>ін’єкцій</a:t>
          </a:r>
          <a:r>
            <a:rPr lang="ru-RU" sz="1800" kern="1200" dirty="0"/>
            <a:t>, </a:t>
          </a:r>
          <a:r>
            <a:rPr lang="ru-RU" sz="1800" kern="1200" dirty="0" err="1"/>
            <a:t>пірсингу</a:t>
          </a:r>
          <a:r>
            <a:rPr lang="ru-RU" sz="1800" kern="1200" dirty="0"/>
            <a:t>, </a:t>
          </a:r>
          <a:r>
            <a:rPr lang="ru-RU" sz="1800" kern="1200" dirty="0" err="1"/>
            <a:t>татуювань</a:t>
          </a:r>
          <a:endParaRPr lang="ru-RU" sz="1800" kern="1200" dirty="0"/>
        </a:p>
      </dsp:txBody>
      <dsp:txXfrm>
        <a:off x="505120" y="1234068"/>
        <a:ext cx="4283311" cy="1446230"/>
      </dsp:txXfrm>
    </dsp:sp>
    <dsp:sp modelId="{5647004A-CE21-4436-A43D-E528806E1440}">
      <dsp:nvSpPr>
        <dsp:cNvPr id="0" name=""/>
        <dsp:cNvSpPr/>
      </dsp:nvSpPr>
      <dsp:spPr>
        <a:xfrm>
          <a:off x="488679" y="3117335"/>
          <a:ext cx="4282968" cy="14957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3)під час вагітності та пологів, при грудному вигодовуванні від ВІЛ-інфікованої жінки до дитини, якщо не вживаються профілактичні заходи </a:t>
          </a:r>
          <a:endParaRPr lang="ru-RU" sz="1800" kern="1200" dirty="0"/>
        </a:p>
      </dsp:txBody>
      <dsp:txXfrm>
        <a:off x="532488" y="3161144"/>
        <a:ext cx="4195350" cy="1408130"/>
      </dsp:txXfrm>
    </dsp:sp>
    <dsp:sp modelId="{40DB3D52-1C97-4B07-B92B-DA2077DF14CB}">
      <dsp:nvSpPr>
        <dsp:cNvPr id="0" name=""/>
        <dsp:cNvSpPr/>
      </dsp:nvSpPr>
      <dsp:spPr>
        <a:xfrm>
          <a:off x="5665733" y="0"/>
          <a:ext cx="5311063" cy="48563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002060"/>
              </a:solidFill>
            </a:rPr>
            <a:t>ВІЛ не передається</a:t>
          </a:r>
          <a:endParaRPr lang="ru-RU" sz="2400" b="1" kern="1200" dirty="0">
            <a:solidFill>
              <a:srgbClr val="002060"/>
            </a:solidFill>
          </a:endParaRPr>
        </a:p>
      </dsp:txBody>
      <dsp:txXfrm>
        <a:off x="5665733" y="0"/>
        <a:ext cx="5311063" cy="1456901"/>
      </dsp:txXfrm>
    </dsp:sp>
    <dsp:sp modelId="{17F054D5-F6A3-4E96-A384-19C227A5DE62}">
      <dsp:nvSpPr>
        <dsp:cNvPr id="0" name=""/>
        <dsp:cNvSpPr/>
      </dsp:nvSpPr>
      <dsp:spPr>
        <a:xfrm>
          <a:off x="6236821" y="1242639"/>
          <a:ext cx="4267247" cy="15852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1)при кашлі і чханні;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2)через посуд, </a:t>
          </a:r>
          <a:r>
            <a:rPr lang="ru-RU" sz="1800" kern="1200" dirty="0" err="1"/>
            <a:t>одяг</a:t>
          </a:r>
          <a:r>
            <a:rPr lang="ru-RU" sz="1800" kern="1200" dirty="0"/>
            <a:t>, телефон, </a:t>
          </a:r>
          <a:r>
            <a:rPr lang="ru-RU" sz="1800" kern="1200" dirty="0" err="1"/>
            <a:t>предмети</a:t>
          </a:r>
          <a:r>
            <a:rPr lang="ru-RU" sz="1800" kern="1200" dirty="0"/>
            <a:t> і </a:t>
          </a:r>
          <a:r>
            <a:rPr lang="ru-RU" sz="1800" kern="1200" dirty="0" err="1"/>
            <a:t>знаряддя</a:t>
          </a:r>
          <a:r>
            <a:rPr lang="ru-RU" sz="1800" kern="1200" dirty="0"/>
            <a:t> </a:t>
          </a:r>
          <a:r>
            <a:rPr lang="ru-RU" sz="1800" kern="1200" dirty="0" err="1"/>
            <a:t>праці</a:t>
          </a:r>
          <a:r>
            <a:rPr lang="ru-RU" sz="1800" kern="1200" dirty="0"/>
            <a:t>, </a:t>
          </a:r>
          <a:r>
            <a:rPr lang="ru-RU" sz="1800" kern="1200" dirty="0" err="1"/>
            <a:t>які</a:t>
          </a:r>
          <a:r>
            <a:rPr lang="ru-RU" sz="1800" kern="1200" dirty="0"/>
            <a:t> </a:t>
          </a:r>
          <a:r>
            <a:rPr lang="ru-RU" sz="1800" kern="1200" dirty="0" err="1"/>
            <a:t>використовує</a:t>
          </a:r>
          <a:r>
            <a:rPr lang="ru-RU" sz="1800" kern="1200" dirty="0"/>
            <a:t> ВІЛ-</a:t>
          </a:r>
          <a:r>
            <a:rPr lang="ru-RU" sz="1800" kern="1200" dirty="0" err="1"/>
            <a:t>інфікована</a:t>
          </a:r>
          <a:r>
            <a:rPr lang="ru-RU" sz="1800" kern="1200" dirty="0"/>
            <a:t> </a:t>
          </a:r>
          <a:r>
            <a:rPr lang="ru-RU" sz="1800" kern="1200" dirty="0" err="1"/>
            <a:t>людина</a:t>
          </a: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3)при </a:t>
          </a:r>
          <a:r>
            <a:rPr lang="ru-RU" sz="1800" kern="1200" dirty="0" err="1"/>
            <a:t>вживанні</a:t>
          </a:r>
          <a:r>
            <a:rPr lang="ru-RU" sz="1800" kern="1200" dirty="0"/>
            <a:t> </a:t>
          </a:r>
          <a:r>
            <a:rPr lang="ru-RU" sz="1800" kern="1200" dirty="0" err="1"/>
            <a:t>їжі</a:t>
          </a:r>
          <a:r>
            <a:rPr lang="ru-RU" sz="1800" kern="1200" dirty="0"/>
            <a:t>, яку </a:t>
          </a:r>
          <a:r>
            <a:rPr lang="ru-RU" sz="1800" kern="1200" dirty="0" err="1"/>
            <a:t>приготувала</a:t>
          </a:r>
          <a:r>
            <a:rPr lang="ru-RU" sz="1800" kern="1200" dirty="0"/>
            <a:t> ВІЛ-позитивна </a:t>
          </a:r>
          <a:r>
            <a:rPr lang="ru-RU" sz="1800" kern="1200" dirty="0" err="1"/>
            <a:t>людина</a:t>
          </a:r>
          <a:r>
            <a:rPr lang="ru-RU" sz="1800" kern="1200" dirty="0"/>
            <a:t>; </a:t>
          </a:r>
        </a:p>
      </dsp:txBody>
      <dsp:txXfrm>
        <a:off x="6283250" y="1289068"/>
        <a:ext cx="4174389" cy="1492348"/>
      </dsp:txXfrm>
    </dsp:sp>
    <dsp:sp modelId="{E90CC167-00A3-4330-ACEE-67DD2FAD5981}">
      <dsp:nvSpPr>
        <dsp:cNvPr id="0" name=""/>
        <dsp:cNvSpPr/>
      </dsp:nvSpPr>
      <dsp:spPr>
        <a:xfrm>
          <a:off x="6231744" y="3142550"/>
          <a:ext cx="4248850" cy="13609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4)при контакті з потом чи </a:t>
          </a:r>
          <a:r>
            <a:rPr lang="uk-UA" sz="1800" kern="1200" dirty="0" err="1"/>
            <a:t>слізьми</a:t>
          </a:r>
          <a:r>
            <a:rPr lang="uk-UA" sz="1800" kern="1200" dirty="0"/>
            <a:t>;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5)при </a:t>
          </a:r>
          <a:r>
            <a:rPr lang="ru-RU" sz="1800" kern="1200" dirty="0" err="1"/>
            <a:t>рукостисканні</a:t>
          </a:r>
          <a:r>
            <a:rPr lang="ru-RU" sz="1800" kern="1200" dirty="0"/>
            <a:t>, </a:t>
          </a:r>
          <a:r>
            <a:rPr lang="ru-RU" sz="1800" kern="1200" dirty="0" err="1"/>
            <a:t>обіймах</a:t>
          </a:r>
          <a:r>
            <a:rPr lang="ru-RU" sz="1800" kern="1200" dirty="0"/>
            <a:t> та </a:t>
          </a:r>
          <a:r>
            <a:rPr lang="ru-RU" sz="1800" kern="1200" dirty="0" err="1"/>
            <a:t>поцілунках</a:t>
          </a:r>
          <a:r>
            <a:rPr lang="ru-RU" sz="1800" kern="1200" dirty="0"/>
            <a:t>;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6)через тварин</a:t>
          </a:r>
        </a:p>
      </dsp:txBody>
      <dsp:txXfrm>
        <a:off x="6271606" y="3182412"/>
        <a:ext cx="4169126" cy="12812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4A5AAA-F6C3-426F-BBFE-F4C0800C8B6A}">
      <dsp:nvSpPr>
        <dsp:cNvPr id="0" name=""/>
        <dsp:cNvSpPr/>
      </dsp:nvSpPr>
      <dsp:spPr>
        <a:xfrm rot="10800000">
          <a:off x="1498358" y="949"/>
          <a:ext cx="8955827" cy="51517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178" tIns="83820" rIns="156464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/>
            <a:t>Людина, старше 18 років, що має ВІЛ-негативний статус;</a:t>
          </a:r>
          <a:endParaRPr lang="ru-RU" sz="2200" kern="1200"/>
        </a:p>
      </dsp:txBody>
      <dsp:txXfrm rot="10800000">
        <a:off x="1627152" y="949"/>
        <a:ext cx="8827033" cy="515176"/>
      </dsp:txXfrm>
    </dsp:sp>
    <dsp:sp modelId="{44096D05-11EA-49F3-9864-D069482AA7C4}">
      <dsp:nvSpPr>
        <dsp:cNvPr id="0" name=""/>
        <dsp:cNvSpPr/>
      </dsp:nvSpPr>
      <dsp:spPr>
        <a:xfrm>
          <a:off x="1744462" y="949"/>
          <a:ext cx="515176" cy="51517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6B87AFB-ECF8-4FC2-AD96-07F57E892533}">
      <dsp:nvSpPr>
        <dsp:cNvPr id="0" name=""/>
        <dsp:cNvSpPr/>
      </dsp:nvSpPr>
      <dsp:spPr>
        <a:xfrm rot="10800000">
          <a:off x="1525661" y="669909"/>
          <a:ext cx="8901221" cy="51517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178" tIns="83820" rIns="156464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/>
            <a:t>Відсутність ознак/симптомів гострої ВІЛ-інфекції;</a:t>
          </a:r>
          <a:endParaRPr lang="ru-RU" sz="2200" kern="1200"/>
        </a:p>
      </dsp:txBody>
      <dsp:txXfrm rot="10800000">
        <a:off x="1654455" y="669909"/>
        <a:ext cx="8772427" cy="515176"/>
      </dsp:txXfrm>
    </dsp:sp>
    <dsp:sp modelId="{49CE3C2E-E5D1-4FD9-862C-855C146CB694}">
      <dsp:nvSpPr>
        <dsp:cNvPr id="0" name=""/>
        <dsp:cNvSpPr/>
      </dsp:nvSpPr>
      <dsp:spPr>
        <a:xfrm>
          <a:off x="1744462" y="669909"/>
          <a:ext cx="515176" cy="51517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E773CE-865F-4BDF-9FE3-87180EE09014}">
      <dsp:nvSpPr>
        <dsp:cNvPr id="0" name=""/>
        <dsp:cNvSpPr/>
      </dsp:nvSpPr>
      <dsp:spPr>
        <a:xfrm rot="10800000">
          <a:off x="1511989" y="1338870"/>
          <a:ext cx="8928564" cy="51517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178" tIns="80010" rIns="149352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/>
            <a:t>Ризикована сексуальна поведінка протягом останніх 6 місяців;</a:t>
          </a:r>
          <a:endParaRPr lang="ru-RU" sz="2100" kern="1200"/>
        </a:p>
      </dsp:txBody>
      <dsp:txXfrm rot="10800000">
        <a:off x="1640783" y="1338870"/>
        <a:ext cx="8799770" cy="515176"/>
      </dsp:txXfrm>
    </dsp:sp>
    <dsp:sp modelId="{ADA82D87-8779-48DF-9906-9502173098E6}">
      <dsp:nvSpPr>
        <dsp:cNvPr id="0" name=""/>
        <dsp:cNvSpPr/>
      </dsp:nvSpPr>
      <dsp:spPr>
        <a:xfrm>
          <a:off x="1744462" y="1338870"/>
          <a:ext cx="515176" cy="51517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8B3117A-7D22-439A-A6A4-E3321577C702}">
      <dsp:nvSpPr>
        <dsp:cNvPr id="0" name=""/>
        <dsp:cNvSpPr/>
      </dsp:nvSpPr>
      <dsp:spPr>
        <a:xfrm rot="10800000">
          <a:off x="1504319" y="2007830"/>
          <a:ext cx="8943904" cy="51517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178" tIns="80010" rIns="149352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/>
            <a:t>Невпевненість щодо ВІЛ статусу партнера;</a:t>
          </a:r>
          <a:endParaRPr lang="ru-RU" sz="2100" kern="1200"/>
        </a:p>
      </dsp:txBody>
      <dsp:txXfrm rot="10800000">
        <a:off x="1633113" y="2007830"/>
        <a:ext cx="8815110" cy="515176"/>
      </dsp:txXfrm>
    </dsp:sp>
    <dsp:sp modelId="{6F1619D5-B0D6-431B-BC4B-3AF9DDE3F78E}">
      <dsp:nvSpPr>
        <dsp:cNvPr id="0" name=""/>
        <dsp:cNvSpPr/>
      </dsp:nvSpPr>
      <dsp:spPr>
        <a:xfrm>
          <a:off x="1744462" y="2007830"/>
          <a:ext cx="515176" cy="51517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A5F7634-AECA-4219-98A1-204003D6B542}">
      <dsp:nvSpPr>
        <dsp:cNvPr id="0" name=""/>
        <dsp:cNvSpPr/>
      </dsp:nvSpPr>
      <dsp:spPr>
        <a:xfrm rot="10800000">
          <a:off x="1471055" y="2676790"/>
          <a:ext cx="9010433" cy="51517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178" tIns="80010" rIns="149352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/>
            <a:t>Наявність ВН у ВІЛ-позитивного партнера;</a:t>
          </a:r>
          <a:endParaRPr lang="ru-RU" sz="2100" kern="1200"/>
        </a:p>
      </dsp:txBody>
      <dsp:txXfrm rot="10800000">
        <a:off x="1599849" y="2676790"/>
        <a:ext cx="8881639" cy="515176"/>
      </dsp:txXfrm>
    </dsp:sp>
    <dsp:sp modelId="{A9BE5CF2-AEA3-403E-A18C-A18D8E25A09A}">
      <dsp:nvSpPr>
        <dsp:cNvPr id="0" name=""/>
        <dsp:cNvSpPr/>
      </dsp:nvSpPr>
      <dsp:spPr>
        <a:xfrm>
          <a:off x="1744462" y="2676790"/>
          <a:ext cx="515176" cy="51517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631532F-798A-48B6-B24F-E4DEBF24ED36}">
      <dsp:nvSpPr>
        <dsp:cNvPr id="0" name=""/>
        <dsp:cNvSpPr/>
      </dsp:nvSpPr>
      <dsp:spPr>
        <a:xfrm rot="10800000">
          <a:off x="1443752" y="3345750"/>
          <a:ext cx="9065038" cy="51517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178" tIns="80010" rIns="149352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/>
            <a:t>Готовність приймати </a:t>
          </a:r>
          <a:r>
            <a:rPr lang="en-US" sz="2100" kern="1200" dirty="0"/>
            <a:t>PrEP </a:t>
          </a:r>
          <a:r>
            <a:rPr lang="uk-UA" sz="2100" kern="1200" dirty="0"/>
            <a:t>за схемою (щоденно або за потреби);</a:t>
          </a:r>
          <a:endParaRPr lang="ru-RU" sz="2100" kern="1200" dirty="0"/>
        </a:p>
      </dsp:txBody>
      <dsp:txXfrm rot="10800000">
        <a:off x="1572546" y="3345750"/>
        <a:ext cx="8936244" cy="515176"/>
      </dsp:txXfrm>
    </dsp:sp>
    <dsp:sp modelId="{DED011F0-89F4-48FB-AD68-8FD3D6351ED0}">
      <dsp:nvSpPr>
        <dsp:cNvPr id="0" name=""/>
        <dsp:cNvSpPr/>
      </dsp:nvSpPr>
      <dsp:spPr>
        <a:xfrm>
          <a:off x="1744462" y="3345750"/>
          <a:ext cx="515176" cy="51517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4A4387-19C4-4B84-8E87-70235707E84A}">
      <dsp:nvSpPr>
        <dsp:cNvPr id="0" name=""/>
        <dsp:cNvSpPr/>
      </dsp:nvSpPr>
      <dsp:spPr>
        <a:xfrm rot="10800000">
          <a:off x="1416489" y="4014710"/>
          <a:ext cx="9119565" cy="51517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178" tIns="80010" rIns="149352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/>
            <a:t>Кліренс креатиніну &gt;60 мл/хв;</a:t>
          </a:r>
          <a:endParaRPr lang="ru-RU" sz="2100" kern="1200"/>
        </a:p>
      </dsp:txBody>
      <dsp:txXfrm rot="10800000">
        <a:off x="1545283" y="4014710"/>
        <a:ext cx="8990771" cy="515176"/>
      </dsp:txXfrm>
    </dsp:sp>
    <dsp:sp modelId="{B5827ECA-0DD0-4B2B-992E-1FE20A11E77B}">
      <dsp:nvSpPr>
        <dsp:cNvPr id="0" name=""/>
        <dsp:cNvSpPr/>
      </dsp:nvSpPr>
      <dsp:spPr>
        <a:xfrm>
          <a:off x="1744462" y="4014710"/>
          <a:ext cx="515176" cy="51517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805F608-CD1C-4699-A70F-540BF5987434}">
      <dsp:nvSpPr>
        <dsp:cNvPr id="0" name=""/>
        <dsp:cNvSpPr/>
      </dsp:nvSpPr>
      <dsp:spPr>
        <a:xfrm rot="10800000">
          <a:off x="1402818" y="4683671"/>
          <a:ext cx="9146907" cy="51517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178" tIns="80010" rIns="149352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/>
            <a:t>Наявні результати обстеження на ВГВ;</a:t>
          </a:r>
          <a:endParaRPr lang="ru-RU" sz="2100" kern="1200"/>
        </a:p>
      </dsp:txBody>
      <dsp:txXfrm rot="10800000">
        <a:off x="1531612" y="4683671"/>
        <a:ext cx="9018113" cy="515176"/>
      </dsp:txXfrm>
    </dsp:sp>
    <dsp:sp modelId="{692B9C56-0334-403E-A6D1-FDA8DF2126B0}">
      <dsp:nvSpPr>
        <dsp:cNvPr id="0" name=""/>
        <dsp:cNvSpPr/>
      </dsp:nvSpPr>
      <dsp:spPr>
        <a:xfrm>
          <a:off x="1744462" y="4683671"/>
          <a:ext cx="515176" cy="51517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2603E1-A85F-450F-9240-1F5E05E7A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E0FEC2-65DD-454D-9781-B727E8930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1057D6-B8B3-41F4-92CB-87144D652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61B7-95F0-4C5F-86F9-EA38B4757217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B035AD-ADFF-4F41-A2FD-572F08EBC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828583-790E-42FF-AD0C-D5F7D8BC6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9AC4E-EE39-41E1-BA90-A8C629157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425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068A7-5C07-4B9D-BB87-F351A9517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533429-FBEA-40D4-AEA9-5AA76E935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94B222-DAE3-4EFF-A14A-2A0DDD7DA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61B7-95F0-4C5F-86F9-EA38B4757217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55F0A2-4DFE-4BD2-9B76-9249D109A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D3F558-C8D3-4F02-B670-D1C98CF25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9AC4E-EE39-41E1-BA90-A8C629157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835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941FFB-F193-4195-9E07-9FBBA7C6D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85A462-D106-4405-82A3-56AF7C47D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43279A-BAC4-46DC-A56C-96F5FE9AA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61B7-95F0-4C5F-86F9-EA38B4757217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02A903-9363-48E2-82A8-909746AF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37AAB9-B2F2-4903-8735-81C33A2E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9AC4E-EE39-41E1-BA90-A8C629157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19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70D59-36F9-49D6-B049-4827F8AAD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A3FC43-0CEB-4DF7-8A03-6B52A4D00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311A36-88DD-4812-B91A-C1D70E287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61B7-95F0-4C5F-86F9-EA38B4757217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650A35-4046-45CD-A6DD-596EA32DC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6CA04F-DE9C-45E1-9694-9100AA4C8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9AC4E-EE39-41E1-BA90-A8C629157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217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BB39A-6C6A-4504-8269-A8B1979C0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8472C4-2F52-4623-86CA-E7C712BB5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488E00-4268-489C-8BBB-6456E2C93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61B7-95F0-4C5F-86F9-EA38B4757217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B2393C-86A6-4FD2-971B-0708CF833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D0247E-9F76-4A0B-AADE-9C7A34AA2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9AC4E-EE39-41E1-BA90-A8C629157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86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276217-7E75-4813-919E-6EBF9EBBF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950068-E500-4933-9A71-E618ABB3D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508834-8C0C-42DB-AD59-9F2F5929D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D487BF-5263-4C11-820B-AD9944C67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61B7-95F0-4C5F-86F9-EA38B4757217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AC6F5A-C740-4435-93DA-1B2F74316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DE56DF-3D2E-4C8D-974F-7934ACF73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9AC4E-EE39-41E1-BA90-A8C629157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264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9D652D-36F6-4002-BA59-2D556D2E1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F06B1-ECEB-44C8-A291-006858AA2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C28F03-58F8-458D-ADAC-F9C145221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6DFA0F5-A8E8-445F-B90C-4100D071E1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398D27-3EC7-4066-ACA9-08A3CB6518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9C9FD2-3A77-4922-A2F3-2A49B22F0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61B7-95F0-4C5F-86F9-EA38B4757217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D02AC2A-EAFF-4C80-9D08-2FE46124F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7A12473-DF92-4A9F-AC50-8E9C0060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9AC4E-EE39-41E1-BA90-A8C629157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010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676E6-CCF3-47E1-B7A3-4B8606723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F1DED4-3FC3-4CAC-A450-C400EAD7F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61B7-95F0-4C5F-86F9-EA38B4757217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B09543C-8CB4-47B9-92BF-20D05B6C4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C4F639-EB15-422B-945E-31579E0A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9AC4E-EE39-41E1-BA90-A8C629157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89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6FE8476-C8F3-403E-8E15-2B04DCC5C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61B7-95F0-4C5F-86F9-EA38B4757217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C1A9DB2-E359-4B60-AC14-40F6D9004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72135F-5F53-4618-8B34-69AB0F630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9AC4E-EE39-41E1-BA90-A8C629157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256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7C575-C6C6-48C1-9C1E-8637984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6C6F3F-A121-46D8-AF70-A7268085D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865C88-ED66-4B42-8B1A-B4D0ED792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5E4230-B748-4027-A124-67B17ADD6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61B7-95F0-4C5F-86F9-EA38B4757217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C8DE51-3090-42B3-B6B1-F0D8E29A3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345CC7-3F6A-4DBD-9354-25295AD1B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9AC4E-EE39-41E1-BA90-A8C629157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655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753957-88A4-429B-9768-A46650E28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2B30914-063B-4F7D-B61E-D957164BA0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9E8C47-E548-4D80-8CA4-2D1F4126C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9EBF1B-91F7-459B-8783-C4D821C9D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61B7-95F0-4C5F-86F9-EA38B4757217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C26B2E-CE98-4B3A-BC0A-EE93C6887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AE9942-95BA-460D-A772-00C1AB53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9AC4E-EE39-41E1-BA90-A8C629157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33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3AD14-50AE-4C11-B2CD-B9F633296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038E0C-FB56-4217-A78E-1F95E85D0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DF2E5-A424-469D-A498-44927AD42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861B7-95F0-4C5F-86F9-EA38B4757217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AAEDE4-A8DE-49A3-9588-B855916D6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DECD88-EEA6-45CC-906F-07E5E627E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9AC4E-EE39-41E1-BA90-A8C629157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59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hyperlink" Target="https://prozdorovia.in.u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hyperlink" Target="https://www.youtube.com/watch?v=h3pl9tPs7Yk" TargetMode="External"/><Relationship Id="rId12" Type="http://schemas.openxmlformats.org/officeDocument/2006/relationships/image" Target="../media/image22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1.gif"/><Relationship Id="rId5" Type="http://schemas.openxmlformats.org/officeDocument/2006/relationships/hyperlink" Target="https://arv.phc.org.ua/" TargetMode="External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0792" y="1402382"/>
            <a:ext cx="9144000" cy="2492961"/>
          </a:xfrm>
        </p:spPr>
        <p:txBody>
          <a:bodyPr>
            <a:normAutofit/>
          </a:bodyPr>
          <a:lstStyle/>
          <a:p>
            <a:r>
              <a:rPr lang="uk-UA" sz="4800" b="1" dirty="0">
                <a:solidFill>
                  <a:srgbClr val="0D3EAB"/>
                </a:solidFill>
              </a:rPr>
              <a:t>ВІЛ-інфекція сьогодні.</a:t>
            </a:r>
            <a:br>
              <a:rPr lang="uk-UA" sz="4800" b="1" dirty="0">
                <a:solidFill>
                  <a:srgbClr val="0D3EAB"/>
                </a:solidFill>
              </a:rPr>
            </a:br>
            <a:r>
              <a:rPr lang="uk-UA" sz="4800" b="1" dirty="0">
                <a:solidFill>
                  <a:srgbClr val="0D3EAB"/>
                </a:solidFill>
              </a:rPr>
              <a:t>Профілактика ВІЛ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527343"/>
            <a:ext cx="9144000" cy="10679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2200" b="1" dirty="0">
                <a:solidFill>
                  <a:srgbClr val="002060"/>
                </a:solidFill>
              </a:rPr>
              <a:t>Коваль Анна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2200" b="1" dirty="0">
                <a:solidFill>
                  <a:srgbClr val="002060"/>
                </a:solidFill>
              </a:rPr>
              <a:t>Головна </a:t>
            </a:r>
            <a:r>
              <a:rPr lang="uk-UA" sz="2200" b="1" dirty="0" err="1">
                <a:solidFill>
                  <a:srgbClr val="002060"/>
                </a:solidFill>
              </a:rPr>
              <a:t>фахівчиня</a:t>
            </a:r>
            <a:r>
              <a:rPr lang="uk-UA" sz="2200" b="1" dirty="0">
                <a:solidFill>
                  <a:srgbClr val="002060"/>
                </a:solidFill>
              </a:rPr>
              <a:t> з управління та протидії ВІЛ-інфекції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2200" b="1" dirty="0">
                <a:solidFill>
                  <a:srgbClr val="002060"/>
                </a:solidFill>
              </a:rPr>
              <a:t>Центр громадського здоров’я МОЗ України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AFAB10-17B1-4A07-9D23-003E56E0E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974" y="0"/>
            <a:ext cx="3338307" cy="128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22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he Future of ARV-Based Prevention and More | AVAC">
            <a:extLst>
              <a:ext uri="{FF2B5EF4-FFF2-40B4-BE49-F238E27FC236}">
                <a16:creationId xmlns:a16="http://schemas.microsoft.com/office/drawing/2014/main" id="{66F386D1-065A-4BCC-908D-2935DFDAE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68456"/>
            <a:ext cx="9299447" cy="6184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6F5CA3-91DC-4826-A889-33DA3145A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645920" cy="63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89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EFD205-04AB-4691-AAF3-642954898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ДКП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CF8A84-0D92-471F-A2A2-F1768C6E1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sz="2800" dirty="0" err="1">
                <a:solidFill>
                  <a:srgbClr val="002060"/>
                </a:solidFill>
              </a:rPr>
              <a:t>Доконтактна</a:t>
            </a:r>
            <a:r>
              <a:rPr lang="uk-UA" sz="2800" dirty="0">
                <a:solidFill>
                  <a:srgbClr val="002060"/>
                </a:solidFill>
              </a:rPr>
              <a:t> профілактика (</a:t>
            </a:r>
            <a:r>
              <a:rPr lang="uk-UA" sz="2800" dirty="0" err="1">
                <a:solidFill>
                  <a:srgbClr val="002060"/>
                </a:solidFill>
              </a:rPr>
              <a:t>pre-exposure</a:t>
            </a:r>
            <a:r>
              <a:rPr lang="uk-UA" sz="2800" dirty="0">
                <a:solidFill>
                  <a:srgbClr val="002060"/>
                </a:solidFill>
              </a:rPr>
              <a:t> </a:t>
            </a:r>
            <a:r>
              <a:rPr lang="uk-UA" sz="2800" dirty="0" err="1">
                <a:solidFill>
                  <a:srgbClr val="002060"/>
                </a:solidFill>
              </a:rPr>
              <a:t>prophylaxis</a:t>
            </a:r>
            <a:r>
              <a:rPr lang="uk-UA" sz="2800" dirty="0">
                <a:solidFill>
                  <a:srgbClr val="002060"/>
                </a:solidFill>
              </a:rPr>
              <a:t>, PrEP) — </a:t>
            </a:r>
          </a:p>
          <a:p>
            <a:pPr marL="0" indent="0" algn="ctr">
              <a:buNone/>
            </a:pPr>
            <a:r>
              <a:rPr lang="uk-UA" sz="2800" dirty="0">
                <a:solidFill>
                  <a:srgbClr val="002060"/>
                </a:solidFill>
              </a:rPr>
              <a:t>це прийом </a:t>
            </a:r>
            <a:r>
              <a:rPr lang="uk-UA" sz="2800" dirty="0" err="1">
                <a:solidFill>
                  <a:srgbClr val="002060"/>
                </a:solidFill>
              </a:rPr>
              <a:t>антиретровірусних</a:t>
            </a:r>
            <a:r>
              <a:rPr lang="uk-UA" sz="2800" dirty="0">
                <a:solidFill>
                  <a:srgbClr val="002060"/>
                </a:solidFill>
              </a:rPr>
              <a:t> препаратів для зниження ризику інфікування ВІЛ.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4126B8-3EBE-4849-ACB4-43D62657B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6442" y="0"/>
            <a:ext cx="1715557" cy="10058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954C6C-3F9B-4E31-BDD8-EFDB593AF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854634" cy="7133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870572-490F-4145-88A4-6DF013B47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" y="3281439"/>
            <a:ext cx="4454652" cy="28955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C1B199B-D600-4BE3-999E-4A5C39FA9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8" y="3281439"/>
            <a:ext cx="4454652" cy="289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Для кого </a:t>
            </a:r>
            <a:r>
              <a:rPr lang="en-US" b="1" dirty="0">
                <a:solidFill>
                  <a:srgbClr val="002060"/>
                </a:solidFill>
              </a:rPr>
              <a:t>PrEP?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1861A3-9A96-4F17-86F2-D22C89158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8347" y="0"/>
            <a:ext cx="1481618" cy="868680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Grp="1"/>
          </p:cNvGraphicFramePr>
          <p:nvPr>
            <p:ph idx="1"/>
          </p:nvPr>
        </p:nvGraphicFramePr>
        <p:xfrm>
          <a:off x="177421" y="1392072"/>
          <a:ext cx="11952544" cy="5199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17637A-5DEB-4BBE-A663-8B40A42FD5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"/>
            <a:ext cx="1854634" cy="71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77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BBF4D-E9BB-428F-B2CA-7B373C50B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Чи працює</a:t>
            </a:r>
            <a:r>
              <a:rPr lang="en-US" b="1" dirty="0">
                <a:solidFill>
                  <a:srgbClr val="002060"/>
                </a:solidFill>
              </a:rPr>
              <a:t> PrEP ?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C6CBDA-427B-4BAB-87AD-FD97BC0EC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"/>
          <a:stretch/>
        </p:blipFill>
        <p:spPr>
          <a:xfrm>
            <a:off x="1990792" y="1762850"/>
            <a:ext cx="8210416" cy="44768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357D97-28A0-4507-89D9-92985ADB5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854634" cy="7133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BB3325-F4EA-46C5-A604-E6E3AB264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381" y="0"/>
            <a:ext cx="1481618" cy="8686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D590A1-ACA3-4753-995D-A02B5DBDC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78" y="2201069"/>
            <a:ext cx="25431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04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85856A9-3FBD-42A2-8039-E4DE48DC4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10" y="2336483"/>
            <a:ext cx="3088979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0F339-B76F-46B6-8ECF-35D07A616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824" y="0"/>
            <a:ext cx="4534503" cy="22686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DA2332-325E-4690-BE8E-611F00617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11" y="1841501"/>
            <a:ext cx="2723020" cy="38313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F4DC07-0F8B-45FB-8F55-B59EED1A2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9" y="1841501"/>
            <a:ext cx="2847135" cy="401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73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A95A1-CA1A-4132-980D-BFB6C8D8E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err="1">
                <a:solidFill>
                  <a:srgbClr val="002060"/>
                </a:solidFill>
              </a:rPr>
              <a:t>Інфо</a:t>
            </a:r>
            <a:r>
              <a:rPr lang="ru-RU" sz="5400" b="1" dirty="0">
                <a:solidFill>
                  <a:srgbClr val="002060"/>
                </a:solidFill>
              </a:rPr>
              <a:t> </a:t>
            </a:r>
            <a:r>
              <a:rPr lang="ru-RU" sz="5400" b="1" dirty="0" err="1">
                <a:solidFill>
                  <a:srgbClr val="002060"/>
                </a:solidFill>
              </a:rPr>
              <a:t>щодо</a:t>
            </a:r>
            <a:r>
              <a:rPr lang="ru-RU" sz="5400" b="1" dirty="0">
                <a:solidFill>
                  <a:srgbClr val="002060"/>
                </a:solidFill>
              </a:rPr>
              <a:t> ДКП (</a:t>
            </a:r>
            <a:r>
              <a:rPr lang="en-US" sz="5400" b="1" dirty="0">
                <a:solidFill>
                  <a:srgbClr val="002060"/>
                </a:solidFill>
              </a:rPr>
              <a:t>PrEP)</a:t>
            </a:r>
            <a:endParaRPr lang="ru-RU" sz="5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4E26B3-E355-4715-B931-A2596555D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https://prozdorovia.in.ua/</a:t>
            </a:r>
            <a:endParaRPr lang="uk-UA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5C73C4-77B0-422C-A337-DDBFD67D7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2386584"/>
            <a:ext cx="5140151" cy="36543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81EED9-0201-4FA2-A76B-03F9DC81C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3224" y="0"/>
            <a:ext cx="2088776" cy="12246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3780F3-137C-496B-89C7-6FAF1A6FE2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55" t="8350" r="4234" b="5457"/>
          <a:stretch/>
        </p:blipFill>
        <p:spPr>
          <a:xfrm>
            <a:off x="6650201" y="2072825"/>
            <a:ext cx="4688046" cy="31992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93AC65-101D-4516-8398-833B5DF8971F}"/>
              </a:ext>
            </a:extLst>
          </p:cNvPr>
          <p:cNvSpPr txBox="1"/>
          <p:nvPr/>
        </p:nvSpPr>
        <p:spPr>
          <a:xfrm>
            <a:off x="7124131" y="5272053"/>
            <a:ext cx="396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70C0"/>
                </a:solidFill>
              </a:rPr>
              <a:t>https://prep.com.ua/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B8CE39-B259-47CE-88A5-32D870013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9" y="5735573"/>
            <a:ext cx="1122427" cy="11224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9E290A-244A-44F0-8E7F-6065322925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0202" y="5669280"/>
            <a:ext cx="1188720" cy="11887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593426-D6E1-419F-8DE3-0F8F13E255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"/>
            <a:ext cx="1854634" cy="71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58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93AAE-9DD3-4F69-8C62-1CC68ED5C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54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ПКП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B87B07-ADBC-4EC8-B686-B2796EB1E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013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i="0" dirty="0" err="1">
                <a:solidFill>
                  <a:srgbClr val="002060"/>
                </a:solidFill>
                <a:effectLst/>
                <a:latin typeface="Myriad Pro"/>
              </a:rPr>
              <a:t>Постконтактна</a:t>
            </a:r>
            <a:r>
              <a:rPr lang="uk-UA" sz="2400" b="1" i="0" dirty="0">
                <a:solidFill>
                  <a:srgbClr val="002060"/>
                </a:solidFill>
                <a:effectLst/>
                <a:latin typeface="Myriad Pro"/>
              </a:rPr>
              <a:t> профілактика (ПКП) -</a:t>
            </a:r>
            <a:r>
              <a:rPr lang="uk-UA" sz="2400" b="0" i="0" dirty="0">
                <a:solidFill>
                  <a:srgbClr val="002060"/>
                </a:solidFill>
                <a:effectLst/>
                <a:latin typeface="Myriad Pro"/>
              </a:rPr>
              <a:t> це медичний захід, спрямований на попередження розвитку інфекції після імовірного контакту з патогенним мікроорганізмом. В цьому випадку необхідно звернутися до лікаря не більше ніж через 72 години після ймовірного контакту з ВІЛ задля тестування та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Myriad Pro"/>
              </a:rPr>
              <a:t>проведення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Myriad Pro"/>
              </a:rPr>
              <a:t> короткого курсу (28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Myriad Pro"/>
              </a:rPr>
              <a:t>днів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Myriad Pro"/>
              </a:rPr>
              <a:t>)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Myriad Pro"/>
              </a:rPr>
              <a:t>антиретровірусної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Myriad Pro"/>
              </a:rPr>
              <a:t>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Myriad Pro"/>
              </a:rPr>
              <a:t>терапії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Myriad Pro"/>
              </a:rPr>
              <a:t> (АРТ) з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Myriad Pro"/>
              </a:rPr>
              <a:t>наданням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Myriad Pro"/>
              </a:rPr>
              <a:t>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Myriad Pro"/>
              </a:rPr>
              <a:t>підтримки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Myriad Pro"/>
              </a:rPr>
              <a:t> і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Myriad Pro"/>
              </a:rPr>
              <a:t>подальшого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Myriad Pro"/>
              </a:rPr>
              <a:t>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Myriad Pro"/>
              </a:rPr>
              <a:t>спостереження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Myriad Pro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FBA8F4-0C49-4176-9D22-13773A5E5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854634" cy="713322"/>
          </a:xfrm>
          <a:prstGeom prst="rect">
            <a:avLst/>
          </a:prstGeom>
        </p:spPr>
      </p:pic>
      <p:pic>
        <p:nvPicPr>
          <p:cNvPr id="3074" name="Picture 2" descr="Постконтактна профілактика (ПКП) | Центр громадського здоров&amp;#39;я">
            <a:extLst>
              <a:ext uri="{FF2B5EF4-FFF2-40B4-BE49-F238E27FC236}">
                <a16:creationId xmlns:a16="http://schemas.microsoft.com/office/drawing/2014/main" id="{2B9B9BC0-5A17-4BCA-960C-5F92B3D3E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871" y="4297680"/>
            <a:ext cx="6073800" cy="231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812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Відмінності між PrEP та PEP">
            <a:extLst>
              <a:ext uri="{FF2B5EF4-FFF2-40B4-BE49-F238E27FC236}">
                <a16:creationId xmlns:a16="http://schemas.microsoft.com/office/drawing/2014/main" id="{F768D40A-6AFC-4AC5-A0E4-B34005974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357" y="310261"/>
            <a:ext cx="9122982" cy="645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7BBF88-324B-455F-A038-2709BAC88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854634" cy="71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59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6F582C-28DE-47D6-BD6F-69018FE88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101"/>
            <a:ext cx="10515600" cy="1325563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ІПСШ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A8D9E6-C220-4AE1-8EE7-1F27BA939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205" y="1307592"/>
            <a:ext cx="10515600" cy="5102352"/>
          </a:xfrm>
        </p:spPr>
        <p:txBody>
          <a:bodyPr>
            <a:normAutofit fontScale="92500" lnSpcReduction="10000"/>
          </a:bodyPr>
          <a:lstStyle/>
          <a:p>
            <a:pPr algn="l" fontAlgn="base"/>
            <a:r>
              <a:rPr lang="uk-UA" b="0" i="0" dirty="0">
                <a:solidFill>
                  <a:srgbClr val="002060"/>
                </a:solidFill>
                <a:effectLst/>
                <a:latin typeface="Myriad Pro"/>
              </a:rPr>
              <a:t>За даними МОЗ в Україні щороку реєструють близько 400 000 нових випадків сифілісу, гонореї, </a:t>
            </a:r>
            <a:r>
              <a:rPr lang="uk-UA" b="0" i="0" dirty="0" err="1">
                <a:solidFill>
                  <a:srgbClr val="002060"/>
                </a:solidFill>
                <a:effectLst/>
                <a:latin typeface="Myriad Pro"/>
              </a:rPr>
              <a:t>хламідіозу</a:t>
            </a:r>
            <a:r>
              <a:rPr lang="uk-UA" b="0" i="0" dirty="0">
                <a:solidFill>
                  <a:srgbClr val="002060"/>
                </a:solidFill>
                <a:effectLst/>
                <a:latin typeface="Myriad Pro"/>
              </a:rPr>
              <a:t>, герпесу, сечостатевого </a:t>
            </a:r>
            <a:r>
              <a:rPr lang="uk-UA" b="0" i="0" dirty="0" err="1">
                <a:solidFill>
                  <a:srgbClr val="002060"/>
                </a:solidFill>
                <a:effectLst/>
                <a:latin typeface="Myriad Pro"/>
              </a:rPr>
              <a:t>мікоплазмозу</a:t>
            </a:r>
            <a:r>
              <a:rPr lang="uk-UA" b="0" i="0" dirty="0">
                <a:solidFill>
                  <a:srgbClr val="002060"/>
                </a:solidFill>
                <a:effectLst/>
                <a:latin typeface="Myriad Pro"/>
              </a:rPr>
              <a:t>, </a:t>
            </a:r>
            <a:r>
              <a:rPr lang="uk-UA" b="0" i="0" dirty="0" err="1">
                <a:solidFill>
                  <a:srgbClr val="002060"/>
                </a:solidFill>
                <a:effectLst/>
                <a:latin typeface="Myriad Pro"/>
              </a:rPr>
              <a:t>генітального</a:t>
            </a:r>
            <a:r>
              <a:rPr lang="uk-UA" b="0" i="0" dirty="0">
                <a:solidFill>
                  <a:srgbClr val="002060"/>
                </a:solidFill>
                <a:effectLst/>
                <a:latin typeface="Myriad Pro"/>
              </a:rPr>
              <a:t> </a:t>
            </a:r>
            <a:r>
              <a:rPr lang="uk-UA" b="0" i="0" dirty="0" err="1">
                <a:solidFill>
                  <a:srgbClr val="002060"/>
                </a:solidFill>
                <a:effectLst/>
                <a:latin typeface="Myriad Pro"/>
              </a:rPr>
              <a:t>кандидозу</a:t>
            </a:r>
            <a:r>
              <a:rPr lang="uk-UA" b="0" i="0" dirty="0">
                <a:solidFill>
                  <a:srgbClr val="002060"/>
                </a:solidFill>
                <a:effectLst/>
                <a:latin typeface="Myriad Pro"/>
              </a:rPr>
              <a:t> і </a:t>
            </a:r>
            <a:r>
              <a:rPr lang="uk-UA" b="0" i="0" dirty="0" err="1">
                <a:solidFill>
                  <a:srgbClr val="002060"/>
                </a:solidFill>
                <a:effectLst/>
                <a:latin typeface="Myriad Pro"/>
              </a:rPr>
              <a:t>трихомонозу</a:t>
            </a:r>
            <a:r>
              <a:rPr lang="uk-UA" b="0" i="0" dirty="0">
                <a:solidFill>
                  <a:srgbClr val="002060"/>
                </a:solidFill>
                <a:effectLst/>
                <a:latin typeface="Myriad Pro"/>
              </a:rPr>
              <a:t>.</a:t>
            </a:r>
          </a:p>
          <a:p>
            <a:pPr algn="l" fontAlgn="base"/>
            <a:r>
              <a:rPr lang="uk-UA" b="0" i="0" dirty="0">
                <a:solidFill>
                  <a:srgbClr val="002060"/>
                </a:solidFill>
                <a:effectLst/>
                <a:latin typeface="Myriad Pro"/>
              </a:rPr>
              <a:t>Проблему ІПСШ не можна відокремлювати від епідемії ВІЛ/СНІД в Україні, оскільки одним зі шляхів передавання ВІЛ-інфекції є статевий.</a:t>
            </a:r>
          </a:p>
          <a:p>
            <a:pPr algn="l" fontAlgn="base"/>
            <a:r>
              <a:rPr lang="uk-UA" b="0" i="0" dirty="0">
                <a:solidFill>
                  <a:srgbClr val="002060"/>
                </a:solidFill>
                <a:effectLst/>
                <a:latin typeface="Myriad Pro"/>
              </a:rPr>
              <a:t>ІПСШ, збудниками яких є більше 30 різних бактерій, вірусів, грибків та паразитів, поширюються головним чином внаслідок незахищених сексуальних контактів.</a:t>
            </a:r>
          </a:p>
          <a:p>
            <a:pPr algn="l" fontAlgn="base"/>
            <a:r>
              <a:rPr lang="uk-UA" b="0" i="0" dirty="0">
                <a:solidFill>
                  <a:srgbClr val="002060"/>
                </a:solidFill>
                <a:effectLst/>
                <a:latin typeface="Myriad Pro"/>
              </a:rPr>
              <a:t>Деякі ІПСШ можуть передаватися під час звичайного тілесного контакту, через </a:t>
            </a:r>
            <a:r>
              <a:rPr lang="uk-UA" b="0" i="0" dirty="0" err="1">
                <a:solidFill>
                  <a:srgbClr val="002060"/>
                </a:solidFill>
                <a:effectLst/>
                <a:latin typeface="Myriad Pro"/>
              </a:rPr>
              <a:t>мікропошкодження</a:t>
            </a:r>
            <a:r>
              <a:rPr lang="uk-UA" b="0" i="0" dirty="0">
                <a:solidFill>
                  <a:srgbClr val="002060"/>
                </a:solidFill>
                <a:effectLst/>
                <a:latin typeface="Myriad Pro"/>
              </a:rPr>
              <a:t> шкіри і навіть побутові предмети.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96B35A-7DF9-4F75-A59C-F9BBD8360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854634" cy="7133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2918FA-27FC-41E0-A383-C70C29753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" t="9733" r="9278" b="18486"/>
          <a:stretch/>
        </p:blipFill>
        <p:spPr>
          <a:xfrm>
            <a:off x="4625177" y="5526580"/>
            <a:ext cx="2581656" cy="133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77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E48FF7C-DA28-44BC-9D56-A9E7716BA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208" y="53533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4800" dirty="0">
                <a:solidFill>
                  <a:srgbClr val="002060"/>
                </a:solidFill>
              </a:rPr>
              <a:t>Безпечного вам кохання!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1BD504-D2D2-4027-9A3D-C5466159B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012" y="841883"/>
            <a:ext cx="4887975" cy="47914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FBEF19-B0ED-45C4-9BAA-BE331DDD3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854634" cy="71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86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CEF347-BA79-4160-84D8-E1FF42A74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59"/>
            <a:ext cx="1932905" cy="743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604D48-10F5-4FC7-8773-3DBF27D8AE18}"/>
              </a:ext>
            </a:extLst>
          </p:cNvPr>
          <p:cNvSpPr txBox="1"/>
          <p:nvPr/>
        </p:nvSpPr>
        <p:spPr>
          <a:xfrm>
            <a:off x="1335024" y="1673352"/>
            <a:ext cx="2295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АРТ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205574-56C4-4AC8-8CA2-C958E34DDFE2}"/>
              </a:ext>
            </a:extLst>
          </p:cNvPr>
          <p:cNvSpPr txBox="1"/>
          <p:nvPr/>
        </p:nvSpPr>
        <p:spPr>
          <a:xfrm>
            <a:off x="8796528" y="2351794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ІПСШ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A51104-5B0C-46A3-89B2-53A79B102858}"/>
              </a:ext>
            </a:extLst>
          </p:cNvPr>
          <p:cNvSpPr txBox="1"/>
          <p:nvPr/>
        </p:nvSpPr>
        <p:spPr>
          <a:xfrm>
            <a:off x="6897624" y="5056632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ДКП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A40DC3-E158-4D45-B158-2879EBB1E33C}"/>
              </a:ext>
            </a:extLst>
          </p:cNvPr>
          <p:cNvSpPr txBox="1"/>
          <p:nvPr/>
        </p:nvSpPr>
        <p:spPr>
          <a:xfrm>
            <a:off x="3127248" y="3799654"/>
            <a:ext cx="238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СД4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A4BD6-0A2E-465A-9D68-F4E650D49C1D}"/>
              </a:ext>
            </a:extLst>
          </p:cNvPr>
          <p:cNvSpPr txBox="1"/>
          <p:nvPr/>
        </p:nvSpPr>
        <p:spPr>
          <a:xfrm>
            <a:off x="5513832" y="624024"/>
            <a:ext cx="2048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ПКП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8F42DB-8EAD-442B-B6D8-F7AE991E2D58}"/>
              </a:ext>
            </a:extLst>
          </p:cNvPr>
          <p:cNvSpPr txBox="1"/>
          <p:nvPr/>
        </p:nvSpPr>
        <p:spPr>
          <a:xfrm>
            <a:off x="4754880" y="2628793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>
                <a:solidFill>
                  <a:srgbClr val="002060"/>
                </a:solidFill>
              </a:rPr>
              <a:t>ВІЛ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6A6A91-DE35-4939-8492-CDB47252FC14}"/>
              </a:ext>
            </a:extLst>
          </p:cNvPr>
          <p:cNvSpPr txBox="1"/>
          <p:nvPr/>
        </p:nvSpPr>
        <p:spPr>
          <a:xfrm>
            <a:off x="10204704" y="4498848"/>
            <a:ext cx="987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?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E8B52E-0ED6-4C80-A075-C1E848B9D135}"/>
              </a:ext>
            </a:extLst>
          </p:cNvPr>
          <p:cNvSpPr txBox="1"/>
          <p:nvPr/>
        </p:nvSpPr>
        <p:spPr>
          <a:xfrm>
            <a:off x="7424928" y="2018003"/>
            <a:ext cx="987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?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CF93EC-6B82-4441-AF87-DEEE8D1A35EC}"/>
              </a:ext>
            </a:extLst>
          </p:cNvPr>
          <p:cNvSpPr txBox="1"/>
          <p:nvPr/>
        </p:nvSpPr>
        <p:spPr>
          <a:xfrm>
            <a:off x="5547360" y="4341174"/>
            <a:ext cx="987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?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114FBE-4FB2-4DC1-AB11-09FB87E7AD4E}"/>
              </a:ext>
            </a:extLst>
          </p:cNvPr>
          <p:cNvSpPr txBox="1"/>
          <p:nvPr/>
        </p:nvSpPr>
        <p:spPr>
          <a:xfrm>
            <a:off x="2977896" y="827640"/>
            <a:ext cx="987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?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59010B-AF32-4B9D-8BBB-A9BA6C871E2F}"/>
              </a:ext>
            </a:extLst>
          </p:cNvPr>
          <p:cNvSpPr txBox="1"/>
          <p:nvPr/>
        </p:nvSpPr>
        <p:spPr>
          <a:xfrm>
            <a:off x="554736" y="3552123"/>
            <a:ext cx="987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?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ACD14A-2FEF-4535-B323-50F76DB62EAE}"/>
              </a:ext>
            </a:extLst>
          </p:cNvPr>
          <p:cNvSpPr txBox="1"/>
          <p:nvPr/>
        </p:nvSpPr>
        <p:spPr>
          <a:xfrm>
            <a:off x="9924288" y="774793"/>
            <a:ext cx="987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?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EC70A4-A368-4A99-BF5A-6BD4FA72E0C5}"/>
              </a:ext>
            </a:extLst>
          </p:cNvPr>
          <p:cNvSpPr txBox="1"/>
          <p:nvPr/>
        </p:nvSpPr>
        <p:spPr>
          <a:xfrm>
            <a:off x="1862328" y="5518297"/>
            <a:ext cx="987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?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654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ВІЛ-інфекція в Україні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>
                <a:solidFill>
                  <a:srgbClr val="002060"/>
                </a:solidFill>
              </a:rPr>
              <a:t>Станом на 2020 рік зареєстровано понад 250 000 осіб, </a:t>
            </a:r>
          </a:p>
          <a:p>
            <a:pPr marL="0" indent="0" algn="ctr">
              <a:buNone/>
            </a:pPr>
            <a:r>
              <a:rPr lang="uk-UA" dirty="0">
                <a:solidFill>
                  <a:srgbClr val="002060"/>
                </a:solidFill>
              </a:rPr>
              <a:t>що мають ВІЛ-позитивний статус</a:t>
            </a:r>
          </a:p>
          <a:p>
            <a:pPr marL="0" indent="0" algn="ctr">
              <a:buNone/>
            </a:pPr>
            <a:r>
              <a:rPr lang="uk-UA" dirty="0">
                <a:solidFill>
                  <a:srgbClr val="002060"/>
                </a:solidFill>
              </a:rPr>
              <a:t>З них лише 150 000 знають про свій статус</a:t>
            </a:r>
          </a:p>
          <a:p>
            <a:pPr marL="0" indent="0">
              <a:buNone/>
            </a:pPr>
            <a:endParaRPr lang="uk-UA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uk-UA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56088C-98FA-4F70-AC8A-4DBD2476D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59"/>
            <a:ext cx="1993392" cy="7666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B06CB4-0602-4C86-8325-811E5EA82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852" y="3519067"/>
            <a:ext cx="2786095" cy="27860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CD2D7C-A5DC-43B1-BEF6-A598BFB8D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581" y="3501331"/>
            <a:ext cx="2765569" cy="276556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79254E-5814-450A-A6C9-EBC476E7A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5" y="3501331"/>
            <a:ext cx="2651157" cy="26511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C68A58F-4C24-48D5-9D45-248764B6FA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080" y="3525805"/>
            <a:ext cx="2786095" cy="278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32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7150A02-034F-41C0-BAF7-2E620556C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5" y="1690687"/>
            <a:ext cx="4600575" cy="460057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866131-74E2-4198-B406-870FB03B7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907" y="1690688"/>
            <a:ext cx="4600575" cy="46005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1B3B58-7089-43EF-B1F9-F2B5D3325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959"/>
            <a:ext cx="1801368" cy="69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06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01C9DD1-426D-4D41-83EC-FAF3B75F0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F053DA6-D5BF-41C9-95D6-6B3A921A55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143057"/>
              </p:ext>
            </p:extLst>
          </p:nvPr>
        </p:nvGraphicFramePr>
        <p:xfrm>
          <a:off x="580251" y="1188721"/>
          <a:ext cx="11031498" cy="4856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53C6B3-9E8D-4AF4-8AE3-2235E90ED9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959"/>
            <a:ext cx="1810512" cy="69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06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D2961C34-B188-42A7-9CDB-177BC3FFC3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7448"/>
            <a:ext cx="2790009" cy="2130552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F9E2E0-F355-43D9-ADC6-0BAB78A87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84" y="4556760"/>
            <a:ext cx="2325551" cy="23255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E561E9-60E9-48BA-9C93-08D80900A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52" y="806482"/>
            <a:ext cx="6406896" cy="48051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B5CF5C-7329-4DA6-B3DC-4C1926726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71" y="1535543"/>
            <a:ext cx="2703026" cy="18020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DEB081-6A58-4084-935E-C7855BDA6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711755" cy="658368"/>
          </a:xfrm>
          <a:prstGeom prst="rect">
            <a:avLst/>
          </a:prstGeom>
        </p:spPr>
      </p:pic>
      <p:pic>
        <p:nvPicPr>
          <p:cNvPr id="2050" name="Picture 2" descr="Донецький обласний центр з профілактики та боротьби із СНІДом">
            <a:extLst>
              <a:ext uri="{FF2B5EF4-FFF2-40B4-BE49-F238E27FC236}">
                <a16:creationId xmlns:a16="http://schemas.microsoft.com/office/drawing/2014/main" id="{28F9848C-F30E-4B3E-94F2-D29F0A5F7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1" r="12460"/>
          <a:stretch/>
        </p:blipFill>
        <p:spPr bwMode="auto">
          <a:xfrm>
            <a:off x="51271" y="2436551"/>
            <a:ext cx="2790009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343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8965C-91DD-4FF9-838E-2C842B06D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АРТ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FE0E55-7EDE-4A18-BA88-5C864B8D2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84" y="1690688"/>
            <a:ext cx="10515600" cy="4351338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uk-UA" sz="2000" b="0" i="0" dirty="0" err="1">
                <a:solidFill>
                  <a:srgbClr val="002060"/>
                </a:solidFill>
                <a:effectLst/>
              </a:rPr>
              <a:t>Антиретровірусна</a:t>
            </a:r>
            <a:r>
              <a:rPr lang="uk-UA" sz="2000" b="0" i="0" dirty="0">
                <a:solidFill>
                  <a:srgbClr val="002060"/>
                </a:solidFill>
                <a:effectLst/>
              </a:rPr>
              <a:t> терапія (АРТ) є невід’ємним компонентом програми надання комплексної медичної допомоги людям, які живуть з ВІЛ. Основна мета АРТ: пригнічення розмноження вірусу в організмі.</a:t>
            </a:r>
          </a:p>
          <a:p>
            <a:pPr marL="0" indent="0" algn="ctr" fontAlgn="base">
              <a:buNone/>
            </a:pPr>
            <a:endParaRPr lang="uk-UA" sz="2400" b="1" i="0" dirty="0">
              <a:solidFill>
                <a:srgbClr val="002060"/>
              </a:solidFill>
              <a:effectLst/>
            </a:endParaRPr>
          </a:p>
          <a:p>
            <a:pPr marL="0" indent="0" algn="ctr" fontAlgn="base">
              <a:buNone/>
            </a:pPr>
            <a:r>
              <a:rPr lang="uk-UA" sz="2400" b="1" i="0" dirty="0">
                <a:solidFill>
                  <a:srgbClr val="002060"/>
                </a:solidFill>
                <a:effectLst/>
              </a:rPr>
              <a:t>Н</a:t>
            </a:r>
            <a:r>
              <a:rPr lang="uk-UA" sz="2000" b="0" i="0" dirty="0">
                <a:solidFill>
                  <a:srgbClr val="002060"/>
                </a:solidFill>
                <a:effectLst/>
              </a:rPr>
              <a:t>е визначається= </a:t>
            </a:r>
            <a:r>
              <a:rPr lang="uk-UA" sz="2400" b="1" i="0" dirty="0">
                <a:solidFill>
                  <a:srgbClr val="002060"/>
                </a:solidFill>
                <a:effectLst/>
              </a:rPr>
              <a:t>Н</a:t>
            </a:r>
            <a:r>
              <a:rPr lang="uk-UA" sz="2000" b="0" i="0" dirty="0">
                <a:solidFill>
                  <a:srgbClr val="002060"/>
                </a:solidFill>
                <a:effectLst/>
              </a:rPr>
              <a:t>е передається</a:t>
            </a:r>
          </a:p>
          <a:p>
            <a:pPr marL="0" indent="0" algn="ctr" fontAlgn="base">
              <a:buNone/>
            </a:pPr>
            <a:r>
              <a:rPr lang="ru-RU" sz="2000" b="0" i="0" dirty="0">
                <a:solidFill>
                  <a:srgbClr val="002060"/>
                </a:solidFill>
                <a:effectLst/>
              </a:rPr>
              <a:t>Суть </a:t>
            </a:r>
            <a:r>
              <a:rPr lang="ru-RU" sz="2000" b="0" i="0" dirty="0" err="1">
                <a:solidFill>
                  <a:srgbClr val="002060"/>
                </a:solidFill>
                <a:effectLst/>
              </a:rPr>
              <a:t>формули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 — </a:t>
            </a:r>
            <a:r>
              <a:rPr lang="ru-RU" sz="2000" b="0" i="0" dirty="0" err="1">
                <a:solidFill>
                  <a:srgbClr val="002060"/>
                </a:solidFill>
                <a:effectLst/>
              </a:rPr>
              <a:t>якщо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 </a:t>
            </a:r>
            <a:r>
              <a:rPr lang="ru-RU" sz="2000" b="0" i="0" dirty="0" err="1">
                <a:solidFill>
                  <a:srgbClr val="002060"/>
                </a:solidFill>
                <a:effectLst/>
              </a:rPr>
              <a:t>людина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 з ВІЛ </a:t>
            </a:r>
            <a:r>
              <a:rPr lang="ru-RU" sz="2000" b="0" i="0" dirty="0" err="1">
                <a:solidFill>
                  <a:srgbClr val="002060"/>
                </a:solidFill>
                <a:effectLst/>
              </a:rPr>
              <a:t>отримує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 </a:t>
            </a:r>
            <a:r>
              <a:rPr lang="ru-RU" sz="2000" b="0" i="0" dirty="0" err="1">
                <a:solidFill>
                  <a:srgbClr val="002060"/>
                </a:solidFill>
                <a:effectLst/>
              </a:rPr>
              <a:t>лікування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 і в </a:t>
            </a:r>
            <a:r>
              <a:rPr lang="ru-RU" sz="2000" b="0" i="0" dirty="0" err="1">
                <a:solidFill>
                  <a:srgbClr val="002060"/>
                </a:solidFill>
                <a:effectLst/>
              </a:rPr>
              <a:t>неї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 у </a:t>
            </a:r>
            <a:r>
              <a:rPr lang="ru-RU" sz="2000" b="0" i="0" dirty="0" err="1">
                <a:solidFill>
                  <a:srgbClr val="002060"/>
                </a:solidFill>
                <a:effectLst/>
              </a:rPr>
              <a:t>крові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 </a:t>
            </a:r>
            <a:r>
              <a:rPr lang="ru-RU" sz="2000" b="0" i="0" dirty="0" err="1">
                <a:solidFill>
                  <a:srgbClr val="002060"/>
                </a:solidFill>
                <a:effectLst/>
              </a:rPr>
              <a:t>кількість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 </a:t>
            </a:r>
            <a:r>
              <a:rPr lang="ru-RU" sz="2000" b="0" i="0" dirty="0" err="1">
                <a:solidFill>
                  <a:srgbClr val="002060"/>
                </a:solidFill>
                <a:effectLst/>
              </a:rPr>
              <a:t>вірусу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 </a:t>
            </a:r>
            <a:r>
              <a:rPr lang="ru-RU" sz="2000" b="0" i="0" dirty="0" err="1">
                <a:solidFill>
                  <a:srgbClr val="002060"/>
                </a:solidFill>
                <a:effectLst/>
              </a:rPr>
              <a:t>знижується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 до </a:t>
            </a:r>
            <a:r>
              <a:rPr lang="ru-RU" sz="2000" b="0" i="0" dirty="0" err="1">
                <a:solidFill>
                  <a:srgbClr val="002060"/>
                </a:solidFill>
                <a:effectLst/>
              </a:rPr>
              <a:t>мінімуму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 (так званого </a:t>
            </a:r>
            <a:r>
              <a:rPr lang="ru-RU" sz="2000" b="0" i="0" dirty="0" err="1">
                <a:solidFill>
                  <a:srgbClr val="002060"/>
                </a:solidFill>
                <a:effectLst/>
              </a:rPr>
              <a:t>невизначуваного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 </a:t>
            </a:r>
            <a:r>
              <a:rPr lang="ru-RU" sz="2000" b="0" i="0" dirty="0" err="1">
                <a:solidFill>
                  <a:srgbClr val="002060"/>
                </a:solidFill>
                <a:effectLst/>
              </a:rPr>
              <a:t>рівня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 </a:t>
            </a:r>
            <a:r>
              <a:rPr lang="ru-RU" sz="2000" b="0" i="0" dirty="0" err="1">
                <a:solidFill>
                  <a:srgbClr val="002060"/>
                </a:solidFill>
                <a:effectLst/>
              </a:rPr>
              <a:t>вірусного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 </a:t>
            </a:r>
            <a:r>
              <a:rPr lang="ru-RU" sz="2000" b="0" i="0" dirty="0" err="1">
                <a:solidFill>
                  <a:srgbClr val="002060"/>
                </a:solidFill>
                <a:effectLst/>
              </a:rPr>
              <a:t>навантаження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), вона не </a:t>
            </a:r>
            <a:r>
              <a:rPr lang="ru-RU" sz="2000" b="0" i="0" dirty="0" err="1">
                <a:solidFill>
                  <a:srgbClr val="002060"/>
                </a:solidFill>
                <a:effectLst/>
              </a:rPr>
              <a:t>може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 </a:t>
            </a:r>
            <a:r>
              <a:rPr lang="ru-RU" sz="2000" b="0" i="0" dirty="0" err="1">
                <a:solidFill>
                  <a:srgbClr val="002060"/>
                </a:solidFill>
                <a:effectLst/>
              </a:rPr>
              <a:t>передати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 ВІЛ </a:t>
            </a:r>
            <a:r>
              <a:rPr lang="ru-RU" sz="2000" b="0" i="0" dirty="0" err="1">
                <a:solidFill>
                  <a:srgbClr val="002060"/>
                </a:solidFill>
                <a:effectLst/>
              </a:rPr>
              <a:t>статевому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 партнеру.</a:t>
            </a:r>
            <a:endParaRPr lang="uk-UA" sz="3200" b="0" i="0" dirty="0">
              <a:solidFill>
                <a:srgbClr val="002060"/>
              </a:solidFill>
              <a:effectLst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055FA1-54F9-42F7-B3FF-B8FE80FB4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645920" cy="6330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8FCFDC-D436-4E86-AD9E-0E7E7ECA1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218" y="4865847"/>
            <a:ext cx="2567750" cy="17623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26DE93-F769-46D0-8F94-D8F270AD4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02" y="4865847"/>
            <a:ext cx="3064401" cy="172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1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89B04-8DE5-43DD-92E7-8EB043E71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Інформаційна кампанія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7C4793-4A2E-4E4D-A217-263E169F3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07" y="955665"/>
            <a:ext cx="3458141" cy="24733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3A3F99-D20C-4524-94EA-5A9BFF70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094" y="4126330"/>
            <a:ext cx="4849906" cy="271406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566C684-8E51-4DA3-AEED-145CF10A9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279" y="1314744"/>
            <a:ext cx="3847746" cy="21327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F4B4A7-B577-4B11-99F5-9B8F71AB9492}"/>
              </a:ext>
            </a:extLst>
          </p:cNvPr>
          <p:cNvSpPr txBox="1"/>
          <p:nvPr/>
        </p:nvSpPr>
        <p:spPr>
          <a:xfrm>
            <a:off x="421341" y="3151093"/>
            <a:ext cx="2294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https://arv.phc.org.ua</a:t>
            </a:r>
            <a:endParaRPr lang="uk-UA" dirty="0"/>
          </a:p>
          <a:p>
            <a:r>
              <a:rPr lang="uk-UA" b="1" dirty="0">
                <a:solidFill>
                  <a:srgbClr val="002060"/>
                </a:solidFill>
              </a:rPr>
              <a:t>Сторінка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2DD199-B8F7-43DA-A0F0-7F415E09FD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748" y="2553269"/>
            <a:ext cx="2946822" cy="22101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850BF-8964-4843-8223-F3BDBE536C51}"/>
              </a:ext>
            </a:extLst>
          </p:cNvPr>
          <p:cNvSpPr txBox="1"/>
          <p:nvPr/>
        </p:nvSpPr>
        <p:spPr>
          <a:xfrm>
            <a:off x="8073414" y="3608207"/>
            <a:ext cx="40211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hlinkClick r:id="rId7"/>
              </a:rPr>
              <a:t>https://www.youtube.com/watch?v=h3pl9tPs7Yk</a:t>
            </a:r>
            <a:endParaRPr lang="uk-UA" sz="1400" b="1" dirty="0">
              <a:solidFill>
                <a:srgbClr val="002060"/>
              </a:solidFill>
            </a:endParaRPr>
          </a:p>
          <a:p>
            <a:pPr algn="ctr"/>
            <a:r>
              <a:rPr lang="uk-UA" sz="1600" b="1" dirty="0" err="1">
                <a:solidFill>
                  <a:srgbClr val="002060"/>
                </a:solidFill>
              </a:rPr>
              <a:t>Інфокампанія</a:t>
            </a:r>
            <a:r>
              <a:rPr lang="uk-UA" sz="1600" b="1" dirty="0">
                <a:solidFill>
                  <a:srgbClr val="002060"/>
                </a:solidFill>
              </a:rPr>
              <a:t> до 1 грудня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5752B7-417F-40A8-A244-BED6DB95A524}"/>
              </a:ext>
            </a:extLst>
          </p:cNvPr>
          <p:cNvSpPr txBox="1"/>
          <p:nvPr/>
        </p:nvSpPr>
        <p:spPr>
          <a:xfrm>
            <a:off x="4505217" y="1915162"/>
            <a:ext cx="2579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Національний брендинг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1CAEBB-F7D9-4921-969C-25B5040B9E07}"/>
              </a:ext>
            </a:extLst>
          </p:cNvPr>
          <p:cNvSpPr txBox="1"/>
          <p:nvPr/>
        </p:nvSpPr>
        <p:spPr>
          <a:xfrm>
            <a:off x="2038508" y="3792873"/>
            <a:ext cx="1486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Реклама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460EA4-F8A7-4EAC-8074-BB4915FB4D6B}"/>
              </a:ext>
            </a:extLst>
          </p:cNvPr>
          <p:cNvSpPr txBox="1"/>
          <p:nvPr/>
        </p:nvSpPr>
        <p:spPr>
          <a:xfrm>
            <a:off x="9233151" y="985391"/>
            <a:ext cx="250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b="1" dirty="0">
                <a:solidFill>
                  <a:srgbClr val="002060"/>
                </a:solidFill>
              </a:rPr>
              <a:t>Відеоматеріали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24A0AD-D508-4D58-9683-F459E2D770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83303" cy="7133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8A951BE-9650-448B-9254-EAEF3382EF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1"/>
            <a:ext cx="1854634" cy="713322"/>
          </a:xfrm>
          <a:prstGeom prst="rect">
            <a:avLst/>
          </a:prstGeom>
        </p:spPr>
      </p:pic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910B1738-7ECD-4CC8-A746-F254F7833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773" y="4053255"/>
            <a:ext cx="1991065" cy="2804744"/>
          </a:xfr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A4F9923-350D-4A01-B885-446C772D5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37" y="3790172"/>
            <a:ext cx="1188986" cy="1188986"/>
          </a:xfrm>
          <a:prstGeom prst="rect">
            <a:avLst/>
          </a:prstGeom>
          <a:noFill/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7FB8235-5349-42CC-B05D-9D7B23FD4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341" y="5762536"/>
            <a:ext cx="1063982" cy="106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345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316BBC-2A3F-4618-8A1B-46E50CEC9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>
                <a:solidFill>
                  <a:srgbClr val="002060"/>
                </a:solidFill>
              </a:rPr>
              <a:t>Профілактика</a:t>
            </a:r>
            <a:r>
              <a:rPr lang="ru-RU" dirty="0">
                <a:solidFill>
                  <a:srgbClr val="002060"/>
                </a:solidFill>
              </a:rPr>
              <a:t> ВІЛ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A19EC7-3F9F-4F4E-A27C-D2684F954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800" dirty="0">
                <a:solidFill>
                  <a:srgbClr val="002060"/>
                </a:solidFill>
              </a:rPr>
              <a:t>презерватив</a:t>
            </a:r>
            <a:r>
              <a:rPr lang="uk-UA" sz="2800" dirty="0">
                <a:solidFill>
                  <a:srgbClr val="002060"/>
                </a:solidFill>
              </a:rPr>
              <a:t>и та </a:t>
            </a:r>
            <a:r>
              <a:rPr lang="uk-UA" sz="2800" dirty="0" err="1">
                <a:solidFill>
                  <a:srgbClr val="002060"/>
                </a:solidFill>
              </a:rPr>
              <a:t>лубриканти</a:t>
            </a:r>
            <a:r>
              <a:rPr lang="uk-UA" sz="2800" dirty="0">
                <a:solidFill>
                  <a:srgbClr val="002060"/>
                </a:solidFill>
              </a:rPr>
              <a:t>;</a:t>
            </a:r>
            <a:endParaRPr lang="ru-RU" sz="28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тестування</a:t>
            </a:r>
            <a:r>
              <a:rPr lang="ru-RU" sz="2800" dirty="0">
                <a:solidFill>
                  <a:srgbClr val="002060"/>
                </a:solidFill>
              </a:rPr>
              <a:t> на ВІЛ-</a:t>
            </a:r>
            <a:r>
              <a:rPr lang="ru-RU" sz="2800" dirty="0" err="1">
                <a:solidFill>
                  <a:srgbClr val="002060"/>
                </a:solidFill>
              </a:rPr>
              <a:t>інфекцію</a:t>
            </a:r>
            <a:r>
              <a:rPr lang="ru-RU" sz="2800" dirty="0">
                <a:solidFill>
                  <a:srgbClr val="002060"/>
                </a:solidFill>
              </a:rPr>
              <a:t>;</a:t>
            </a:r>
          </a:p>
          <a:p>
            <a:pPr marL="447675" indent="-433388">
              <a:buFont typeface="Wingdings" panose="05000000000000000000" pitchFamily="2" charset="2"/>
              <a:buChar char="v"/>
            </a:pPr>
            <a:r>
              <a:rPr lang="ru-RU" sz="2800" dirty="0" err="1">
                <a:solidFill>
                  <a:srgbClr val="002060"/>
                </a:solidFill>
              </a:rPr>
              <a:t>зниження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шкоди</a:t>
            </a:r>
            <a:r>
              <a:rPr lang="ru-RU" sz="2800" dirty="0">
                <a:solidFill>
                  <a:srgbClr val="002060"/>
                </a:solidFill>
              </a:rPr>
              <a:t> у </a:t>
            </a:r>
            <a:r>
              <a:rPr lang="ru-RU" sz="2800" dirty="0" err="1">
                <a:solidFill>
                  <a:srgbClr val="002060"/>
                </a:solidFill>
              </a:rPr>
              <a:t>відповідності</a:t>
            </a:r>
            <a:r>
              <a:rPr lang="ru-RU" sz="2800" dirty="0">
                <a:solidFill>
                  <a:srgbClr val="002060"/>
                </a:solidFill>
              </a:rPr>
              <a:t> до </a:t>
            </a:r>
            <a:r>
              <a:rPr lang="ru-RU" sz="2800" dirty="0" err="1">
                <a:solidFill>
                  <a:srgbClr val="002060"/>
                </a:solidFill>
              </a:rPr>
              <a:t>національного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законодавства</a:t>
            </a:r>
            <a:r>
              <a:rPr lang="ru-RU" sz="2800" dirty="0">
                <a:solidFill>
                  <a:srgbClr val="002060"/>
                </a:solidFill>
              </a:rPr>
              <a:t>;</a:t>
            </a:r>
          </a:p>
          <a:p>
            <a:pPr marL="447675" indent="-433388">
              <a:buFont typeface="Wingdings" panose="05000000000000000000" pitchFamily="2" charset="2"/>
              <a:buChar char="v"/>
            </a:pPr>
            <a:r>
              <a:rPr lang="ru-RU" sz="2800" dirty="0" err="1">
                <a:solidFill>
                  <a:srgbClr val="002060"/>
                </a:solidFill>
              </a:rPr>
              <a:t>всебічне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інформування</a:t>
            </a:r>
            <a:r>
              <a:rPr lang="ru-RU" sz="2800" dirty="0">
                <a:solidFill>
                  <a:srgbClr val="002060"/>
                </a:solidFill>
              </a:rPr>
              <a:t> та </a:t>
            </a:r>
            <a:r>
              <a:rPr lang="ru-RU" sz="2800" dirty="0" err="1">
                <a:solidFill>
                  <a:srgbClr val="002060"/>
                </a:solidFill>
              </a:rPr>
              <a:t>просвіта</a:t>
            </a:r>
            <a:r>
              <a:rPr lang="ru-RU" sz="2800" dirty="0">
                <a:solidFill>
                  <a:srgbClr val="002060"/>
                </a:solidFill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діагностика</a:t>
            </a:r>
            <a:r>
              <a:rPr lang="ru-RU" sz="2800" dirty="0">
                <a:solidFill>
                  <a:srgbClr val="002060"/>
                </a:solidFill>
              </a:rPr>
              <a:t> та </a:t>
            </a:r>
            <a:r>
              <a:rPr lang="ru-RU" sz="2800" dirty="0" err="1">
                <a:solidFill>
                  <a:srgbClr val="002060"/>
                </a:solidFill>
              </a:rPr>
              <a:t>лікування</a:t>
            </a:r>
            <a:r>
              <a:rPr lang="ru-RU" sz="2800" dirty="0">
                <a:solidFill>
                  <a:srgbClr val="002060"/>
                </a:solidFill>
              </a:rPr>
              <a:t> ІПСШ;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800" dirty="0">
                <a:solidFill>
                  <a:srgbClr val="002060"/>
                </a:solidFill>
              </a:rPr>
              <a:t>з</a:t>
            </a:r>
            <a:r>
              <a:rPr lang="ru-RU" sz="2800" dirty="0" err="1">
                <a:solidFill>
                  <a:srgbClr val="002060"/>
                </a:solidFill>
              </a:rPr>
              <a:t>апобігання</a:t>
            </a:r>
            <a:r>
              <a:rPr lang="ru-RU" sz="2800" dirty="0">
                <a:solidFill>
                  <a:srgbClr val="002060"/>
                </a:solidFill>
              </a:rPr>
              <a:t> сексуального та гендерного </a:t>
            </a:r>
            <a:r>
              <a:rPr lang="ru-RU" sz="2800" dirty="0" err="1">
                <a:solidFill>
                  <a:srgbClr val="002060"/>
                </a:solidFill>
              </a:rPr>
              <a:t>насилля</a:t>
            </a:r>
            <a:r>
              <a:rPr lang="ru-RU" sz="2800" dirty="0">
                <a:solidFill>
                  <a:srgbClr val="002060"/>
                </a:solidFill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dirty="0" err="1">
                <a:solidFill>
                  <a:srgbClr val="002060"/>
                </a:solidFill>
              </a:rPr>
              <a:t>використання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контрацептивів</a:t>
            </a:r>
            <a:r>
              <a:rPr lang="ru-RU" sz="2800" dirty="0">
                <a:solidFill>
                  <a:srgbClr val="002060"/>
                </a:solidFill>
              </a:rPr>
              <a:t> для </a:t>
            </a:r>
            <a:r>
              <a:rPr lang="ru-RU" sz="2800" dirty="0" err="1">
                <a:solidFill>
                  <a:srgbClr val="002060"/>
                </a:solidFill>
              </a:rPr>
              <a:t>жінок</a:t>
            </a:r>
            <a:r>
              <a:rPr lang="ru-RU" sz="2800" dirty="0">
                <a:solidFill>
                  <a:srgbClr val="002060"/>
                </a:solidFill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 err="1">
                <a:solidFill>
                  <a:srgbClr val="002060"/>
                </a:solidFill>
              </a:rPr>
              <a:t>д</a:t>
            </a:r>
            <a:r>
              <a:rPr lang="ru-RU" sz="2800" dirty="0" err="1">
                <a:solidFill>
                  <a:srgbClr val="002060"/>
                </a:solidFill>
              </a:rPr>
              <a:t>оконтактна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профілактика</a:t>
            </a:r>
            <a:r>
              <a:rPr lang="ru-RU" sz="2800" dirty="0">
                <a:solidFill>
                  <a:srgbClr val="002060"/>
                </a:solidFill>
              </a:rPr>
              <a:t> (ДКП</a:t>
            </a:r>
            <a:r>
              <a:rPr lang="en-US" sz="2800" dirty="0">
                <a:solidFill>
                  <a:srgbClr val="002060"/>
                </a:solidFill>
              </a:rPr>
              <a:t>/PrEP)</a:t>
            </a:r>
            <a:r>
              <a:rPr lang="uk-UA" sz="2800" dirty="0">
                <a:solidFill>
                  <a:srgbClr val="002060"/>
                </a:solidFill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dirty="0" err="1">
                <a:solidFill>
                  <a:srgbClr val="002060"/>
                </a:solidFill>
              </a:rPr>
              <a:t>постконтактна</a:t>
            </a:r>
            <a:r>
              <a:rPr lang="uk-UA" dirty="0">
                <a:solidFill>
                  <a:srgbClr val="002060"/>
                </a:solidFill>
              </a:rPr>
              <a:t> профілактика </a:t>
            </a:r>
            <a:r>
              <a:rPr lang="en-US" dirty="0">
                <a:solidFill>
                  <a:srgbClr val="002060"/>
                </a:solidFill>
              </a:rPr>
              <a:t>(</a:t>
            </a:r>
            <a:r>
              <a:rPr lang="uk-UA" dirty="0">
                <a:solidFill>
                  <a:srgbClr val="002060"/>
                </a:solidFill>
              </a:rPr>
              <a:t>ПКП</a:t>
            </a:r>
            <a:r>
              <a:rPr lang="en-US" dirty="0">
                <a:solidFill>
                  <a:srgbClr val="002060"/>
                </a:solidFill>
              </a:rPr>
              <a:t>/PEP)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B9C3D1-0BF6-402E-ABBE-4897102E2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854634" cy="71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9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604</Words>
  <Application>Microsoft Office PowerPoint</Application>
  <PresentationFormat>Широкоэкранный</PresentationFormat>
  <Paragraphs>80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Myriad Pro</vt:lpstr>
      <vt:lpstr>Wingdings</vt:lpstr>
      <vt:lpstr>Тема Office</vt:lpstr>
      <vt:lpstr>ВІЛ-інфекція сьогодні. Профілактика ВІЛ</vt:lpstr>
      <vt:lpstr>Презентация PowerPoint</vt:lpstr>
      <vt:lpstr>ВІЛ-інфекція в Україні</vt:lpstr>
      <vt:lpstr>Презентация PowerPoint</vt:lpstr>
      <vt:lpstr>Презентация PowerPoint</vt:lpstr>
      <vt:lpstr>Презентация PowerPoint</vt:lpstr>
      <vt:lpstr>АРТ</vt:lpstr>
      <vt:lpstr>Інформаційна кампанія</vt:lpstr>
      <vt:lpstr>Профілактика ВІЛ</vt:lpstr>
      <vt:lpstr>Презентация PowerPoint</vt:lpstr>
      <vt:lpstr>ДКП</vt:lpstr>
      <vt:lpstr>Для кого PrEP?</vt:lpstr>
      <vt:lpstr>Чи працює PrEP ?</vt:lpstr>
      <vt:lpstr>Презентация PowerPoint</vt:lpstr>
      <vt:lpstr>Інфо щодо ДКП (PrEP)</vt:lpstr>
      <vt:lpstr>ПКП</vt:lpstr>
      <vt:lpstr>Презентация PowerPoint</vt:lpstr>
      <vt:lpstr>ІПСШ</vt:lpstr>
      <vt:lpstr>Безпечного вам кохання!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ВІЛ-інфекція сьогодні. Профілактика ВІЛ</dc:title>
  <dc:creator>PrEP PHC</dc:creator>
  <cp:lastModifiedBy>PrEP PHC</cp:lastModifiedBy>
  <cp:revision>5</cp:revision>
  <dcterms:created xsi:type="dcterms:W3CDTF">2022-02-09T06:20:45Z</dcterms:created>
  <dcterms:modified xsi:type="dcterms:W3CDTF">2022-02-10T14:37:40Z</dcterms:modified>
</cp:coreProperties>
</file>