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Ex1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Ex2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charts/chartEx3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1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36" r:id="rId2"/>
    <p:sldMasterId id="2147483754" r:id="rId3"/>
  </p:sldMasterIdLst>
  <p:notesMasterIdLst>
    <p:notesMasterId r:id="rId31"/>
  </p:notesMasterIdLst>
  <p:sldIdLst>
    <p:sldId id="3390" r:id="rId4"/>
    <p:sldId id="3405" r:id="rId5"/>
    <p:sldId id="3387" r:id="rId6"/>
    <p:sldId id="3408" r:id="rId7"/>
    <p:sldId id="3391" r:id="rId8"/>
    <p:sldId id="3393" r:id="rId9"/>
    <p:sldId id="3366" r:id="rId10"/>
    <p:sldId id="3410" r:id="rId11"/>
    <p:sldId id="3363" r:id="rId12"/>
    <p:sldId id="3418" r:id="rId13"/>
    <p:sldId id="3419" r:id="rId14"/>
    <p:sldId id="3392" r:id="rId15"/>
    <p:sldId id="3394" r:id="rId16"/>
    <p:sldId id="3423" r:id="rId17"/>
    <p:sldId id="3413" r:id="rId18"/>
    <p:sldId id="3395" r:id="rId19"/>
    <p:sldId id="2645" r:id="rId20"/>
    <p:sldId id="3421" r:id="rId21"/>
    <p:sldId id="3420" r:id="rId22"/>
    <p:sldId id="3398" r:id="rId23"/>
    <p:sldId id="3397" r:id="rId24"/>
    <p:sldId id="3406" r:id="rId25"/>
    <p:sldId id="289" r:id="rId26"/>
    <p:sldId id="290" r:id="rId27"/>
    <p:sldId id="384" r:id="rId28"/>
    <p:sldId id="389" r:id="rId29"/>
    <p:sldId id="3425" r:id="rId30"/>
  </p:sldIdLst>
  <p:sldSz cx="12192000" cy="6858000"/>
  <p:notesSz cx="6797675" cy="992505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8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4E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88636" autoAdjust="0"/>
  </p:normalViewPr>
  <p:slideViewPr>
    <p:cSldViewPr snapToGrid="0">
      <p:cViewPr varScale="1">
        <p:scale>
          <a:sx n="101" d="100"/>
          <a:sy n="101" d="100"/>
        </p:scale>
        <p:origin x="93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nitor_ART\01_09_2021\other\&#1079;&#1091;&#1089;&#1090;&#1088;&#1110;&#1095;%20&#1043;&#1051;\2021_07_01_&#1087;&#1086;&#1096;&#1080;&#1088;&#1077;&#1085;&#1110;&#1089;&#1090;&#1100;,%20&#1079;&#1072;&#1093;&#1074;-&#1090;&#1100;,%20&#1089;&#1084;&#1077;&#1088;&#1090;&#1085;&#1110;&#1089;&#1090;&#1100;%20&#8211;%20&#1082;&#1086;&#1087;&#1110;&#1103;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file:///D:\&#1050;&#1052;&#1062;&#1043;&#1047;\&#1050;&#1040;&#1056;&#1058;&#1059;&#1042;&#1040;&#1053;&#1053;&#1071;%20&#1055;&#1056;&#1054;&#1045;&#1050;&#1058;&#1030;&#1042;\&#1053;&#1086;&#1074;&#1072;&#1103;%20&#1087;&#1072;&#1087;&#1082;&#1072;\&#1044;&#1110;&#1072;&#1075;&#1088;&#1072;&#1084;&#1080;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file:///D:\&#1050;&#1052;&#1062;&#1043;&#1047;\&#1050;&#1040;&#1056;&#1058;&#1059;&#1042;&#1040;&#1053;&#1053;&#1071;%20&#1055;&#1056;&#1054;&#1045;&#1050;&#1058;&#1030;&#1042;\&#1053;&#1086;&#1074;&#1072;&#1103;%20&#1087;&#1072;&#1087;&#1082;&#1072;\&#1044;&#1110;&#1072;&#1075;&#1088;&#1072;&#1084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31169794362077E-2"/>
          <c:y val="3.7924492559278017E-2"/>
          <c:w val="0.86430006116115687"/>
          <c:h val="0.75523360796862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Оціночна кількість на 01.01.2021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Лист2!$A$2:$A$26</c:f>
              <c:strCache>
                <c:ptCount val="25"/>
                <c:pt idx="0">
                  <c:v>Кіровоградська</c:v>
                </c:pt>
                <c:pt idx="1">
                  <c:v>Тернопільська</c:v>
                </c:pt>
                <c:pt idx="2">
                  <c:v>Волинська область</c:v>
                </c:pt>
                <c:pt idx="3">
                  <c:v>Миколаївська</c:v>
                </c:pt>
                <c:pt idx="4">
                  <c:v>Луганська (підконтрольна)</c:v>
                </c:pt>
                <c:pt idx="5">
                  <c:v>Сумська</c:v>
                </c:pt>
                <c:pt idx="6">
                  <c:v>Чернівецька</c:v>
                </c:pt>
                <c:pt idx="7">
                  <c:v>Донецька (підконтрольна)</c:v>
                </c:pt>
                <c:pt idx="8">
                  <c:v>Чернігівська</c:v>
                </c:pt>
                <c:pt idx="9">
                  <c:v>Запорізька</c:v>
                </c:pt>
                <c:pt idx="10">
                  <c:v>Черкаська</c:v>
                </c:pt>
                <c:pt idx="11">
                  <c:v>Херсонська</c:v>
                </c:pt>
                <c:pt idx="12">
                  <c:v>Рівненська</c:v>
                </c:pt>
                <c:pt idx="13">
                  <c:v>Вінницька область </c:v>
                </c:pt>
                <c:pt idx="14">
                  <c:v>м. Київ</c:v>
                </c:pt>
                <c:pt idx="15">
                  <c:v>Хмельницька</c:v>
                </c:pt>
                <c:pt idx="16">
                  <c:v>Полтавська</c:v>
                </c:pt>
                <c:pt idx="17">
                  <c:v>Житомирська</c:v>
                </c:pt>
                <c:pt idx="18">
                  <c:v>Дніпропетровська область</c:v>
                </c:pt>
                <c:pt idx="19">
                  <c:v>Харківська</c:v>
                </c:pt>
                <c:pt idx="20">
                  <c:v>Львівська</c:v>
                </c:pt>
                <c:pt idx="21">
                  <c:v>Київська</c:v>
                </c:pt>
                <c:pt idx="22">
                  <c:v>Івано-Франківська</c:v>
                </c:pt>
                <c:pt idx="23">
                  <c:v>Закарпатська</c:v>
                </c:pt>
                <c:pt idx="24">
                  <c:v>Одеська*</c:v>
                </c:pt>
              </c:strCache>
            </c:strRef>
          </c:cat>
          <c:val>
            <c:numRef>
              <c:f>Лист2!$B$2:$B$26</c:f>
              <c:numCache>
                <c:formatCode>General</c:formatCode>
                <c:ptCount val="25"/>
                <c:pt idx="0">
                  <c:v>4921</c:v>
                </c:pt>
                <c:pt idx="1">
                  <c:v>1124</c:v>
                </c:pt>
                <c:pt idx="2">
                  <c:v>3110</c:v>
                </c:pt>
                <c:pt idx="3">
                  <c:v>12052</c:v>
                </c:pt>
                <c:pt idx="4">
                  <c:v>3160</c:v>
                </c:pt>
                <c:pt idx="5">
                  <c:v>2391</c:v>
                </c:pt>
                <c:pt idx="6">
                  <c:v>1445</c:v>
                </c:pt>
                <c:pt idx="7">
                  <c:v>17853</c:v>
                </c:pt>
                <c:pt idx="8">
                  <c:v>5683</c:v>
                </c:pt>
                <c:pt idx="9">
                  <c:v>6687</c:v>
                </c:pt>
                <c:pt idx="10">
                  <c:v>5487</c:v>
                </c:pt>
                <c:pt idx="11">
                  <c:v>6870</c:v>
                </c:pt>
                <c:pt idx="12">
                  <c:v>2866</c:v>
                </c:pt>
                <c:pt idx="13">
                  <c:v>4310</c:v>
                </c:pt>
                <c:pt idx="14">
                  <c:v>20068</c:v>
                </c:pt>
                <c:pt idx="15">
                  <c:v>3226</c:v>
                </c:pt>
                <c:pt idx="16">
                  <c:v>5205</c:v>
                </c:pt>
                <c:pt idx="17">
                  <c:v>4998</c:v>
                </c:pt>
                <c:pt idx="18">
                  <c:v>38699</c:v>
                </c:pt>
                <c:pt idx="19">
                  <c:v>7581</c:v>
                </c:pt>
                <c:pt idx="20">
                  <c:v>5429</c:v>
                </c:pt>
                <c:pt idx="21">
                  <c:v>10918</c:v>
                </c:pt>
                <c:pt idx="22">
                  <c:v>1634</c:v>
                </c:pt>
                <c:pt idx="23">
                  <c:v>1050</c:v>
                </c:pt>
                <c:pt idx="24">
                  <c:v>33049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1-405E-A922-12A28407801B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ДО на 01.07.2021 таблиця 2000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Лист2!$A$2:$A$26</c:f>
              <c:strCache>
                <c:ptCount val="25"/>
                <c:pt idx="0">
                  <c:v>Кіровоградська</c:v>
                </c:pt>
                <c:pt idx="1">
                  <c:v>Тернопільська</c:v>
                </c:pt>
                <c:pt idx="2">
                  <c:v>Волинська область</c:v>
                </c:pt>
                <c:pt idx="3">
                  <c:v>Миколаївська</c:v>
                </c:pt>
                <c:pt idx="4">
                  <c:v>Луганська (підконтрольна)</c:v>
                </c:pt>
                <c:pt idx="5">
                  <c:v>Сумська</c:v>
                </c:pt>
                <c:pt idx="6">
                  <c:v>Чернівецька</c:v>
                </c:pt>
                <c:pt idx="7">
                  <c:v>Донецька (підконтрольна)</c:v>
                </c:pt>
                <c:pt idx="8">
                  <c:v>Чернігівська</c:v>
                </c:pt>
                <c:pt idx="9">
                  <c:v>Запорізька</c:v>
                </c:pt>
                <c:pt idx="10">
                  <c:v>Черкаська</c:v>
                </c:pt>
                <c:pt idx="11">
                  <c:v>Херсонська</c:v>
                </c:pt>
                <c:pt idx="12">
                  <c:v>Рівненська</c:v>
                </c:pt>
                <c:pt idx="13">
                  <c:v>Вінницька область </c:v>
                </c:pt>
                <c:pt idx="14">
                  <c:v>м. Київ</c:v>
                </c:pt>
                <c:pt idx="15">
                  <c:v>Хмельницька</c:v>
                </c:pt>
                <c:pt idx="16">
                  <c:v>Полтавська</c:v>
                </c:pt>
                <c:pt idx="17">
                  <c:v>Житомирська</c:v>
                </c:pt>
                <c:pt idx="18">
                  <c:v>Дніпропетровська область</c:v>
                </c:pt>
                <c:pt idx="19">
                  <c:v>Харківська</c:v>
                </c:pt>
                <c:pt idx="20">
                  <c:v>Львівська</c:v>
                </c:pt>
                <c:pt idx="21">
                  <c:v>Київська</c:v>
                </c:pt>
                <c:pt idx="22">
                  <c:v>Івано-Франківська</c:v>
                </c:pt>
                <c:pt idx="23">
                  <c:v>Закарпатська</c:v>
                </c:pt>
                <c:pt idx="24">
                  <c:v>Одеська*</c:v>
                </c:pt>
              </c:strCache>
            </c:strRef>
          </c:cat>
          <c:val>
            <c:numRef>
              <c:f>Лист2!$C$2:$C$26</c:f>
              <c:numCache>
                <c:formatCode>General</c:formatCode>
                <c:ptCount val="25"/>
                <c:pt idx="0">
                  <c:v>3228</c:v>
                </c:pt>
                <c:pt idx="1">
                  <c:v>780</c:v>
                </c:pt>
                <c:pt idx="2">
                  <c:v>2163</c:v>
                </c:pt>
                <c:pt idx="3">
                  <c:v>8389</c:v>
                </c:pt>
                <c:pt idx="4">
                  <c:v>2204</c:v>
                </c:pt>
                <c:pt idx="5">
                  <c:v>1677</c:v>
                </c:pt>
                <c:pt idx="6">
                  <c:v>1017</c:v>
                </c:pt>
                <c:pt idx="7">
                  <c:v>12654</c:v>
                </c:pt>
                <c:pt idx="8">
                  <c:v>4033</c:v>
                </c:pt>
                <c:pt idx="9">
                  <c:v>4750</c:v>
                </c:pt>
                <c:pt idx="10">
                  <c:v>3900</c:v>
                </c:pt>
                <c:pt idx="11">
                  <c:v>4887</c:v>
                </c:pt>
                <c:pt idx="12">
                  <c:v>2045</c:v>
                </c:pt>
                <c:pt idx="13">
                  <c:v>3081</c:v>
                </c:pt>
                <c:pt idx="14">
                  <c:v>14376</c:v>
                </c:pt>
                <c:pt idx="15">
                  <c:v>2313</c:v>
                </c:pt>
                <c:pt idx="16">
                  <c:v>3751</c:v>
                </c:pt>
                <c:pt idx="17">
                  <c:v>3609</c:v>
                </c:pt>
                <c:pt idx="18">
                  <c:v>28128</c:v>
                </c:pt>
                <c:pt idx="19">
                  <c:v>5558</c:v>
                </c:pt>
                <c:pt idx="20">
                  <c:v>3992</c:v>
                </c:pt>
                <c:pt idx="21">
                  <c:v>8074</c:v>
                </c:pt>
                <c:pt idx="22">
                  <c:v>1216</c:v>
                </c:pt>
                <c:pt idx="23">
                  <c:v>786</c:v>
                </c:pt>
                <c:pt idx="24">
                  <c:v>24909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C1-405E-A922-12A284078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580586984"/>
        <c:axId val="580586328"/>
      </c:barChart>
      <c:lineChart>
        <c:grouping val="standard"/>
        <c:varyColors val="0"/>
        <c:ser>
          <c:idx val="2"/>
          <c:order val="2"/>
          <c:tx>
            <c:strRef>
              <c:f>Лист2!$D$1</c:f>
              <c:strCache>
                <c:ptCount val="1"/>
                <c:pt idx="0">
                  <c:v>% виконання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Лист2!$A$2:$A$26</c:f>
              <c:strCache>
                <c:ptCount val="25"/>
                <c:pt idx="0">
                  <c:v>Кіровоградська</c:v>
                </c:pt>
                <c:pt idx="1">
                  <c:v>Тернопільська</c:v>
                </c:pt>
                <c:pt idx="2">
                  <c:v>Волинська область</c:v>
                </c:pt>
                <c:pt idx="3">
                  <c:v>Миколаївська</c:v>
                </c:pt>
                <c:pt idx="4">
                  <c:v>Луганська (підконтрольна)</c:v>
                </c:pt>
                <c:pt idx="5">
                  <c:v>Сумська</c:v>
                </c:pt>
                <c:pt idx="6">
                  <c:v>Чернівецька</c:v>
                </c:pt>
                <c:pt idx="7">
                  <c:v>Донецька (підконтрольна)</c:v>
                </c:pt>
                <c:pt idx="8">
                  <c:v>Чернігівська</c:v>
                </c:pt>
                <c:pt idx="9">
                  <c:v>Запорізька</c:v>
                </c:pt>
                <c:pt idx="10">
                  <c:v>Черкаська</c:v>
                </c:pt>
                <c:pt idx="11">
                  <c:v>Херсонська</c:v>
                </c:pt>
                <c:pt idx="12">
                  <c:v>Рівненська</c:v>
                </c:pt>
                <c:pt idx="13">
                  <c:v>Вінницька область </c:v>
                </c:pt>
                <c:pt idx="14">
                  <c:v>м. Київ</c:v>
                </c:pt>
                <c:pt idx="15">
                  <c:v>Хмельницька</c:v>
                </c:pt>
                <c:pt idx="16">
                  <c:v>Полтавська</c:v>
                </c:pt>
                <c:pt idx="17">
                  <c:v>Житомирська</c:v>
                </c:pt>
                <c:pt idx="18">
                  <c:v>Дніпропетровська область</c:v>
                </c:pt>
                <c:pt idx="19">
                  <c:v>Харківська</c:v>
                </c:pt>
                <c:pt idx="20">
                  <c:v>Львівська</c:v>
                </c:pt>
                <c:pt idx="21">
                  <c:v>Київська</c:v>
                </c:pt>
                <c:pt idx="22">
                  <c:v>Івано-Франківська</c:v>
                </c:pt>
                <c:pt idx="23">
                  <c:v>Закарпатська</c:v>
                </c:pt>
                <c:pt idx="24">
                  <c:v>Одеська*</c:v>
                </c:pt>
              </c:strCache>
            </c:strRef>
          </c:cat>
          <c:val>
            <c:numRef>
              <c:f>Лист2!$D$2:$D$26</c:f>
              <c:numCache>
                <c:formatCode>0%</c:formatCode>
                <c:ptCount val="25"/>
                <c:pt idx="0">
                  <c:v>0.65596423491160338</c:v>
                </c:pt>
                <c:pt idx="1">
                  <c:v>0.69395017793594305</c:v>
                </c:pt>
                <c:pt idx="2">
                  <c:v>0.69549839228295818</c:v>
                </c:pt>
                <c:pt idx="3">
                  <c:v>0.69606704281447063</c:v>
                </c:pt>
                <c:pt idx="4">
                  <c:v>0.6974683544303798</c:v>
                </c:pt>
                <c:pt idx="5">
                  <c:v>0.70138017565872024</c:v>
                </c:pt>
                <c:pt idx="6">
                  <c:v>0.70380622837370244</c:v>
                </c:pt>
                <c:pt idx="7">
                  <c:v>0.70878843891782894</c:v>
                </c:pt>
                <c:pt idx="8">
                  <c:v>0.7096603906387472</c:v>
                </c:pt>
                <c:pt idx="9">
                  <c:v>0.71033348287722442</c:v>
                </c:pt>
                <c:pt idx="10">
                  <c:v>0.71077091306724982</c:v>
                </c:pt>
                <c:pt idx="11">
                  <c:v>0.71135371179039297</c:v>
                </c:pt>
                <c:pt idx="12">
                  <c:v>0.7135380321004885</c:v>
                </c:pt>
                <c:pt idx="13">
                  <c:v>0.71484918793503482</c:v>
                </c:pt>
                <c:pt idx="14">
                  <c:v>0.71636436117201518</c:v>
                </c:pt>
                <c:pt idx="15">
                  <c:v>0.71698698078115308</c:v>
                </c:pt>
                <c:pt idx="16">
                  <c:v>0.72065321805955807</c:v>
                </c:pt>
                <c:pt idx="17">
                  <c:v>0.72208883553421366</c:v>
                </c:pt>
                <c:pt idx="18">
                  <c:v>0.72684048683428515</c:v>
                </c:pt>
                <c:pt idx="19">
                  <c:v>0.73314866112650046</c:v>
                </c:pt>
                <c:pt idx="20">
                  <c:v>0.73531037023392887</c:v>
                </c:pt>
                <c:pt idx="21">
                  <c:v>0.73951273126946326</c:v>
                </c:pt>
                <c:pt idx="22">
                  <c:v>0.7441860465116279</c:v>
                </c:pt>
                <c:pt idx="23">
                  <c:v>0.74857142857142855</c:v>
                </c:pt>
                <c:pt idx="24">
                  <c:v>0.7536990529214197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C1-405E-A922-12A284078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587968"/>
        <c:axId val="580587640"/>
      </c:lineChart>
      <c:catAx>
        <c:axId val="58058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80586328"/>
        <c:crosses val="autoZero"/>
        <c:auto val="1"/>
        <c:lblAlgn val="ctr"/>
        <c:lblOffset val="100"/>
        <c:noMultiLvlLbl val="0"/>
      </c:catAx>
      <c:valAx>
        <c:axId val="58058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80586984"/>
        <c:crosses val="autoZero"/>
        <c:crossBetween val="between"/>
      </c:valAx>
      <c:valAx>
        <c:axId val="58058764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80587968"/>
        <c:crosses val="max"/>
        <c:crossBetween val="between"/>
      </c:valAx>
      <c:catAx>
        <c:axId val="580587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0587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679325315936457E-2"/>
          <c:y val="3.9853751809205459E-2"/>
          <c:w val="0.19671047985938064"/>
          <c:h val="0.11999630460161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Лист3!$F$1</c:f>
              <c:strCache>
                <c:ptCount val="1"/>
                <c:pt idx="0">
                  <c:v>Вперше виявлений позитивний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638038349925328E-2"/>
                  <c:y val="-0.65374716184829396"/>
                </c:manualLayout>
              </c:layout>
              <c:tx>
                <c:rich>
                  <a:bodyPr/>
                  <a:lstStyle/>
                  <a:p>
                    <a:fld id="{D89CD72A-4D08-4008-AB8F-7C9862064957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438-45D3-BF8D-2DE2F014870C}"/>
                </c:ext>
              </c:extLst>
            </c:dLbl>
            <c:dLbl>
              <c:idx val="1"/>
              <c:layout>
                <c:manualLayout>
                  <c:x val="2.3638038349925315E-2"/>
                  <c:y val="-0.60364940050620808"/>
                </c:manualLayout>
              </c:layout>
              <c:tx>
                <c:rich>
                  <a:bodyPr/>
                  <a:lstStyle/>
                  <a:p>
                    <a:fld id="{19C21D4E-81BA-4465-8ECE-D5582FCC9DEC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438-45D3-BF8D-2DE2F014870C}"/>
                </c:ext>
              </c:extLst>
            </c:dLbl>
            <c:dLbl>
              <c:idx val="2"/>
              <c:layout>
                <c:manualLayout>
                  <c:x val="-5.909509587481346E-3"/>
                  <c:y val="-0.25267582846641951"/>
                </c:manualLayout>
              </c:layout>
              <c:tx>
                <c:rich>
                  <a:bodyPr/>
                  <a:lstStyle/>
                  <a:p>
                    <a:fld id="{4212D1D1-DF60-457A-A46A-FD7B83467D26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B438-45D3-BF8D-2DE2F014870C}"/>
                </c:ext>
              </c:extLst>
            </c:dLbl>
            <c:dLbl>
              <c:idx val="3"/>
              <c:layout>
                <c:manualLayout>
                  <c:x val="0"/>
                  <c:y val="-0.23326139007031557"/>
                </c:manualLayout>
              </c:layout>
              <c:tx>
                <c:rich>
                  <a:bodyPr/>
                  <a:lstStyle/>
                  <a:p>
                    <a:fld id="{46D5E971-1ECF-4459-B6B8-9FDA853A79C7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438-45D3-BF8D-2DE2F014870C}"/>
                </c:ext>
              </c:extLst>
            </c:dLbl>
            <c:dLbl>
              <c:idx val="4"/>
              <c:layout>
                <c:manualLayout>
                  <c:x val="1.4773773968703059E-3"/>
                  <c:y val="-0.20257205515249366"/>
                </c:manualLayout>
              </c:layout>
              <c:tx>
                <c:rich>
                  <a:bodyPr/>
                  <a:lstStyle/>
                  <a:p>
                    <a:fld id="{9F1B837A-DE4B-4A06-8CD1-7B8896B54D29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B438-45D3-BF8D-2DE2F014870C}"/>
                </c:ext>
              </c:extLst>
            </c:dLbl>
            <c:dLbl>
              <c:idx val="5"/>
              <c:layout>
                <c:manualLayout>
                  <c:x val="1.477377396870333E-3"/>
                  <c:y val="-0.19246904780831339"/>
                </c:manualLayout>
              </c:layout>
              <c:tx>
                <c:rich>
                  <a:bodyPr/>
                  <a:lstStyle/>
                  <a:p>
                    <a:fld id="{1C6D8F94-D038-4697-8A8B-E5C1792102D2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438-45D3-BF8D-2DE2F014870C}"/>
                </c:ext>
              </c:extLst>
            </c:dLbl>
            <c:dLbl>
              <c:idx val="6"/>
              <c:layout>
                <c:manualLayout>
                  <c:x val="4.4321321906109446E-3"/>
                  <c:y val="-0.17548968067300239"/>
                </c:manualLayout>
              </c:layout>
              <c:tx>
                <c:rich>
                  <a:bodyPr/>
                  <a:lstStyle/>
                  <a:p>
                    <a:fld id="{0781ED2B-E57E-46CA-97F5-260C594E04EF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B438-45D3-BF8D-2DE2F014870C}"/>
                </c:ext>
              </c:extLst>
            </c:dLbl>
            <c:dLbl>
              <c:idx val="7"/>
              <c:layout>
                <c:manualLayout>
                  <c:x val="-5.4169878776850087E-17"/>
                  <c:y val="-0.1577372184922019"/>
                </c:manualLayout>
              </c:layout>
              <c:tx>
                <c:rich>
                  <a:bodyPr/>
                  <a:lstStyle/>
                  <a:p>
                    <a:fld id="{45F9B39D-230F-43F9-94E1-57B263370DA0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438-45D3-BF8D-2DE2F014870C}"/>
                </c:ext>
              </c:extLst>
            </c:dLbl>
            <c:dLbl>
              <c:idx val="8"/>
              <c:layout>
                <c:manualLayout>
                  <c:x val="0"/>
                  <c:y val="-0.14118113870754628"/>
                </c:manualLayout>
              </c:layout>
              <c:tx>
                <c:rich>
                  <a:bodyPr/>
                  <a:lstStyle/>
                  <a:p>
                    <a:fld id="{2AA7C475-B67C-459D-9C18-E5AC272649D7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B438-45D3-BF8D-2DE2F014870C}"/>
                </c:ext>
              </c:extLst>
            </c:dLbl>
            <c:dLbl>
              <c:idx val="9"/>
              <c:layout>
                <c:manualLayout>
                  <c:x val="0"/>
                  <c:y val="-0.12258232449105876"/>
                </c:manualLayout>
              </c:layout>
              <c:tx>
                <c:rich>
                  <a:bodyPr/>
                  <a:lstStyle/>
                  <a:p>
                    <a:fld id="{52791510-2874-4772-BF5C-58536728F7AA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B438-45D3-BF8D-2DE2F014870C}"/>
                </c:ext>
              </c:extLst>
            </c:dLbl>
            <c:dLbl>
              <c:idx val="10"/>
              <c:layout>
                <c:manualLayout>
                  <c:x val="-5.9095095874813321E-3"/>
                  <c:y val="-0.12178495889258588"/>
                </c:manualLayout>
              </c:layout>
              <c:tx>
                <c:rich>
                  <a:bodyPr/>
                  <a:lstStyle/>
                  <a:p>
                    <a:fld id="{A8041C70-63D0-4E17-8A04-E14F8E40C1F9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B438-45D3-BF8D-2DE2F014870C}"/>
                </c:ext>
              </c:extLst>
            </c:dLbl>
            <c:dLbl>
              <c:idx val="11"/>
              <c:layout>
                <c:manualLayout>
                  <c:x val="-1.4773773968703872E-3"/>
                  <c:y val="-0.10442505620637006"/>
                </c:manualLayout>
              </c:layout>
              <c:tx>
                <c:rich>
                  <a:bodyPr/>
                  <a:lstStyle/>
                  <a:p>
                    <a:fld id="{7BA24DE5-310D-4761-A271-5AC6B40B818A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B438-45D3-BF8D-2DE2F014870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9FD694D3-831F-46FB-91CB-43099B4735A1}" type="CELLRANGE">
                      <a:rPr lang="uk-UA"/>
                      <a:pPr/>
                      <a:t>[ДИАПАЗОН ЯЧЕЕК]</a:t>
                    </a:fld>
                    <a:endParaRPr lang="uk-U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438-45D3-BF8D-2DE2F014870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C09C4AF-5DDF-4A68-B36B-B36C4C6E3593}" type="CELLRANGE">
                      <a:rPr lang="uk-UA"/>
                      <a:pPr/>
                      <a:t>[ДИАПАЗОН ЯЧЕЕК]</a:t>
                    </a:fld>
                    <a:endParaRPr lang="uk-U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B438-45D3-BF8D-2DE2F014870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0AD373D7-1D5E-4A2F-9FF0-81192A443CA8}" type="CELLRANGE">
                      <a:rPr lang="uk-UA"/>
                      <a:pPr/>
                      <a:t>[ДИАПАЗОН ЯЧЕЕК]</a:t>
                    </a:fld>
                    <a:endParaRPr lang="uk-U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438-45D3-BF8D-2DE2F014870C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058F596-4955-429B-9DEF-43A17ADA975B}" type="CELLRANGE">
                      <a:rPr lang="uk-UA"/>
                      <a:pPr/>
                      <a:t>[ДИАПАЗОН ЯЧЕЕК]</a:t>
                    </a:fld>
                    <a:endParaRPr lang="uk-U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438-45D3-BF8D-2DE2F014870C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D347EBD3-87B0-4166-9FD0-D96B5F0A94DA}" type="CELLRANGE">
                      <a:rPr lang="uk-UA"/>
                      <a:pPr/>
                      <a:t>[ДИАПАЗОН ЯЧЕЕК]</a:t>
                    </a:fld>
                    <a:endParaRPr lang="uk-U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438-45D3-BF8D-2DE2F014870C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B5C5A9BC-A256-472F-9CE9-572C622CCDF6}" type="CELLRANGE">
                      <a:rPr lang="uk-UA"/>
                      <a:pPr/>
                      <a:t>[ДИАПАЗОН ЯЧЕЕК]</a:t>
                    </a:fld>
                    <a:endParaRPr lang="uk-U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438-45D3-BF8D-2DE2F014870C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95CB8738-3DDF-409A-B303-995EC8C1391E}" type="CELLRANGE">
                      <a:rPr lang="uk-UA"/>
                      <a:pPr/>
                      <a:t>[ДИАПАЗОН ЯЧЕЕК]</a:t>
                    </a:fld>
                    <a:endParaRPr lang="uk-U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438-45D3-BF8D-2DE2F014870C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658C2482-5390-4EF5-8191-B481E9D9357E}" type="CELLRANGE">
                      <a:rPr lang="uk-UA"/>
                      <a:pPr/>
                      <a:t>[ДИАПАЗОН ЯЧЕЕК]</a:t>
                    </a:fld>
                    <a:endParaRPr lang="uk-U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438-45D3-BF8D-2DE2F014870C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13CDD366-1979-43A4-9741-F6AB752551CA}" type="CELLRANGE">
                      <a:rPr lang="uk-UA"/>
                      <a:pPr/>
                      <a:t>[ДИАПАЗОН ЯЧЕЕК]</a:t>
                    </a:fld>
                    <a:endParaRPr lang="uk-U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438-45D3-BF8D-2DE2F014870C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EAFE1CDA-C09E-42A6-89E1-4C428A55892F}" type="CELLRANGE">
                      <a:rPr lang="uk-UA"/>
                      <a:pPr/>
                      <a:t>[ДИАПАЗОН ЯЧЕЕК]</a:t>
                    </a:fld>
                    <a:endParaRPr lang="uk-U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438-45D3-BF8D-2DE2F014870C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9373947A-D62A-43B2-A481-CCD728372BC4}" type="CELLRANGE">
                      <a:rPr lang="uk-UA"/>
                      <a:pPr/>
                      <a:t>[ДИАПАЗОН ЯЧЕЕК]</a:t>
                    </a:fld>
                    <a:endParaRPr lang="uk-U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B438-45D3-BF8D-2DE2F014870C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D8A0E4C1-75DC-4BD7-8987-FD8B2F7A93EA}" type="CELLRANGE">
                      <a:rPr lang="uk-UA"/>
                      <a:pPr/>
                      <a:t>[ДИАПАЗОН ЯЧЕЕК]</a:t>
                    </a:fld>
                    <a:endParaRPr lang="uk-U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438-45D3-BF8D-2DE2F014870C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332DE6DC-9126-4F9A-A099-FFB5D4E6D42D}" type="CELLRANGE">
                      <a:rPr lang="uk-UA"/>
                      <a:pPr/>
                      <a:t>[ДИАПАЗОН ЯЧЕЕК]</a:t>
                    </a:fld>
                    <a:endParaRPr lang="uk-UA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438-45D3-BF8D-2DE2F0148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Лист3!$A$2:$A$26</c:f>
              <c:strCache>
                <c:ptCount val="25"/>
                <c:pt idx="0">
                  <c:v>Донецька</c:v>
                </c:pt>
                <c:pt idx="1">
                  <c:v>Дніпропетровська</c:v>
                </c:pt>
                <c:pt idx="2">
                  <c:v>Херсонська</c:v>
                </c:pt>
                <c:pt idx="3">
                  <c:v>Чернігівська</c:v>
                </c:pt>
                <c:pt idx="4">
                  <c:v>Запорізька</c:v>
                </c:pt>
                <c:pt idx="5">
                  <c:v>Одеська</c:v>
                </c:pt>
                <c:pt idx="6">
                  <c:v>Миколаївська</c:v>
                </c:pt>
                <c:pt idx="7">
                  <c:v>Полтавська</c:v>
                </c:pt>
                <c:pt idx="8">
                  <c:v>Черкаська</c:v>
                </c:pt>
                <c:pt idx="9">
                  <c:v>Кіровоградська</c:v>
                </c:pt>
                <c:pt idx="10">
                  <c:v>Київська область</c:v>
                </c:pt>
                <c:pt idx="11">
                  <c:v>м.Київ</c:v>
                </c:pt>
                <c:pt idx="12">
                  <c:v>Рівненська</c:v>
                </c:pt>
                <c:pt idx="13">
                  <c:v>Волинська</c:v>
                </c:pt>
                <c:pt idx="14">
                  <c:v>Харківська</c:v>
                </c:pt>
                <c:pt idx="15">
                  <c:v>Львівська</c:v>
                </c:pt>
                <c:pt idx="16">
                  <c:v>Івано-Франківська</c:v>
                </c:pt>
                <c:pt idx="17">
                  <c:v>Луганська</c:v>
                </c:pt>
                <c:pt idx="18">
                  <c:v>Тернопільська</c:v>
                </c:pt>
                <c:pt idx="19">
                  <c:v>Хмельницький</c:v>
                </c:pt>
                <c:pt idx="20">
                  <c:v>Вінницька</c:v>
                </c:pt>
                <c:pt idx="21">
                  <c:v>Житомирська</c:v>
                </c:pt>
                <c:pt idx="22">
                  <c:v>Закарпатська</c:v>
                </c:pt>
                <c:pt idx="23">
                  <c:v>Сумська</c:v>
                </c:pt>
                <c:pt idx="24">
                  <c:v>Чернівецька</c:v>
                </c:pt>
              </c:strCache>
            </c:strRef>
          </c:cat>
          <c:val>
            <c:numRef>
              <c:f>Лист3!$F$2:$F$26</c:f>
              <c:numCache>
                <c:formatCode>General</c:formatCode>
                <c:ptCount val="25"/>
                <c:pt idx="0">
                  <c:v>107</c:v>
                </c:pt>
                <c:pt idx="1">
                  <c:v>112</c:v>
                </c:pt>
                <c:pt idx="2">
                  <c:v>15</c:v>
                </c:pt>
                <c:pt idx="3">
                  <c:v>42</c:v>
                </c:pt>
                <c:pt idx="4">
                  <c:v>27</c:v>
                </c:pt>
                <c:pt idx="5">
                  <c:v>31</c:v>
                </c:pt>
                <c:pt idx="6">
                  <c:v>45</c:v>
                </c:pt>
                <c:pt idx="7">
                  <c:v>19</c:v>
                </c:pt>
                <c:pt idx="8">
                  <c:v>11</c:v>
                </c:pt>
                <c:pt idx="9">
                  <c:v>29</c:v>
                </c:pt>
                <c:pt idx="10">
                  <c:v>17</c:v>
                </c:pt>
                <c:pt idx="11">
                  <c:v>4</c:v>
                </c:pt>
                <c:pt idx="12">
                  <c:v>1</c:v>
                </c:pt>
                <c:pt idx="13">
                  <c:v>3</c:v>
                </c:pt>
                <c:pt idx="14">
                  <c:v>2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Лист3!$E$2:$E$26</c15:f>
                <c15:dlblRangeCache>
                  <c:ptCount val="25"/>
                  <c:pt idx="0">
                    <c:v>855</c:v>
                  </c:pt>
                  <c:pt idx="1">
                    <c:v>787</c:v>
                  </c:pt>
                  <c:pt idx="2">
                    <c:v>275</c:v>
                  </c:pt>
                  <c:pt idx="3">
                    <c:v>274</c:v>
                  </c:pt>
                  <c:pt idx="4">
                    <c:v>225</c:v>
                  </c:pt>
                  <c:pt idx="5">
                    <c:v>206</c:v>
                  </c:pt>
                  <c:pt idx="6">
                    <c:v>188</c:v>
                  </c:pt>
                  <c:pt idx="7">
                    <c:v>170</c:v>
                  </c:pt>
                  <c:pt idx="8">
                    <c:v>122</c:v>
                  </c:pt>
                  <c:pt idx="9">
                    <c:v>106</c:v>
                  </c:pt>
                  <c:pt idx="10">
                    <c:v>103</c:v>
                  </c:pt>
                  <c:pt idx="11">
                    <c:v>56</c:v>
                  </c:pt>
                  <c:pt idx="12">
                    <c:v>14</c:v>
                  </c:pt>
                  <c:pt idx="13">
                    <c:v>6</c:v>
                  </c:pt>
                  <c:pt idx="14">
                    <c:v>4</c:v>
                  </c:pt>
                  <c:pt idx="15">
                    <c:v>3</c:v>
                  </c:pt>
                  <c:pt idx="16">
                    <c:v>2</c:v>
                  </c:pt>
                  <c:pt idx="17">
                    <c:v>1</c:v>
                  </c:pt>
                  <c:pt idx="18">
                    <c:v>1</c:v>
                  </c:pt>
                  <c:pt idx="19">
                    <c:v>1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B438-45D3-BF8D-2DE2F014870C}"/>
            </c:ext>
          </c:extLst>
        </c:ser>
        <c:ser>
          <c:idx val="1"/>
          <c:order val="1"/>
          <c:tx>
            <c:strRef>
              <c:f>Лист3!$G$1</c:f>
              <c:strCache>
                <c:ptCount val="1"/>
                <c:pt idx="0">
                  <c:v>Вперше виявлений негативний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Лист3!$A$2:$A$26</c:f>
              <c:strCache>
                <c:ptCount val="25"/>
                <c:pt idx="0">
                  <c:v>Донецька</c:v>
                </c:pt>
                <c:pt idx="1">
                  <c:v>Дніпропетровська</c:v>
                </c:pt>
                <c:pt idx="2">
                  <c:v>Херсонська</c:v>
                </c:pt>
                <c:pt idx="3">
                  <c:v>Чернігівська</c:v>
                </c:pt>
                <c:pt idx="4">
                  <c:v>Запорізька</c:v>
                </c:pt>
                <c:pt idx="5">
                  <c:v>Одеська</c:v>
                </c:pt>
                <c:pt idx="6">
                  <c:v>Миколаївська</c:v>
                </c:pt>
                <c:pt idx="7">
                  <c:v>Полтавська</c:v>
                </c:pt>
                <c:pt idx="8">
                  <c:v>Черкаська</c:v>
                </c:pt>
                <c:pt idx="9">
                  <c:v>Кіровоградська</c:v>
                </c:pt>
                <c:pt idx="10">
                  <c:v>Київська область</c:v>
                </c:pt>
                <c:pt idx="11">
                  <c:v>м.Київ</c:v>
                </c:pt>
                <c:pt idx="12">
                  <c:v>Рівненська</c:v>
                </c:pt>
                <c:pt idx="13">
                  <c:v>Волинська</c:v>
                </c:pt>
                <c:pt idx="14">
                  <c:v>Харківська</c:v>
                </c:pt>
                <c:pt idx="15">
                  <c:v>Львівська</c:v>
                </c:pt>
                <c:pt idx="16">
                  <c:v>Івано-Франківська</c:v>
                </c:pt>
                <c:pt idx="17">
                  <c:v>Луганська</c:v>
                </c:pt>
                <c:pt idx="18">
                  <c:v>Тернопільська</c:v>
                </c:pt>
                <c:pt idx="19">
                  <c:v>Хмельницький</c:v>
                </c:pt>
                <c:pt idx="20">
                  <c:v>Вінницька</c:v>
                </c:pt>
                <c:pt idx="21">
                  <c:v>Житомирська</c:v>
                </c:pt>
                <c:pt idx="22">
                  <c:v>Закарпатська</c:v>
                </c:pt>
                <c:pt idx="23">
                  <c:v>Сумська</c:v>
                </c:pt>
                <c:pt idx="24">
                  <c:v>Чернівецька</c:v>
                </c:pt>
              </c:strCache>
            </c:strRef>
          </c:cat>
          <c:val>
            <c:numRef>
              <c:f>Лист3!$G$2:$G$26</c:f>
              <c:numCache>
                <c:formatCode>General</c:formatCode>
                <c:ptCount val="25"/>
                <c:pt idx="0">
                  <c:v>710</c:v>
                </c:pt>
                <c:pt idx="1">
                  <c:v>631</c:v>
                </c:pt>
                <c:pt idx="2">
                  <c:v>246</c:v>
                </c:pt>
                <c:pt idx="3">
                  <c:v>227</c:v>
                </c:pt>
                <c:pt idx="4">
                  <c:v>179</c:v>
                </c:pt>
                <c:pt idx="5">
                  <c:v>145</c:v>
                </c:pt>
                <c:pt idx="6">
                  <c:v>123</c:v>
                </c:pt>
                <c:pt idx="7">
                  <c:v>146</c:v>
                </c:pt>
                <c:pt idx="8">
                  <c:v>104</c:v>
                </c:pt>
                <c:pt idx="9">
                  <c:v>71</c:v>
                </c:pt>
                <c:pt idx="10">
                  <c:v>69</c:v>
                </c:pt>
                <c:pt idx="11">
                  <c:v>37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38-45D3-BF8D-2DE2F014870C}"/>
            </c:ext>
          </c:extLst>
        </c:ser>
        <c:ser>
          <c:idx val="2"/>
          <c:order val="2"/>
          <c:tx>
            <c:strRef>
              <c:f>Лист3!$H$1</c:f>
              <c:strCache>
                <c:ptCount val="1"/>
                <c:pt idx="0">
                  <c:v>Індексні партнери, які знали про позитивний ВІЛ-статус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Лист3!$A$2:$A$26</c:f>
              <c:strCache>
                <c:ptCount val="25"/>
                <c:pt idx="0">
                  <c:v>Донецька</c:v>
                </c:pt>
                <c:pt idx="1">
                  <c:v>Дніпропетровська</c:v>
                </c:pt>
                <c:pt idx="2">
                  <c:v>Херсонська</c:v>
                </c:pt>
                <c:pt idx="3">
                  <c:v>Чернігівська</c:v>
                </c:pt>
                <c:pt idx="4">
                  <c:v>Запорізька</c:v>
                </c:pt>
                <c:pt idx="5">
                  <c:v>Одеська</c:v>
                </c:pt>
                <c:pt idx="6">
                  <c:v>Миколаївська</c:v>
                </c:pt>
                <c:pt idx="7">
                  <c:v>Полтавська</c:v>
                </c:pt>
                <c:pt idx="8">
                  <c:v>Черкаська</c:v>
                </c:pt>
                <c:pt idx="9">
                  <c:v>Кіровоградська</c:v>
                </c:pt>
                <c:pt idx="10">
                  <c:v>Київська область</c:v>
                </c:pt>
                <c:pt idx="11">
                  <c:v>м.Київ</c:v>
                </c:pt>
                <c:pt idx="12">
                  <c:v>Рівненська</c:v>
                </c:pt>
                <c:pt idx="13">
                  <c:v>Волинська</c:v>
                </c:pt>
                <c:pt idx="14">
                  <c:v>Харківська</c:v>
                </c:pt>
                <c:pt idx="15">
                  <c:v>Львівська</c:v>
                </c:pt>
                <c:pt idx="16">
                  <c:v>Івано-Франківська</c:v>
                </c:pt>
                <c:pt idx="17">
                  <c:v>Луганська</c:v>
                </c:pt>
                <c:pt idx="18">
                  <c:v>Тернопільська</c:v>
                </c:pt>
                <c:pt idx="19">
                  <c:v>Хмельницький</c:v>
                </c:pt>
                <c:pt idx="20">
                  <c:v>Вінницька</c:v>
                </c:pt>
                <c:pt idx="21">
                  <c:v>Житомирська</c:v>
                </c:pt>
                <c:pt idx="22">
                  <c:v>Закарпатська</c:v>
                </c:pt>
                <c:pt idx="23">
                  <c:v>Сумська</c:v>
                </c:pt>
                <c:pt idx="24">
                  <c:v>Чернівецька</c:v>
                </c:pt>
              </c:strCache>
            </c:strRef>
          </c:cat>
          <c:val>
            <c:numRef>
              <c:f>Лист3!$H$2:$H$26</c:f>
              <c:numCache>
                <c:formatCode>General</c:formatCode>
                <c:ptCount val="25"/>
                <c:pt idx="0">
                  <c:v>38</c:v>
                </c:pt>
                <c:pt idx="1">
                  <c:v>44</c:v>
                </c:pt>
                <c:pt idx="2">
                  <c:v>14</c:v>
                </c:pt>
                <c:pt idx="3">
                  <c:v>5</c:v>
                </c:pt>
                <c:pt idx="4">
                  <c:v>19</c:v>
                </c:pt>
                <c:pt idx="5">
                  <c:v>30</c:v>
                </c:pt>
                <c:pt idx="6">
                  <c:v>20</c:v>
                </c:pt>
                <c:pt idx="7">
                  <c:v>5</c:v>
                </c:pt>
                <c:pt idx="8">
                  <c:v>7</c:v>
                </c:pt>
                <c:pt idx="9">
                  <c:v>6</c:v>
                </c:pt>
                <c:pt idx="10">
                  <c:v>17</c:v>
                </c:pt>
                <c:pt idx="11">
                  <c:v>15</c:v>
                </c:pt>
                <c:pt idx="12">
                  <c:v>13</c:v>
                </c:pt>
                <c:pt idx="13">
                  <c:v>3</c:v>
                </c:pt>
                <c:pt idx="14">
                  <c:v>2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38-45D3-BF8D-2DE2F0148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91969896"/>
        <c:axId val="591975144"/>
      </c:barChart>
      <c:catAx>
        <c:axId val="59196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91975144"/>
        <c:crosses val="autoZero"/>
        <c:auto val="1"/>
        <c:lblAlgn val="ctr"/>
        <c:lblOffset val="100"/>
        <c:noMultiLvlLbl val="0"/>
      </c:catAx>
      <c:valAx>
        <c:axId val="591975144"/>
        <c:scaling>
          <c:orientation val="minMax"/>
          <c:max val="850"/>
        </c:scaling>
        <c:delete val="1"/>
        <c:axPos val="l"/>
        <c:numFmt formatCode="General" sourceLinked="1"/>
        <c:majorTickMark val="none"/>
        <c:minorTickMark val="none"/>
        <c:tickLblPos val="nextTo"/>
        <c:crossAx val="591969896"/>
        <c:crosses val="autoZero"/>
        <c:crossBetween val="between"/>
        <c:majorUnit val="50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34828501637812"/>
          <c:y val="0"/>
          <c:w val="0.71933371581702421"/>
          <c:h val="0.796450553329956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8389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DE-4FBE-AA9D-AE3C7FFEAF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12052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DE-4FBE-AA9D-AE3C7FFEAF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ЛЖВ які перебувають на обліку </c:v>
                </c:pt>
                <c:pt idx="1">
                  <c:v>Оціночна кількість ЛЖВ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8101</c:v>
                </c:pt>
                <c:pt idx="1">
                  <c:v>10573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B-40FD-9839-5F350791C7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02757920"/>
        <c:axId val="1402778592"/>
      </c:barChart>
      <c:catAx>
        <c:axId val="140275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02778592"/>
        <c:crosses val="autoZero"/>
        <c:auto val="1"/>
        <c:lblAlgn val="ctr"/>
        <c:lblOffset val="100"/>
        <c:noMultiLvlLbl val="0"/>
      </c:catAx>
      <c:valAx>
        <c:axId val="1402778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275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98725299915854E-2"/>
          <c:y val="0.54692885532029889"/>
          <c:w val="0.96560254940016832"/>
          <c:h val="0.53120728887859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Україна!$C$9</c:f>
              <c:strCache>
                <c:ptCount val="1"/>
                <c:pt idx="0">
                  <c:v>Динаміка тестувань на ВІЛ в 2020 році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Україна!$B$10:$B$21</c:f>
              <c:strCache>
                <c:ptCount val="12"/>
                <c:pt idx="0">
                  <c:v>статеві конт. з ВІЛ+ (101)</c:v>
                </c:pt>
                <c:pt idx="1">
                  <c:v>СІН (102)</c:v>
                </c:pt>
                <c:pt idx="2">
                  <c:v>гомосекс. Контакти (103)</c:v>
                </c:pt>
                <c:pt idx="3">
                  <c:v>ІПСШ (104)</c:v>
                </c:pt>
                <c:pt idx="4">
                  <c:v>з ризикованою статевою поведінкою (105)</c:v>
                </c:pt>
                <c:pt idx="5">
                  <c:v>призовники (106)</c:v>
                </c:pt>
                <c:pt idx="6">
                  <c:v>за епід.показаннями (107)</c:v>
                </c:pt>
                <c:pt idx="7">
                  <c:v>донори (108)</c:v>
                </c:pt>
                <c:pt idx="8">
                  <c:v>за клінічними показами (113)</c:v>
                </c:pt>
                <c:pt idx="9">
                  <c:v>анонімно (114)</c:v>
                </c:pt>
                <c:pt idx="10">
                  <c:v>за власною ініціативою (116)</c:v>
                </c:pt>
                <c:pt idx="11">
                  <c:v>померлі особи (119)</c:v>
                </c:pt>
              </c:strCache>
            </c:strRef>
          </c:cat>
          <c:val>
            <c:numRef>
              <c:f>Україна!$C$10:$C$21</c:f>
              <c:numCache>
                <c:formatCode>0%</c:formatCode>
                <c:ptCount val="12"/>
                <c:pt idx="0">
                  <c:v>-0.17009183980728695</c:v>
                </c:pt>
                <c:pt idx="1">
                  <c:v>-0.16503014373844749</c:v>
                </c:pt>
                <c:pt idx="2">
                  <c:v>-0.16250000000000001</c:v>
                </c:pt>
                <c:pt idx="3">
                  <c:v>-0.45084897229669346</c:v>
                </c:pt>
                <c:pt idx="4">
                  <c:v>-0.36040991789417925</c:v>
                </c:pt>
                <c:pt idx="5">
                  <c:v>-0.203210844697364</c:v>
                </c:pt>
                <c:pt idx="6">
                  <c:v>-0.20768598438142211</c:v>
                </c:pt>
                <c:pt idx="7">
                  <c:v>-0.1826788225289801</c:v>
                </c:pt>
                <c:pt idx="8">
                  <c:v>-0.24416098011913939</c:v>
                </c:pt>
                <c:pt idx="9">
                  <c:v>-0.3573681478819819</c:v>
                </c:pt>
                <c:pt idx="10">
                  <c:v>-0.31375246788257072</c:v>
                </c:pt>
                <c:pt idx="11">
                  <c:v>-3.0674846625766871E-2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6-408B-8ACA-846057758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703712"/>
        <c:axId val="398700432"/>
      </c:barChart>
      <c:catAx>
        <c:axId val="39870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8700432"/>
        <c:crosses val="autoZero"/>
        <c:auto val="1"/>
        <c:lblAlgn val="ctr"/>
        <c:lblOffset val="100"/>
        <c:tickLblSkip val="1"/>
        <c:noMultiLvlLbl val="0"/>
      </c:catAx>
      <c:valAx>
        <c:axId val="398700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9870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chemeClr val="accent1">
          <a:lumMod val="75000"/>
        </a:schemeClr>
      </a:solidFill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діагр2!$C$4</c:f>
              <c:strCache>
                <c:ptCount val="1"/>
                <c:pt idx="0">
                  <c:v>доля ШТ при тестуванні за кодом 113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2E-4B9C-ACA9-CA673DE225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діагр2!$B$5:$B$30</c:f>
              <c:strCache>
                <c:ptCount val="26"/>
                <c:pt idx="0">
                  <c:v>Хмельницький</c:v>
                </c:pt>
                <c:pt idx="1">
                  <c:v>Чернівці</c:v>
                </c:pt>
                <c:pt idx="2">
                  <c:v>ІваноФранківськ</c:v>
                </c:pt>
                <c:pt idx="3">
                  <c:v>Харків</c:v>
                </c:pt>
                <c:pt idx="4">
                  <c:v>Рівне</c:v>
                </c:pt>
                <c:pt idx="5">
                  <c:v>Волинь</c:v>
                </c:pt>
                <c:pt idx="6">
                  <c:v>Тернопіль</c:v>
                </c:pt>
                <c:pt idx="7">
                  <c:v>Вінниця</c:v>
                </c:pt>
                <c:pt idx="8">
                  <c:v>Суми</c:v>
                </c:pt>
                <c:pt idx="9">
                  <c:v>Черкаси</c:v>
                </c:pt>
                <c:pt idx="10">
                  <c:v>Закарпаття</c:v>
                </c:pt>
                <c:pt idx="11">
                  <c:v>Полтава</c:v>
                </c:pt>
                <c:pt idx="12">
                  <c:v>Житомир</c:v>
                </c:pt>
                <c:pt idx="13">
                  <c:v>Чернігів</c:v>
                </c:pt>
                <c:pt idx="14">
                  <c:v>Миколаїв</c:v>
                </c:pt>
                <c:pt idx="15">
                  <c:v>Київськаобл</c:v>
                </c:pt>
                <c:pt idx="16">
                  <c:v>Київ</c:v>
                </c:pt>
                <c:pt idx="17">
                  <c:v>Дніпро</c:v>
                </c:pt>
                <c:pt idx="18">
                  <c:v>Херсон</c:v>
                </c:pt>
                <c:pt idx="19">
                  <c:v>Донецьк</c:v>
                </c:pt>
                <c:pt idx="20">
                  <c:v>Кіровоград</c:v>
                </c:pt>
                <c:pt idx="21">
                  <c:v>Запоріжжя</c:v>
                </c:pt>
                <c:pt idx="22">
                  <c:v>Луганськ</c:v>
                </c:pt>
                <c:pt idx="23">
                  <c:v>Львів</c:v>
                </c:pt>
                <c:pt idx="24">
                  <c:v>Одеса</c:v>
                </c:pt>
                <c:pt idx="25">
                  <c:v>Україна</c:v>
                </c:pt>
              </c:strCache>
            </c:strRef>
          </c:cat>
          <c:val>
            <c:numRef>
              <c:f>діагр2!$C$5:$C$30</c:f>
              <c:numCache>
                <c:formatCode>0%</c:formatCode>
                <c:ptCount val="26"/>
                <c:pt idx="0">
                  <c:v>0</c:v>
                </c:pt>
                <c:pt idx="1">
                  <c:v>0.01</c:v>
                </c:pt>
                <c:pt idx="2">
                  <c:v>0.12</c:v>
                </c:pt>
                <c:pt idx="3">
                  <c:v>0.12</c:v>
                </c:pt>
                <c:pt idx="4">
                  <c:v>0.31</c:v>
                </c:pt>
                <c:pt idx="5">
                  <c:v>0.36</c:v>
                </c:pt>
                <c:pt idx="6">
                  <c:v>0.41</c:v>
                </c:pt>
                <c:pt idx="7">
                  <c:v>0.45</c:v>
                </c:pt>
                <c:pt idx="8">
                  <c:v>0.49</c:v>
                </c:pt>
                <c:pt idx="9">
                  <c:v>0.5</c:v>
                </c:pt>
                <c:pt idx="10">
                  <c:v>0.56999999999999995</c:v>
                </c:pt>
                <c:pt idx="11">
                  <c:v>0.65</c:v>
                </c:pt>
                <c:pt idx="12">
                  <c:v>0.72</c:v>
                </c:pt>
                <c:pt idx="13">
                  <c:v>0.78</c:v>
                </c:pt>
                <c:pt idx="14">
                  <c:v>0.8</c:v>
                </c:pt>
                <c:pt idx="15">
                  <c:v>0.82</c:v>
                </c:pt>
                <c:pt idx="16">
                  <c:v>0.84</c:v>
                </c:pt>
                <c:pt idx="17">
                  <c:v>0.85</c:v>
                </c:pt>
                <c:pt idx="18">
                  <c:v>0.88</c:v>
                </c:pt>
                <c:pt idx="19">
                  <c:v>0.92</c:v>
                </c:pt>
                <c:pt idx="20">
                  <c:v>0.92</c:v>
                </c:pt>
                <c:pt idx="21">
                  <c:v>0.93</c:v>
                </c:pt>
                <c:pt idx="22">
                  <c:v>0.93</c:v>
                </c:pt>
                <c:pt idx="23">
                  <c:v>0.95</c:v>
                </c:pt>
                <c:pt idx="24">
                  <c:v>0.99</c:v>
                </c:pt>
                <c:pt idx="25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2E-4B9C-ACA9-CA673DE225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0207352"/>
        <c:axId val="580208008"/>
      </c:barChart>
      <c:catAx>
        <c:axId val="58020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80208008"/>
        <c:crosses val="autoZero"/>
        <c:auto val="1"/>
        <c:lblAlgn val="ctr"/>
        <c:lblOffset val="100"/>
        <c:noMultiLvlLbl val="0"/>
      </c:catAx>
      <c:valAx>
        <c:axId val="5802080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80207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Лист10!$B$1</c:f>
              <c:strCache>
                <c:ptCount val="1"/>
                <c:pt idx="0">
                  <c:v>групи ризику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Лист10!$A$2:$A$27</c:f>
              <c:strCache>
                <c:ptCount val="26"/>
                <c:pt idx="0">
                  <c:v>Донецьк</c:v>
                </c:pt>
                <c:pt idx="1">
                  <c:v>Одеса</c:v>
                </c:pt>
                <c:pt idx="2">
                  <c:v>Кіровоград</c:v>
                </c:pt>
                <c:pt idx="3">
                  <c:v>Запоріжжя</c:v>
                </c:pt>
                <c:pt idx="4">
                  <c:v>Харків</c:v>
                </c:pt>
                <c:pt idx="5">
                  <c:v>Херсон</c:v>
                </c:pt>
                <c:pt idx="6">
                  <c:v>м.Київ</c:v>
                </c:pt>
                <c:pt idx="7">
                  <c:v>Дніпро</c:v>
                </c:pt>
                <c:pt idx="8">
                  <c:v>Миколаїв</c:v>
                </c:pt>
                <c:pt idx="9">
                  <c:v>Суми</c:v>
                </c:pt>
                <c:pt idx="10">
                  <c:v>Вінниця</c:v>
                </c:pt>
                <c:pt idx="11">
                  <c:v>Черкаси</c:v>
                </c:pt>
                <c:pt idx="12">
                  <c:v>Україна</c:v>
                </c:pt>
                <c:pt idx="13">
                  <c:v>Луганськ</c:v>
                </c:pt>
                <c:pt idx="14">
                  <c:v>Київська</c:v>
                </c:pt>
                <c:pt idx="15">
                  <c:v>Чернігів</c:v>
                </c:pt>
                <c:pt idx="16">
                  <c:v>Рівне</c:v>
                </c:pt>
                <c:pt idx="17">
                  <c:v>Хмельницький</c:v>
                </c:pt>
                <c:pt idx="18">
                  <c:v>Волинь</c:v>
                </c:pt>
                <c:pt idx="19">
                  <c:v>Чернівці</c:v>
                </c:pt>
                <c:pt idx="20">
                  <c:v>Полтава</c:v>
                </c:pt>
                <c:pt idx="21">
                  <c:v>Закарпаття</c:v>
                </c:pt>
                <c:pt idx="22">
                  <c:v>Львів</c:v>
                </c:pt>
                <c:pt idx="23">
                  <c:v>Тернопіль</c:v>
                </c:pt>
                <c:pt idx="24">
                  <c:v>Житомир</c:v>
                </c:pt>
                <c:pt idx="25">
                  <c:v>Івано-Франківськ</c:v>
                </c:pt>
              </c:strCache>
            </c:strRef>
          </c:cat>
          <c:val>
            <c:numRef>
              <c:f>Лист10!$B$2:$B$27</c:f>
              <c:numCache>
                <c:formatCode>0%</c:formatCode>
                <c:ptCount val="26"/>
                <c:pt idx="0">
                  <c:v>0.14166799779919423</c:v>
                </c:pt>
                <c:pt idx="1">
                  <c:v>0.17335900488941808</c:v>
                </c:pt>
                <c:pt idx="2">
                  <c:v>8.8897610754059761E-2</c:v>
                </c:pt>
                <c:pt idx="3">
                  <c:v>0.13401438548941938</c:v>
                </c:pt>
                <c:pt idx="4">
                  <c:v>0.2814095013741657</c:v>
                </c:pt>
                <c:pt idx="5">
                  <c:v>0.12771084337349398</c:v>
                </c:pt>
                <c:pt idx="6">
                  <c:v>0.2738929324535746</c:v>
                </c:pt>
                <c:pt idx="7">
                  <c:v>0.22756603546013751</c:v>
                </c:pt>
                <c:pt idx="8">
                  <c:v>0.23274265336024105</c:v>
                </c:pt>
                <c:pt idx="9">
                  <c:v>0.23274265336024105</c:v>
                </c:pt>
                <c:pt idx="10">
                  <c:v>0.11422044545973729</c:v>
                </c:pt>
                <c:pt idx="11">
                  <c:v>7.446344778071233E-2</c:v>
                </c:pt>
                <c:pt idx="12">
                  <c:v>0.18446466405861564</c:v>
                </c:pt>
                <c:pt idx="13">
                  <c:v>0.32251381215469616</c:v>
                </c:pt>
                <c:pt idx="14">
                  <c:v>0.14728438959771317</c:v>
                </c:pt>
                <c:pt idx="15">
                  <c:v>0.29870682979711938</c:v>
                </c:pt>
                <c:pt idx="16">
                  <c:v>0.13058287563332907</c:v>
                </c:pt>
                <c:pt idx="17">
                  <c:v>8.3549748417464695E-2</c:v>
                </c:pt>
                <c:pt idx="18">
                  <c:v>7.9119918403030745E-2</c:v>
                </c:pt>
                <c:pt idx="19">
                  <c:v>0.31421732886548587</c:v>
                </c:pt>
                <c:pt idx="20">
                  <c:v>0.16715879265091863</c:v>
                </c:pt>
                <c:pt idx="21">
                  <c:v>8.0083057410629099E-2</c:v>
                </c:pt>
                <c:pt idx="22">
                  <c:v>8.2125729774812348E-2</c:v>
                </c:pt>
                <c:pt idx="23">
                  <c:v>0.14344262295081966</c:v>
                </c:pt>
                <c:pt idx="24">
                  <c:v>0.28931374522036629</c:v>
                </c:pt>
                <c:pt idx="25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8-4A84-8690-A30446D5750F}"/>
            </c:ext>
          </c:extLst>
        </c:ser>
        <c:ser>
          <c:idx val="1"/>
          <c:order val="1"/>
          <c:tx>
            <c:strRef>
              <c:f>Лист10!$C$1</c:f>
              <c:strCache>
                <c:ptCount val="1"/>
                <c:pt idx="0">
                  <c:v>за клін.показами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Лист10!$A$2:$A$27</c:f>
              <c:strCache>
                <c:ptCount val="26"/>
                <c:pt idx="0">
                  <c:v>Донецьк</c:v>
                </c:pt>
                <c:pt idx="1">
                  <c:v>Одеса</c:v>
                </c:pt>
                <c:pt idx="2">
                  <c:v>Кіровоград</c:v>
                </c:pt>
                <c:pt idx="3">
                  <c:v>Запоріжжя</c:v>
                </c:pt>
                <c:pt idx="4">
                  <c:v>Харків</c:v>
                </c:pt>
                <c:pt idx="5">
                  <c:v>Херсон</c:v>
                </c:pt>
                <c:pt idx="6">
                  <c:v>м.Київ</c:v>
                </c:pt>
                <c:pt idx="7">
                  <c:v>Дніпро</c:v>
                </c:pt>
                <c:pt idx="8">
                  <c:v>Миколаїв</c:v>
                </c:pt>
                <c:pt idx="9">
                  <c:v>Суми</c:v>
                </c:pt>
                <c:pt idx="10">
                  <c:v>Вінниця</c:v>
                </c:pt>
                <c:pt idx="11">
                  <c:v>Черкаси</c:v>
                </c:pt>
                <c:pt idx="12">
                  <c:v>Україна</c:v>
                </c:pt>
                <c:pt idx="13">
                  <c:v>Луганськ</c:v>
                </c:pt>
                <c:pt idx="14">
                  <c:v>Київська</c:v>
                </c:pt>
                <c:pt idx="15">
                  <c:v>Чернігів</c:v>
                </c:pt>
                <c:pt idx="16">
                  <c:v>Рівне</c:v>
                </c:pt>
                <c:pt idx="17">
                  <c:v>Хмельницький</c:v>
                </c:pt>
                <c:pt idx="18">
                  <c:v>Волинь</c:v>
                </c:pt>
                <c:pt idx="19">
                  <c:v>Чернівці</c:v>
                </c:pt>
                <c:pt idx="20">
                  <c:v>Полтава</c:v>
                </c:pt>
                <c:pt idx="21">
                  <c:v>Закарпаття</c:v>
                </c:pt>
                <c:pt idx="22">
                  <c:v>Львів</c:v>
                </c:pt>
                <c:pt idx="23">
                  <c:v>Тернопіль</c:v>
                </c:pt>
                <c:pt idx="24">
                  <c:v>Житомир</c:v>
                </c:pt>
                <c:pt idx="25">
                  <c:v>Івано-Франківськ</c:v>
                </c:pt>
              </c:strCache>
            </c:strRef>
          </c:cat>
          <c:val>
            <c:numRef>
              <c:f>Лист10!$C$2:$C$27</c:f>
              <c:numCache>
                <c:formatCode>0%</c:formatCode>
                <c:ptCount val="26"/>
                <c:pt idx="0">
                  <c:v>0.39066077418667805</c:v>
                </c:pt>
                <c:pt idx="1">
                  <c:v>0.35407747067615841</c:v>
                </c:pt>
                <c:pt idx="2">
                  <c:v>0.34685767551390867</c:v>
                </c:pt>
                <c:pt idx="3">
                  <c:v>0.34008130928802249</c:v>
                </c:pt>
                <c:pt idx="4">
                  <c:v>0.29681978798586572</c:v>
                </c:pt>
                <c:pt idx="5">
                  <c:v>0.26036560033236394</c:v>
                </c:pt>
                <c:pt idx="6">
                  <c:v>0.25952316168968098</c:v>
                </c:pt>
                <c:pt idx="7">
                  <c:v>0.25718650745788607</c:v>
                </c:pt>
                <c:pt idx="8">
                  <c:v>0.24203134934896192</c:v>
                </c:pt>
                <c:pt idx="9">
                  <c:v>0.24203134934896192</c:v>
                </c:pt>
                <c:pt idx="10">
                  <c:v>0.23628402817437655</c:v>
                </c:pt>
                <c:pt idx="11">
                  <c:v>0.22846739659991283</c:v>
                </c:pt>
                <c:pt idx="12">
                  <c:v>0.21758576661343895</c:v>
                </c:pt>
                <c:pt idx="13">
                  <c:v>0.16979084451460141</c:v>
                </c:pt>
                <c:pt idx="14">
                  <c:v>0.16903716098445234</c:v>
                </c:pt>
                <c:pt idx="15">
                  <c:v>0.13315006969180734</c:v>
                </c:pt>
                <c:pt idx="16">
                  <c:v>0.12926299655128368</c:v>
                </c:pt>
                <c:pt idx="17">
                  <c:v>0.11869014770329492</c:v>
                </c:pt>
                <c:pt idx="18">
                  <c:v>0.11041089902375055</c:v>
                </c:pt>
                <c:pt idx="19">
                  <c:v>0.10167544279559598</c:v>
                </c:pt>
                <c:pt idx="20">
                  <c:v>0.10159667541557306</c:v>
                </c:pt>
                <c:pt idx="21">
                  <c:v>8.6424602951905266E-2</c:v>
                </c:pt>
                <c:pt idx="22">
                  <c:v>8.4784195162635523E-2</c:v>
                </c:pt>
                <c:pt idx="23">
                  <c:v>8.1535806729939597E-2</c:v>
                </c:pt>
                <c:pt idx="24">
                  <c:v>7.4783658683839807E-2</c:v>
                </c:pt>
                <c:pt idx="25">
                  <c:v>7.3472850678733034E-2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08-4A84-8690-A30446D5750F}"/>
            </c:ext>
          </c:extLst>
        </c:ser>
        <c:ser>
          <c:idx val="2"/>
          <c:order val="2"/>
          <c:tx>
            <c:strRef>
              <c:f>Лист10!$D$1</c:f>
              <c:strCache>
                <c:ptCount val="1"/>
                <c:pt idx="0">
                  <c:v>анонімно; за вланою ініціативою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Лист10!$A$2:$A$27</c:f>
              <c:strCache>
                <c:ptCount val="26"/>
                <c:pt idx="0">
                  <c:v>Донецьк</c:v>
                </c:pt>
                <c:pt idx="1">
                  <c:v>Одеса</c:v>
                </c:pt>
                <c:pt idx="2">
                  <c:v>Кіровоград</c:v>
                </c:pt>
                <c:pt idx="3">
                  <c:v>Запоріжжя</c:v>
                </c:pt>
                <c:pt idx="4">
                  <c:v>Харків</c:v>
                </c:pt>
                <c:pt idx="5">
                  <c:v>Херсон</c:v>
                </c:pt>
                <c:pt idx="6">
                  <c:v>м.Київ</c:v>
                </c:pt>
                <c:pt idx="7">
                  <c:v>Дніпро</c:v>
                </c:pt>
                <c:pt idx="8">
                  <c:v>Миколаїв</c:v>
                </c:pt>
                <c:pt idx="9">
                  <c:v>Суми</c:v>
                </c:pt>
                <c:pt idx="10">
                  <c:v>Вінниця</c:v>
                </c:pt>
                <c:pt idx="11">
                  <c:v>Черкаси</c:v>
                </c:pt>
                <c:pt idx="12">
                  <c:v>Україна</c:v>
                </c:pt>
                <c:pt idx="13">
                  <c:v>Луганськ</c:v>
                </c:pt>
                <c:pt idx="14">
                  <c:v>Київська</c:v>
                </c:pt>
                <c:pt idx="15">
                  <c:v>Чернігів</c:v>
                </c:pt>
                <c:pt idx="16">
                  <c:v>Рівне</c:v>
                </c:pt>
                <c:pt idx="17">
                  <c:v>Хмельницький</c:v>
                </c:pt>
                <c:pt idx="18">
                  <c:v>Волинь</c:v>
                </c:pt>
                <c:pt idx="19">
                  <c:v>Чернівці</c:v>
                </c:pt>
                <c:pt idx="20">
                  <c:v>Полтава</c:v>
                </c:pt>
                <c:pt idx="21">
                  <c:v>Закарпаття</c:v>
                </c:pt>
                <c:pt idx="22">
                  <c:v>Львів</c:v>
                </c:pt>
                <c:pt idx="23">
                  <c:v>Тернопіль</c:v>
                </c:pt>
                <c:pt idx="24">
                  <c:v>Житомир</c:v>
                </c:pt>
                <c:pt idx="25">
                  <c:v>Івано-Франківськ</c:v>
                </c:pt>
              </c:strCache>
            </c:strRef>
          </c:cat>
          <c:val>
            <c:numRef>
              <c:f>Лист10!$D$2:$D$27</c:f>
              <c:numCache>
                <c:formatCode>0%</c:formatCode>
                <c:ptCount val="26"/>
                <c:pt idx="0">
                  <c:v>0.17686314182773369</c:v>
                </c:pt>
                <c:pt idx="1">
                  <c:v>0.17986978440959644</c:v>
                </c:pt>
                <c:pt idx="2">
                  <c:v>0.18760731982534465</c:v>
                </c:pt>
                <c:pt idx="3">
                  <c:v>0.14527259460022934</c:v>
                </c:pt>
                <c:pt idx="4">
                  <c:v>8.8339222614840988E-4</c:v>
                </c:pt>
                <c:pt idx="5">
                  <c:v>0.21744910677191526</c:v>
                </c:pt>
                <c:pt idx="6">
                  <c:v>0.14579790490442826</c:v>
                </c:pt>
                <c:pt idx="7">
                  <c:v>0.15904796365536927</c:v>
                </c:pt>
                <c:pt idx="8">
                  <c:v>0.19509026069167612</c:v>
                </c:pt>
                <c:pt idx="9">
                  <c:v>0.19509026069167612</c:v>
                </c:pt>
                <c:pt idx="10">
                  <c:v>0.1344755377879307</c:v>
                </c:pt>
                <c:pt idx="11">
                  <c:v>0.12605451421831329</c:v>
                </c:pt>
                <c:pt idx="12">
                  <c:v>0.19292669071399959</c:v>
                </c:pt>
                <c:pt idx="13">
                  <c:v>0.17832478295185478</c:v>
                </c:pt>
                <c:pt idx="14">
                  <c:v>0.20016732901066722</c:v>
                </c:pt>
                <c:pt idx="15">
                  <c:v>0.25240049558618555</c:v>
                </c:pt>
                <c:pt idx="16">
                  <c:v>0.24094179759015627</c:v>
                </c:pt>
                <c:pt idx="17">
                  <c:v>0.14551209219282585</c:v>
                </c:pt>
                <c:pt idx="18">
                  <c:v>0.30402156491330323</c:v>
                </c:pt>
                <c:pt idx="19">
                  <c:v>0.14289133556725706</c:v>
                </c:pt>
                <c:pt idx="20">
                  <c:v>6.8897637795275593E-2</c:v>
                </c:pt>
                <c:pt idx="21">
                  <c:v>0.28430327178854031</c:v>
                </c:pt>
                <c:pt idx="22">
                  <c:v>0.30965909090909088</c:v>
                </c:pt>
                <c:pt idx="23">
                  <c:v>0.1732815645671556</c:v>
                </c:pt>
                <c:pt idx="24">
                  <c:v>0.26049506943046891</c:v>
                </c:pt>
                <c:pt idx="25">
                  <c:v>0.2072398190045249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08-4A84-8690-A30446D5750F}"/>
            </c:ext>
          </c:extLst>
        </c:ser>
        <c:ser>
          <c:idx val="3"/>
          <c:order val="3"/>
          <c:tx>
            <c:strRef>
              <c:f>Лист10!$E$1</c:f>
              <c:strCache>
                <c:ptCount val="1"/>
                <c:pt idx="0">
                  <c:v>померлі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Лист10!$A$2:$A$27</c:f>
              <c:strCache>
                <c:ptCount val="26"/>
                <c:pt idx="0">
                  <c:v>Донецьк</c:v>
                </c:pt>
                <c:pt idx="1">
                  <c:v>Одеса</c:v>
                </c:pt>
                <c:pt idx="2">
                  <c:v>Кіровоград</c:v>
                </c:pt>
                <c:pt idx="3">
                  <c:v>Запоріжжя</c:v>
                </c:pt>
                <c:pt idx="4">
                  <c:v>Харків</c:v>
                </c:pt>
                <c:pt idx="5">
                  <c:v>Херсон</c:v>
                </c:pt>
                <c:pt idx="6">
                  <c:v>м.Київ</c:v>
                </c:pt>
                <c:pt idx="7">
                  <c:v>Дніпро</c:v>
                </c:pt>
                <c:pt idx="8">
                  <c:v>Миколаїв</c:v>
                </c:pt>
                <c:pt idx="9">
                  <c:v>Суми</c:v>
                </c:pt>
                <c:pt idx="10">
                  <c:v>Вінниця</c:v>
                </c:pt>
                <c:pt idx="11">
                  <c:v>Черкаси</c:v>
                </c:pt>
                <c:pt idx="12">
                  <c:v>Україна</c:v>
                </c:pt>
                <c:pt idx="13">
                  <c:v>Луганськ</c:v>
                </c:pt>
                <c:pt idx="14">
                  <c:v>Київська</c:v>
                </c:pt>
                <c:pt idx="15">
                  <c:v>Чернігів</c:v>
                </c:pt>
                <c:pt idx="16">
                  <c:v>Рівне</c:v>
                </c:pt>
                <c:pt idx="17">
                  <c:v>Хмельницький</c:v>
                </c:pt>
                <c:pt idx="18">
                  <c:v>Волинь</c:v>
                </c:pt>
                <c:pt idx="19">
                  <c:v>Чернівці</c:v>
                </c:pt>
                <c:pt idx="20">
                  <c:v>Полтава</c:v>
                </c:pt>
                <c:pt idx="21">
                  <c:v>Закарпаття</c:v>
                </c:pt>
                <c:pt idx="22">
                  <c:v>Львів</c:v>
                </c:pt>
                <c:pt idx="23">
                  <c:v>Тернопіль</c:v>
                </c:pt>
                <c:pt idx="24">
                  <c:v>Житомир</c:v>
                </c:pt>
                <c:pt idx="25">
                  <c:v>Івано-Франківськ</c:v>
                </c:pt>
              </c:strCache>
            </c:strRef>
          </c:cat>
          <c:val>
            <c:numRef>
              <c:f>Лист10!$E$2:$E$27</c:f>
              <c:numCache>
                <c:formatCode>0%</c:formatCode>
                <c:ptCount val="26"/>
                <c:pt idx="0">
                  <c:v>4.0998881848676857E-3</c:v>
                </c:pt>
                <c:pt idx="1">
                  <c:v>2.9260507182124491E-3</c:v>
                </c:pt>
                <c:pt idx="2">
                  <c:v>1.1332973556395036E-2</c:v>
                </c:pt>
                <c:pt idx="3">
                  <c:v>4.8160116751798186E-3</c:v>
                </c:pt>
                <c:pt idx="4">
                  <c:v>1.1336866902237928E-2</c:v>
                </c:pt>
                <c:pt idx="5">
                  <c:v>9.5970087245533867E-3</c:v>
                </c:pt>
                <c:pt idx="6">
                  <c:v>1.9641520984967011E-3</c:v>
                </c:pt>
                <c:pt idx="7">
                  <c:v>2.3217947171631889E-3</c:v>
                </c:pt>
                <c:pt idx="8">
                  <c:v>6.3859784922455972E-3</c:v>
                </c:pt>
                <c:pt idx="9">
                  <c:v>6.3859784922455972E-3</c:v>
                </c:pt>
                <c:pt idx="10">
                  <c:v>8.7949743003997716E-3</c:v>
                </c:pt>
                <c:pt idx="11">
                  <c:v>5.9232288007384807E-3</c:v>
                </c:pt>
                <c:pt idx="12">
                  <c:v>2.4806194890782942E-4</c:v>
                </c:pt>
                <c:pt idx="13">
                  <c:v>1.1395027624309393E-2</c:v>
                </c:pt>
                <c:pt idx="14">
                  <c:v>8.0527086383601759E-3</c:v>
                </c:pt>
                <c:pt idx="15">
                  <c:v>8.9437819420783646E-3</c:v>
                </c:pt>
                <c:pt idx="16">
                  <c:v>9.8352279984672379E-3</c:v>
                </c:pt>
                <c:pt idx="17">
                  <c:v>9.3734783314397014E-3</c:v>
                </c:pt>
                <c:pt idx="18">
                  <c:v>8.4146874544659776E-3</c:v>
                </c:pt>
                <c:pt idx="19">
                  <c:v>1.105792245093346E-2</c:v>
                </c:pt>
                <c:pt idx="20">
                  <c:v>1.2631233595800526E-2</c:v>
                </c:pt>
                <c:pt idx="21">
                  <c:v>1.2963690442785791E-2</c:v>
                </c:pt>
                <c:pt idx="22">
                  <c:v>6.0206422018348627E-3</c:v>
                </c:pt>
                <c:pt idx="23">
                  <c:v>1.6609145815358068E-2</c:v>
                </c:pt>
                <c:pt idx="24">
                  <c:v>9.2976454014892327E-3</c:v>
                </c:pt>
                <c:pt idx="25">
                  <c:v>1.3065610859728507E-2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08-4A84-8690-A30446D5750F}"/>
            </c:ext>
          </c:extLst>
        </c:ser>
        <c:ser>
          <c:idx val="4"/>
          <c:order val="4"/>
          <c:tx>
            <c:strRef>
              <c:f>Лист10!$F$1</c:f>
              <c:strCache>
                <c:ptCount val="1"/>
                <c:pt idx="0">
                  <c:v>донори, вагітні</c:v>
                </c:pt>
              </c:strCache>
            </c:strRef>
          </c:tx>
          <c:spPr>
            <a:solidFill>
              <a:schemeClr val="accent6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Лист10!$A$2:$A$27</c:f>
              <c:strCache>
                <c:ptCount val="26"/>
                <c:pt idx="0">
                  <c:v>Донецьк</c:v>
                </c:pt>
                <c:pt idx="1">
                  <c:v>Одеса</c:v>
                </c:pt>
                <c:pt idx="2">
                  <c:v>Кіровоград</c:v>
                </c:pt>
                <c:pt idx="3">
                  <c:v>Запоріжжя</c:v>
                </c:pt>
                <c:pt idx="4">
                  <c:v>Харків</c:v>
                </c:pt>
                <c:pt idx="5">
                  <c:v>Херсон</c:v>
                </c:pt>
                <c:pt idx="6">
                  <c:v>м.Київ</c:v>
                </c:pt>
                <c:pt idx="7">
                  <c:v>Дніпро</c:v>
                </c:pt>
                <c:pt idx="8">
                  <c:v>Миколаїв</c:v>
                </c:pt>
                <c:pt idx="9">
                  <c:v>Суми</c:v>
                </c:pt>
                <c:pt idx="10">
                  <c:v>Вінниця</c:v>
                </c:pt>
                <c:pt idx="11">
                  <c:v>Черкаси</c:v>
                </c:pt>
                <c:pt idx="12">
                  <c:v>Україна</c:v>
                </c:pt>
                <c:pt idx="13">
                  <c:v>Луганськ</c:v>
                </c:pt>
                <c:pt idx="14">
                  <c:v>Київська</c:v>
                </c:pt>
                <c:pt idx="15">
                  <c:v>Чернігів</c:v>
                </c:pt>
                <c:pt idx="16">
                  <c:v>Рівне</c:v>
                </c:pt>
                <c:pt idx="17">
                  <c:v>Хмельницький</c:v>
                </c:pt>
                <c:pt idx="18">
                  <c:v>Волинь</c:v>
                </c:pt>
                <c:pt idx="19">
                  <c:v>Чернівці</c:v>
                </c:pt>
                <c:pt idx="20">
                  <c:v>Полтава</c:v>
                </c:pt>
                <c:pt idx="21">
                  <c:v>Закарпаття</c:v>
                </c:pt>
                <c:pt idx="22">
                  <c:v>Львів</c:v>
                </c:pt>
                <c:pt idx="23">
                  <c:v>Тернопіль</c:v>
                </c:pt>
                <c:pt idx="24">
                  <c:v>Житомир</c:v>
                </c:pt>
                <c:pt idx="25">
                  <c:v>Івано-Франківськ</c:v>
                </c:pt>
              </c:strCache>
            </c:strRef>
          </c:cat>
          <c:val>
            <c:numRef>
              <c:f>Лист10!$F$2:$F$27</c:f>
              <c:numCache>
                <c:formatCode>0%</c:formatCode>
                <c:ptCount val="26"/>
                <c:pt idx="0">
                  <c:v>0.28670819800152636</c:v>
                </c:pt>
                <c:pt idx="1">
                  <c:v>0.28976768930661467</c:v>
                </c:pt>
                <c:pt idx="2">
                  <c:v>0.36530442035029193</c:v>
                </c:pt>
                <c:pt idx="3">
                  <c:v>0.37581569894714895</c:v>
                </c:pt>
                <c:pt idx="4">
                  <c:v>0.40955045151158226</c:v>
                </c:pt>
                <c:pt idx="5">
                  <c:v>0.38487744079767344</c:v>
                </c:pt>
                <c:pt idx="6">
                  <c:v>0.31882184885381948</c:v>
                </c:pt>
                <c:pt idx="7">
                  <c:v>0.35387769870944397</c:v>
                </c:pt>
                <c:pt idx="8">
                  <c:v>0.32374975810687528</c:v>
                </c:pt>
                <c:pt idx="9">
                  <c:v>0.32374975810687528</c:v>
                </c:pt>
                <c:pt idx="10">
                  <c:v>0.50622501427755573</c:v>
                </c:pt>
                <c:pt idx="11">
                  <c:v>0.56509141260032314</c:v>
                </c:pt>
                <c:pt idx="12">
                  <c:v>0.40477481666503795</c:v>
                </c:pt>
                <c:pt idx="13">
                  <c:v>0.31797553275453827</c:v>
                </c:pt>
                <c:pt idx="14">
                  <c:v>0.4754584117688071</c:v>
                </c:pt>
                <c:pt idx="15">
                  <c:v>0.30679882298280936</c:v>
                </c:pt>
                <c:pt idx="16">
                  <c:v>0.48937710222676373</c:v>
                </c:pt>
                <c:pt idx="17">
                  <c:v>0.6428745333549748</c:v>
                </c:pt>
                <c:pt idx="18">
                  <c:v>0.49803293020544953</c:v>
                </c:pt>
                <c:pt idx="19">
                  <c:v>0.43015797032072761</c:v>
                </c:pt>
                <c:pt idx="20">
                  <c:v>0.64971566054243224</c:v>
                </c:pt>
                <c:pt idx="21">
                  <c:v>0.53622537740613951</c:v>
                </c:pt>
                <c:pt idx="22">
                  <c:v>0.51741034195162638</c:v>
                </c:pt>
                <c:pt idx="23">
                  <c:v>0.58513085993672709</c:v>
                </c:pt>
                <c:pt idx="24">
                  <c:v>0.36610988126383576</c:v>
                </c:pt>
                <c:pt idx="25">
                  <c:v>0.6473981900452489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08-4A84-8690-A30446D575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89903176"/>
        <c:axId val="589903504"/>
      </c:barChart>
      <c:catAx>
        <c:axId val="58990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89903504"/>
        <c:crosses val="autoZero"/>
        <c:auto val="1"/>
        <c:lblAlgn val="ctr"/>
        <c:lblOffset val="100"/>
        <c:noMultiLvlLbl val="0"/>
      </c:catAx>
      <c:valAx>
        <c:axId val="5899035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8990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Аркуш1!$P$5:$P$6</c:f>
              <c:strCache>
                <c:ptCount val="2"/>
                <c:pt idx="1">
                  <c:v>к-ть тестувань</c:v>
                </c:pt>
              </c:strCache>
            </c:strRef>
          </c:tx>
          <c:spPr>
            <a:solidFill>
              <a:srgbClr val="003399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F08-48E1-9E32-754C84207D59}"/>
              </c:ext>
            </c:extLst>
          </c:dPt>
          <c:cat>
            <c:strRef>
              <c:f>Аркуш1!$O$7:$O$13</c:f>
              <c:strCache>
                <c:ptCount val="7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  <c:pt idx="3">
                  <c:v>2018 рік</c:v>
                </c:pt>
                <c:pt idx="4">
                  <c:v>2019 рік</c:v>
                </c:pt>
                <c:pt idx="5">
                  <c:v>2020 рік</c:v>
                </c:pt>
                <c:pt idx="6">
                  <c:v>6 міс.2021 рік</c:v>
                </c:pt>
              </c:strCache>
            </c:strRef>
          </c:cat>
          <c:val>
            <c:numRef>
              <c:f>Аркуш1!$P$7:$P$13</c:f>
              <c:numCache>
                <c:formatCode>General</c:formatCode>
                <c:ptCount val="7"/>
                <c:pt idx="0">
                  <c:v>265244</c:v>
                </c:pt>
                <c:pt idx="1">
                  <c:v>284837</c:v>
                </c:pt>
                <c:pt idx="2">
                  <c:v>309237</c:v>
                </c:pt>
                <c:pt idx="3">
                  <c:v>376605</c:v>
                </c:pt>
                <c:pt idx="4">
                  <c:v>514326</c:v>
                </c:pt>
                <c:pt idx="5">
                  <c:v>388557</c:v>
                </c:pt>
                <c:pt idx="6">
                  <c:v>200448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F-4EF3-BEF2-A0923A238602}"/>
            </c:ext>
          </c:extLst>
        </c:ser>
        <c:ser>
          <c:idx val="1"/>
          <c:order val="1"/>
          <c:tx>
            <c:strRef>
              <c:f>Аркуш1!$Q$5:$Q$6</c:f>
              <c:strCache>
                <c:ptCount val="2"/>
                <c:pt idx="1">
                  <c:v>виявлено ВІЛ+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Аркуш1!$O$7:$O$13</c:f>
              <c:strCache>
                <c:ptCount val="7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  <c:pt idx="3">
                  <c:v>2018 рік</c:v>
                </c:pt>
                <c:pt idx="4">
                  <c:v>2019 рік</c:v>
                </c:pt>
                <c:pt idx="5">
                  <c:v>2020 рік</c:v>
                </c:pt>
                <c:pt idx="6">
                  <c:v>6 міс.2021 рік</c:v>
                </c:pt>
              </c:strCache>
            </c:strRef>
          </c:cat>
          <c:val>
            <c:numRef>
              <c:f>Аркуш1!$Q$7:$Q$13</c:f>
              <c:numCache>
                <c:formatCode>General</c:formatCode>
                <c:ptCount val="7"/>
                <c:pt idx="0">
                  <c:v>6080</c:v>
                </c:pt>
                <c:pt idx="1">
                  <c:v>6303</c:v>
                </c:pt>
                <c:pt idx="2">
                  <c:v>6537</c:v>
                </c:pt>
                <c:pt idx="3">
                  <c:v>7029</c:v>
                </c:pt>
                <c:pt idx="4">
                  <c:v>7080</c:v>
                </c:pt>
                <c:pt idx="5">
                  <c:v>5542</c:v>
                </c:pt>
                <c:pt idx="6">
                  <c:v>2172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F-4EF3-BEF2-A0923A238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0681248"/>
        <c:axId val="570682232"/>
      </c:barChart>
      <c:lineChart>
        <c:grouping val="standard"/>
        <c:varyColors val="0"/>
        <c:ser>
          <c:idx val="2"/>
          <c:order val="2"/>
          <c:tx>
            <c:strRef>
              <c:f>Аркуш1!$R$5:$R$6</c:f>
              <c:strCache>
                <c:ptCount val="2"/>
                <c:pt idx="1">
                  <c:v>% позитивних</c:v>
                </c:pt>
              </c:strCache>
            </c:strRef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Аркуш1!$O$7:$O$13</c:f>
              <c:strCache>
                <c:ptCount val="7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  <c:pt idx="3">
                  <c:v>2018 рік</c:v>
                </c:pt>
                <c:pt idx="4">
                  <c:v>2019 рік</c:v>
                </c:pt>
                <c:pt idx="5">
                  <c:v>2020 рік</c:v>
                </c:pt>
                <c:pt idx="6">
                  <c:v>6 міс.2021 рік</c:v>
                </c:pt>
              </c:strCache>
            </c:strRef>
          </c:cat>
          <c:val>
            <c:numRef>
              <c:f>Аркуш1!$R$7:$R$13</c:f>
              <c:numCache>
                <c:formatCode>0.00%</c:formatCode>
                <c:ptCount val="7"/>
                <c:pt idx="0">
                  <c:v>2.24E-2</c:v>
                </c:pt>
                <c:pt idx="1">
                  <c:v>2.1600000000000001E-2</c:v>
                </c:pt>
                <c:pt idx="2">
                  <c:v>2.07E-2</c:v>
                </c:pt>
                <c:pt idx="3">
                  <c:v>1.83E-2</c:v>
                </c:pt>
                <c:pt idx="4">
                  <c:v>1.3599999999999999E-2</c:v>
                </c:pt>
                <c:pt idx="5">
                  <c:v>1.41E-2</c:v>
                </c:pt>
                <c:pt idx="6">
                  <c:v>1.0699999999999999E-2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3F-4EF3-BEF2-A0923A238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538584"/>
        <c:axId val="256538256"/>
      </c:lineChart>
      <c:catAx>
        <c:axId val="57068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70682232"/>
        <c:crosses val="autoZero"/>
        <c:auto val="1"/>
        <c:lblAlgn val="ctr"/>
        <c:lblOffset val="100"/>
        <c:noMultiLvlLbl val="0"/>
      </c:catAx>
      <c:valAx>
        <c:axId val="57068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70681248"/>
        <c:crosses val="autoZero"/>
        <c:crossBetween val="between"/>
      </c:valAx>
      <c:valAx>
        <c:axId val="256538256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6538584"/>
        <c:crosses val="max"/>
        <c:crossBetween val="between"/>
      </c:valAx>
      <c:catAx>
        <c:axId val="256538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6538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uk-UA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Лист1!$C$53</c:f>
              <c:strCache>
                <c:ptCount val="1"/>
                <c:pt idx="0">
                  <c:v>Протестовано по 113.2/інф+113.2/інш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1.1210109223536639E-3"/>
                  <c:y val="-5.7518863469791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DE-4FA4-A9A2-BA9D6120A58D}"/>
                </c:ext>
              </c:extLst>
            </c:dLbl>
            <c:dLbl>
              <c:idx val="7"/>
              <c:layout>
                <c:manualLayout>
                  <c:x val="6.7260655341219834E-3"/>
                  <c:y val="-6.502132392237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DE-4FA4-A9A2-BA9D6120A58D}"/>
                </c:ext>
              </c:extLst>
            </c:dLbl>
            <c:dLbl>
              <c:idx val="8"/>
              <c:layout>
                <c:manualLayout>
                  <c:x val="1.1210109223536639E-3"/>
                  <c:y val="-6.502132392237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DE-4FA4-A9A2-BA9D6120A5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Лист1!$B$54:$B$79</c:f>
              <c:strCache>
                <c:ptCount val="26"/>
                <c:pt idx="0">
                  <c:v>Запоріжжя</c:v>
                </c:pt>
                <c:pt idx="1">
                  <c:v>Черкаси</c:v>
                </c:pt>
                <c:pt idx="2">
                  <c:v>Київ</c:v>
                </c:pt>
                <c:pt idx="3">
                  <c:v>Чернівці</c:v>
                </c:pt>
                <c:pt idx="4">
                  <c:v>Луганськ</c:v>
                </c:pt>
                <c:pt idx="5">
                  <c:v>Чернігів</c:v>
                </c:pt>
                <c:pt idx="6">
                  <c:v>Вінниця</c:v>
                </c:pt>
                <c:pt idx="7">
                  <c:v>Херсон</c:v>
                </c:pt>
                <c:pt idx="8">
                  <c:v>Кіровоград</c:v>
                </c:pt>
                <c:pt idx="9">
                  <c:v>Волинь</c:v>
                </c:pt>
                <c:pt idx="10">
                  <c:v>Донецьк</c:v>
                </c:pt>
                <c:pt idx="11">
                  <c:v>Рівне</c:v>
                </c:pt>
                <c:pt idx="12">
                  <c:v>Україна</c:v>
                </c:pt>
                <c:pt idx="13">
                  <c:v>Київ обл</c:v>
                </c:pt>
                <c:pt idx="14">
                  <c:v>Хмельницький</c:v>
                </c:pt>
                <c:pt idx="15">
                  <c:v>Суми</c:v>
                </c:pt>
                <c:pt idx="16">
                  <c:v>Одеса</c:v>
                </c:pt>
                <c:pt idx="17">
                  <c:v>Закарпаття</c:v>
                </c:pt>
                <c:pt idx="18">
                  <c:v>Харків</c:v>
                </c:pt>
                <c:pt idx="19">
                  <c:v>Львів</c:v>
                </c:pt>
                <c:pt idx="20">
                  <c:v>Дніпро</c:v>
                </c:pt>
                <c:pt idx="21">
                  <c:v>Івано-Франківськ</c:v>
                </c:pt>
                <c:pt idx="22">
                  <c:v>Тернопіль</c:v>
                </c:pt>
                <c:pt idx="23">
                  <c:v>Миколаїв</c:v>
                </c:pt>
                <c:pt idx="24">
                  <c:v>Полтава</c:v>
                </c:pt>
                <c:pt idx="25">
                  <c:v>Житомир</c:v>
                </c:pt>
              </c:strCache>
            </c:strRef>
          </c:cat>
          <c:val>
            <c:numRef>
              <c:f>Лист1!$C$54:$C$79</c:f>
              <c:numCache>
                <c:formatCode>General</c:formatCode>
                <c:ptCount val="26"/>
                <c:pt idx="0">
                  <c:v>15391</c:v>
                </c:pt>
                <c:pt idx="1">
                  <c:v>8328</c:v>
                </c:pt>
                <c:pt idx="2">
                  <c:v>28236</c:v>
                </c:pt>
                <c:pt idx="3">
                  <c:v>2003</c:v>
                </c:pt>
                <c:pt idx="4">
                  <c:v>3148</c:v>
                </c:pt>
                <c:pt idx="5">
                  <c:v>2880</c:v>
                </c:pt>
                <c:pt idx="6">
                  <c:v>5935</c:v>
                </c:pt>
                <c:pt idx="7">
                  <c:v>5918</c:v>
                </c:pt>
                <c:pt idx="8">
                  <c:v>6945</c:v>
                </c:pt>
                <c:pt idx="9">
                  <c:v>2328</c:v>
                </c:pt>
                <c:pt idx="10">
                  <c:v>20728</c:v>
                </c:pt>
                <c:pt idx="11">
                  <c:v>2560</c:v>
                </c:pt>
                <c:pt idx="13">
                  <c:v>4203</c:v>
                </c:pt>
                <c:pt idx="14">
                  <c:v>2938</c:v>
                </c:pt>
                <c:pt idx="15">
                  <c:v>2843</c:v>
                </c:pt>
                <c:pt idx="16">
                  <c:v>23961</c:v>
                </c:pt>
                <c:pt idx="17">
                  <c:v>1015</c:v>
                </c:pt>
                <c:pt idx="18">
                  <c:v>5665</c:v>
                </c:pt>
                <c:pt idx="19">
                  <c:v>1082</c:v>
                </c:pt>
                <c:pt idx="20">
                  <c:v>23018</c:v>
                </c:pt>
                <c:pt idx="21">
                  <c:v>1157</c:v>
                </c:pt>
                <c:pt idx="22">
                  <c:v>809</c:v>
                </c:pt>
                <c:pt idx="23">
                  <c:v>7814</c:v>
                </c:pt>
                <c:pt idx="24">
                  <c:v>1567</c:v>
                </c:pt>
                <c:pt idx="25">
                  <c:v>1496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3-4D50-85DE-5771C1455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4492408"/>
        <c:axId val="534485520"/>
      </c:barChart>
      <c:lineChart>
        <c:grouping val="standard"/>
        <c:varyColors val="0"/>
        <c:ser>
          <c:idx val="1"/>
          <c:order val="1"/>
          <c:tx>
            <c:strRef>
              <c:f>Лист1!$D$53</c:f>
              <c:strCache>
                <c:ptCount val="1"/>
                <c:pt idx="0">
                  <c:v>% ВІЛ+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2.1731638301617607E-2"/>
                  <c:y val="3.08730886769692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4D609F-3658-4FC8-BC66-FD6DDC6936DE}" type="VALUE">
                      <a:rPr lang="en-US" sz="1100" b="1">
                        <a:solidFill>
                          <a:srgbClr val="C00000"/>
                        </a:solidFill>
                      </a:rPr>
                      <a:pPr>
                        <a:defRPr sz="1100" b="1"/>
                      </a:pPr>
                      <a:t>[ЗНАЧЕНИЕ]</a:t>
                    </a:fld>
                    <a:endParaRPr lang="uk-UA"/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04064238339276E-2"/>
                      <c:h val="4.35892952294984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C3-4D50-85DE-5771C1455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Лист1!$B$54:$B$79</c:f>
              <c:strCache>
                <c:ptCount val="26"/>
                <c:pt idx="0">
                  <c:v>Запоріжжя</c:v>
                </c:pt>
                <c:pt idx="1">
                  <c:v>Черкаси</c:v>
                </c:pt>
                <c:pt idx="2">
                  <c:v>Київ</c:v>
                </c:pt>
                <c:pt idx="3">
                  <c:v>Чернівці</c:v>
                </c:pt>
                <c:pt idx="4">
                  <c:v>Луганськ</c:v>
                </c:pt>
                <c:pt idx="5">
                  <c:v>Чернігів</c:v>
                </c:pt>
                <c:pt idx="6">
                  <c:v>Вінниця</c:v>
                </c:pt>
                <c:pt idx="7">
                  <c:v>Херсон</c:v>
                </c:pt>
                <c:pt idx="8">
                  <c:v>Кіровоград</c:v>
                </c:pt>
                <c:pt idx="9">
                  <c:v>Волинь</c:v>
                </c:pt>
                <c:pt idx="10">
                  <c:v>Донецьк</c:v>
                </c:pt>
                <c:pt idx="11">
                  <c:v>Рівне</c:v>
                </c:pt>
                <c:pt idx="12">
                  <c:v>Україна</c:v>
                </c:pt>
                <c:pt idx="13">
                  <c:v>Київ обл</c:v>
                </c:pt>
                <c:pt idx="14">
                  <c:v>Хмельницький</c:v>
                </c:pt>
                <c:pt idx="15">
                  <c:v>Суми</c:v>
                </c:pt>
                <c:pt idx="16">
                  <c:v>Одеса</c:v>
                </c:pt>
                <c:pt idx="17">
                  <c:v>Закарпаття</c:v>
                </c:pt>
                <c:pt idx="18">
                  <c:v>Харків</c:v>
                </c:pt>
                <c:pt idx="19">
                  <c:v>Львів</c:v>
                </c:pt>
                <c:pt idx="20">
                  <c:v>Дніпро</c:v>
                </c:pt>
                <c:pt idx="21">
                  <c:v>Івано-Франківськ</c:v>
                </c:pt>
                <c:pt idx="22">
                  <c:v>Тернопіль</c:v>
                </c:pt>
                <c:pt idx="23">
                  <c:v>Миколаїв</c:v>
                </c:pt>
                <c:pt idx="24">
                  <c:v>Полтава</c:v>
                </c:pt>
                <c:pt idx="25">
                  <c:v>Житомир</c:v>
                </c:pt>
              </c:strCache>
            </c:strRef>
          </c:cat>
          <c:val>
            <c:numRef>
              <c:f>Лист1!$D$54:$D$79</c:f>
              <c:numCache>
                <c:formatCode>0.0%</c:formatCode>
                <c:ptCount val="26"/>
                <c:pt idx="0">
                  <c:v>4.0283282437788316E-3</c:v>
                </c:pt>
                <c:pt idx="1">
                  <c:v>4.3227665706051877E-3</c:v>
                </c:pt>
                <c:pt idx="2">
                  <c:v>4.3915568777447228E-3</c:v>
                </c:pt>
                <c:pt idx="3">
                  <c:v>4.992511233150275E-3</c:v>
                </c:pt>
                <c:pt idx="4">
                  <c:v>5.0825921219822112E-3</c:v>
                </c:pt>
                <c:pt idx="5">
                  <c:v>5.5555555555555558E-3</c:v>
                </c:pt>
                <c:pt idx="6">
                  <c:v>7.0766638584667226E-3</c:v>
                </c:pt>
                <c:pt idx="7">
                  <c:v>7.0969922271037515E-3</c:v>
                </c:pt>
                <c:pt idx="8">
                  <c:v>7.199424046076314E-3</c:v>
                </c:pt>
                <c:pt idx="9">
                  <c:v>7.302405498281787E-3</c:v>
                </c:pt>
                <c:pt idx="10">
                  <c:v>8.490930142802007E-3</c:v>
                </c:pt>
                <c:pt idx="11">
                  <c:v>8.5937500000000007E-3</c:v>
                </c:pt>
                <c:pt idx="12">
                  <c:v>5.8716475095785441E-3</c:v>
                </c:pt>
                <c:pt idx="13">
                  <c:v>1.0944563407090173E-2</c:v>
                </c:pt>
                <c:pt idx="14">
                  <c:v>1.1572498298162015E-2</c:v>
                </c:pt>
                <c:pt idx="15">
                  <c:v>1.160745691171298E-2</c:v>
                </c:pt>
                <c:pt idx="16">
                  <c:v>1.1685655857434999E-2</c:v>
                </c:pt>
                <c:pt idx="17">
                  <c:v>1.1822660098522168E-2</c:v>
                </c:pt>
                <c:pt idx="18">
                  <c:v>1.2886142983230361E-2</c:v>
                </c:pt>
                <c:pt idx="19">
                  <c:v>1.4787430683918669E-2</c:v>
                </c:pt>
                <c:pt idx="20">
                  <c:v>1.5118602832565818E-2</c:v>
                </c:pt>
                <c:pt idx="21">
                  <c:v>1.5557476231633534E-2</c:v>
                </c:pt>
                <c:pt idx="22">
                  <c:v>1.6069221260815822E-2</c:v>
                </c:pt>
                <c:pt idx="23">
                  <c:v>1.8172510877911441E-2</c:v>
                </c:pt>
                <c:pt idx="24">
                  <c:v>2.4888321633694959E-2</c:v>
                </c:pt>
                <c:pt idx="25">
                  <c:v>2.9411764705882353E-2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C3-4D50-85DE-5771C1455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462232"/>
        <c:axId val="534465512"/>
      </c:lineChart>
      <c:catAx>
        <c:axId val="53446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34465512"/>
        <c:crosses val="autoZero"/>
        <c:auto val="1"/>
        <c:lblAlgn val="ctr"/>
        <c:lblOffset val="100"/>
        <c:noMultiLvlLbl val="0"/>
      </c:catAx>
      <c:valAx>
        <c:axId val="53446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34462232"/>
        <c:crosses val="autoZero"/>
        <c:crossBetween val="between"/>
      </c:valAx>
      <c:valAx>
        <c:axId val="5344855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34492408"/>
        <c:crosses val="max"/>
        <c:crossBetween val="between"/>
      </c:valAx>
      <c:catAx>
        <c:axId val="534492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4485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Лист1!$I$3</c:f>
              <c:strCache>
                <c:ptCount val="1"/>
                <c:pt idx="0">
                  <c:v>% ВІЛ+ HealthLink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Лист1!$H$4:$H$15</c:f>
              <c:strCache>
                <c:ptCount val="12"/>
                <c:pt idx="0">
                  <c:v>Черкаська</c:v>
                </c:pt>
                <c:pt idx="1">
                  <c:v>Київська</c:v>
                </c:pt>
                <c:pt idx="2">
                  <c:v>Одеська</c:v>
                </c:pt>
                <c:pt idx="3">
                  <c:v>Миколаївська</c:v>
                </c:pt>
                <c:pt idx="4">
                  <c:v>Херсонська</c:v>
                </c:pt>
                <c:pt idx="5">
                  <c:v>Дніпропетровська</c:v>
                </c:pt>
                <c:pt idx="6">
                  <c:v>М.Київ</c:v>
                </c:pt>
                <c:pt idx="7">
                  <c:v>Кіровоградська</c:v>
                </c:pt>
                <c:pt idx="8">
                  <c:v>Полтавська</c:v>
                </c:pt>
                <c:pt idx="9">
                  <c:v>Донецька</c:v>
                </c:pt>
                <c:pt idx="10">
                  <c:v>Запорізька</c:v>
                </c:pt>
                <c:pt idx="11">
                  <c:v>Чернігівська</c:v>
                </c:pt>
              </c:strCache>
            </c:strRef>
          </c:cat>
          <c:val>
            <c:numRef>
              <c:f>Лист1!$I$4:$I$15</c:f>
              <c:numCache>
                <c:formatCode>General</c:formatCode>
                <c:ptCount val="12"/>
                <c:pt idx="0">
                  <c:v>11.6</c:v>
                </c:pt>
                <c:pt idx="1">
                  <c:v>10.67</c:v>
                </c:pt>
                <c:pt idx="2">
                  <c:v>9.0399999999999991</c:v>
                </c:pt>
                <c:pt idx="3">
                  <c:v>6.93</c:v>
                </c:pt>
                <c:pt idx="4">
                  <c:v>6.15</c:v>
                </c:pt>
                <c:pt idx="5">
                  <c:v>4.6900000000000004</c:v>
                </c:pt>
                <c:pt idx="6">
                  <c:v>4</c:v>
                </c:pt>
                <c:pt idx="7">
                  <c:v>3.19</c:v>
                </c:pt>
                <c:pt idx="8">
                  <c:v>2.93</c:v>
                </c:pt>
                <c:pt idx="9">
                  <c:v>2.77</c:v>
                </c:pt>
                <c:pt idx="10">
                  <c:v>2.15</c:v>
                </c:pt>
                <c:pt idx="11">
                  <c:v>1.41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F3-4897-BEE2-4A6283A884FB}"/>
            </c:ext>
          </c:extLst>
        </c:ser>
        <c:ser>
          <c:idx val="1"/>
          <c:order val="1"/>
          <c:tx>
            <c:strRef>
              <c:f>Лист1!$J$3</c:f>
              <c:strCache>
                <c:ptCount val="1"/>
                <c:pt idx="0">
                  <c:v>% позитивних за таб. 1000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Лист1!$H$4:$H$15</c:f>
              <c:strCache>
                <c:ptCount val="12"/>
                <c:pt idx="0">
                  <c:v>Черкаська</c:v>
                </c:pt>
                <c:pt idx="1">
                  <c:v>Київська</c:v>
                </c:pt>
                <c:pt idx="2">
                  <c:v>Одеська</c:v>
                </c:pt>
                <c:pt idx="3">
                  <c:v>Миколаївська</c:v>
                </c:pt>
                <c:pt idx="4">
                  <c:v>Херсонська</c:v>
                </c:pt>
                <c:pt idx="5">
                  <c:v>Дніпропетровська</c:v>
                </c:pt>
                <c:pt idx="6">
                  <c:v>М.Київ</c:v>
                </c:pt>
                <c:pt idx="7">
                  <c:v>Кіровоградська</c:v>
                </c:pt>
                <c:pt idx="8">
                  <c:v>Полтавська</c:v>
                </c:pt>
                <c:pt idx="9">
                  <c:v>Донецька</c:v>
                </c:pt>
                <c:pt idx="10">
                  <c:v>Запорізька</c:v>
                </c:pt>
                <c:pt idx="11">
                  <c:v>Чернігівська</c:v>
                </c:pt>
              </c:strCache>
            </c:strRef>
          </c:cat>
          <c:val>
            <c:numRef>
              <c:f>Лист1!$J$4:$J$15</c:f>
              <c:numCache>
                <c:formatCode>General</c:formatCode>
                <c:ptCount val="12"/>
                <c:pt idx="0">
                  <c:v>0.4</c:v>
                </c:pt>
                <c:pt idx="1">
                  <c:v>1.1000000000000001</c:v>
                </c:pt>
                <c:pt idx="2">
                  <c:v>1.2</c:v>
                </c:pt>
                <c:pt idx="3">
                  <c:v>1.8</c:v>
                </c:pt>
                <c:pt idx="4">
                  <c:v>0.7</c:v>
                </c:pt>
                <c:pt idx="5">
                  <c:v>1.5</c:v>
                </c:pt>
                <c:pt idx="6">
                  <c:v>0.4</c:v>
                </c:pt>
                <c:pt idx="7">
                  <c:v>0.7</c:v>
                </c:pt>
                <c:pt idx="8">
                  <c:v>2.5</c:v>
                </c:pt>
                <c:pt idx="9">
                  <c:v>0.8</c:v>
                </c:pt>
                <c:pt idx="10">
                  <c:v>0.4</c:v>
                </c:pt>
                <c:pt idx="1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F3-4897-BEE2-4A6283A88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1138664"/>
        <c:axId val="511139320"/>
      </c:barChart>
      <c:catAx>
        <c:axId val="51113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11139320"/>
        <c:crosses val="autoZero"/>
        <c:auto val="1"/>
        <c:lblAlgn val="ctr"/>
        <c:lblOffset val="100"/>
        <c:noMultiLvlLbl val="0"/>
      </c:catAx>
      <c:valAx>
        <c:axId val="51113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1113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6200687508435"/>
          <c:y val="0.10158992977424153"/>
          <c:w val="0.80222765460436452"/>
          <c:h val="0.772840626670729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Усього протестовано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 квартал 2019 р.</c:v>
                </c:pt>
                <c:pt idx="1">
                  <c:v>2 квартал 2019 р.</c:v>
                </c:pt>
                <c:pt idx="2">
                  <c:v>3 квартал 2019 р.</c:v>
                </c:pt>
                <c:pt idx="3">
                  <c:v>4 квартал 2019 р.</c:v>
                </c:pt>
                <c:pt idx="4">
                  <c:v>1 квартал 2020 р.</c:v>
                </c:pt>
                <c:pt idx="5">
                  <c:v>2 квартал 2020 р.</c:v>
                </c:pt>
                <c:pt idx="6">
                  <c:v>3 квартал 2020 р.</c:v>
                </c:pt>
                <c:pt idx="7">
                  <c:v>4 квартал 2020 р.</c:v>
                </c:pt>
                <c:pt idx="8">
                  <c:v>1 квартал 2021 р.</c:v>
                </c:pt>
                <c:pt idx="9">
                  <c:v>2 квартал 2021 р.</c:v>
                </c:pt>
                <c:pt idx="10">
                  <c:v>3 квартал 2021 р.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229</c:v>
                </c:pt>
                <c:pt idx="1">
                  <c:v>583</c:v>
                </c:pt>
                <c:pt idx="2">
                  <c:v>1839</c:v>
                </c:pt>
                <c:pt idx="3">
                  <c:v>1994</c:v>
                </c:pt>
                <c:pt idx="4">
                  <c:v>2038</c:v>
                </c:pt>
                <c:pt idx="5">
                  <c:v>1604</c:v>
                </c:pt>
                <c:pt idx="6">
                  <c:v>1775</c:v>
                </c:pt>
                <c:pt idx="7">
                  <c:v>1679</c:v>
                </c:pt>
                <c:pt idx="8">
                  <c:v>1787</c:v>
                </c:pt>
                <c:pt idx="9">
                  <c:v>1603</c:v>
                </c:pt>
                <c:pt idx="10">
                  <c:v>1344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BF-4FEA-B0A4-1E95CE83FB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Виявлено (вперше)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 квартал 2019 р.</c:v>
                </c:pt>
                <c:pt idx="1">
                  <c:v>2 квартал 2019 р.</c:v>
                </c:pt>
                <c:pt idx="2">
                  <c:v>3 квартал 2019 р.</c:v>
                </c:pt>
                <c:pt idx="3">
                  <c:v>4 квартал 2019 р.</c:v>
                </c:pt>
                <c:pt idx="4">
                  <c:v>1 квартал 2020 р.</c:v>
                </c:pt>
                <c:pt idx="5">
                  <c:v>2 квартал 2020 р.</c:v>
                </c:pt>
                <c:pt idx="6">
                  <c:v>3 квартал 2020 р.</c:v>
                </c:pt>
                <c:pt idx="7">
                  <c:v>4 квартал 2020 р.</c:v>
                </c:pt>
                <c:pt idx="8">
                  <c:v>1 квартал 2021 р.</c:v>
                </c:pt>
                <c:pt idx="9">
                  <c:v>2 квартал 2021 р.</c:v>
                </c:pt>
                <c:pt idx="10">
                  <c:v>3 квартал 2021 р.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</c:v>
                </c:pt>
                <c:pt idx="1">
                  <c:v>72</c:v>
                </c:pt>
                <c:pt idx="2">
                  <c:v>191</c:v>
                </c:pt>
                <c:pt idx="3">
                  <c:v>318</c:v>
                </c:pt>
                <c:pt idx="4">
                  <c:v>287</c:v>
                </c:pt>
                <c:pt idx="5">
                  <c:v>232</c:v>
                </c:pt>
                <c:pt idx="6">
                  <c:v>274</c:v>
                </c:pt>
                <c:pt idx="7">
                  <c:v>204</c:v>
                </c:pt>
                <c:pt idx="8">
                  <c:v>227</c:v>
                </c:pt>
                <c:pt idx="9">
                  <c:v>240</c:v>
                </c:pt>
                <c:pt idx="10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BF-4FEA-B0A4-1E95CE83F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33126336"/>
        <c:axId val="1833121440"/>
      </c:barChart>
      <c:catAx>
        <c:axId val="1833126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33121440"/>
        <c:crosses val="autoZero"/>
        <c:auto val="1"/>
        <c:lblAlgn val="ctr"/>
        <c:lblOffset val="100"/>
        <c:noMultiLvlLbl val="0"/>
      </c:catAx>
      <c:valAx>
        <c:axId val="183312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331263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Лист4!$A$1:$G$1</c:f>
              <c:strCache>
                <c:ptCount val="7"/>
                <c:pt idx="0">
                  <c:v>Індексні випадки, яким було запропоновано послуги</c:v>
                </c:pt>
                <c:pt idx="1">
                  <c:v>Індексні випадки, які погодилися на послуги</c:v>
                </c:pt>
                <c:pt idx="2">
                  <c:v>Всього отримано контактів</c:v>
                </c:pt>
                <c:pt idx="3">
                  <c:v>Всього контактів за  результатом тестування </c:v>
                </c:pt>
                <c:pt idx="4">
                  <c:v>Вперше виявлений позитивний</c:v>
                </c:pt>
                <c:pt idx="5">
                  <c:v>Вперше виявлений негативний</c:v>
                </c:pt>
                <c:pt idx="6">
                  <c:v>Індексні партнери, які знали про позитивний ВІЛ-статус</c:v>
                </c:pt>
              </c:strCache>
            </c:strRef>
          </c:cat>
          <c:val>
            <c:numRef>
              <c:f>Лист4!$A$2:$G$2</c:f>
              <c:numCache>
                <c:formatCode>General</c:formatCode>
                <c:ptCount val="7"/>
                <c:pt idx="0">
                  <c:v>12287</c:v>
                </c:pt>
                <c:pt idx="1">
                  <c:v>7203</c:v>
                </c:pt>
                <c:pt idx="2">
                  <c:v>5236</c:v>
                </c:pt>
                <c:pt idx="3">
                  <c:v>3397</c:v>
                </c:pt>
                <c:pt idx="4">
                  <c:v>468</c:v>
                </c:pt>
                <c:pt idx="5">
                  <c:v>2690</c:v>
                </c:pt>
                <c:pt idx="6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9D-4B98-B134-756998176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84327912"/>
        <c:axId val="584328240"/>
      </c:barChart>
      <c:catAx>
        <c:axId val="58432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84328240"/>
        <c:crosses val="autoZero"/>
        <c:auto val="1"/>
        <c:lblAlgn val="ctr"/>
        <c:lblOffset val="100"/>
        <c:noMultiLvlLbl val="0"/>
      </c:catAx>
      <c:valAx>
        <c:axId val="584328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432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  <cx:legend pos="r" align="min" overlay="0">
      <cx:txPr>
        <a:bodyPr vertOverflow="overflow" horzOverflow="overflow" wrap="square" lIns="0" tIns="0" rIns="0" bIns="0"/>
        <a:lstStyle/>
        <a:p>
          <a:pPr algn="ctr" rtl="0">
            <a:defRPr sz="2000" b="0" i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ru-UA" sz="2000"/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Аркуш1!$A$330:$B$333</cx:f>
        <cx:nf>Аркуш1!$A$329:$B$329</cx:nf>
        <cx:lvl ptCount="4" name="Район">
          <cx:pt idx="0">Баштанський район</cx:pt>
          <cx:pt idx="1">Вознесенський район</cx:pt>
          <cx:pt idx="2">Миколаївський район</cx:pt>
          <cx:pt idx="3">Первомайський район</cx:pt>
        </cx:lvl>
        <cx:lvl ptCount="4" name="Область">
          <cx:pt idx="0">Миколаївська область</cx:pt>
          <cx:pt idx="1">Миколаївська область</cx:pt>
          <cx:pt idx="2">Миколаївська область</cx:pt>
          <cx:pt idx="3">Миколаївська область</cx:pt>
        </cx:lvl>
      </cx:strDim>
      <cx:numDim type="colorVal">
        <cx:f>Аркуш1!$C$330:$C$333</cx:f>
        <cx:nf>Аркуш1!$C$329</cx:nf>
        <cx:lvl ptCount="4" formatCode="General" name="Профілактика">
          <cx:pt idx="0">4</cx:pt>
          <cx:pt idx="1">2</cx:pt>
          <cx:pt idx="2">7</cx:pt>
          <cx:pt idx="3">2</cx:pt>
        </cx:lvl>
      </cx:numDim>
    </cx:data>
  </cx:chartData>
  <cx:chart>
    <cx:plotArea>
      <cx:plotAreaRegion>
        <cx:series layoutId="regionMap" uniqueId="{25962893-9940-435C-B0FF-EF6BFC5A674D}" formatIdx="0">
          <cx:tx>
            <cx:txData>
              <cx:f>Аркуш1!$C$329</cx:f>
              <cx:v>Профілактика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200" b="0" i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UA" sz="1200">
                  <a:solidFill>
                    <a:srgbClr val="002060"/>
                  </a:solidFill>
                </a:endParaRPr>
              </a:p>
            </cx:txPr>
            <cx:visibility seriesName="0" categoryName="1" value="1"/>
            <cx:separator>
</cx:separator>
            <cx:dataLabel idx="2">
              <cx:numFmt formatCode="0" sourceLinked="0"/>
              <cx:txPr>
                <a:bodyPr vertOverflow="overflow" horzOverflow="overflow" wrap="square" lIns="0" tIns="0" rIns="0" bIns="0"/>
                <a:lstStyle/>
                <a:p>
                  <a:pPr algn="ctr" rtl="0">
                    <a:defRPr/>
                  </a:pPr>
                  <a:r>
                    <a:rPr lang="ru-UA" sz="1200">
                      <a:pattFill prst="pct5">
                        <a:fgClr>
                          <a:srgbClr val="595959"/>
                        </a:fgClr>
                        <a:bgClr>
                          <a:schemeClr val="bg1"/>
                        </a:bgClr>
                      </a:pattFill>
                    </a:rPr>
                    <a:t>Миколаївський район
7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>
            <cx:geography cultureLanguage="uk-UA" cultureRegion="UA" attribution="На платформі Bing">
              <cx:geoCache provider="{E9337A44-BEBE-4D9F-B70C-5C5E7DAFC167}">
                <cx:binary>5HrLjuRIlt2vJHKjjVhlZiSNxkZXAzKS/o7wiIyIrMzcEJGRkaSRRjPSHnytpmc1i9loNrMRoF9o
DTDQjKTWN2T9kW5kPboyq3pUqsYMBhAQsHAnnXTjtWvnnnOu//Zh/s2DfLw3z+ZOKvubh/mr57Vz
/W++/NI+1I/dvf2iEw9GW/3effGguy/1+/fi4fHLd+Z+Eqr6kiAcfflQ3xv3OD//3W/hbtWjPumH
eye0uvaPZnnxaL109l8497Onnt2/64TKhXVGPDj81fMP/+XDP334Hx/+94f/+eEP3/z9h3/45vff
/C28/8MzOPTfPh78/Td//c3fPv/0QgIX/me44G+++esPf/jwx+8u+qcP//zsm7+CA/8MF//x+bNH
5YRbbpf+8avnn3wvef7sy8+n95NHeSbhaZ1/BxdHyRdRGEYpCxmJKQvj9PkzqVX13emQfEFjGkUs
pBGJE4bh/t9+9+V9B5fze1u7e9XeP3txD/H7/uTPTuzjtO7fvTOP1sIzf/z/M3f45HG+en6xtFre
L2L8aZx+8uUP2iv3tIAVzOWr53etuRfq8fkzYXX27alMPz303X/6GKUvP1383/32swMQt8+O/Cg/
Pg/y/+3Up6v8F6XH30EO/PcPf/zwj9/8/sM//pukCA0Zi1mSxphShOmnKYK/iFCKE4JihlEcUcig
H6fIS72qR/uobPurc+Snt/jlSfLTa/8/yZL/CvnxVx/+AXLlfz3hxr8BkKRxGoZxSBIcsShkn2YJ
+oJhnNKERWkS4iiKP82Sq0cz6u5e2P/QLuKZuV9+FZj87F1+ea787OV/abp8CjI/hl72BcKwoVIc
szSM4yj5ScRiShMUJinsP5p8Br0/TPbX76uf3uJXxOqHr/9LA/UZ1v57Rd+fr+r/mgUaEYIJjkga
Qan+vEDjL5I0oZTGUUoZoRiS6Mfo+235FOOvxt7Pb/DLM+TzK/9d58efm9wnjwtV+0d05Nsw/wzV
+RUULGIUwyqHOIxgMT/FAVhhBsdxHJMkjMLkM+T8RTP6ee71o0s/ec5PHvPPReZfh1R9BgI/YlU/
sNj83t0XH/nvLz77PVn77NLvdsrPLOEPWLt/99XzBMWEwM5jOE4jqG2MwhL8wLKf7vnJlvvF9P3P
3vvx3rqvnofhFxgI+VPFhO2P0qeKOj1+PEO+QNETIUvSFCWEPGWM0sbVwOehqED1RSxGLEQIMuf5
M6v9x1MUSnCKMdwvTeKYAZJ8H5crLZdKqx9C/N37Z8p3V1ooZ+HGBHhd/+3n/jRxRkBPxYwRFj9V
9P7h/gWILPg4/o+s95agtFvzpfdRQdqqyiTCqOPtrB5U36P0Uqd1XchxVleBbte9YatH2bRM8rwO
6TlesMi7cHpPF5V3QCB50Lp02VCWLHumJjZliyblNk3c+kIaP9/KJK2ObpjYnZrqBBW4c5hTWy/c
TWWY18mKVt41oWn5tASvmqns3tqyfylmmvoDTkRTIAfxyVZSdp7rKi3a1bfXs6UzyUo8yWujY5Ut
UR9KXqZzhE6LGy/LINpTLbJK94wPQ8y4sssVTdGUp1UbcIGo2bBkvayRbHgZjW/ovDJu+tHnSepu
cIMqrnRyhZjBhVv68HrWus1QjdyL2M/JeWzGA6Vq5W29Ci5SX4xDeXbLusHpnKuYXPdCDZu6n16V
Bl2MdGWFLvWUD9S+k74+rzZ6ERI98XLoKk4YjQo1lO9FUL9CleyyQEbnppMHQwzlyarerGjelOvU
ZVjXIk/IqrkngShKkeZeT+dSmqaYFvZS1rgvVkHpVsS0z+CFzaY6onntu53Go+JNH5psSdyZ+rrl
HQmbfB3TQkrzZm2HgsrAcmvYbbWuLbe4v4bE2cMykgmWvTTcJklwcm149jQZizEOYa3KifI0Qi8o
7ckFTfV6jURXZkk6vhvZKHcirVzMAxzbrsBDOHJGhuiwTCx3Aepvx16NWWrtsF/YrCBUQvEqnPRh
qBzhVHtzU6vBFov3w8jHOOj63AeJW/hQ1e2WBvhF6dYbNC6b1JQQQ2rjFzHQ269Dj+I+Y2ljb+qg
XiwnY5NFapCGwzTSuKhW33M6jivvVzvwIGyKOOnf9LZ8nzbpPkTxtpadyJBoXTaE4T6aU89xunR8
atCbVSlIoZjIZdf2aH3dp+jBzgQPXAVLelasrK7icZ1zgtB4XsPFbUdDijUeycYTiTZJM/tjsmB7
TjFLREZEQ7clbmXLy740b3A/zA9Jt1Z8rhXerqu46MMgKIJlhrC2Rr0Wvq757L3ZVj1hWRqJNRfY
LE1GrAu4TNjw2E9V7pwYc73Ow9soopazhdo3/Wjfr4Nl2egR4aEMxsJGoSmimBVoQnmrTHzdIlXf
oMVcrKgeT1GK6Mt51g9+UJb7tWt5Q6rr2q/nLhkSPkz6oW1sHrn4JAXZjau+a5HweFMF9lUjafXS
LK7L5lnEHWeVum0UviJjWaQ0LS8NDTZoil+2Uh+EJhdr5Y9mbt+loXeMT22fWN6rRu+rOJLHVFHb
8JaM8ujJyA7rEjbZIFnAU6riomMSZ+tcob3Wy8AFaZM3OGoL14yaU2Ol3LmIEb0NYo/4WplLtbYj
l00Ycx+3Qa5UfIOD5KTc+LKUU+bVsG3ShOWgrrZBCjsVrc2bNo5PizRXYd1vSJweZIlxNk2J3cFm
3E+6VFsZJWBmRVuI5YVOokeGlcgWNzNOpB2XPPW2AIwp9+VM7C5uh+q9dBRfErWudRZMbQibknQk
yIa+3FYTFg9JP8jzsDZ+V1HZZLgxDp6hNqhwyLYvURNGl6p0ouZpGWaAcFdzHS8c8hBSdWVb1zfl
gzRddSonlfJlmoNNRQHnyESzBo/baY7MqUG6IBaHsL1Fm6+TkdyFzZqZkeRr1b4Nx+gVwmbm0YiK
Zqmu8SI3fSXabVWGkMNQ4m6ixg5f6ynBhwDocTa5dd7iVuUsanOBxLteUbyJrLxbxnHg6zIsnMxN
nIlxRG0hIydftMMaiiIaKyv4HDSzzNlK9i4SmhPDSKb6thRcurGkhWqXbURW0fGllYoj38WZXkLE
l2CGZDHJ24ppwXVAb5JR9TzEVZj3U/g6EXI4VShYc2zopHddlSwP61QupyZl9J7NLuVNnYr468Ym
inG9PqETqQ/TquWZrMNyCAZrpxzLcsl15frj7LqhzVVrp0PAIJSxqCaS25ROL0Rnq6+rqdQLt40q
ecvqJQ/VYopBldORrlW3I0Jbjlr8upnUzMMAdWflpwjgszlFXXkVJ2HDk2G8cIlsrqt4Vhwnbi5z
Vy3LmyHoRT6v6YtqHV71zBSJjdV759esD1d7WEyCsh97b58QjwfdL0ZU9Xfe6w9vf3erO/j7aMb9
6eCnb/+kFp/42A/G3WeE71tr93vW8/9y8s9Txe/11hMpApZIo3+RG/68evypJ/ytuPjRPX/ghARF
cZpE35ooIdC77zgh+gJIYpimlCSUfesm/IkTPinIlBGcJE8SAojknzjhR02ZgMlL0+SJSX4fnU+W
Bjzyn+GEOErg+z8jheAERmEMhJAiGqHwU1KIygAPRsw+r7r+wnZqybpwa9akzWPVNbvBvJ00lDxa
dkWaWJ1j29M8IOyU1LR9OvSqTPvbVdSP7SCv5pK2een6EkgFPpKItDlpZZ81Y3mrWpSRdX1XjbbP
EhwwHpedLLRoTnXlX9FFvreDPCJVWt60ddG0TuV2iN9NmPJGjj2Xk0W5Yx2PFLI5MvIUap1uog4K
QF+KwsdRtIn8wmc0qr0TQd4kdgaWCXwzqeuJN/EE+6n72uNe5V452Dikr3Ic8VmFbV6HvuHetyJr
Ik6XKMNDBahI9ZyHN7pM1l09egzAtEKVqdMNTHfgFHA5k1058TbuX0y4fR/UQG6qyfB2TGf+9OiJ
Mj1f5vJN00PZnev6vTHVwheVZF6He9aKI+BSNsRAZxg9lxqYdFt3IV96dmmD6BqZ4VU7AUKmsi7W
pn0/VfItHB/bCeCshU9i2kIk1mniuuteO1avWeS7mlMRDFAd31bIKM5Ccp1IeQGxxnyKsdsNZETc
pz6LJzzkXa4RwGXboK2pTcrrQLztFxTu2xaw05ftzFUtMK+sdHkdAWmQNii5cO97rW0+6B4kBbtH
aOZI9msBYknnU2suSqz7zVD5YFfX9XUZuqzs0ZjhNZ55i/XlIiezcYvNLYn6A6OvA/y1Nj07ssls
TUTIlVyTm76s4l0ZTzeR9Rnk1rXFu9oTkY80Go91I+47ltWpZ8dk0qeynt6Y0riN0HPAKbpVktht
2JZ3bT90GzmXNR8n7l2XFiEkc1alo8sq4BgFo5XkkfDtoRQDlwvCRWuhLk20u3GmarJ0JJbLLFae
7AOgGPnSxF8P/cyg3YRQ7iPhihovTT6k8pVUvszLSN/VwkbHsa4uBqm7zbw2UUbNUmeOMcvHIJgh
S20eiK7JyiBpMjv62yruNq7yl+kIGyaKyplXsdl0fe+zcfB6F2vRb7CsCV/HachkeBdUejyErsXc
iLoIVXUu7ao3ek3DzEm37xEds6mCfG+SFx6LiK+uPIpG1Od0uABqg7lz7ZwjUt3FKq53jZAHYO9v
bIj7Q6nbjpfV1G8SF1z3sXBAG4JkG/fUFGGQTlk6148WVilrgWEDvoS51UmmzZxmI0PXSQ+gIJPl
QOY6yVwM87DdqLbjEiru+m7hYd3QbDTiyoAsztvr9kWw4mbDDotCwY7JlGZhPa55nLxt8DDs7Gwv
o3AmRRfL92pkIqvxdZm0MrdzpzjxZcjbZAGFqYJ90kY3i6diU+OS8qBbo6wzctgyke6mxoEujYKd
HeuUk7Lus7WBpKxIcAggvPky0mXb2Hmnwr6AIO2YYxNfexCo5RJeBvOwqcI+uKjr8E3ih5jX6RIU
fddm2Dflpu9cyMlehOFatLUvgbB1lte2WTdhWZ9q4d+7WYdceSMK6dO8LKsDUSXOvCdLZqytM0+z
konmrqXZPHGJU7OdQmU2gojLypfXXcUULz3cUpeBznzVbczkWIZl2BZNneyNYLegk10R+EjlUdUX
7VjJokuWu3CoWEZw8IrOcsyiNha8nod1Y3y9HfQgs9BNdtul5kVCAeJUuVz0FHAh8FNuTXrbLTHI
2xoVJo6uoViAbK/pFuS92gY9PvRkHkEBSJJVZZWFZW82U9exfG1Uk4GeZpB30wiqvt30rGEHB1mL
kus4xctWBXrZ6hLI9fi+8ej9BNI2w2E6Z00bt4UnaZwvmkXc0P4w1B4VQzATXkmJ8yRyD1qIPU1g
C42jQnk0tw1k/doAWJp0C0/tPKBGWM07s/RDEbXBnKXGHIeUDhsCnzPG95tyWQHPozXdzPWggDTW
L+YlzlYDFWsJ9Y1vGafhQPYDq26M6rqsEqC6ypUExRpqrocRZwFCr+SAoXb2WmV0TvIpxPsm0l+H
KDo4nSi+smHZRQHZKXGRrB3JBFn6LbC3PcbRedLRuAmHlRsXvCRRCp83sLblnFzbla65lDHLWTJf
P61C66PXFQuiDRXSAqV3NY9Sd8BVh4oKCHgmjIiLOlRrrtK635mYvBpWvORQN2SGMdgZTT9taUqr
DAyVnDq3xSqRF+EMiD7KadwkIJ/yOQrio5IXszzjWstMEyCyJrSIJ01wHQ5Lm/lBLllcRfEhfBps
FVmeLMnbYI49j9cBCgCKy8OClzoPxrJ6LUsScrsuu4CgrhjnZDp2htNo2JYG3IyyXi/nph5vTbsC
HcZxywf/YqhjTjruo1XfuCTQN2PLxtzJLt6Yp7cST+qskNh7LO/TdEiK3qkXjIZLBsR7OSShrIrQ
t8u+ZVF38XFogJA7gaPDGs55XMk3KlmCSzMsr9iyLpcMtGQWNQa9jX2Ql8jWrytSbjpwSXiXzvN2
TPr6BFWi48L4DWsal2RDELVHQm/HZYGaYBzeqBFfClA7R+JFe0y8aY8DCrdhb/W1W5NNItN+P9cp
AU+lcieo2XYI56MTb8DUiE7BDMPHV2CYVSNvnHw3OORhCgBBNtnVTSj3S8Legll2VtikewXodBjA
yzkQ08S8NK3YdGLcLa0FiVfGr/t1eQULUOY+RsFxHWJ9wk+DaJq3ZuzKjQtWubGYRhtHZMmNVy2o
+q4vYjX7CwYaqqhoi3ZA6u7Y0s9bkta8jlwJXhc1uaDzAksFxSRqxnvqWt5XZmPA+zvFcQi6m8Z4
kyIo1PATiCuozztUBf2jMs1tPFbua2dry7ulfkj7IEtKEV7jaulvMQP+NoEKOlhf9rduSv3GRL0q
JBuGWwzk8KQbIjhr385yEq/TSIOKZ/OTbxePWcy85MtI6ruuWpLC1VqfZHgiqu7PCdaSJx2aXoM3
oHPViYmLkjR8rKOWC8ierJR+3HcdMMymx34nR5Nkc5jejbEebxuo0SDrrpuVTNzVy6a1M8rGGmy7
aMBNBkYfaP8VJOzkcJv1gh4aEIV7ifr+ilbGFvUwBXnV1y9EuV7DD1zMdwMVh8ma4UJT4S8cU4ID
barADQD+B1qc5pY2h3CKTksrbhRJ9MWytMsmlhlKV3yHF8CIFLushU1QiSXcy7rXF27st27CY9Gy
UB3cWOlDiZL6MFLHRZ3M+7Fp0QW1XuyGHtzVHpwtM6z7Ye26DavMcmgiCb6vHMsslTG5Mk61B1b1
AwcXNZiAZvcjFz4WGXZDtTOdA1NkDOkF7lNIKF2fKqArC7HRBohiAIRCprmch9dgKFwQV8EReDYU
hOJ6IrHNKhfWmdbN/eySPl+t6S5A4DyqujT7sS3PdGr9UZBhKmYCGO6w88eGmG7bYbwUw2DvjAMJ
HQcpPjYNOxkPecqqEJ8/DpPAw0ZEi9i34LZckIoM27CL3qe+uyNsRpcJQtEVmcldQuMwQ20nrgWY
GVVQV8WQ1kPByrjhFeT5dmF9woFhUe4SmP3ciH1IRpsvXRodGglJWBEzn3ww5bRd5WkwkBGVXPwJ
za/pROe9Wto4J4DLl2IbrDrDMSxSWKstCaLgYizX1+Gqpsu0BGtrpnOTm4Dd1k0lXgJfbXdz7HBu
knHvadtt67TDJ6kaoPAdajJl8FWLa8qrpEKcuOVMlAFgTXrg2OzJg+1xtSVUvGerQBskJnkcwJbb
2CfL0SrYutwEnmIgQWCSxR0Y3MPHow70lp3DNiuH6jGcoHiqZmqPQPOn/bSir6fAZxJSgmO/7FQ5
9peDpv1la2jFcb1uHV7uumZ+T5pF5E3VlCdgedNI+ZxCjwLjXY+8P41hXXIKsjEjdXKeS1yBWUP7
U6dXUcxTkOZuOFKVAHnwNr0sy0iCVh31huGg3MaibfJxndRhdaDkRjp0Zw8/q9lXibmtEqQ2awl2
TIeD6igiVx1X2GzfvkKrK5g1wR5Uyg2QE7EhFGTkRNk71KKpiHRJwUauephzEG/DMqi5l5U+z1Zs
AirUYey7F7UNzEEP9mEsA54gORyE8v0xiuW8NWi9tE4y8CGjBWigmXfgv/qXeHavac2AkHf0LFES
n4MWtjgQBg/+dgCOOlraPUNo2CUWPaQtMAotDRDwkiXF0izs6JWEhfCvE/BTdylyfW40aDtuJiuO
LaToccYrhqKxC6J43o1DJ4Dy+a3sGrrzSKHD6CZ0oA6fJl/NfDCqPmIBnNCGwVEFtj9NZkWw28DH
LMWh8QsoCQ9L0qLW7lldXyADKgp6ZVmgrSp6ppZLQea916rO/dK8jPTYXJcmHXMbT2umwxFobrcs
PF374FDTu9iZMQt19C6d7utZdvuwA26wymEsiKihiZO2w/HjMJFeQqHsIfnCBdoaYFAWxCybpVLT
KeqbA0n94xLoLgei3u2Xyg35CNygaFWNM0ZmfPAU7fA4kzemG1suU7ldawuedbtmrgnelKPMhzga
jjoexmMCfnJCwEyW7bprFmBYoYaylNq4PbJ4LHydyBPp7DZIsDmrULuTlWxPsLAXTFeGN+xSz1Se
Pg44mnUGroLLWDCX56GT275LypaHSQlVpm+HjWbyLV3xtFmIjzK2QtNgZmgX1LPLYhF0GZWRuCQj
JEhbjvFmJGN4wvY+DhJ7GAZwCKcKVNqoRQtKklyXgs0XtsLgZqDBXvmaHVHnuBwqfAWaeC4kiq8o
IuspNvW6h/YRiMk2zScclZDuiwNzSK4ZcML04uOAdez3XjRXMWyzDRtHwPNhuUCaVKchmJpMpqbK
hyhwF+sor6JoeB2wcDzPEjdblpI6L+fA7leJd2m6Bo4PiIJ0D/W0kak/K8novp1Em9WE3UGDAx9r
GYuN1rEoqFVV1s7MX5URLSw8aC7WHuhPB20DKOV7GYNMVbHvCtaJJidBfbRhsukGqOgteNRZlzZX
SyrmgyfTms+J6S7xywbI0zB26DKFzc8bVJLtGl1b4UReErVlWs67wSvofY37Caz8u9Za0KXCySyZ
HT2uaLiN+9WfkqehRmu7jX2vuKlrc5Xamic06Y9DtMDQVuIAfdVsVm65a+RNXzVDjvsy2iSoRxuz
UAo6FjXHkjYCIpRsTCchSHOE9xWKymO5wqDTnhRlgHTOoOFIuyYGF003GUVBnYkwDQ4aavG0gLsW
6FkUdZNuh4YWQ0XfeWg2H2kcX4GEYBdUpmU22DIqukamWYSnrwUiw1XvoQGCoB9KxokdVAEKLcyZ
LscXc9+lF8NAr6fm3E4BbXgwZVP3qlJnhoi6mFwHzUWaBuePg/DQIUxF+17HuroigYkvBQY3XJOR
eLDqoCFkZrYVOAaSRFn9KlTYw8YuMRCx/j6MAwXW1pMH15MTqtf5sg+6G922Lh8qQbhsjdzqruzP
el2H88dXGOyJzC71HpthPHxk5/UI7sKCg2ZTMfGm69q7NTT4JBIH+K4mzJnF+AQqhe0IKzs+V81h
6JKtY027czaJt1VgIPjgR3aozStpdkBVAA7mCvhE2T3V2QigYH7qEa74DBWmAWFlIEYjft+Hgnfa
iksW2VM69dOx9wj6L90TJZnU5RxKsYkQNDgGC41+g25tP77sQjMeDOpTjsMV50QMSV6NT2CLBWxn
l2YqAiVckYmdhM1stxVDcPiIv0kiph0VKc11Cn1tUcQmQlwG0hTWQ+N9UID+3VjFWd3E5oyTsD1O
UIO9nmTWsCnKAPPzRsUpdwxtF1+as+0wtH6nVGarMjd4wQrcOHEjEntRqgYd1mQa8xHF426NfE5D
q/fLkPbA/eBQ3+jhap6zeqBDgZOp2YJ6AmWRhB0Yaa7c987N23iAJqOqonVTlXrgo27ocfY8GGa6
UzRVF0DkDi0QghO0363nZKgDDv6w3VlU30GxXrgcvT5aZbgQcbmz8X01Kprwcrlj0QKSmOCyBzus
Xy/aJngXQZMZeoIi3gkwIJu5s9cS6DKwFmtynEClhfwyvB+QPyDwKsG7CPisyxWaf9Fex5HOVo0B
0/2Sj13CoXGjz3oJPC+hh8RDUG4Xzh7iJ9DWTjSXZEJ6B8rrooz6+7JqgiJt+q7QYTsfm9TNR1rR
KIsjTwo19q+CpOqPYwBmINY71k/uVBOanD8O/4ebM1mOG+my9BMhzR2Du2OLKUYGxyBFbmCiSGF2
x+gYXqDWtellP0Sb9aafov836gNWSsmkZJKlWZl1WS3+XPwMBRAY3O895ztXQPNC5VFcN10btoXr
191CYLfbbmiLnqEvb69sVqymsLFLSvFSuU3vt9Ws9vkIpkD1EFYKZ168mIn51JDs86CIXxPbODhu
E3auW2/tUsj923/giFR7tcnq5agKbu9pJ0xvNOPu+PYfNzXbIC2yEwCUo1tJSGlpPKLnryg8weQi
zbIvqpguzCJPsLHEw67oM4jCVYPqZ2n9op2/mg0dNymMaM9yVTCbBa48eJNth5IgmRoTr0j+NRfV
s05VvLekOpqulXpqmrEbtu22s6fa63rqT5Bc0RGSAY0IbboAXxkpwNcnzdQeGvfkjels+m1WyjBv
kzt31bbnxtnBsesCKYynGZ2nX1BIkwPqRk+kl4NK4oAZmW912LtsZ3yRZWZ4Q4MzsNQyHlrD7MOF
9p+nUuVeFgFFkF7DzW1J2ltiNGGztDpoiQV/r+kjNcQPRLeekdJ2Zw7OOdbGrcqNOpRjErqt1aAm
l/flwu6z0o6yxrpq0m5LSfGcmOYz8I0nZyLHiQAaWBRgEDse+yDTo+k1s4MGRkytZ1Wk8d1YBYWV
Tz6LR5ShTB+xbi+eYtjcZFuGBEvz6vrgk0ahoBnGMXbfzIt15xwMWLSshrBv8zsFP9lLXOlG7xy6
n7haAvDXB0/LJBZQCdNZuWU0Wn/3tCZbz2A6gDqs3ovRuI8JJXbAaiBDCxzvzSDJydFOUA/ZtGWT
LX3cWhrFQkEtQYuCG0xcr1BFuukG44Deq/QbxnuIpHHU1EmyL+J1myhdPLJJ+VDP7rkuybNI4ypq
nG7GFogWR/cioCqBeVUxX9j5tO9Gurc6qEqgerppH/f6XBIIzyQmziFvM7/gFTvicHeZVaMaidvP
eq8cngRo7CBQFdkNM/J60/YupPWp3VYDnBCT6CliRf/axoemL4yrMrsci1Se+2pMvT5vLOASWAGM
eUz3NZAl1MkSxbcrDvGYoWBt+UMVC+ERUDuX+Zx/VTFIHwtF9aGgPZpPk1w42bxZpK48hrX+STE8
LTCspGR7aVSASlJ6+5/lIwPQ/stVvviWHfq7vfxmiv71qc2rWvMv3ccPrfTi90/9/7Okf6AXiYAV
5zAKl1fwNaDxC3rxn6RLvoGAP3z/n261+ccKTjKgK8gX/QfC/t2t5jYBiAhqGXa2y+Aj/+VWg3YF
qUgswsEzU5zuN7ea/0Edk7kCORSBNxHu8j9wqy0BNvrDi03BVsP7Zq69otPwxd8TjOmYGRPLtQ6A
ePWPhSD6y2IkzsYuYnvxCIRxH8BKcZhWzSmHA7NxG5RbDBJATqCTozSQ3lQJiZU7qx7hAu/qeFLt
hnZzkfuFCcEUK+gAdzQpYuycXcfdBlggn6JuptbkU7uENSxhvrV5HLSDk16j/0A1teROWOuUBIbQ
1R1huYQTSYRXpgBzMqzBWONxeo1rAMMyWHPldB2JGrh6t11jePlC0T2yPjnaUOS9OrOWoLad5WC3
EhwYH90W/ebCAxwfLnzWF1VYy6YGk5NmXpFMQZfSYM76HtWdvsqnJijjcZNxN/OAGKHk79NPVUcK
ON02XyUZy0/niR4aMXw2LLuP2JSqTSudoxyWGlZFecWWZQL8qVo4jUWKNZIwT7r2g576s8yHDWni
F6iXX4emPU0FXHNHATTUKa6SMnjQ27rH0pcenMrIN+BOXydLfUb3BR9VVPf95NAlRO03RHzqhgHS
J1znJdF7Iros9+CB7FrW2EEy1Z0OMzqUd612diYBXQBHFR6pWIooZ06BTmLYzivZ1C/xVQzUiVcx
oKcu79pTOvNBQfgAB4D+kHiqroYbSY3iMl0RqnkxNv0bVdUOFggrtDGgrXiCUAwMfQtie1pviNK+
zLp9nYrIdmQ4p0R706S3MfZ8z8jROI3wXFv55NZiR+Oi3ln9YDzWXEHstAa6oct0Tqt+CjIuu02+
TJXPB+NLpZWbgxNMjl29ijRjX0TmAEseTIl5GvOBBmPXc/dIC1EcNJuGyOiL21G1Bh5kIsOqaT7J
ZgbKJbPAzaAesgb+BRiJ1m6vHXSfPmXZmaZ599AOLWABN/Hjpa8j0qFXKZOm3gNgvOgYCAdOxBHm
AUt9WXb23rAobKsKDk/PPvGa7fhkxRub84AL8tzw+MEy5EUKrcQfbbFNnVh7HE232cfgCeweblhZ
aHh7HWtF5UPvddogh7dpBAMpphs3hjo8FYHO2WNaxvDXCfQTTyb8khYj3FL8GnBls+GNY4dO3Ul3
1aT2yQQxR6olMNOii+oRzEbLYx/1TnvEW9vsmDONK9wIPM2s3PE6KVCU4vnnXs6mzOsYvFNIQvVW
zOm07dgwREwts5dLqIyo3ToLRuTszkHvCO3XU0o3M/SCqIB54S8lEWkgMlj62Eqbay1TsNAuURtG
dcDgrwRykPmn0QQcxmM4u0nB6bFbBvvJ7LMRFU+SX6hpUJHsAE5q207OTMnxtVhEcd3ii1/72STn
LkFpsckTgee4toGa5ZXVRy5vXyoRo1ghKfNtuzVuSqMm+D3NcKdFFWWlVd/JxpAoTRp1qRODP03C
gE2ftDX181wnesvgpELykrZHhG0GqIlKSDSUepVTDbsY0kLnxaqHheeANPUgngqvEkaN4sCxgA9S
82tliWedpRCfVIoOsOiT9MAMZnvoGIwb0IojNO8xG8MhI62vdIYvo/XkE8tuzh1e6bNhzeqqwAdf
WTtWt9zCu97K3LytqtTdkCE2I97Mz0kGXQ2t1FlIrVLg50wGhiEnOO1JEbWQ8oNpwEKF70z3Q0OV
3/fkU53TatMynbzYBh9PUxVvck4dj4PdD6updL0EfbUvGEmipakrrxM0vcfKBn97hG3jwS6HkCzd
yykxyZXFx+xhJT9OFWy1arTtS57nHPIlBL9Zp+y0ZNT9OnDCrlibFHuL1MaNVY53JvQFqN3qlRPz
tRGy2OQiOfFcwznRntJ89hWcTPCA0FZ7VVzzhVdXJCloWBulPFA1wF10F/jDnZ1zaE7aRIUus2wL
YUoduUwF1ABIs7Gf5fMX0aQZ2ViDUYRJUWm4Y3DL0GMu/EmTGlK2IDT/ArCwjJZCYL1OOnpJexPt
iZOb6yNP90Ddz/9Zxdx/1QoM0RFqU7B7FCs9RyHyiwrs39+Sm/8bGd/fBcC/1V8/fPuf9ReiuWst
tRZfBNWfCRrvz/oLf0F15biORZiFGgylz7f6i/2xZnxd4IIuRbiDoZr8Vn+xP9YEDNz5NbbomijN
/kH9Zf/YV72xglgSEG1zuPuBFawnlGRZTIfAdgCK+wPYe3Tw9ElhtS09K2gIxMjPEYNNtIxf8wBE
3viIVtf4Os1fMvK1SrEL7CAfqZfi0/I0Pfllwb21GWEzYNx6W/S33IxwgLK+KeotQ4dBfQgiTef/
t38eER1C6p8QBlSToPr+xfP4c2b154nH70/kx+//3hHg2UGQzQFHzEGg4E34/kQSFPu2ABCGP74F
Gb89kfwPLBMmXhvXRMhxDcD99UBaTCAD5ZqoIxhQ73/yQK4f/6EhQKzKQUzZwUmSt7+/izQNTked
hKPTh64DqgNMXrVsUmdIkHkwU98CiN7X426yYJpNDuiV6maZILzm2WUWO7u+dG3PnTQNCpLcj1l/
zFK1Lwa90XQ+pmBkwMWTaCZ2BkjIafcGgzjmtOC3WhQLDx0wmkOZTu1lq2YVCmGXp6FUyAbwZjlk
VmKFLJEytKvWvkbRNbS+A07Tp4ZW8JBYvzPn8oFA60KMiAKXgjUaCjjUpxq42R7YMEBaZaQh3g/u
6ZmWN8NYu6BPnVurZo5fmckDdyYDjqxzV6CXgFR1YWt7G2v2lI/dpYybQx0vrQfkBm2EHtaiMiqa
4QEiyC3phPKcSnjpUn5xaLwRLQ/jug+SbIEZlX7qW4lkin3WXbW1UYbA4JqvICD6DcerrFu/74yA
lBcu29PCtP3CLm80LnjRwvXM4osC6NNhEku96RJp+jbAM9gXVVCpz7yBo5Iud00zHVU2PxecwxFm
yDNk9Z2drqz7VG3G/DxZ2xaUZZeFmY43LNaBFU+p31n9oTAGy6ugcdl1eyB0uUQl7yd2GsVjCMbG
tabreW7KiDAohgV/1YsAXZcnl3MnX8jAThXp/ArbtQ1OxrYvIBfnxUVePdUFSDUn/VQUzBPqxUXm
xHPRWMJIjDpQtVV2IfVOJHuQZOfOmQNniDc6O1vGtio2Xd56clFPQ9bj1Nlt5gCSwy4c46rOFXsi
i9wWTXq1oORF7a3oI5+0b4gcYJNPxWYkWdBO1FOijZoM2Q/7aInXfgUTk74D94X+QFpfx7S7k3NI
DVwLsMObRh4XswtpOvom+inVhDniX0lWo7sMbSAAajyM7V50+ySOsmQr5BZ9DU99vdwsgA3aW9QL
Pb+u3I3dRjU/TvgmQg9L8plJxCteEuNgdEenj0Sb+Enna7nlQIAd36zErktvbB0CrJQahEwC8c2I
/aS+qzT6hQRgxFJdOvFDMu+hDOb5YVYoRQrAZE04yqd8xgmXnxPIlOliP9ICpWl1Wcdgfo8MshUG
WoR5uR3baptDcUcoNzR5giKVhFgWPOV8sXvjOCVQ3LKjAv3UDh5pk63iFVJeVyh3gqy2gqHt0QCk
MEaR+FFN7cNU9Tua7RCNCyw8wAN6fFteTTzMptGvVA9Cr/TNWkRE3I4UFhB8qJtOX1CE2dL0eW4P
ebpPIS0T0JJ8AunUPVjLuqvdQqc1YekXc9BUcyRncUGKfU1vs2n2l7HeOY0MuEM2CyTXJL5CcxAk
C4AovTxIuOOVtaOse45pebDcxBsE9+Y+D5h7h25XGw9W9awoD0xEqAZkR2Yn2SBkeRhzYK3TVdKI
MGt7rwVgiLjQzK5I/uAwmDxxgUax9HUJaqKEAWXBfbV6HjbgUmo2e8rdI9HkSaSxJj/jWDXmfc/n
6zlrg24+u+ahiyGuACZ2Ybkfe35e0j3cIgUPAOo9aKMxhl+hD12Nhny6kaPcDrP2RU2CmcMtwWu6
VgoM8uyDA/E5HKh7ZaPfwTMmLUQYsSjb+XKpmhF450J1JJV7S0v1OE/ySZv1TToPWQBL8auYuxAJ
zoAtfeA4owYyUjjAFvtgduIQeuctH8ubdhy8sR9xo1/Y0N7DEPOzpME/Ei/gyuATNkHb2qUHAwte
TnEsq6ny6s7dGSp+ZrEbSPY4xrrwe5t9GnIXfZJBOdo7Fto6H2EskVOcy6d+4PeV6O6gvd7llYgW
mr067nyqZKs8S/Q3BWpOD6fwUgAVD4vC7b2Kkcwbidgt1DzWVZN5hkvgH5uBTDSI1DYBFM1iH5Ze
4tsWucY4jrXxgz2L3Q8gAQxhJE/PsPzPeVqjWVvQvZjmvOtpE1bG9HkuzRg5h0wEzLROrJAXJgqx
oOjVUaRtc0IUge7bwnb8wkBfNNmD4btzaj22KTwn1AQPWjT3VUkISHokIGfKSBkMYMvtilTROOvc
8KSVlBHPWnurEF8DN13D63O6QQDjmIxn28yemVVUqU9HnSFyStSwM5c+WowsPrfcXe4B/JkeoJe2
25iD6L642O62FpaUWMTtmTU1/1wMJM62moKrqZxh4X5VWMvtbCeoQnWpnuO8S8JOiNu5UtU26+V0
sNcwVbnGqkjaxp4aGmStAHMk6Kaq6Ya9ZbFym6mwWgNaMNZg0tUJYlv1lC8BgDtkuUyezvtpDXih
qIAXXpte8Zb+knRMnAd3DYVJNbDPpKTdRQub/WWSWqutLcHjijVSRnsAF6KH67bGzezCvbUd6HzE
cJ8zg+TeWHGChxcxtWUNrCnwypWnkGKDh+iy0MibwvEct1QIZ9i7+S3+NmYghsBeLIjF1dopb6CM
Iixnstj2yZqgQzqzwU0oz+CuaAQP/YuLuJ2J2N205u+WzOF+vWbynDWdVyGqeWu4SOz1SV1sCGon
OWfXakb4odKT11fGc6WcF7rIIZg70LsMiDj8KyQDJRLHdpZ1xwKhQRN4hIq7ws8gBUTVgCBJtWYM
p4y4X7Kh/GRqyFzVKuEh/xp7hoF8kcrKO0Vlq8NuFf1cqH8EcbgcADAkQQFtUI5LP/hkFQyn0iJL
qKr6Pk1Xxw+6Ygx9ka1Co16M/QQGDXIwRMjREKOPcIk/rgJlD6WyhWJZLPylgoLJHX0GbPcAk5HB
eoPIacui9ZtcT9jf8qtcjjVcaesI8F9u8nJGmKTpPveNoodklVDdFu6uXGXVOTEeulVonQWDIAvt
1VjqwIQWy8wasQKoswUWeLHKtWoVbtkSl2FS81YF7irs6tLBWbZmges/jctBrRKwtYrBxSoLxwyX
mZWLuLVX4XhYJWToLUlgK1f76SowF6vUnKyiM0mBlserEK1WSZqu4vS4ytRWPqTXHKE0pLug0SWZ
De0YHJOP1wsSN1dQu9M35TvBjQLGUJlAuMmbOg68SrYbAs28dUn5WLqTPNlQ3+5kSmrwgrXlaQvh
2NbuyejHeXGpLIdEFAHCLXRQDkmlTZS3xCmiqAUwSvAkoFNmXLOulyG3hHsoW9V7nCbNw4znkOBL
IMhWe9PUSG3z+QLEM17HurHynQmnNWx6JHE9KCCNiXe7Th9SKg49H41raCMqgIaV3ELrQEEk4mcw
AQDZDAOOnDI6K5yIuDaAMsK1BmJqW4iepDDPR45Ip4jjJ8AL422nSBuRpsfC1pRAU0u6HEsT4jDI
Z9PLlOgiq574dujJpWPn1SmR6SX+3wbl67L4FKH3mwX8vjd0yJvkliCBgDedDRUNmzLPvYYlY2DX
6QSll5PbstKGnwEdiyzDzINxAJ6Tp71vDKaIWtUMj7TL1JXLFfibSZh7YxydDdIn8YbktbPL5SrY
OUsbIJnab0xnLrHKtMwvB4h6Kgd436d3E646+ne2gaia+JmbZn5ppN2+si22dbCibIbEfezT7BlZ
LvQIOTeHg2qa6qIVrPyCmE4VvGtRf2Lafujk0BWakDWoIBh0QABSrsMr3nVyiUxqd5jRydXVpaEu
MTsihnDGyVY0D78+kr3KFO/mYHw4FCXk74eKO9EbWF+RCkjyOwU5xptjF3EtN4eWqXiIaLSPEvzV
zJZTj1pnnrMLO9P3qTLzcFaId43LnZEiYjPTPPXzjM5eXeAVsAk82sE85kjkGqMhI4jnd6SMd9M8
hW6PR45NmMWw4DrAWaoM32bxfizZSVb6sl3MCDpv79MabaOyRbaljvHUAHc89pj5gWyYu+ztZJyu
eK5i7zcX5YdrgqGCFkUO1LFsBo3p79cEPhTeaYjDgc4cH8GSyXMN2/rNQdiPV349is0xnA7CMuOI
3r6/ye4yuaUcceUrTbd5OZ10Vm1kM2zSSu6NCsM+iGmvGBC6rS7DvAMzvtSLm+1mC6CrTpYynJLE
POu8llHfWA9kGl9gkFSnse+wRjiruw/K2vBqRewwXmIRzA0Ca7OMlxPkiPggLbcMarcrg96ME6+J
+afSApRg9rqP2lo5W3tKYMSXOdvZ1SBf01GbHl2WctcZxoVRgCZQ8aaGgehbhr1pR6jLxXBVd1ak
yFT7RWwBVqVxeSPmaTz2+MmRkUv7DL6DnBYnnV6r1FHXtSoYXixqqGdXZdOCvGHroKiMEyMJ6xHz
BPIsJ7+5A+sF/vujjxsAQZDBP2LQNz88+mnS5Fyvb1lplWcjNZDWnE///EmCvIP4MhdQ0z9OmdGW
M8G4wTI9oQ1r4s8m2/z6ACu98fE3rHN0oD5Zq6/8QYVEtqp3FQWgQHO0rQ08i3DtoH59kJ9dqPcH
+fCkJnROGmy52LAtGHinNHt9+/4/pyH9ud79x3ie93zBe9zgv3ZKHtrvX5F2DFQiuJMuRp2sw42g
t/0aSfgnowz/FCB//P6/JHEMRcK9sBAjIszE4/AdSTAJ2AJIicKy1tFJf0ni4g/TMqnAlMtvMuN3
BZJDLSdIBkKwdCk0cfOfKJDQQf/+NH68MG/5+nf7lsN1J/FEAkYfMr7WasZ0kbn5mHiWLrshcN9c
K8ymQPoXRhZc7edCllYkV5PLGrR5K1bjKxtEdVuuZlhrSnXVrwZZN9vdmVKdXujVQxvdOR9DuJ8j
PLYiueWr2ybaOj3I1YFbUgYzroQt182l9bVYnTpzbprLcXXvWsTtDM9YPb0BLw2E0tXp06vn5xZ5
FWAIFWZSrI4gX71BzViqt0YDx7AXM2Kxw+ojJrK5rN6sRTbnzV2eqshcfce6K4mfOEZ8UwEF8fk8
OD4hoEGz1bJs39zLbDUyUQOk5WZY7U3DcePXfLU8URmMr/Yw0tckpSpKYY9ab0apiIX9ZL/Zp/Xq
pI6JQNZ9QSWGgTlhAy8yUCpusZGIKnBS1vtuXpQbYBIxNMnVpi1QbYNmg3ebou7w4PzTk4JnrXOk
MQWsOUgFY4ygPHz90XKGfTI7G8PsumvBBVKErDbMEQGLRVf+sqBQjeGKHC1L1fd1yh45SXq/I/En
JHd7QAjui42RNhGZ2H07N0e35Hsis1dbobsUhb6wUED4ohJNHI5C6TBVbWUEbh3XjwL3rqOJiSFD
mIOUueazwVdk1Wxgz/YVguQOMn2NKr+AbCMbzGPqEa6l1yadNu7q3lWEXKYtxCOjjbp0uEgHCnHB
Nr8kgAAC9LUuNEM4v33WREWabUfR16cq7vtDby3oAoAboH256ccpQVZEHOMsvic1tKV4Ru5yzDN2
I+O6SAMqLSCYUxY/G7TsVviy/SxYnEZg6PKjkK6DwGwVlFn9ZZrHI+Yg0LM5ZtdtDi1N9rsy1x2A
boq7M/f01XIUVGvTIIHFzcLnrbxo7Om5bZIdMmPAWuJYeeWQwy7tr0pAr0AzkREcB1AA7mi8TEx/
rWMyBG2BoOyISm6LVBQGHy115xtVdqUw/GgTmyaggbYxYNqnT4g5f8pqbgRLQY4xta7B9nwmLcK9
pSQ6MJOi91JVzbeqMTBdpk7iDvDNoB/a3DyZVX7vZEIFmsI2Zg0qiTlDIqNhxj0w0E+Z0olXaQjG
mR2nuxqjAqPecj5j+ABU4LrG22unnzHoAQoQbqxXlHMZctRAUi4IxI5NhqDc4tx14zRgSAsWMG9g
YEbdRMTXDehOv0xneyvSzL7vrGFT15YKKbJ8JrQ++AqANIs2AhgvG68xICjnS35dAccA9w1N5WS3
w1U2WPqmbnJSwXd2FVS+GSS7xLSKUZd1OHNXXWRcTA+YClFe0yK/lCOsCMLj3twogYkCaPGUhyge
oJVeL/o6I31bIBpON/VgbAzVStj9zAyMfjLvAQg5YdxhQJzXjSzfZNJpkC/Fh/+bb6qY74JdlTuW
BaMZIyXf1SjrrJu/Tyn8n//6N/jL/+df/+P//q8Pe/OPX/PdvLM5WXdIk8OxXfe6b3sn/cPBXg5L
EUgzajWB/fybeQc7GTMr1xIdfhqGieMf/eXe2S5MOMylwen+UzuZrrTeu0IOQxrx8xnDlm4y2IVv
f3+3dbodb1OrKXWQ1g561GPb3g32tRouFx3E3bU090Tduc3DykOB5gBiJOZjIZHy2Cvx+O5a/lmO
vZ+O+OFc0BNalOInU7KCjNxcx+S8OxftNk471ha28c9D/YqhMS5Wnec1U1iZ3q8Phek6f//hPxwM
V/j9wShDz4/dErMA6Z7T+9keQks3SE8Cj7LtM2235kI+iXK4c0l1hvJ71pNRe9K8R5jI8aVGSFnK
/msF0339g1A1IqUcEH6n1lxu/aL69MZ09D7jgfrKOo6Y+Smn5aNDk+d5T8dDg8p2cD4h+PmAgQZY
y9STlehrMSW7tDDCcdn2MA2bvN51ifUIZuGcuGNY8MBw2ldRozfl+kZWGHxh6ekCJHJroa/FBnVF
dLnp7rk4OckSYpbNFguT6XwZs7NBHp34ym4dD/boJ0E9qc+t20dx+0mSap/2N/F8IvlRJhd2vyF8
l+3a5SLvgERiqhk8mirAiLQBI/WAxcgTrElG7zGBD2IsvsuyvZ71NxnmrrEBlhMlAcO4wHZHzGPZ
w0Q69OQiIVc6qw9AQcv5Eaq8z+v7qkujBaowAhzbhRroRYOcusiuYc1ly4lWy0UXKLiNua29GZrY
S7xjfvrCoVe3FvPobB1ck28cRG3CJMx8fjZM5AhNRAkgfZWZu2GyCyrMxml5UBRPSYPpF1oE3XIi
cNxMmHAKyl0McXdAIBtxrsqwoaflsGZTRKDhxYC7Lom6WHgf9dWLVYaxFRqYYRCV+Y7HIYcoZh5n
TAy7BPwOtSZoBXi7Qys3cIiMTe6xyN2MEPfnya9zXNatxHS4I0NWWi6GV7nVtaAsJOa9gX8/1Hfm
KP2a3vUwdIxIll77NYHe3zlej5BUVmC8BoajOIMdDNDXK/qKSXWb3nDDoYx046/p4GKrEmigO9Fc
u3B98jzdaMzhTCUmUMBUGuwbdzinDhzX+r6XSdSgX8cIIQt1GSayIDv/UstX4KOeVZe+q5CfARIl
OYbJeGUd/6ZpfWt8361Fb6+kSbDYresRAbbw91cS8+ycnsWmDjg28CgVj+Btb/BMZFGe7PvsN4ez
flS7LLBF3w9nfejDYwVi2rSwAuSYd0mvOUZwuNdjg9xJujfKu6Q9I0wYQGv06+EK3qqMWLeX1r4r
LzFdwuQwkb62CJkgtMThvK3WyDWGWOJzQBNKMxqfaxgn9hM3Hxj0bH5twv4qp/2vV7KV7H6/gq9X
Dcw3qnYTg8NWFOTvV82Obd5xDe5RtEcTcwagfyViI9JzAsxRP/TEV9Wl9rGe4zMb/K+8sKsrlj4M
+affnMpPruj7U3E/XFEX/ISaHdzABiVp+tBFbpF4xAp6ZNbEkTw0NXIMFylGezq+Y0bAEhCn6arf
rO2/O4sP24hVqBazqFBDzpiB9Ei2drvpMIDWDX79a9eN+8cLj2eE2JDQMdN37UrfbVeIeQrSN7iu
hgmeoUZk8FDlh93kvWbn9nXBOFcRYviqtYNFCS8bsCruf49RRYa30Ajez6/P52dqCSYYfz+dD+qh
dpFiyOX69txgyC8Svb/+evrTy/ru+9e/v/u5FINZUtvB86Ndz2qQDT3l457ezkgme8Xo45gr/Zid
JMgPFmJJC8El/PocflIgWO9/4vr3d6dAYjph9jOueKP84lo5PuY91b7Lj0Z69esj/eylgg2ACAak
aWhoH/QtsCpdWiQ4Uudme701D+W+vC7ZlQHf1AEI8OujfazC3t7h94f7oHSNnZr7WeORBXhSeGZ+
JcvrlCFGKV+Yd+QXIEG6Syd5idl+rAOR+9YV/83j7PzscX5/Dh8fZ8zAsJZ51oHEUo/GViFs7CHR
b1unpGxu0xp8FJoTu5x8MQ4BiQt/HBCsH2zkNK6m/BIxQk/teuZVaQiUcL5rr8lD9zAnXvI1u+zP
oOq3gvq0wP6LNPvKeweTaWHIheMnDYY6yc92emneQOWXzVMHiDtGa1vMNxaNnBxzzSBK/+bC/+yd
QcIFBfo6/5uRD2snsjZLM/w/5s6sOW0liMK/SFVCaEEv90ESmzEmxji280LFxFeLtSOB0K+/n7Bx
AMlgxw83VXlxWFrTzPT0zOlzehmBQujXoOqrzZk1SZVeQ5CQUSRHiJzbWNL1wymr2ytv6avFiqoX
g5PqdXyPdDGKI5Z7IYJ5bhZTLaNQrtObC33UMQL3ewt2pa7mYFXs5HqIXBx1Px3NDJHDynzVVPxo
gEaxoTh3dtbXl1HXVR5j7ybVR67Gpwca50Hb+S6nLSNxASNFCuYFxUBypq/FHSumbAsaIXsG3Dbd
TNYty4GPIMW6FVMvX3D2VZdPaYZ+kITmS4AYjWiBSxsOyiR215ORMR0IiPRtDOFb+YAYHkzeUugh
uKj+GwCjaaZ3GQT9ORy3Ci3tCvOeIJmCOhSEa2ob5pD2hEuENfLYXFP845jkXB3VUq+9b0SPISpN
mdEpDc0lgN+p1XUd5Ga4n+tS6ZUaNCF9xraRX8TWc4zy9nrS1qcKZeU+ktJOJzXW6gWAMLfR2nJi
gz+yERTdWIbi0J/L/U1xKYQQtg3uLtRWNy36udbzctNLBzaiNcC9nqVnVu6YQJGJSH2UUY6LpxwN
xaUJmYkFElyhnA2xE3lcOA2QO5yFtxokkIUSo3jq9Doj+LDOhfIQnpuvTSkSmw0xUKsOShxaD6eT
p/i2mspLzmbriwQ4ZgPI2x5WwNQvmxI+aaCsz0zhprC/b/EoNCHEovhSgUXIEug09ju3kthtx2cW
4jsD0zgit+iFU8tiUN8oFR91EKuYqONwllxHRQ/FKajUhndmROds1dIUf+lIoQ9xV5u4V7FrJI6p
UCt2mS/icfFwOrQ3ZZn8Ym8D048CgAqTJWxlGFstiO0jeyTchBygmM/CIHKotmnNQP2j5TTSLEQu
grTHfdW9fbe+JmJQRhPDEaP+E3lzsjp4Md0WwsVzDmPt5DEYyVPvNhtn4/RWm51+8KYdUAEKboM7
yBKww+FM2zill2QeobEoLc1cUMoxXI/kvJef+eWbAuS+naP5FeZIsPuQnblhNYacR8/maa3qSY+O
FWBUv0dytLGtStctKDWEGAREWXQt3+mLP+cXVAc4j4LKojXFaMJZ7bT/qnTrlNWjdKyDhJ68TLFK
+K2keEMrTBdkf6ettKQmM1IHQJErLFiq1fLdS4laqBkWABW4z57OtR65WVwd7NbWd2XqP05VVDPg
vJw22jSnO1IFRTE3IKpWPNR9oyrqL2t0bWEcK2tKP2epc7vJSwPOdeTpprMeLYNkIAVcbcTzaRwJ
pDXjAJVXty/PkOejVsQ2Y9CUfjwIKeflfPWrvUIb1Is425c9AVkONWkDE6NKBm1wcindtK/DJQwn
4dk6PZZW9axHv9PBWCoH7zkQiTERFUBKZYMVdH6xL9ELwFwJnkUeC02xh1xHPgYx7p62u934a3bp
QASTgMp56CGHdgMnLsRWiA9F566cTwR9tlkboTtxlEmQoo0S3ev+fTpoB8N0ftWilNpGp37wPEcu
WaQeatN/LukXsToznypV65o76Gwoci+swn+pSA777gAQ5+JxqedIvoaqP9jMxUnAFXvgV2KEdlcB
5Cq4QB4iLB/1e+A4KFJurM0jImH9DfueaU+cH9So2zeRVHIJ9E3WHwq2V1ceuIIZPlX9EDogGglc
v3Z8yz89pM4rWvbO+LchrrAqfg/k6HelCUhMuzQGksD4kidlxx0n44K62sCXrTmnfPRfItTxjeFU
Ep6e58Ugu9uoPwRhkDn+D9SRjQKdalJPTVz1FSkDOxidfsSmrB9ErwWBA742yMrRFJivNRFVB0JE
pIjGmvYrlQTa6mcmO0ac6lbiPF8UWvZY3Uvl5VV1X7bI0W1tW638UkWny37ZGP9fPPzVeqNs/Fvr
nOrVbc+cWdQNM5p0vtek6L037RhVzV/0eoc/q3f+3L/Elxp06Lf2tg9z6jsOO4OCIXymLRUcoj0f
/dkA6xL99e95fwAsjYMyAyCBUzynj/iErzxwyme7sf2FTqnJNRyQv/7EKTQorPpRfbhB6F/oFNYM
LLOK3whhsjr8ftkpMsVRn2ms+/c5pV5F82WnfLZJ6Eed8oHA8xajTcf1f22js/u0bIrP771hF5vr
r++FnZfge/DWKly/WH+JTtXf/xy03JO2kXPv1V0k3Zp6/fzrGOvWD4ztBrb7z4H7lP5MF85m+8Lm
9Ulf+je/dQCtt119v5Bqu6017EBEyrfpccpovSXvy7h33NFaePrtlhPdrk9ZNJ64pa63qd4ZrNOn
vzrECR3Gn6ue1Ycjq+HzXx7ZcZPNY3tHu9+X7dV6bh8arAXRMwabZvRbElGf57vkoOljh+u4ese2
Tfw//wEAAP//</cx:binary>
              </cx:geoCache>
            </cx:geography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Аркуш1!$A$330:$B$333</cx:f>
        <cx:nf>Аркуш1!$A$329:$B$329</cx:nf>
        <cx:lvl ptCount="4" name="Район">
          <cx:pt idx="0">Баштанський район</cx:pt>
          <cx:pt idx="1">Вознесенський район</cx:pt>
          <cx:pt idx="2">Миколаївський район</cx:pt>
          <cx:pt idx="3">Первомайський район</cx:pt>
        </cx:lvl>
        <cx:lvl ptCount="4" name="Область">
          <cx:pt idx="0">Миколаївська область</cx:pt>
          <cx:pt idx="1">Миколаївська область</cx:pt>
          <cx:pt idx="2">Миколаївська область</cx:pt>
          <cx:pt idx="3">Миколаївська область</cx:pt>
        </cx:lvl>
      </cx:strDim>
      <cx:numDim type="colorVal">
        <cx:f>Аркуш1!$E$330:$E$333</cx:f>
        <cx:nf>Аркуш1!$E$329</cx:nf>
        <cx:lvl ptCount="4" formatCode="General" name="Тестування">
          <cx:pt idx="0">5</cx:pt>
          <cx:pt idx="1">2</cx:pt>
          <cx:pt idx="2">9</cx:pt>
          <cx:pt idx="3">2</cx:pt>
        </cx:lvl>
      </cx:numDim>
    </cx:data>
  </cx:chartData>
  <cx:chart>
    <cx:plotArea>
      <cx:plotAreaRegion>
        <cx:series layoutId="regionMap" uniqueId="{7805E0A6-466F-43C9-BBB0-4D7ED3128791}" formatIdx="2">
          <cx:tx>
            <cx:txData>
              <cx:f>Аркуш1!$E$329</cx:f>
              <cx:v>Тестування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000" b="0" i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UA" sz="1000"/>
              </a:p>
            </cx:txPr>
            <cx:visibility seriesName="0" categoryName="1" value="1"/>
            <cx:separator>
</cx:separator>
          </cx:dataLabels>
          <cx:dataId val="0"/>
          <cx:layoutPr>
            <cx:geography cultureLanguage="uk-UA" cultureRegion="UA" attribution="На платформі Bing">
              <cx:geoCache provider="{E9337A44-BEBE-4D9F-B70C-5C5E7DAFC167}">
                <cx:binary>5HrLjuRIlt2vJHKjjVhlZiSNxkZXAzKS/o7wiIyIrMzcEJGRkaSRRjPSHnytpmc1i9loNrMRoF9o
DTDQjKTWN2T9kW5kPboyq3pUqsYMBhAQsHAnnXTjtWvnnnOu//Zh/s2DfLw3z+ZOKvubh/mr57Vz
/W++/NI+1I/dvf2iEw9GW/3effGguy/1+/fi4fHLd+Z+Eqr6kiAcfflQ3xv3OD//3W/hbtWjPumH
eye0uvaPZnnxaL109l8497Onnt2/64TKhXVGPDj81fMP/+XDP334Hx/+94f/+eEP3/z9h3/45vff
/C28/8MzOPTfPh78/Td//c3fPv/0QgIX/me44G+++esPf/jwx+8u+qcP//zsm7+CA/8MF//x+bNH
5YRbbpf+8avnn3wvef7sy8+n95NHeSbhaZ1/BxdHyRdRGEYpCxmJKQvj9PkzqVX13emQfEFjGkUs
pBGJE4bh/t9+9+V9B5fze1u7e9XeP3txD/H7/uTPTuzjtO7fvTOP1sIzf/z/M3f45HG+en6xtFre
L2L8aZx+8uUP2iv3tIAVzOWr53etuRfq8fkzYXX27alMPz303X/6GKUvP1383/32swMQt8+O/Cg/
Pg/y/+3Up6v8F6XH30EO/PcPf/zwj9/8/sM//pukCA0Zi1mSxphShOmnKYK/iFCKE4JihlEcUcig
H6fIS72qR/uobPurc+Snt/jlSfLTa/8/yZL/CvnxVx/+AXLlfz3hxr8BkKRxGoZxSBIcsShkn2YJ
+oJhnNKERWkS4iiKP82Sq0cz6u5e2P/QLuKZuV9+FZj87F1+ea787OV/abp8CjI/hl72BcKwoVIc
szSM4yj5ScRiShMUJinsP5p8Br0/TPbX76uf3uJXxOqHr/9LA/UZ1v57Rd+fr+r/mgUaEYIJjkga
Qan+vEDjL5I0oZTGUUoZoRiS6Mfo+235FOOvxt7Pb/DLM+TzK/9d58efm9wnjwtV+0d05Nsw/wzV
+RUULGIUwyqHOIxgMT/FAVhhBsdxHJMkjMLkM+T8RTP6ee71o0s/ec5PHvPPReZfh1R9BgI/YlU/
sNj83t0XH/nvLz77PVn77NLvdsrPLOEPWLt/99XzBMWEwM5jOE4jqG2MwhL8wLKf7vnJlvvF9P3P
3vvx3rqvnofhFxgI+VPFhO2P0qeKOj1+PEO+QNETIUvSFCWEPGWM0sbVwOehqED1RSxGLEQIMuf5
M6v9x1MUSnCKMdwvTeKYAZJ8H5crLZdKqx9C/N37Z8p3V1ooZ+HGBHhd/+3n/jRxRkBPxYwRFj9V
9P7h/gWILPg4/o+s95agtFvzpfdRQdqqyiTCqOPtrB5U36P0Uqd1XchxVleBbte9YatH2bRM8rwO
6TlesMi7cHpPF5V3QCB50Lp02VCWLHumJjZliyblNk3c+kIaP9/KJK2ObpjYnZrqBBW4c5hTWy/c
TWWY18mKVt41oWn5tASvmqns3tqyfylmmvoDTkRTIAfxyVZSdp7rKi3a1bfXs6UzyUo8yWujY5Ut
UR9KXqZzhE6LGy/LINpTLbJK94wPQ8y4sssVTdGUp1UbcIGo2bBkvayRbHgZjW/ovDJu+tHnSepu
cIMqrnRyhZjBhVv68HrWus1QjdyL2M/JeWzGA6Vq5W29Ci5SX4xDeXbLusHpnKuYXPdCDZu6n16V
Bl2MdGWFLvWUD9S+k74+rzZ6ERI98XLoKk4YjQo1lO9FUL9CleyyQEbnppMHQwzlyarerGjelOvU
ZVjXIk/IqrkngShKkeZeT+dSmqaYFvZS1rgvVkHpVsS0z+CFzaY6onntu53Go+JNH5psSdyZ+rrl
HQmbfB3TQkrzZm2HgsrAcmvYbbWuLbe4v4bE2cMykgmWvTTcJklwcm149jQZizEOYa3KifI0Qi8o
7ckFTfV6jURXZkk6vhvZKHcirVzMAxzbrsBDOHJGhuiwTCx3Aepvx16NWWrtsF/YrCBUQvEqnPRh
qBzhVHtzU6vBFov3w8jHOOj63AeJW/hQ1e2WBvhF6dYbNC6b1JQQQ2rjFzHQ269Dj+I+Y2ljb+qg
XiwnY5NFapCGwzTSuKhW33M6jivvVzvwIGyKOOnf9LZ8nzbpPkTxtpadyJBoXTaE4T6aU89xunR8
atCbVSlIoZjIZdf2aH3dp+jBzgQPXAVLelasrK7icZ1zgtB4XsPFbUdDijUeycYTiTZJM/tjsmB7
TjFLREZEQ7clbmXLy740b3A/zA9Jt1Z8rhXerqu46MMgKIJlhrC2Rr0Wvq757L3ZVj1hWRqJNRfY
LE1GrAu4TNjw2E9V7pwYc73Ow9soopazhdo3/Wjfr4Nl2egR4aEMxsJGoSmimBVoQnmrTHzdIlXf
oMVcrKgeT1GK6Mt51g9+UJb7tWt5Q6rr2q/nLhkSPkz6oW1sHrn4JAXZjau+a5HweFMF9lUjafXS
LK7L5lnEHWeVum0UviJjWaQ0LS8NDTZoil+2Uh+EJhdr5Y9mbt+loXeMT22fWN6rRu+rOJLHVFHb
8JaM8ujJyA7rEjbZIFnAU6riomMSZ+tcob3Wy8AFaZM3OGoL14yaU2Ol3LmIEb0NYo/4WplLtbYj
l00Ycx+3Qa5UfIOD5KTc+LKUU+bVsG3ShOWgrrZBCjsVrc2bNo5PizRXYd1vSJweZIlxNk2J3cFm
3E+6VFsZJWBmRVuI5YVOokeGlcgWNzNOpB2XPPW2AIwp9+VM7C5uh+q9dBRfErWudRZMbQibknQk
yIa+3FYTFg9JP8jzsDZ+V1HZZLgxDp6hNqhwyLYvURNGl6p0ouZpGWaAcFdzHS8c8hBSdWVb1zfl
gzRddSonlfJlmoNNRQHnyESzBo/baY7MqUG6IBaHsL1Fm6+TkdyFzZqZkeRr1b4Nx+gVwmbm0YiK
Zqmu8SI3fSXabVWGkMNQ4m6ixg5f6ynBhwDocTa5dd7iVuUsanOBxLteUbyJrLxbxnHg6zIsnMxN
nIlxRG0hIydftMMaiiIaKyv4HDSzzNlK9i4SmhPDSKb6thRcurGkhWqXbURW0fGllYoj38WZXkLE
l2CGZDHJ24ppwXVAb5JR9TzEVZj3U/g6EXI4VShYc2zopHddlSwP61QupyZl9J7NLuVNnYr468Ym
inG9PqETqQ/TquWZrMNyCAZrpxzLcsl15frj7LqhzVVrp0PAIJSxqCaS25ROL0Rnq6+rqdQLt40q
ecvqJQ/VYopBldORrlW3I0Jbjlr8upnUzMMAdWflpwjgszlFXXkVJ2HDk2G8cIlsrqt4Vhwnbi5z
Vy3LmyHoRT6v6YtqHV71zBSJjdV759esD1d7WEyCsh97b58QjwfdL0ZU9Xfe6w9vf3erO/j7aMb9
6eCnb/+kFp/42A/G3WeE71tr93vW8/9y8s9Txe/11hMpApZIo3+RG/68evypJ/ytuPjRPX/ghARF
cZpE35ooIdC77zgh+gJIYpimlCSUfesm/IkTPinIlBGcJE8SAojknzjhR02ZgMlL0+SJSX4fnU+W
Bjzyn+GEOErg+z8jheAERmEMhJAiGqHwU1KIygAPRsw+r7r+wnZqybpwa9akzWPVNbvBvJ00lDxa
dkWaWJ1j29M8IOyU1LR9OvSqTPvbVdSP7SCv5pK2een6EkgFPpKItDlpZZ81Y3mrWpSRdX1XjbbP
EhwwHpedLLRoTnXlX9FFvreDPCJVWt60ddG0TuV2iN9NmPJGjj2Xk0W5Yx2PFLI5MvIUap1uog4K
QF+KwsdRtIn8wmc0qr0TQd4kdgaWCXwzqeuJN/EE+6n72uNe5V452Dikr3Ic8VmFbV6HvuHetyJr
Ik6XKMNDBahI9ZyHN7pM1l09egzAtEKVqdMNTHfgFHA5k1058TbuX0y4fR/UQG6qyfB2TGf+9OiJ
Mj1f5vJN00PZnev6vTHVwheVZF6He9aKI+BSNsRAZxg9lxqYdFt3IV96dmmD6BqZ4VU7AUKmsi7W
pn0/VfItHB/bCeCshU9i2kIk1mniuuteO1avWeS7mlMRDFAd31bIKM5Ccp1IeQGxxnyKsdsNZETc
pz6LJzzkXa4RwGXboK2pTcrrQLztFxTu2xaw05ftzFUtMK+sdHkdAWmQNii5cO97rW0+6B4kBbtH
aOZI9msBYknnU2suSqz7zVD5YFfX9XUZuqzs0ZjhNZ55i/XlIiezcYvNLYn6A6OvA/y1Nj07ssls
TUTIlVyTm76s4l0ZTzeR9Rnk1rXFu9oTkY80Go91I+47ltWpZ8dk0qeynt6Y0riN0HPAKbpVktht
2JZ3bT90GzmXNR8n7l2XFiEkc1alo8sq4BgFo5XkkfDtoRQDlwvCRWuhLk20u3GmarJ0JJbLLFae
7AOgGPnSxF8P/cyg3YRQ7iPhihovTT6k8pVUvszLSN/VwkbHsa4uBqm7zbw2UUbNUmeOMcvHIJgh
S20eiK7JyiBpMjv62yruNq7yl+kIGyaKyplXsdl0fe+zcfB6F2vRb7CsCV/HachkeBdUejyErsXc
iLoIVXUu7ao3ek3DzEm37xEds6mCfG+SFx6LiK+uPIpG1Od0uABqg7lz7ZwjUt3FKq53jZAHYO9v
bIj7Q6nbjpfV1G8SF1z3sXBAG4JkG/fUFGGQTlk6148WVilrgWEDvoS51UmmzZxmI0PXSQ+gIJPl
QOY6yVwM87DdqLbjEiru+m7hYd3QbDTiyoAsztvr9kWw4mbDDotCwY7JlGZhPa55nLxt8DDs7Gwv
o3AmRRfL92pkIqvxdZm0MrdzpzjxZcjbZAGFqYJ90kY3i6diU+OS8qBbo6wzctgyke6mxoEujYKd
HeuUk7Lus7WBpKxIcAggvPky0mXb2Hmnwr6AIO2YYxNfexCo5RJeBvOwqcI+uKjr8E3ih5jX6RIU
fddm2Dflpu9cyMlehOFatLUvgbB1lte2WTdhWZ9q4d+7WYdceSMK6dO8LKsDUSXOvCdLZqytM0+z
konmrqXZPHGJU7OdQmU2gojLypfXXcUULz3cUpeBznzVbczkWIZl2BZNneyNYLegk10R+EjlUdUX
7VjJokuWu3CoWEZw8IrOcsyiNha8nod1Y3y9HfQgs9BNdtul5kVCAeJUuVz0FHAh8FNuTXrbLTHI
2xoVJo6uoViAbK/pFuS92gY9PvRkHkEBSJJVZZWFZW82U9exfG1Uk4GeZpB30wiqvt30rGEHB1mL
kus4xctWBXrZ6hLI9fi+8ej9BNI2w2E6Z00bt4UnaZwvmkXc0P4w1B4VQzATXkmJ8yRyD1qIPU1g
C42jQnk0tw1k/doAWJp0C0/tPKBGWM07s/RDEbXBnKXGHIeUDhsCnzPG95tyWQHPozXdzPWggDTW
L+YlzlYDFWsJ9Y1vGafhQPYDq26M6rqsEqC6ypUExRpqrocRZwFCr+SAoXb2WmV0TvIpxPsm0l+H
KDo4nSi+smHZRQHZKXGRrB3JBFn6LbC3PcbRedLRuAmHlRsXvCRRCp83sLblnFzbla65lDHLWTJf
P61C66PXFQuiDRXSAqV3NY9Sd8BVh4oKCHgmjIiLOlRrrtK635mYvBpWvORQN2SGMdgZTT9taUqr
DAyVnDq3xSqRF+EMiD7KadwkIJ/yOQrio5IXszzjWstMEyCyJrSIJ01wHQ5Lm/lBLllcRfEhfBps
FVmeLMnbYI49j9cBCgCKy8OClzoPxrJ6LUsScrsuu4CgrhjnZDp2htNo2JYG3IyyXi/nph5vTbsC
HcZxywf/YqhjTjruo1XfuCTQN2PLxtzJLt6Yp7cST+qskNh7LO/TdEiK3qkXjIZLBsR7OSShrIrQ
t8u+ZVF38XFogJA7gaPDGs55XMk3KlmCSzMsr9iyLpcMtGQWNQa9jX2Ql8jWrytSbjpwSXiXzvN2
TPr6BFWi48L4DWsal2RDELVHQm/HZYGaYBzeqBFfClA7R+JFe0y8aY8DCrdhb/W1W5NNItN+P9cp
AU+lcieo2XYI56MTb8DUiE7BDMPHV2CYVSNvnHw3OORhCgBBNtnVTSj3S8Legll2VtikewXodBjA
yzkQ08S8NK3YdGLcLa0FiVfGr/t1eQULUOY+RsFxHWJ9wk+DaJq3ZuzKjQtWubGYRhtHZMmNVy2o
+q4vYjX7CwYaqqhoi3ZA6u7Y0s9bkta8jlwJXhc1uaDzAksFxSRqxnvqWt5XZmPA+zvFcQi6m8Z4
kyIo1PATiCuozztUBf2jMs1tPFbua2dry7ulfkj7IEtKEV7jaulvMQP+NoEKOlhf9rduSv3GRL0q
JBuGWwzk8KQbIjhr385yEq/TSIOKZ/OTbxePWcy85MtI6ruuWpLC1VqfZHgiqu7PCdaSJx2aXoM3
oHPViYmLkjR8rKOWC8ierJR+3HcdMMymx34nR5Nkc5jejbEebxuo0SDrrpuVTNzVy6a1M8rGGmy7
aMBNBkYfaP8VJOzkcJv1gh4aEIV7ifr+ilbGFvUwBXnV1y9EuV7DD1zMdwMVh8ma4UJT4S8cU4ID
barADQD+B1qc5pY2h3CKTksrbhRJ9MWytMsmlhlKV3yHF8CIFLushU1QiSXcy7rXF27st27CY9Gy
UB3cWOlDiZL6MFLHRZ3M+7Fp0QW1XuyGHtzVHpwtM6z7Ye26DavMcmgiCb6vHMsslTG5Mk61B1b1
AwcXNZiAZvcjFz4WGXZDtTOdA1NkDOkF7lNIKF2fKqArC7HRBohiAIRCprmch9dgKFwQV8EReDYU
hOJ6IrHNKhfWmdbN/eySPl+t6S5A4DyqujT7sS3PdGr9UZBhKmYCGO6w88eGmG7bYbwUw2DvjAMJ
HQcpPjYNOxkPecqqEJ8/DpPAw0ZEi9i34LZckIoM27CL3qe+uyNsRpcJQtEVmcldQuMwQ20nrgWY
GVVQV8WQ1kPByrjhFeT5dmF9woFhUe4SmP3ciH1IRpsvXRodGglJWBEzn3ww5bRd5WkwkBGVXPwJ
za/pROe9Wto4J4DLl2IbrDrDMSxSWKstCaLgYizX1+Gqpsu0BGtrpnOTm4Dd1k0lXgJfbXdz7HBu
knHvadtt67TDJ6kaoPAdajJl8FWLa8qrpEKcuOVMlAFgTXrg2OzJg+1xtSVUvGerQBskJnkcwJbb
2CfL0SrYutwEnmIgQWCSxR0Y3MPHow70lp3DNiuH6jGcoHiqZmqPQPOn/bSir6fAZxJSgmO/7FQ5
9peDpv1la2jFcb1uHV7uumZ+T5pF5E3VlCdgedNI+ZxCjwLjXY+8P41hXXIKsjEjdXKeS1yBWUP7
U6dXUcxTkOZuOFKVAHnwNr0sy0iCVh31huGg3MaibfJxndRhdaDkRjp0Zw8/q9lXibmtEqQ2awl2
TIeD6igiVx1X2GzfvkKrK5g1wR5Uyg2QE7EhFGTkRNk71KKpiHRJwUauephzEG/DMqi5l5U+z1Zs
AirUYey7F7UNzEEP9mEsA54gORyE8v0xiuW8NWi9tE4y8CGjBWigmXfgv/qXeHavac2AkHf0LFES
n4MWtjgQBg/+dgCOOlraPUNo2CUWPaQtMAotDRDwkiXF0izs6JWEhfCvE/BTdylyfW40aDtuJiuO
LaToccYrhqKxC6J43o1DJ4Dy+a3sGrrzSKHD6CZ0oA6fJl/NfDCqPmIBnNCGwVEFtj9NZkWw28DH
LMWh8QsoCQ9L0qLW7lldXyADKgp6ZVmgrSp6ppZLQea916rO/dK8jPTYXJcmHXMbT2umwxFobrcs
PF374FDTu9iZMQt19C6d7utZdvuwA26wymEsiKihiZO2w/HjMJFeQqHsIfnCBdoaYFAWxCybpVLT
KeqbA0n94xLoLgei3u2Xyg35CNygaFWNM0ZmfPAU7fA4kzemG1suU7ldawuedbtmrgnelKPMhzga
jjoexmMCfnJCwEyW7bprFmBYoYaylNq4PbJ4LHydyBPp7DZIsDmrULuTlWxPsLAXTFeGN+xSz1Se
Pg44mnUGroLLWDCX56GT275LypaHSQlVpm+HjWbyLV3xtFmIjzK2QtNgZmgX1LPLYhF0GZWRuCQj
JEhbjvFmJGN4wvY+DhJ7GAZwCKcKVNqoRQtKklyXgs0XtsLgZqDBXvmaHVHnuBwqfAWaeC4kiq8o
IuspNvW6h/YRiMk2zScclZDuiwNzSK4ZcML04uOAdez3XjRXMWyzDRtHwPNhuUCaVKchmJpMpqbK
hyhwF+sor6JoeB2wcDzPEjdblpI6L+fA7leJd2m6Bo4PiIJ0D/W0kak/K8novp1Em9WE3UGDAx9r
GYuN1rEoqFVV1s7MX5URLSw8aC7WHuhPB20DKOV7GYNMVbHvCtaJJidBfbRhsukGqOgteNRZlzZX
SyrmgyfTms+J6S7xywbI0zB26DKFzc8bVJLtGl1b4UReErVlWs67wSvofY37Caz8u9Za0KXCySyZ
HT2uaLiN+9WfkqehRmu7jX2vuKlrc5Xamic06Y9DtMDQVuIAfdVsVm65a+RNXzVDjvsy2iSoRxuz
UAo6FjXHkjYCIpRsTCchSHOE9xWKymO5wqDTnhRlgHTOoOFIuyYGF003GUVBnYkwDQ4aavG0gLsW
6FkUdZNuh4YWQ0XfeWg2H2kcX4GEYBdUpmU22DIqukamWYSnrwUiw1XvoQGCoB9KxokdVAEKLcyZ
LscXc9+lF8NAr6fm3E4BbXgwZVP3qlJnhoi6mFwHzUWaBuePg/DQIUxF+17HuroigYkvBQY3XJOR
eLDqoCFkZrYVOAaSRFn9KlTYw8YuMRCx/j6MAwXW1pMH15MTqtf5sg+6G922Lh8qQbhsjdzqruzP
el2H88dXGOyJzC71HpthPHxk5/UI7sKCg2ZTMfGm69q7NTT4JBIH+K4mzJnF+AQqhe0IKzs+V81h
6JKtY027czaJt1VgIPjgR3aozStpdkBVAA7mCvhE2T3V2QigYH7qEa74DBWmAWFlIEYjft+Hgnfa
iksW2VM69dOx9wj6L90TJZnU5RxKsYkQNDgGC41+g25tP77sQjMeDOpTjsMV50QMSV6NT2CLBWxn
l2YqAiVckYmdhM1stxVDcPiIv0kiph0VKc11Cn1tUcQmQlwG0hTWQ+N9UID+3VjFWd3E5oyTsD1O
UIO9nmTWsCnKAPPzRsUpdwxtF1+as+0wtH6nVGarMjd4wQrcOHEjEntRqgYd1mQa8xHF426NfE5D
q/fLkPbA/eBQ3+jhap6zeqBDgZOp2YJ6AmWRhB0Yaa7c987N23iAJqOqonVTlXrgo27ocfY8GGa6
UzRVF0DkDi0QghO0363nZKgDDv6w3VlU30GxXrgcvT5aZbgQcbmz8X01Kprwcrlj0QKSmOCyBzus
Xy/aJngXQZMZeoIi3gkwIJu5s9cS6DKwFmtynEClhfwyvB+QPyDwKsG7CPisyxWaf9Fex5HOVo0B
0/2Sj13CoXGjz3oJPC+hh8RDUG4Xzh7iJ9DWTjSXZEJ6B8rrooz6+7JqgiJt+q7QYTsfm9TNR1rR
KIsjTwo19q+CpOqPYwBmINY71k/uVBOanD8O/4ebM1mOG+my9BMhzR2Du2OLKUYGxyBFbmCiSGF2
x+gYXqDWtellP0Sb9aafov836gNWSsmkZJKlWZl1WS3+XPwMBRAY3O895ztXQPNC5VFcN10btoXr
191CYLfbbmiLnqEvb69sVqymsLFLSvFSuU3vt9Ws9vkIpkD1EFYKZ168mIn51JDs86CIXxPbODhu
E3auW2/tUsj923/giFR7tcnq5agKbu9pJ0xvNOPu+PYfNzXbIC2yEwCUo1tJSGlpPKLnryg8weQi
zbIvqpguzCJPsLHEw67oM4jCVYPqZ2n9op2/mg0dNymMaM9yVTCbBa48eJNth5IgmRoTr0j+NRfV
s05VvLekOpqulXpqmrEbtu22s6fa63rqT5Bc0RGSAY0IbboAXxkpwNcnzdQeGvfkjels+m1WyjBv
kzt31bbnxtnBsesCKYynGZ2nX1BIkwPqRk+kl4NK4oAZmW912LtsZ3yRZWZ4Q4MzsNQyHlrD7MOF
9p+nUuVeFgFFkF7DzW1J2ltiNGGztDpoiQV/r+kjNcQPRLeekdJ2Zw7OOdbGrcqNOpRjErqt1aAm
l/flwu6z0o6yxrpq0m5LSfGcmOYz8I0nZyLHiQAaWBRgEDse+yDTo+k1s4MGRkytZ1Wk8d1YBYWV
Tz6LR5ShTB+xbi+eYtjcZFuGBEvz6vrgk0ahoBnGMXbfzIt15xwMWLSshrBv8zsFP9lLXOlG7xy6
n7haAvDXB0/LJBZQCdNZuWU0Wn/3tCZbz2A6gDqs3ovRuI8JJXbAaiBDCxzvzSDJydFOUA/ZtGWT
LX3cWhrFQkEtQYuCG0xcr1BFuukG44Deq/QbxnuIpHHU1EmyL+J1myhdPLJJ+VDP7rkuybNI4ypq
nG7GFogWR/cioCqBeVUxX9j5tO9Gurc6qEqgerppH/f6XBIIzyQmziFvM7/gFTvicHeZVaMaidvP
eq8cngRo7CBQFdkNM/J60/YupPWp3VYDnBCT6CliRf/axoemL4yrMrsci1Se+2pMvT5vLOASWAGM
eUz3NZAl1MkSxbcrDvGYoWBt+UMVC+ERUDuX+Zx/VTFIHwtF9aGgPZpPk1w42bxZpK48hrX+STE8
LTCspGR7aVSASlJ6+5/lIwPQ/stVvviWHfq7vfxmiv71qc2rWvMv3ccPrfTi90/9/7Okf6AXiYAV
5zAKl1fwNaDxC3rxn6RLvoGAP3z/n261+ccKTjKgK8gX/QfC/t2t5jYBiAhqGXa2y+Aj/+VWg3YF
qUgswsEzU5zuN7ea/0Edk7kCORSBNxHu8j9wqy0BNvrDi03BVsP7Zq69otPwxd8TjOmYGRPLtQ6A
ePWPhSD6y2IkzsYuYnvxCIRxH8BKcZhWzSmHA7NxG5RbDBJATqCTozSQ3lQJiZU7qx7hAu/qeFLt
hnZzkfuFCcEUK+gAdzQpYuycXcfdBlggn6JuptbkU7uENSxhvrV5HLSDk16j/0A1teROWOuUBIbQ
1R1huYQTSYRXpgBzMqzBWONxeo1rAMMyWHPldB2JGrh6t11jePlC0T2yPjnaUOS9OrOWoLad5WC3
EhwYH90W/ebCAxwfLnzWF1VYy6YGk5NmXpFMQZfSYM76HtWdvsqnJijjcZNxN/OAGKHk79NPVUcK
ON02XyUZy0/niR4aMXw2LLuP2JSqTSudoxyWGlZFecWWZQL8qVo4jUWKNZIwT7r2g576s8yHDWni
F6iXX4emPU0FXHNHATTUKa6SMnjQ27rH0pcenMrIN+BOXydLfUb3BR9VVPf95NAlRO03RHzqhgHS
J1znJdF7Iros9+CB7FrW2EEy1Z0OMzqUd612diYBXQBHFR6pWIooZ06BTmLYzivZ1C/xVQzUiVcx
oKcu79pTOvNBQfgAB4D+kHiqroYbSY3iMl0RqnkxNv0bVdUOFggrtDGgrXiCUAwMfQtie1pviNK+
zLp9nYrIdmQ4p0R706S3MfZ8z8jROI3wXFv55NZiR+Oi3ln9YDzWXEHstAa6oct0Tqt+CjIuu02+
TJXPB+NLpZWbgxNMjl29ijRjX0TmAEseTIl5GvOBBmPXc/dIC1EcNJuGyOiL21G1Bh5kIsOqaT7J
ZgbKJbPAzaAesgb+BRiJ1m6vHXSfPmXZmaZ599AOLWABN/Hjpa8j0qFXKZOm3gNgvOgYCAdOxBHm
AUt9WXb23rAobKsKDk/PPvGa7fhkxRub84AL8tzw+MEy5EUKrcQfbbFNnVh7HE232cfgCeweblhZ
aHh7HWtF5UPvddogh7dpBAMpphs3hjo8FYHO2WNaxvDXCfQTTyb8khYj3FL8GnBls+GNY4dO3Ul3
1aT2yQQxR6olMNOii+oRzEbLYx/1TnvEW9vsmDONK9wIPM2s3PE6KVCU4vnnXs6mzOsYvFNIQvVW
zOm07dgwREwts5dLqIyo3ToLRuTszkHvCO3XU0o3M/SCqIB54S8lEWkgMlj62Eqbay1TsNAuURtG
dcDgrwRykPmn0QQcxmM4u0nB6bFbBvvJ7LMRFU+SX6hpUJHsAE5q207OTMnxtVhEcd3ii1/72STn
LkFpsckTgee4toGa5ZXVRy5vXyoRo1ghKfNtuzVuSqMm+D3NcKdFFWWlVd/JxpAoTRp1qRODP03C
gE2ftDX181wnesvgpELykrZHhG0GqIlKSDSUepVTDbsY0kLnxaqHheeANPUgngqvEkaN4sCxgA9S
82tliWedpRCfVIoOsOiT9MAMZnvoGIwb0IojNO8xG8MhI62vdIYvo/XkE8tuzh1e6bNhzeqqwAdf
WTtWt9zCu97K3LytqtTdkCE2I97Mz0kGXQ2t1FlIrVLg50wGhiEnOO1JEbWQ8oNpwEKF70z3Q0OV
3/fkU53TatMynbzYBh9PUxVvck4dj4PdD6updL0EfbUvGEmipakrrxM0vcfKBn97hG3jwS6HkCzd
yykxyZXFx+xhJT9OFWy1arTtS57nHPIlBL9Zp+y0ZNT9OnDCrlibFHuL1MaNVY53JvQFqN3qlRPz
tRGy2OQiOfFcwznRntJ89hWcTPCA0FZ7VVzzhVdXJCloWBulPFA1wF10F/jDnZ1zaE7aRIUus2wL
YUoduUwF1ABIs7Gf5fMX0aQZ2ViDUYRJUWm4Y3DL0GMu/EmTGlK2IDT/ArCwjJZCYL1OOnpJexPt
iZOb6yNP90Ddz/9Zxdx/1QoM0RFqU7B7FCs9RyHyiwrs39+Sm/8bGd/fBcC/1V8/fPuf9ReiuWst
tRZfBNWfCRrvz/oLf0F15biORZiFGgylz7f6i/2xZnxd4IIuRbiDoZr8Vn+xP9YEDNz5NbbomijN
/kH9Zf/YV72xglgSEG1zuPuBFawnlGRZTIfAdgCK+wPYe3Tw9ElhtS09K2gIxMjPEYNNtIxf8wBE
3viIVtf4Os1fMvK1SrEL7CAfqZfi0/I0Pfllwb21GWEzYNx6W/S33IxwgLK+KeotQ4dBfQgiTef/
t38eER1C6p8QBlSToPr+xfP4c2b154nH70/kx+//3hHg2UGQzQFHzEGg4E34/kQSFPu2ABCGP74F
Gb89kfwPLBMmXhvXRMhxDcD99UBaTCAD5ZqoIxhQ73/yQK4f/6EhQKzKQUzZwUmSt7+/izQNTked
hKPTh64DqgNMXrVsUmdIkHkwU98CiN7X426yYJpNDuiV6maZILzm2WUWO7u+dG3PnTQNCpLcj1l/
zFK1Lwa90XQ+pmBkwMWTaCZ2BkjIafcGgzjmtOC3WhQLDx0wmkOZTu1lq2YVCmGXp6FUyAbwZjlk
VmKFLJEytKvWvkbRNbS+A07Tp4ZW8JBYvzPn8oFA60KMiAKXgjUaCjjUpxq42R7YMEBaZaQh3g/u
6ZmWN8NYu6BPnVurZo5fmckDdyYDjqxzV6CXgFR1YWt7G2v2lI/dpYybQx0vrQfkBm2EHtaiMiqa
4QEiyC3phPKcSnjpUn5xaLwRLQ/jug+SbIEZlX7qW4lkin3WXbW1UYbA4JqvICD6DcerrFu/74yA
lBcu29PCtP3CLm80LnjRwvXM4osC6NNhEku96RJp+jbAM9gXVVCpz7yBo5Iud00zHVU2PxecwxFm
yDNk9Z2drqz7VG3G/DxZ2xaUZZeFmY43LNaBFU+p31n9oTAGy6ugcdl1eyB0uUQl7yd2GsVjCMbG
tabreW7KiDAohgV/1YsAXZcnl3MnX8jAThXp/ArbtQ1OxrYvIBfnxUVePdUFSDUn/VQUzBPqxUXm
xHPRWMJIjDpQtVV2IfVOJHuQZOfOmQNniDc6O1vGtio2Xd56clFPQ9bj1Nlt5gCSwy4c46rOFXsi
i9wWTXq1oORF7a3oI5+0b4gcYJNPxWYkWdBO1FOijZoM2Q/7aInXfgUTk74D94X+QFpfx7S7k3NI
DVwLsMObRh4XswtpOvom+inVhDniX0lWo7sMbSAAajyM7V50+ySOsmQr5BZ9DU99vdwsgA3aW9QL
Pb+u3I3dRjU/TvgmQg9L8plJxCteEuNgdEenj0Sb+Enna7nlQIAd36zErktvbB0CrJQahEwC8c2I
/aS+qzT6hQRgxFJdOvFDMu+hDOb5YVYoRQrAZE04yqd8xgmXnxPIlOliP9ICpWl1Wcdgfo8MshUG
WoR5uR3baptDcUcoNzR5giKVhFgWPOV8sXvjOCVQ3LKjAv3UDh5pk63iFVJeVyh3gqy2gqHt0QCk
MEaR+FFN7cNU9Tua7RCNCyw8wAN6fFteTTzMptGvVA9Cr/TNWkRE3I4UFhB8qJtOX1CE2dL0eW4P
ebpPIS0T0JJ8AunUPVjLuqvdQqc1YekXc9BUcyRncUGKfU1vs2n2l7HeOY0MuEM2CyTXJL5CcxAk
C4AovTxIuOOVtaOse45pebDcxBsE9+Y+D5h7h25XGw9W9awoD0xEqAZkR2Yn2SBkeRhzYK3TVdKI
MGt7rwVgiLjQzK5I/uAwmDxxgUax9HUJaqKEAWXBfbV6HjbgUmo2e8rdI9HkSaSxJj/jWDXmfc/n
6zlrg24+u+ahiyGuACZ2Ybkfe35e0j3cIgUPAOo9aKMxhl+hD12Nhny6kaPcDrP2RU2CmcMtwWu6
VgoM8uyDA/E5HKh7ZaPfwTMmLUQYsSjb+XKpmhF450J1JJV7S0v1OE/ySZv1TToPWQBL8auYuxAJ
zoAtfeA4owYyUjjAFvtgduIQeuctH8ubdhy8sR9xo1/Y0N7DEPOzpME/Ei/gyuATNkHb2qUHAwte
TnEsq6ny6s7dGSp+ZrEbSPY4xrrwe5t9GnIXfZJBOdo7Fto6H2EskVOcy6d+4PeV6O6gvd7llYgW
mr067nyqZKs8S/Q3BWpOD6fwUgAVD4vC7b2Kkcwbidgt1DzWVZN5hkvgH5uBTDSI1DYBFM1iH5Ze
4tsWucY4jrXxgz2L3Q8gAQxhJE/PsPzPeVqjWVvQvZjmvOtpE1bG9HkuzRg5h0wEzLROrJAXJgqx
oOjVUaRtc0IUge7bwnb8wkBfNNmD4btzaj22KTwn1AQPWjT3VUkISHokIGfKSBkMYMvtilTROOvc
8KSVlBHPWnurEF8DN13D63O6QQDjmIxn28yemVVUqU9HnSFyStSwM5c+WowsPrfcXe4B/JkeoJe2
25iD6L642O62FpaUWMTtmTU1/1wMJM62moKrqZxh4X5VWMvtbCeoQnWpnuO8S8JOiNu5UtU26+V0
sNcwVbnGqkjaxp4aGmStAHMk6Kaq6Ya9ZbFym6mwWgNaMNZg0tUJYlv1lC8BgDtkuUyezvtpDXih
qIAXXpte8Zb+knRMnAd3DYVJNbDPpKTdRQub/WWSWqutLcHjijVSRnsAF6KH67bGzezCvbUd6HzE
cJ8zg+TeWHGChxcxtWUNrCnwypWnkGKDh+iy0MibwvEct1QIZ9i7+S3+NmYghsBeLIjF1dopb6CM
Iixnstj2yZqgQzqzwU0oz+CuaAQP/YuLuJ2J2N205u+WzOF+vWbynDWdVyGqeWu4SOz1SV1sCGon
OWfXakb4odKT11fGc6WcF7rIIZg70LsMiDj8KyQDJRLHdpZ1xwKhQRN4hIq7ws8gBUTVgCBJtWYM
p4y4X7Kh/GRqyFzVKuEh/xp7hoF8kcrKO0Vlq8NuFf1cqH8EcbgcADAkQQFtUI5LP/hkFQyn0iJL
qKr6Pk1Xxw+6Ygx9ka1Co16M/QQGDXIwRMjREKOPcIk/rgJlD6WyhWJZLPylgoLJHX0GbPcAk5HB
eoPIacui9ZtcT9jf8qtcjjVcaesI8F9u8nJGmKTpPveNoodklVDdFu6uXGXVOTEeulVonQWDIAvt
1VjqwIQWy8wasQKoswUWeLHKtWoVbtkSl2FS81YF7irs6tLBWbZmges/jctBrRKwtYrBxSoLxwyX
mZWLuLVX4XhYJWToLUlgK1f76SowF6vUnKyiM0mBlserEK1WSZqu4vS4ytRWPqTXHKE0pLug0SWZ
De0YHJOP1wsSN1dQu9M35TvBjQLGUJlAuMmbOg68SrYbAs28dUn5WLqTPNlQ3+5kSmrwgrXlaQvh
2NbuyejHeXGpLIdEFAHCLXRQDkmlTZS3xCmiqAUwSvAkoFNmXLOulyG3hHsoW9V7nCbNw4znkOBL
IMhWe9PUSG3z+QLEM17HurHynQmnNWx6JHE9KCCNiXe7Th9SKg49H41raCMqgIaV3ELrQEEk4mcw
AQDZDAOOnDI6K5yIuDaAMsK1BmJqW4iepDDPR45Ip4jjJ8AL422nSBuRpsfC1pRAU0u6HEsT4jDI
Z9PLlOgiq574dujJpWPn1SmR6SX+3wbl67L4FKH3mwX8vjd0yJvkliCBgDedDRUNmzLPvYYlY2DX
6QSll5PbstKGnwEdiyzDzINxAJ6Tp71vDKaIWtUMj7TL1JXLFfibSZh7YxydDdIn8YbktbPL5SrY
OUsbIJnab0xnLrHKtMwvB4h6Kgd436d3E646+ne2gaia+JmbZn5ppN2+si22dbCibIbEfezT7BlZ
LvQIOTeHg2qa6qIVrPyCmE4VvGtRf2Lafujk0BWakDWoIBh0QABSrsMr3nVyiUxqd5jRydXVpaEu
MTsihnDGyVY0D78+kr3KFO/mYHw4FCXk74eKO9EbWF+RCkjyOwU5xptjF3EtN4eWqXiIaLSPEvzV
zJZTj1pnnrMLO9P3qTLzcFaId43LnZEiYjPTPPXzjM5eXeAVsAk82sE85kjkGqMhI4jnd6SMd9M8
hW6PR45NmMWw4DrAWaoM32bxfizZSVb6sl3MCDpv79MabaOyRbaljvHUAHc89pj5gWyYu+ztZJyu
eK5i7zcX5YdrgqGCFkUO1LFsBo3p79cEPhTeaYjDgc4cH8GSyXMN2/rNQdiPV349is0xnA7CMuOI
3r6/ye4yuaUcceUrTbd5OZ10Vm1kM2zSSu6NCsM+iGmvGBC6rS7DvAMzvtSLm+1mC6CrTpYynJLE
POu8llHfWA9kGl9gkFSnse+wRjiruw/K2vBqRewwXmIRzA0Ca7OMlxPkiPggLbcMarcrg96ME6+J
+afSApRg9rqP2lo5W3tKYMSXOdvZ1SBf01GbHl2WctcZxoVRgCZQ8aaGgehbhr1pR6jLxXBVd1ak
yFT7RWwBVqVxeSPmaTz2+MmRkUv7DL6DnBYnnV6r1FHXtSoYXixqqGdXZdOCvGHroKiMEyMJ6xHz
BPIsJ7+5A+sF/vujjxsAQZDBP2LQNz88+mnS5Fyvb1lplWcjNZDWnE///EmCvIP4MhdQ0z9OmdGW
M8G4wTI9oQ1r4s8m2/z6ACu98fE3rHN0oD5Zq6/8QYVEtqp3FQWgQHO0rQ08i3DtoH59kJ9dqPcH
+fCkJnROGmy52LAtGHinNHt9+/4/pyH9ud79x3ie93zBe9zgv3ZKHtrvX5F2DFQiuJMuRp2sw42g
t/0aSfgnowz/FCB//P6/JHEMRcK9sBAjIszE4/AdSTAJ2AJIicKy1tFJf0ni4g/TMqnAlMtvMuN3
BZJDLSdIBkKwdCk0cfOfKJDQQf/+NH68MG/5+nf7lsN1J/FEAkYfMr7WasZ0kbn5mHiWLrshcN9c
K8ymQPoXRhZc7edCllYkV5PLGrR5K1bjKxtEdVuuZlhrSnXVrwZZN9vdmVKdXujVQxvdOR9DuJ8j
PLYiueWr2ybaOj3I1YFbUgYzroQt182l9bVYnTpzbprLcXXvWsTtDM9YPb0BLw2E0tXp06vn5xZ5
FWAIFWZSrI4gX71BzViqt0YDx7AXM2Kxw+ojJrK5rN6sRTbnzV2eqshcfce6K4mfOEZ8UwEF8fk8
OD4hoEGz1bJs39zLbDUyUQOk5WZY7U3DcePXfLU8URmMr/Yw0tckpSpKYY9ab0apiIX9ZL/Zp/Xq
pI6JQNZ9QSWGgTlhAy8yUCpusZGIKnBS1vtuXpQbYBIxNMnVpi1QbYNmg3ebou7w4PzTk4JnrXOk
MQWsOUgFY4ygPHz90XKGfTI7G8PsumvBBVKErDbMEQGLRVf+sqBQjeGKHC1L1fd1yh45SXq/I/En
JHd7QAjui42RNhGZ2H07N0e35Hsis1dbobsUhb6wUED4ohJNHI5C6TBVbWUEbh3XjwL3rqOJiSFD
mIOUueazwVdk1Wxgz/YVguQOMn2NKr+AbCMbzGPqEa6l1yadNu7q3lWEXKYtxCOjjbp0uEgHCnHB
Nr8kgAAC9LUuNEM4v33WREWabUfR16cq7vtDby3oAoAboH256ccpQVZEHOMsvic1tKV4Ru5yzDN2
I+O6SAMqLSCYUxY/G7TsVviy/SxYnEZg6PKjkK6DwGwVlFn9ZZrHI+Yg0LM5ZtdtDi1N9rsy1x2A
boq7M/f01XIUVGvTIIHFzcLnrbxo7Om5bZIdMmPAWuJYeeWQwy7tr0pAr0AzkREcB1AA7mi8TEx/
rWMyBG2BoOyISm6LVBQGHy115xtVdqUw/GgTmyaggbYxYNqnT4g5f8pqbgRLQY4xta7B9nwmLcK9
pSQ6MJOi91JVzbeqMTBdpk7iDvDNoB/a3DyZVX7vZEIFmsI2Zg0qiTlDIqNhxj0w0E+Z0olXaQjG
mR2nuxqjAqPecj5j+ABU4LrG22unnzHoAQoQbqxXlHMZctRAUi4IxI5NhqDc4tx14zRgSAsWMG9g
YEbdRMTXDehOv0xneyvSzL7vrGFT15YKKbJ8JrQ++AqANIs2AhgvG68xICjnS35dAccA9w1N5WS3
w1U2WPqmbnJSwXd2FVS+GSS7xLSKUZd1OHNXXWRcTA+YClFe0yK/lCOsCMLj3twogYkCaPGUhyge
oJVeL/o6I31bIBpON/VgbAzVStj9zAyMfjLvAQg5YdxhQJzXjSzfZNJpkC/Fh/+bb6qY74JdlTuW
BaMZIyXf1SjrrJu/Tyn8n//6N/jL/+df/+P//q8Pe/OPX/PdvLM5WXdIk8OxXfe6b3sn/cPBXg5L
EUgzajWB/fybeQc7GTMr1xIdfhqGieMf/eXe2S5MOMylwen+UzuZrrTeu0IOQxrx8xnDlm4y2IVv
f3+3dbodb1OrKXWQ1g561GPb3g32tRouFx3E3bU090Tduc3DykOB5gBiJOZjIZHy2Cvx+O5a/lmO
vZ+O+OFc0BNalOInU7KCjNxcx+S8OxftNk471ha28c9D/YqhMS5Wnec1U1iZ3q8Phek6f//hPxwM
V/j9wShDz4/dErMA6Z7T+9keQks3SE8Cj7LtM2235kI+iXK4c0l1hvJ71pNRe9K8R5jI8aVGSFnK
/msF0339g1A1IqUcEH6n1lxu/aL69MZ09D7jgfrKOo6Y+Smn5aNDk+d5T8dDg8p2cD4h+PmAgQZY
y9STlehrMSW7tDDCcdn2MA2bvN51ifUIZuGcuGNY8MBw2ldRozfl+kZWGHxh6ekCJHJroa/FBnVF
dLnp7rk4OckSYpbNFguT6XwZs7NBHp34ym4dD/boJ0E9qc+t20dx+0mSap/2N/F8IvlRJhd2vyF8
l+3a5SLvgERiqhk8mirAiLQBI/WAxcgTrElG7zGBD2IsvsuyvZ71NxnmrrEBlhMlAcO4wHZHzGPZ
w0Q69OQiIVc6qw9AQcv5Eaq8z+v7qkujBaowAhzbhRroRYOcusiuYc1ly4lWy0UXKLiNua29GZrY
S7xjfvrCoVe3FvPobB1ck28cRG3CJMx8fjZM5AhNRAkgfZWZu2GyCyrMxml5UBRPSYPpF1oE3XIi
cNxMmHAKyl0McXdAIBtxrsqwoaflsGZTRKDhxYC7Lom6WHgf9dWLVYaxFRqYYRCV+Y7HIYcoZh5n
TAy7BPwOtSZoBXi7Qys3cIiMTe6xyN2MEPfnya9zXNatxHS4I0NWWi6GV7nVtaAsJOa9gX8/1Hfm
KP2a3vUwdIxIll77NYHe3zlej5BUVmC8BoajOIMdDNDXK/qKSXWb3nDDoYx046/p4GKrEmigO9Fc
u3B98jzdaMzhTCUmUMBUGuwbdzinDhzX+r6XSdSgX8cIIQt1GSayIDv/UstX4KOeVZe+q5CfARIl
OYbJeGUd/6ZpfWt8361Fb6+kSbDYresRAbbw91cS8+ycnsWmDjg28CgVj+Btb/BMZFGe7PvsN4ez
flS7LLBF3w9nfejDYwVi2rSwAuSYd0mvOUZwuNdjg9xJujfKu6Q9I0wYQGv06+EK3qqMWLeX1r4r
LzFdwuQwkb62CJkgtMThvK3WyDWGWOJzQBNKMxqfaxgn9hM3Hxj0bH5twv4qp/2vV7KV7H6/gq9X
Dcw3qnYTg8NWFOTvV82Obd5xDe5RtEcTcwagfyViI9JzAsxRP/TEV9Wl9rGe4zMb/K+8sKsrlj4M
+affnMpPruj7U3E/XFEX/ISaHdzABiVp+tBFbpF4xAp6ZNbEkTw0NXIMFylGezq+Y0bAEhCn6arf
rO2/O4sP24hVqBazqFBDzpiB9Ei2drvpMIDWDX79a9eN+8cLj2eE2JDQMdN37UrfbVeIeQrSN7iu
hgmeoUZk8FDlh93kvWbn9nXBOFcRYviqtYNFCS8bsCruf49RRYa30Ajez6/P52dqCSYYfz+dD+qh
dpFiyOX69txgyC8Svb/+evrTy/ru+9e/v/u5FINZUtvB86Ndz2qQDT3l457ezkgme8Xo45gr/Zid
JMgPFmJJC8El/PocflIgWO9/4vr3d6dAYjph9jOueKP84lo5PuY91b7Lj0Z69esj/eylgg2ACAak
aWhoH/QtsCpdWiQ4Uudme701D+W+vC7ZlQHf1AEI8OujfazC3t7h94f7oHSNnZr7WeORBXhSeGZ+
JcvrlCFGKV+Yd+QXIEG6Syd5idl+rAOR+9YV/83j7PzscX5/Dh8fZ8zAsJZ51oHEUo/GViFs7CHR
b1unpGxu0xp8FJoTu5x8MQ4BiQt/HBCsH2zkNK6m/BIxQk/teuZVaQiUcL5rr8lD9zAnXvI1u+zP
oOq3gvq0wP6LNPvKeweTaWHIheMnDYY6yc92emneQOWXzVMHiDtGa1vMNxaNnBxzzSBK/+bC/+yd
QcIFBfo6/5uRD2snsjZLM/w/5s6sOW0liMK/SFVCaEEv90ESmzEmxji280LFxFeLtSOB0K+/n7Bx
AMlgxw83VXlxWFrTzPT0zOlzehmBQujXoOqrzZk1SZVeQ5CQUSRHiJzbWNL1wymr2ytv6avFiqoX
g5PqdXyPdDGKI5Z7IYJ5bhZTLaNQrtObC33UMQL3ewt2pa7mYFXs5HqIXBx1Px3NDJHDynzVVPxo
gEaxoTh3dtbXl1HXVR5j7ybVR67Gpwca50Hb+S6nLSNxASNFCuYFxUBypq/FHSumbAsaIXsG3Dbd
TNYty4GPIMW6FVMvX3D2VZdPaYZ+kITmS4AYjWiBSxsOyiR215ORMR0IiPRtDOFb+YAYHkzeUugh
uKj+GwCjaaZ3GQT9ORy3Ci3tCvOeIJmCOhSEa2ob5pD2hEuENfLYXFP845jkXB3VUq+9b0SPISpN
mdEpDc0lgN+p1XUd5Ga4n+tS6ZUaNCF9xraRX8TWc4zy9nrS1qcKZeU+ktJOJzXW6gWAMLfR2nJi
gz+yERTdWIbi0J/L/U1xKYQQtg3uLtRWNy36udbzctNLBzaiNcC9nqVnVu6YQJGJSH2UUY6LpxwN
xaUJmYkFElyhnA2xE3lcOA2QO5yFtxokkIUSo3jq9Doj+LDOhfIQnpuvTSkSmw0xUKsOShxaD6eT
p/i2mspLzmbriwQ4ZgPI2x5WwNQvmxI+aaCsz0zhprC/b/EoNCHEovhSgUXIEug09ju3kthtx2cW
4jsD0zgit+iFU8tiUN8oFR91EKuYqONwllxHRQ/FKajUhndmROds1dIUf+lIoQ9xV5u4V7FrJI6p
UCt2mS/icfFwOrQ3ZZn8Ym8D048CgAqTJWxlGFstiO0jeyTchBygmM/CIHKotmnNQP2j5TTSLEQu
grTHfdW9fbe+JmJQRhPDEaP+E3lzsjp4Md0WwsVzDmPt5DEYyVPvNhtn4/RWm51+8KYdUAEKboM7
yBKww+FM2zill2QeobEoLc1cUMoxXI/kvJef+eWbAuS+naP5FeZIsPuQnblhNYacR8/maa3qSY+O
FWBUv0dytLGtStctKDWEGAREWXQt3+mLP+cXVAc4j4LKojXFaMJZ7bT/qnTrlNWjdKyDhJ68TLFK
+K2keEMrTBdkf6ettKQmM1IHQJErLFiq1fLdS4laqBkWABW4z57OtR65WVwd7NbWd2XqP05VVDPg
vJw22jSnO1IFRTE3IKpWPNR9oyrqL2t0bWEcK2tKP2epc7vJSwPOdeTpprMeLYNkIAVcbcTzaRwJ
pDXjAJVXty/PkOejVsQ2Y9CUfjwIKeflfPWrvUIb1Is425c9AVkONWkDE6NKBm1wcindtK/DJQwn
4dk6PZZW9axHv9PBWCoH7zkQiTERFUBKZYMVdH6xL9ELwFwJnkUeC02xh1xHPgYx7p62u934a3bp
QASTgMp56CGHdgMnLsRWiA9F566cTwR9tlkboTtxlEmQoo0S3ev+fTpoB8N0ftWilNpGp37wPEcu
WaQeatN/LukXsToznypV65o76Gwoci+swn+pSA777gAQ5+JxqedIvoaqP9jMxUnAFXvgV2KEdlcB
5Cq4QB4iLB/1e+A4KFJurM0jImH9DfueaU+cH9So2zeRVHIJ9E3WHwq2V1ceuIIZPlX9EDogGglc
v3Z8yz89pM4rWvbO+LchrrAqfg/k6HelCUhMuzQGksD4kidlxx0n44K62sCXrTmnfPRfItTxjeFU
Ep6e58Ugu9uoPwRhkDn+D9SRjQKdalJPTVz1FSkDOxidfsSmrB9ErwWBA742yMrRFJivNRFVB0JE
pIjGmvYrlQTa6mcmO0ac6lbiPF8UWvZY3Uvl5VV1X7bI0W1tW638UkWny37ZGP9fPPzVeqNs/Fvr
nOrVbc+cWdQNM5p0vtek6L037RhVzV/0eoc/q3f+3L/Elxp06Lf2tg9z6jsOO4OCIXymLRUcoj0f
/dkA6xL99e95fwAsjYMyAyCBUzynj/iErzxwyme7sf2FTqnJNRyQv/7EKTQorPpRfbhB6F/oFNYM
LLOK3whhsjr8ftkpMsVRn2ms+/c5pV5F82WnfLZJ6Eed8oHA8xajTcf1f22js/u0bIrP771hF5vr
r++FnZfge/DWKly/WH+JTtXf/xy03JO2kXPv1V0k3Zp6/fzrGOvWD4ztBrb7z4H7lP5MF85m+8Lm
9Ulf+je/dQCtt119v5Bqu6017EBEyrfpccpovSXvy7h33NFaePrtlhPdrk9ZNJ64pa63qd4ZrNOn
vzrECR3Gn6ue1Ycjq+HzXx7ZcZPNY3tHu9+X7dV6bh8arAXRMwabZvRbElGf57vkoOljh+u4ese2
Tfw//wEAAP//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6T21:14:56.827" idx="5">
    <p:pos x="10" y="10"/>
    <p:text>Мені всетаки не вистачає інформації по тестуванню ШТ</p:text>
    <p:extLst>
      <p:ext uri="{C676402C-5697-4E1C-873F-D02D1690AC5C}">
        <p15:threadingInfo xmlns:p15="http://schemas.microsoft.com/office/powerpoint/2012/main" timeZoneBias="-180"/>
      </p:ext>
    </p:extLst>
  </p:cm>
  <p:cm authorId="1" dt="2021-09-16T21:21:41.151" idx="6">
    <p:pos x="146" y="146"/>
    <p:text>Можливо ще зробитислайд по інформації, яку ми збирали для Поламарчука по первинці?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6T22:19:55.678" idx="8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936D2-E464-43DC-85ED-764AD382E871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F30AA7-A4E2-4EC8-9C74-7563FB8A2FB5}">
      <dgm:prSet custT="1"/>
      <dgm:spPr/>
      <dgm:t>
        <a:bodyPr/>
        <a:lstStyle/>
        <a:p>
          <a:r>
            <a:rPr lang="uk-UA" sz="1100" noProof="0" dirty="0">
              <a:solidFill>
                <a:schemeClr val="tx1"/>
              </a:solidFill>
            </a:rPr>
            <a:t>ПЕРВИННА МЕДИЧНА ДОПОМОГА.</a:t>
          </a:r>
        </a:p>
        <a:p>
          <a:r>
            <a:rPr lang="uk-UA" sz="1100" b="0" i="0" noProof="0" dirty="0">
              <a:solidFill>
                <a:schemeClr val="tx1"/>
              </a:solidFill>
            </a:rPr>
            <a:t>Вимоги до первинної медичної допомоги розроблені на основі наказу МОЗ України № 504 від 19.03.2018 р. «Про затвердження Порядку надання первинної медичної допомоги»</a:t>
          </a:r>
          <a:endParaRPr lang="uk-UA" sz="1100" noProof="0" dirty="0">
            <a:solidFill>
              <a:schemeClr val="tx1"/>
            </a:solidFill>
          </a:endParaRPr>
        </a:p>
      </dgm:t>
    </dgm:pt>
    <dgm:pt modelId="{F4F756B5-4D07-4336-BC02-F42936132142}" type="parTrans" cxnId="{04CA150C-FCC3-476C-9384-3C730A294494}">
      <dgm:prSet/>
      <dgm:spPr/>
      <dgm:t>
        <a:bodyPr/>
        <a:lstStyle/>
        <a:p>
          <a:endParaRPr lang="ru-RU"/>
        </a:p>
      </dgm:t>
    </dgm:pt>
    <dgm:pt modelId="{8824D5FA-60AC-4DB5-8457-35815165D469}" type="sibTrans" cxnId="{04CA150C-FCC3-476C-9384-3C730A294494}">
      <dgm:prSet/>
      <dgm:spPr/>
      <dgm:t>
        <a:bodyPr/>
        <a:lstStyle/>
        <a:p>
          <a:endParaRPr lang="ru-RU"/>
        </a:p>
      </dgm:t>
    </dgm:pt>
    <dgm:pt modelId="{39DCFE87-E003-46C2-9796-7466C4C2C090}">
      <dgm:prSet custT="1"/>
      <dgm:spPr>
        <a:solidFill>
          <a:srgbClr val="84B4E0"/>
        </a:soli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ДІАГНОСТИКА, ЛІКУВАННЯ ТА СУПРОВІД ОСІБ ІЗ ВІРУСОМ ІМУНОДЕФІЦИТУ ЛЮДИНИ</a:t>
          </a:r>
        </a:p>
      </dgm:t>
    </dgm:pt>
    <dgm:pt modelId="{0F2AC28C-B96E-4887-A9FD-B6B21C5A8351}" type="parTrans" cxnId="{731853B3-E9D3-4919-9761-C256B570987D}">
      <dgm:prSet/>
      <dgm:spPr/>
      <dgm:t>
        <a:bodyPr/>
        <a:lstStyle/>
        <a:p>
          <a:endParaRPr lang="ru-RU"/>
        </a:p>
      </dgm:t>
    </dgm:pt>
    <dgm:pt modelId="{53307E94-3A42-436B-8AC8-91E24EBFF6A1}" type="sibTrans" cxnId="{731853B3-E9D3-4919-9761-C256B570987D}">
      <dgm:prSet/>
      <dgm:spPr/>
      <dgm:t>
        <a:bodyPr/>
        <a:lstStyle/>
        <a:p>
          <a:endParaRPr lang="ru-RU"/>
        </a:p>
      </dgm:t>
    </dgm:pt>
    <dgm:pt modelId="{669F073A-76A5-4DB2-82B1-C8A665B61C5E}" type="pres">
      <dgm:prSet presAssocID="{B5B936D2-E464-43DC-85ED-764AD382E871}" presName="linearFlow" presStyleCnt="0">
        <dgm:presLayoutVars>
          <dgm:dir/>
          <dgm:resizeHandles val="exact"/>
        </dgm:presLayoutVars>
      </dgm:prSet>
      <dgm:spPr/>
    </dgm:pt>
    <dgm:pt modelId="{657302EB-5CBA-4DB8-9B4A-AA1F7CC7FAB3}" type="pres">
      <dgm:prSet presAssocID="{39DCFE87-E003-46C2-9796-7466C4C2C090}" presName="composite" presStyleCnt="0"/>
      <dgm:spPr/>
    </dgm:pt>
    <dgm:pt modelId="{894E0368-F35B-44CD-9C7D-170D03F7E429}" type="pres">
      <dgm:prSet presAssocID="{39DCFE87-E003-46C2-9796-7466C4C2C090}" presName="imgShp" presStyleLbl="fgImgPlac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68A2B55-9784-4675-9609-765225226111}" type="pres">
      <dgm:prSet presAssocID="{39DCFE87-E003-46C2-9796-7466C4C2C090}" presName="txShp" presStyleLbl="node1" presStyleIdx="0" presStyleCnt="2" custScaleY="49880">
        <dgm:presLayoutVars>
          <dgm:bulletEnabled val="1"/>
        </dgm:presLayoutVars>
      </dgm:prSet>
      <dgm:spPr/>
    </dgm:pt>
    <dgm:pt modelId="{D577DE4C-C7EB-4DE2-A7A4-7BD38651BB09}" type="pres">
      <dgm:prSet presAssocID="{53307E94-3A42-436B-8AC8-91E24EBFF6A1}" presName="spacing" presStyleCnt="0"/>
      <dgm:spPr/>
    </dgm:pt>
    <dgm:pt modelId="{A803DCC0-E5CB-4031-9A96-E568ABD22CE7}" type="pres">
      <dgm:prSet presAssocID="{03F30AA7-A4E2-4EC8-9C74-7563FB8A2FB5}" presName="composite" presStyleCnt="0"/>
      <dgm:spPr/>
    </dgm:pt>
    <dgm:pt modelId="{48E653ED-EB64-48F2-9AA0-1EB973839ED1}" type="pres">
      <dgm:prSet presAssocID="{03F30AA7-A4E2-4EC8-9C74-7563FB8A2FB5}" presName="imgShp" presStyleLbl="fgImgPlace1" presStyleIdx="1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00EEF82-C3FF-4DE5-A971-E2BABE18883E}" type="pres">
      <dgm:prSet presAssocID="{03F30AA7-A4E2-4EC8-9C74-7563FB8A2FB5}" presName="txShp" presStyleLbl="node1" presStyleIdx="1" presStyleCnt="2" custScaleY="67254">
        <dgm:presLayoutVars>
          <dgm:bulletEnabled val="1"/>
        </dgm:presLayoutVars>
      </dgm:prSet>
      <dgm:spPr/>
    </dgm:pt>
  </dgm:ptLst>
  <dgm:cxnLst>
    <dgm:cxn modelId="{04CA150C-FCC3-476C-9384-3C730A294494}" srcId="{B5B936D2-E464-43DC-85ED-764AD382E871}" destId="{03F30AA7-A4E2-4EC8-9C74-7563FB8A2FB5}" srcOrd="1" destOrd="0" parTransId="{F4F756B5-4D07-4336-BC02-F42936132142}" sibTransId="{8824D5FA-60AC-4DB5-8457-35815165D469}"/>
    <dgm:cxn modelId="{1AA6E372-6D02-4316-9D25-750024A00667}" type="presOf" srcId="{B5B936D2-E464-43DC-85ED-764AD382E871}" destId="{669F073A-76A5-4DB2-82B1-C8A665B61C5E}" srcOrd="0" destOrd="0" presId="urn:microsoft.com/office/officeart/2005/8/layout/vList3"/>
    <dgm:cxn modelId="{6D8D8B9B-D3F9-4830-8DF1-712115F78BF2}" type="presOf" srcId="{03F30AA7-A4E2-4EC8-9C74-7563FB8A2FB5}" destId="{800EEF82-C3FF-4DE5-A971-E2BABE18883E}" srcOrd="0" destOrd="0" presId="urn:microsoft.com/office/officeart/2005/8/layout/vList3"/>
    <dgm:cxn modelId="{8F0A6FA6-F7E5-4902-B2DF-322B721287DB}" type="presOf" srcId="{39DCFE87-E003-46C2-9796-7466C4C2C090}" destId="{268A2B55-9784-4675-9609-765225226111}" srcOrd="0" destOrd="0" presId="urn:microsoft.com/office/officeart/2005/8/layout/vList3"/>
    <dgm:cxn modelId="{731853B3-E9D3-4919-9761-C256B570987D}" srcId="{B5B936D2-E464-43DC-85ED-764AD382E871}" destId="{39DCFE87-E003-46C2-9796-7466C4C2C090}" srcOrd="0" destOrd="0" parTransId="{0F2AC28C-B96E-4887-A9FD-B6B21C5A8351}" sibTransId="{53307E94-3A42-436B-8AC8-91E24EBFF6A1}"/>
    <dgm:cxn modelId="{57E0DC1B-C162-4842-BFAE-918541937DC2}" type="presParOf" srcId="{669F073A-76A5-4DB2-82B1-C8A665B61C5E}" destId="{657302EB-5CBA-4DB8-9B4A-AA1F7CC7FAB3}" srcOrd="0" destOrd="0" presId="urn:microsoft.com/office/officeart/2005/8/layout/vList3"/>
    <dgm:cxn modelId="{89C3B720-F316-4C07-B537-DE094FECE3AA}" type="presParOf" srcId="{657302EB-5CBA-4DB8-9B4A-AA1F7CC7FAB3}" destId="{894E0368-F35B-44CD-9C7D-170D03F7E429}" srcOrd="0" destOrd="0" presId="urn:microsoft.com/office/officeart/2005/8/layout/vList3"/>
    <dgm:cxn modelId="{A5CC8968-B4BB-4CC9-8E6C-BF3B1800BC46}" type="presParOf" srcId="{657302EB-5CBA-4DB8-9B4A-AA1F7CC7FAB3}" destId="{268A2B55-9784-4675-9609-765225226111}" srcOrd="1" destOrd="0" presId="urn:microsoft.com/office/officeart/2005/8/layout/vList3"/>
    <dgm:cxn modelId="{CD53345B-F6DD-437D-8EEB-9AC7790EF1BC}" type="presParOf" srcId="{669F073A-76A5-4DB2-82B1-C8A665B61C5E}" destId="{D577DE4C-C7EB-4DE2-A7A4-7BD38651BB09}" srcOrd="1" destOrd="0" presId="urn:microsoft.com/office/officeart/2005/8/layout/vList3"/>
    <dgm:cxn modelId="{FE29A85A-934E-4DFA-81DD-EB53AC4CB19E}" type="presParOf" srcId="{669F073A-76A5-4DB2-82B1-C8A665B61C5E}" destId="{A803DCC0-E5CB-4031-9A96-E568ABD22CE7}" srcOrd="2" destOrd="0" presId="urn:microsoft.com/office/officeart/2005/8/layout/vList3"/>
    <dgm:cxn modelId="{1B2732C9-4AFD-4EA6-9355-0C6D48D715C6}" type="presParOf" srcId="{A803DCC0-E5CB-4031-9A96-E568ABD22CE7}" destId="{48E653ED-EB64-48F2-9AA0-1EB973839ED1}" srcOrd="0" destOrd="0" presId="urn:microsoft.com/office/officeart/2005/8/layout/vList3"/>
    <dgm:cxn modelId="{5299A360-4C8F-4B12-810D-F1DAF87E9F5A}" type="presParOf" srcId="{A803DCC0-E5CB-4031-9A96-E568ABD22CE7}" destId="{800EEF82-C3FF-4DE5-A971-E2BABE1888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B936D2-E464-43DC-85ED-764AD382E871}" type="doc">
      <dgm:prSet loTypeId="urn:microsoft.com/office/officeart/2005/8/layout/vList3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9B66FB2-5EE3-4BF1-8FB1-5D3F77BA35B3}">
      <dgm:prSet phldrT="[Текст]" custT="1"/>
      <dgm:spPr/>
      <dgm:t>
        <a:bodyPr/>
        <a:lstStyle/>
        <a:p>
          <a:r>
            <a:rPr lang="ru-RU" sz="1100"/>
            <a:t>ПЕРВИННА МЕДИЧНА ДОПОМОГА</a:t>
          </a:r>
          <a:endParaRPr lang="ru-RU" sz="1100" dirty="0"/>
        </a:p>
      </dgm:t>
    </dgm:pt>
    <dgm:pt modelId="{269A1407-8F2C-4A5E-9F85-F68BA8C834ED}" type="parTrans" cxnId="{98E0B746-FE60-4CC8-AAA2-58833008E26E}">
      <dgm:prSet/>
      <dgm:spPr/>
      <dgm:t>
        <a:bodyPr/>
        <a:lstStyle/>
        <a:p>
          <a:endParaRPr lang="ru-RU"/>
        </a:p>
      </dgm:t>
    </dgm:pt>
    <dgm:pt modelId="{4772467D-002D-4546-A39C-592D71EAF3F5}" type="sibTrans" cxnId="{98E0B746-FE60-4CC8-AAA2-58833008E26E}">
      <dgm:prSet/>
      <dgm:spPr/>
      <dgm:t>
        <a:bodyPr/>
        <a:lstStyle/>
        <a:p>
          <a:endParaRPr lang="ru-RU"/>
        </a:p>
      </dgm:t>
    </dgm:pt>
    <dgm:pt modelId="{03F30AA7-A4E2-4EC8-9C74-7563FB8A2FB5}">
      <dgm:prSet custT="1"/>
      <dgm:spPr/>
      <dgm:t>
        <a:bodyPr/>
        <a:lstStyle/>
        <a:p>
          <a:r>
            <a:rPr lang="ru-RU" sz="1100"/>
            <a:t>СТАЦІОНАРНА ДОПОМОГА ДОРОСЛИМ ТА ДІТЯМ БЕЗ ПРОВЕДЕННЯ ХІРУРГІЧНИХ ОПЕРАЦІЙ</a:t>
          </a:r>
          <a:endParaRPr lang="ru-RU" sz="1100" dirty="0"/>
        </a:p>
      </dgm:t>
    </dgm:pt>
    <dgm:pt modelId="{F4F756B5-4D07-4336-BC02-F42936132142}" type="parTrans" cxnId="{04CA150C-FCC3-476C-9384-3C730A294494}">
      <dgm:prSet/>
      <dgm:spPr/>
      <dgm:t>
        <a:bodyPr/>
        <a:lstStyle/>
        <a:p>
          <a:endParaRPr lang="ru-RU"/>
        </a:p>
      </dgm:t>
    </dgm:pt>
    <dgm:pt modelId="{8824D5FA-60AC-4DB5-8457-35815165D469}" type="sibTrans" cxnId="{04CA150C-FCC3-476C-9384-3C730A294494}">
      <dgm:prSet/>
      <dgm:spPr/>
      <dgm:t>
        <a:bodyPr/>
        <a:lstStyle/>
        <a:p>
          <a:endParaRPr lang="ru-RU"/>
        </a:p>
      </dgm:t>
    </dgm:pt>
    <dgm:pt modelId="{C35D5E5A-4FD3-482B-82E9-D12B1B05254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/>
            <a:t>ХІРУРГІЧНІ ОПЕРАЦІЇ ДОРОСЛИМ ТА ДІТЯМ У СТАЦІОНАРНИХ УМОВАХ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CB938435-C2E6-43B9-9438-F78BD706F8FB}" type="parTrans" cxnId="{6FFA3209-BC74-4B10-9397-13D80D6AB592}">
      <dgm:prSet/>
      <dgm:spPr/>
      <dgm:t>
        <a:bodyPr/>
        <a:lstStyle/>
        <a:p>
          <a:endParaRPr lang="ru-RU"/>
        </a:p>
      </dgm:t>
    </dgm:pt>
    <dgm:pt modelId="{7CBCA6C3-A632-4499-9D5E-F3BD57A58340}" type="sibTrans" cxnId="{6FFA3209-BC74-4B10-9397-13D80D6AB592}">
      <dgm:prSet/>
      <dgm:spPr/>
      <dgm:t>
        <a:bodyPr/>
        <a:lstStyle/>
        <a:p>
          <a:endParaRPr lang="ru-RU"/>
        </a:p>
      </dgm:t>
    </dgm:pt>
    <dgm:pt modelId="{47F42159-F41E-42DC-9641-5475C33EF62E}">
      <dgm:prSet custT="1"/>
      <dgm:spPr/>
      <dgm:t>
        <a:bodyPr/>
        <a:lstStyle/>
        <a:p>
          <a:r>
            <a:rPr lang="ru-RU" sz="1100"/>
            <a:t>МЕДИЧНА ДОПОМОГА ПРИ ПОЛОГАХ</a:t>
          </a:r>
          <a:endParaRPr lang="ru-RU" sz="1100" dirty="0"/>
        </a:p>
      </dgm:t>
    </dgm:pt>
    <dgm:pt modelId="{000EAC89-9A57-48D3-B775-9213E1FDCA12}" type="parTrans" cxnId="{62BEE813-CFD7-4388-96C7-76A297B5967C}">
      <dgm:prSet/>
      <dgm:spPr/>
      <dgm:t>
        <a:bodyPr/>
        <a:lstStyle/>
        <a:p>
          <a:endParaRPr lang="ru-RU"/>
        </a:p>
      </dgm:t>
    </dgm:pt>
    <dgm:pt modelId="{8B7CA169-D0F9-43FF-A07A-30578CDDCAB5}" type="sibTrans" cxnId="{62BEE813-CFD7-4388-96C7-76A297B5967C}">
      <dgm:prSet/>
      <dgm:spPr/>
      <dgm:t>
        <a:bodyPr/>
        <a:lstStyle/>
        <a:p>
          <a:endParaRPr lang="ru-RU"/>
        </a:p>
      </dgm:t>
    </dgm:pt>
    <dgm:pt modelId="{31A30225-4534-42D3-8A3F-A4D69F05133F}">
      <dgm:prSet custT="1"/>
      <dgm:spPr/>
      <dgm:t>
        <a:bodyPr/>
        <a:lstStyle/>
        <a:p>
          <a:r>
            <a:rPr lang="ru-RU" sz="1100"/>
            <a:t>ВЕДЕННЯ ВАГІТНОСТІ В АМБУЛАТОРНИХ УМОВАХ</a:t>
          </a:r>
          <a:endParaRPr lang="ru-RU" sz="1100" dirty="0"/>
        </a:p>
      </dgm:t>
    </dgm:pt>
    <dgm:pt modelId="{D19B1CF6-13E8-46CF-8C8F-1D0A0B117D4A}" type="parTrans" cxnId="{F17562F2-5C82-4AEE-A80C-C36775700465}">
      <dgm:prSet/>
      <dgm:spPr/>
      <dgm:t>
        <a:bodyPr/>
        <a:lstStyle/>
        <a:p>
          <a:endParaRPr lang="ru-RU"/>
        </a:p>
      </dgm:t>
    </dgm:pt>
    <dgm:pt modelId="{C8CAECD8-1E20-4A6F-B36D-56A3E39E389A}" type="sibTrans" cxnId="{F17562F2-5C82-4AEE-A80C-C36775700465}">
      <dgm:prSet/>
      <dgm:spPr/>
      <dgm:t>
        <a:bodyPr/>
        <a:lstStyle/>
        <a:p>
          <a:endParaRPr lang="ru-RU"/>
        </a:p>
      </dgm:t>
    </dgm:pt>
    <dgm:pt modelId="{39DCFE87-E003-46C2-9796-7466C4C2C090}">
      <dgm:prSet custT="1"/>
      <dgm:spPr/>
      <dgm:t>
        <a:bodyPr/>
        <a:lstStyle/>
        <a:p>
          <a:r>
            <a:rPr lang="ru-RU" sz="1100" dirty="0"/>
            <a:t>ДІАГНОСТИКА, ЛІКУВАННЯ ТА СУПРОВІД ОСІБ ІЗ ВІРУСОМ ІМУНОДЕФІЦИТУ ЛЮДИНИ (ТА ПІДОЗРОЮ НА ВІЛ-ІНФЕКЦІЮ)</a:t>
          </a:r>
        </a:p>
      </dgm:t>
    </dgm:pt>
    <dgm:pt modelId="{0F2AC28C-B96E-4887-A9FD-B6B21C5A8351}" type="parTrans" cxnId="{731853B3-E9D3-4919-9761-C256B570987D}">
      <dgm:prSet/>
      <dgm:spPr/>
      <dgm:t>
        <a:bodyPr/>
        <a:lstStyle/>
        <a:p>
          <a:endParaRPr lang="ru-RU"/>
        </a:p>
      </dgm:t>
    </dgm:pt>
    <dgm:pt modelId="{53307E94-3A42-436B-8AC8-91E24EBFF6A1}" type="sibTrans" cxnId="{731853B3-E9D3-4919-9761-C256B570987D}">
      <dgm:prSet/>
      <dgm:spPr/>
      <dgm:t>
        <a:bodyPr/>
        <a:lstStyle/>
        <a:p>
          <a:endParaRPr lang="ru-RU"/>
        </a:p>
      </dgm:t>
    </dgm:pt>
    <dgm:pt modelId="{80322328-EA31-4206-8305-C0B9BE7FC632}">
      <dgm:prSet custT="1"/>
      <dgm:spPr/>
      <dgm:t>
        <a:bodyPr/>
        <a:lstStyle/>
        <a:p>
          <a:r>
            <a:rPr lang="ru-RU" sz="1100"/>
            <a:t>МЕДИЧНА ДОПОМОГА НОВОНАРОДЖЕНИМ У СКЛАДНИХ НЕОНАТАЛЬНИХ ВИПАДКАХ</a:t>
          </a:r>
          <a:endParaRPr lang="ru-RU" sz="1100" dirty="0"/>
        </a:p>
      </dgm:t>
    </dgm:pt>
    <dgm:pt modelId="{4384B406-B0A5-49FC-9ED1-273B66F3B188}" type="parTrans" cxnId="{B7941C76-A38A-490F-9901-430740E8309B}">
      <dgm:prSet/>
      <dgm:spPr/>
      <dgm:t>
        <a:bodyPr/>
        <a:lstStyle/>
        <a:p>
          <a:endParaRPr lang="ru-RU"/>
        </a:p>
      </dgm:t>
    </dgm:pt>
    <dgm:pt modelId="{3A6F5951-0F51-49E6-AEEE-F2B251A0E0DD}" type="sibTrans" cxnId="{B7941C76-A38A-490F-9901-430740E8309B}">
      <dgm:prSet/>
      <dgm:spPr/>
      <dgm:t>
        <a:bodyPr/>
        <a:lstStyle/>
        <a:p>
          <a:endParaRPr lang="ru-RU"/>
        </a:p>
      </dgm:t>
    </dgm:pt>
    <dgm:pt modelId="{669F073A-76A5-4DB2-82B1-C8A665B61C5E}" type="pres">
      <dgm:prSet presAssocID="{B5B936D2-E464-43DC-85ED-764AD382E871}" presName="linearFlow" presStyleCnt="0">
        <dgm:presLayoutVars>
          <dgm:dir/>
          <dgm:resizeHandles val="exact"/>
        </dgm:presLayoutVars>
      </dgm:prSet>
      <dgm:spPr/>
    </dgm:pt>
    <dgm:pt modelId="{657302EB-5CBA-4DB8-9B4A-AA1F7CC7FAB3}" type="pres">
      <dgm:prSet presAssocID="{39DCFE87-E003-46C2-9796-7466C4C2C090}" presName="composite" presStyleCnt="0"/>
      <dgm:spPr/>
    </dgm:pt>
    <dgm:pt modelId="{894E0368-F35B-44CD-9C7D-170D03F7E429}" type="pres">
      <dgm:prSet presAssocID="{39DCFE87-E003-46C2-9796-7466C4C2C090}" presName="imgShp" presStyleLbl="fgImgPlace1" presStyleIdx="0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68A2B55-9784-4675-9609-765225226111}" type="pres">
      <dgm:prSet presAssocID="{39DCFE87-E003-46C2-9796-7466C4C2C090}" presName="txShp" presStyleLbl="node1" presStyleIdx="0" presStyleCnt="7">
        <dgm:presLayoutVars>
          <dgm:bulletEnabled val="1"/>
        </dgm:presLayoutVars>
      </dgm:prSet>
      <dgm:spPr/>
    </dgm:pt>
    <dgm:pt modelId="{D577DE4C-C7EB-4DE2-A7A4-7BD38651BB09}" type="pres">
      <dgm:prSet presAssocID="{53307E94-3A42-436B-8AC8-91E24EBFF6A1}" presName="spacing" presStyleCnt="0"/>
      <dgm:spPr/>
    </dgm:pt>
    <dgm:pt modelId="{A803DCC0-E5CB-4031-9A96-E568ABD22CE7}" type="pres">
      <dgm:prSet presAssocID="{03F30AA7-A4E2-4EC8-9C74-7563FB8A2FB5}" presName="composite" presStyleCnt="0"/>
      <dgm:spPr/>
    </dgm:pt>
    <dgm:pt modelId="{48E653ED-EB64-48F2-9AA0-1EB973839ED1}" type="pres">
      <dgm:prSet presAssocID="{03F30AA7-A4E2-4EC8-9C74-7563FB8A2FB5}" presName="imgShp" presStyleLbl="fgImgPlace1" presStyleIdx="1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00EEF82-C3FF-4DE5-A971-E2BABE18883E}" type="pres">
      <dgm:prSet presAssocID="{03F30AA7-A4E2-4EC8-9C74-7563FB8A2FB5}" presName="txShp" presStyleLbl="node1" presStyleIdx="1" presStyleCnt="7">
        <dgm:presLayoutVars>
          <dgm:bulletEnabled val="1"/>
        </dgm:presLayoutVars>
      </dgm:prSet>
      <dgm:spPr/>
    </dgm:pt>
    <dgm:pt modelId="{8CAE593F-316D-44A9-88E4-7CEDAFAF0FB7}" type="pres">
      <dgm:prSet presAssocID="{8824D5FA-60AC-4DB5-8457-35815165D469}" presName="spacing" presStyleCnt="0"/>
      <dgm:spPr/>
    </dgm:pt>
    <dgm:pt modelId="{9F00A0A5-7EA9-4704-992C-91765FFB7613}" type="pres">
      <dgm:prSet presAssocID="{C35D5E5A-4FD3-482B-82E9-D12B1B052549}" presName="composite" presStyleCnt="0"/>
      <dgm:spPr/>
    </dgm:pt>
    <dgm:pt modelId="{E6C38640-3B64-4FB5-8662-972776813BBE}" type="pres">
      <dgm:prSet presAssocID="{C35D5E5A-4FD3-482B-82E9-D12B1B052549}" presName="imgShp" presStyleLbl="fgImgPlace1" presStyleIdx="2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4D10CF-5C05-4C29-B733-3EF22E1E0DD1}" type="pres">
      <dgm:prSet presAssocID="{C35D5E5A-4FD3-482B-82E9-D12B1B052549}" presName="txShp" presStyleLbl="node1" presStyleIdx="2" presStyleCnt="7">
        <dgm:presLayoutVars>
          <dgm:bulletEnabled val="1"/>
        </dgm:presLayoutVars>
      </dgm:prSet>
      <dgm:spPr/>
    </dgm:pt>
    <dgm:pt modelId="{74DC32A1-FBE4-44F9-847B-D30BEA94BCC6}" type="pres">
      <dgm:prSet presAssocID="{7CBCA6C3-A632-4499-9D5E-F3BD57A58340}" presName="spacing" presStyleCnt="0"/>
      <dgm:spPr/>
    </dgm:pt>
    <dgm:pt modelId="{E0272AFC-1E03-4983-A61D-8E30E316EF54}" type="pres">
      <dgm:prSet presAssocID="{47F42159-F41E-42DC-9641-5475C33EF62E}" presName="composite" presStyleCnt="0"/>
      <dgm:spPr/>
    </dgm:pt>
    <dgm:pt modelId="{08590309-BB82-4CD8-ADA2-AD28E3F74DF5}" type="pres">
      <dgm:prSet presAssocID="{47F42159-F41E-42DC-9641-5475C33EF62E}" presName="imgShp" presStyleLbl="fgImgPlace1" presStyleIdx="3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C7D599-9F3C-4ECA-87CE-535CFB2AF388}" type="pres">
      <dgm:prSet presAssocID="{47F42159-F41E-42DC-9641-5475C33EF62E}" presName="txShp" presStyleLbl="node1" presStyleIdx="3" presStyleCnt="7">
        <dgm:presLayoutVars>
          <dgm:bulletEnabled val="1"/>
        </dgm:presLayoutVars>
      </dgm:prSet>
      <dgm:spPr/>
    </dgm:pt>
    <dgm:pt modelId="{CC834E40-A2A9-4868-BE8A-24A10ECD7268}" type="pres">
      <dgm:prSet presAssocID="{8B7CA169-D0F9-43FF-A07A-30578CDDCAB5}" presName="spacing" presStyleCnt="0"/>
      <dgm:spPr/>
    </dgm:pt>
    <dgm:pt modelId="{97AEF3E2-E9C2-4B92-AEDF-CE85A18553F6}" type="pres">
      <dgm:prSet presAssocID="{31A30225-4534-42D3-8A3F-A4D69F05133F}" presName="composite" presStyleCnt="0"/>
      <dgm:spPr/>
    </dgm:pt>
    <dgm:pt modelId="{E8C6A8D0-FD41-4969-8B75-71CF003ED4DD}" type="pres">
      <dgm:prSet presAssocID="{31A30225-4534-42D3-8A3F-A4D69F05133F}" presName="imgShp" presStyleLbl="fgImgPlace1" presStyleIdx="4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00254C3-72AD-43A5-B633-ECC23DC672ED}" type="pres">
      <dgm:prSet presAssocID="{31A30225-4534-42D3-8A3F-A4D69F05133F}" presName="txShp" presStyleLbl="node1" presStyleIdx="4" presStyleCnt="7">
        <dgm:presLayoutVars>
          <dgm:bulletEnabled val="1"/>
        </dgm:presLayoutVars>
      </dgm:prSet>
      <dgm:spPr/>
    </dgm:pt>
    <dgm:pt modelId="{EFDF5A53-134C-4C79-8F40-49A973AAD9E2}" type="pres">
      <dgm:prSet presAssocID="{C8CAECD8-1E20-4A6F-B36D-56A3E39E389A}" presName="spacing" presStyleCnt="0"/>
      <dgm:spPr/>
    </dgm:pt>
    <dgm:pt modelId="{FE3F1EF0-A1A0-4C8B-BF24-2E6234985A1F}" type="pres">
      <dgm:prSet presAssocID="{80322328-EA31-4206-8305-C0B9BE7FC632}" presName="composite" presStyleCnt="0"/>
      <dgm:spPr/>
    </dgm:pt>
    <dgm:pt modelId="{A3140EA8-31A0-490A-8713-6F55FF7CC2FE}" type="pres">
      <dgm:prSet presAssocID="{80322328-EA31-4206-8305-C0B9BE7FC632}" presName="imgShp" presStyleLbl="fgImgPlace1" presStyleIdx="5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58517BF-4D44-4984-A135-6CF935E2527D}" type="pres">
      <dgm:prSet presAssocID="{80322328-EA31-4206-8305-C0B9BE7FC632}" presName="txShp" presStyleLbl="node1" presStyleIdx="5" presStyleCnt="7">
        <dgm:presLayoutVars>
          <dgm:bulletEnabled val="1"/>
        </dgm:presLayoutVars>
      </dgm:prSet>
      <dgm:spPr/>
    </dgm:pt>
    <dgm:pt modelId="{0F50E3EB-8B5A-435E-BE31-BFCB95CE7106}" type="pres">
      <dgm:prSet presAssocID="{3A6F5951-0F51-49E6-AEEE-F2B251A0E0DD}" presName="spacing" presStyleCnt="0"/>
      <dgm:spPr/>
    </dgm:pt>
    <dgm:pt modelId="{2B5EDF26-D637-4DBB-9FE2-A8955928E208}" type="pres">
      <dgm:prSet presAssocID="{E9B66FB2-5EE3-4BF1-8FB1-5D3F77BA35B3}" presName="composite" presStyleCnt="0"/>
      <dgm:spPr/>
    </dgm:pt>
    <dgm:pt modelId="{209A8F82-2546-48AF-9966-6526DDF9C80B}" type="pres">
      <dgm:prSet presAssocID="{E9B66FB2-5EE3-4BF1-8FB1-5D3F77BA35B3}" presName="imgShp" presStyleLbl="fgImgPlace1" presStyleIdx="6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BF5D415-2D12-4C4B-A506-9CA671934B5A}" type="pres">
      <dgm:prSet presAssocID="{E9B66FB2-5EE3-4BF1-8FB1-5D3F77BA35B3}" presName="txShp" presStyleLbl="node1" presStyleIdx="6" presStyleCnt="7">
        <dgm:presLayoutVars>
          <dgm:bulletEnabled val="1"/>
        </dgm:presLayoutVars>
      </dgm:prSet>
      <dgm:spPr/>
    </dgm:pt>
  </dgm:ptLst>
  <dgm:cxnLst>
    <dgm:cxn modelId="{088D8704-DCF1-4972-A937-B698A20F47F8}" type="presOf" srcId="{E9B66FB2-5EE3-4BF1-8FB1-5D3F77BA35B3}" destId="{7BF5D415-2D12-4C4B-A506-9CA671934B5A}" srcOrd="0" destOrd="0" presId="urn:microsoft.com/office/officeart/2005/8/layout/vList3"/>
    <dgm:cxn modelId="{6FFA3209-BC74-4B10-9397-13D80D6AB592}" srcId="{B5B936D2-E464-43DC-85ED-764AD382E871}" destId="{C35D5E5A-4FD3-482B-82E9-D12B1B052549}" srcOrd="2" destOrd="0" parTransId="{CB938435-C2E6-43B9-9438-F78BD706F8FB}" sibTransId="{7CBCA6C3-A632-4499-9D5E-F3BD57A58340}"/>
    <dgm:cxn modelId="{04CA150C-FCC3-476C-9384-3C730A294494}" srcId="{B5B936D2-E464-43DC-85ED-764AD382E871}" destId="{03F30AA7-A4E2-4EC8-9C74-7563FB8A2FB5}" srcOrd="1" destOrd="0" parTransId="{F4F756B5-4D07-4336-BC02-F42936132142}" sibTransId="{8824D5FA-60AC-4DB5-8457-35815165D469}"/>
    <dgm:cxn modelId="{62BEE813-CFD7-4388-96C7-76A297B5967C}" srcId="{B5B936D2-E464-43DC-85ED-764AD382E871}" destId="{47F42159-F41E-42DC-9641-5475C33EF62E}" srcOrd="3" destOrd="0" parTransId="{000EAC89-9A57-48D3-B775-9213E1FDCA12}" sibTransId="{8B7CA169-D0F9-43FF-A07A-30578CDDCAB5}"/>
    <dgm:cxn modelId="{2D5FA92B-5DBC-4E90-BB69-9ECF6754F877}" type="presOf" srcId="{31A30225-4534-42D3-8A3F-A4D69F05133F}" destId="{B00254C3-72AD-43A5-B633-ECC23DC672ED}" srcOrd="0" destOrd="0" presId="urn:microsoft.com/office/officeart/2005/8/layout/vList3"/>
    <dgm:cxn modelId="{98E0B746-FE60-4CC8-AAA2-58833008E26E}" srcId="{B5B936D2-E464-43DC-85ED-764AD382E871}" destId="{E9B66FB2-5EE3-4BF1-8FB1-5D3F77BA35B3}" srcOrd="6" destOrd="0" parTransId="{269A1407-8F2C-4A5E-9F85-F68BA8C834ED}" sibTransId="{4772467D-002D-4546-A39C-592D71EAF3F5}"/>
    <dgm:cxn modelId="{9C595E4B-15F5-4D38-AE0E-A945028EE1F3}" type="presOf" srcId="{47F42159-F41E-42DC-9641-5475C33EF62E}" destId="{3FC7D599-9F3C-4ECA-87CE-535CFB2AF388}" srcOrd="0" destOrd="0" presId="urn:microsoft.com/office/officeart/2005/8/layout/vList3"/>
    <dgm:cxn modelId="{1AA6E372-6D02-4316-9D25-750024A00667}" type="presOf" srcId="{B5B936D2-E464-43DC-85ED-764AD382E871}" destId="{669F073A-76A5-4DB2-82B1-C8A665B61C5E}" srcOrd="0" destOrd="0" presId="urn:microsoft.com/office/officeart/2005/8/layout/vList3"/>
    <dgm:cxn modelId="{DDECF755-4DB4-4DB0-B1D2-60EA8379A3C3}" type="presOf" srcId="{80322328-EA31-4206-8305-C0B9BE7FC632}" destId="{658517BF-4D44-4984-A135-6CF935E2527D}" srcOrd="0" destOrd="0" presId="urn:microsoft.com/office/officeart/2005/8/layout/vList3"/>
    <dgm:cxn modelId="{B7941C76-A38A-490F-9901-430740E8309B}" srcId="{B5B936D2-E464-43DC-85ED-764AD382E871}" destId="{80322328-EA31-4206-8305-C0B9BE7FC632}" srcOrd="5" destOrd="0" parTransId="{4384B406-B0A5-49FC-9ED1-273B66F3B188}" sibTransId="{3A6F5951-0F51-49E6-AEEE-F2B251A0E0DD}"/>
    <dgm:cxn modelId="{6D8D8B9B-D3F9-4830-8DF1-712115F78BF2}" type="presOf" srcId="{03F30AA7-A4E2-4EC8-9C74-7563FB8A2FB5}" destId="{800EEF82-C3FF-4DE5-A971-E2BABE18883E}" srcOrd="0" destOrd="0" presId="urn:microsoft.com/office/officeart/2005/8/layout/vList3"/>
    <dgm:cxn modelId="{8F0A6FA6-F7E5-4902-B2DF-322B721287DB}" type="presOf" srcId="{39DCFE87-E003-46C2-9796-7466C4C2C090}" destId="{268A2B55-9784-4675-9609-765225226111}" srcOrd="0" destOrd="0" presId="urn:microsoft.com/office/officeart/2005/8/layout/vList3"/>
    <dgm:cxn modelId="{731853B3-E9D3-4919-9761-C256B570987D}" srcId="{B5B936D2-E464-43DC-85ED-764AD382E871}" destId="{39DCFE87-E003-46C2-9796-7466C4C2C090}" srcOrd="0" destOrd="0" parTransId="{0F2AC28C-B96E-4887-A9FD-B6B21C5A8351}" sibTransId="{53307E94-3A42-436B-8AC8-91E24EBFF6A1}"/>
    <dgm:cxn modelId="{33F44EBA-FFAC-45F0-B219-ABC3FC10EFE7}" type="presOf" srcId="{C35D5E5A-4FD3-482B-82E9-D12B1B052549}" destId="{9F4D10CF-5C05-4C29-B733-3EF22E1E0DD1}" srcOrd="0" destOrd="0" presId="urn:microsoft.com/office/officeart/2005/8/layout/vList3"/>
    <dgm:cxn modelId="{F17562F2-5C82-4AEE-A80C-C36775700465}" srcId="{B5B936D2-E464-43DC-85ED-764AD382E871}" destId="{31A30225-4534-42D3-8A3F-A4D69F05133F}" srcOrd="4" destOrd="0" parTransId="{D19B1CF6-13E8-46CF-8C8F-1D0A0B117D4A}" sibTransId="{C8CAECD8-1E20-4A6F-B36D-56A3E39E389A}"/>
    <dgm:cxn modelId="{57E0DC1B-C162-4842-BFAE-918541937DC2}" type="presParOf" srcId="{669F073A-76A5-4DB2-82B1-C8A665B61C5E}" destId="{657302EB-5CBA-4DB8-9B4A-AA1F7CC7FAB3}" srcOrd="0" destOrd="0" presId="urn:microsoft.com/office/officeart/2005/8/layout/vList3"/>
    <dgm:cxn modelId="{89C3B720-F316-4C07-B537-DE094FECE3AA}" type="presParOf" srcId="{657302EB-5CBA-4DB8-9B4A-AA1F7CC7FAB3}" destId="{894E0368-F35B-44CD-9C7D-170D03F7E429}" srcOrd="0" destOrd="0" presId="urn:microsoft.com/office/officeart/2005/8/layout/vList3"/>
    <dgm:cxn modelId="{A5CC8968-B4BB-4CC9-8E6C-BF3B1800BC46}" type="presParOf" srcId="{657302EB-5CBA-4DB8-9B4A-AA1F7CC7FAB3}" destId="{268A2B55-9784-4675-9609-765225226111}" srcOrd="1" destOrd="0" presId="urn:microsoft.com/office/officeart/2005/8/layout/vList3"/>
    <dgm:cxn modelId="{CD53345B-F6DD-437D-8EEB-9AC7790EF1BC}" type="presParOf" srcId="{669F073A-76A5-4DB2-82B1-C8A665B61C5E}" destId="{D577DE4C-C7EB-4DE2-A7A4-7BD38651BB09}" srcOrd="1" destOrd="0" presId="urn:microsoft.com/office/officeart/2005/8/layout/vList3"/>
    <dgm:cxn modelId="{FE29A85A-934E-4DFA-81DD-EB53AC4CB19E}" type="presParOf" srcId="{669F073A-76A5-4DB2-82B1-C8A665B61C5E}" destId="{A803DCC0-E5CB-4031-9A96-E568ABD22CE7}" srcOrd="2" destOrd="0" presId="urn:microsoft.com/office/officeart/2005/8/layout/vList3"/>
    <dgm:cxn modelId="{1B2732C9-4AFD-4EA6-9355-0C6D48D715C6}" type="presParOf" srcId="{A803DCC0-E5CB-4031-9A96-E568ABD22CE7}" destId="{48E653ED-EB64-48F2-9AA0-1EB973839ED1}" srcOrd="0" destOrd="0" presId="urn:microsoft.com/office/officeart/2005/8/layout/vList3"/>
    <dgm:cxn modelId="{5299A360-4C8F-4B12-810D-F1DAF87E9F5A}" type="presParOf" srcId="{A803DCC0-E5CB-4031-9A96-E568ABD22CE7}" destId="{800EEF82-C3FF-4DE5-A971-E2BABE18883E}" srcOrd="1" destOrd="0" presId="urn:microsoft.com/office/officeart/2005/8/layout/vList3"/>
    <dgm:cxn modelId="{B4901FE5-DF26-4559-9BAE-6CC743A509C9}" type="presParOf" srcId="{669F073A-76A5-4DB2-82B1-C8A665B61C5E}" destId="{8CAE593F-316D-44A9-88E4-7CEDAFAF0FB7}" srcOrd="3" destOrd="0" presId="urn:microsoft.com/office/officeart/2005/8/layout/vList3"/>
    <dgm:cxn modelId="{34CD198D-BFD7-4912-8B13-183E6BC524B4}" type="presParOf" srcId="{669F073A-76A5-4DB2-82B1-C8A665B61C5E}" destId="{9F00A0A5-7EA9-4704-992C-91765FFB7613}" srcOrd="4" destOrd="0" presId="urn:microsoft.com/office/officeart/2005/8/layout/vList3"/>
    <dgm:cxn modelId="{085D13E8-1C97-41EA-966F-E97FD6F5C6CD}" type="presParOf" srcId="{9F00A0A5-7EA9-4704-992C-91765FFB7613}" destId="{E6C38640-3B64-4FB5-8662-972776813BBE}" srcOrd="0" destOrd="0" presId="urn:microsoft.com/office/officeart/2005/8/layout/vList3"/>
    <dgm:cxn modelId="{7E53188B-C26D-4341-AAF6-05F9A0C2C12C}" type="presParOf" srcId="{9F00A0A5-7EA9-4704-992C-91765FFB7613}" destId="{9F4D10CF-5C05-4C29-B733-3EF22E1E0DD1}" srcOrd="1" destOrd="0" presId="urn:microsoft.com/office/officeart/2005/8/layout/vList3"/>
    <dgm:cxn modelId="{BA676BB5-34C0-4959-837D-A69FB1239E62}" type="presParOf" srcId="{669F073A-76A5-4DB2-82B1-C8A665B61C5E}" destId="{74DC32A1-FBE4-44F9-847B-D30BEA94BCC6}" srcOrd="5" destOrd="0" presId="urn:microsoft.com/office/officeart/2005/8/layout/vList3"/>
    <dgm:cxn modelId="{156ADD4B-0ACA-481F-888A-5AFA758AB037}" type="presParOf" srcId="{669F073A-76A5-4DB2-82B1-C8A665B61C5E}" destId="{E0272AFC-1E03-4983-A61D-8E30E316EF54}" srcOrd="6" destOrd="0" presId="urn:microsoft.com/office/officeart/2005/8/layout/vList3"/>
    <dgm:cxn modelId="{C50D1363-F105-4995-AB35-FA7EA954C0F1}" type="presParOf" srcId="{E0272AFC-1E03-4983-A61D-8E30E316EF54}" destId="{08590309-BB82-4CD8-ADA2-AD28E3F74DF5}" srcOrd="0" destOrd="0" presId="urn:microsoft.com/office/officeart/2005/8/layout/vList3"/>
    <dgm:cxn modelId="{A9426688-AAFE-4C1C-9D69-ABC856199520}" type="presParOf" srcId="{E0272AFC-1E03-4983-A61D-8E30E316EF54}" destId="{3FC7D599-9F3C-4ECA-87CE-535CFB2AF388}" srcOrd="1" destOrd="0" presId="urn:microsoft.com/office/officeart/2005/8/layout/vList3"/>
    <dgm:cxn modelId="{17458ECA-6091-404E-AB18-9D77DC1CA193}" type="presParOf" srcId="{669F073A-76A5-4DB2-82B1-C8A665B61C5E}" destId="{CC834E40-A2A9-4868-BE8A-24A10ECD7268}" srcOrd="7" destOrd="0" presId="urn:microsoft.com/office/officeart/2005/8/layout/vList3"/>
    <dgm:cxn modelId="{C2F4A634-C66F-4482-8AD5-E505EB437294}" type="presParOf" srcId="{669F073A-76A5-4DB2-82B1-C8A665B61C5E}" destId="{97AEF3E2-E9C2-4B92-AEDF-CE85A18553F6}" srcOrd="8" destOrd="0" presId="urn:microsoft.com/office/officeart/2005/8/layout/vList3"/>
    <dgm:cxn modelId="{74126D07-D133-43C8-8395-6D3664433199}" type="presParOf" srcId="{97AEF3E2-E9C2-4B92-AEDF-CE85A18553F6}" destId="{E8C6A8D0-FD41-4969-8B75-71CF003ED4DD}" srcOrd="0" destOrd="0" presId="urn:microsoft.com/office/officeart/2005/8/layout/vList3"/>
    <dgm:cxn modelId="{336F81D9-27D3-48B6-91EB-3F36B92066E1}" type="presParOf" srcId="{97AEF3E2-E9C2-4B92-AEDF-CE85A18553F6}" destId="{B00254C3-72AD-43A5-B633-ECC23DC672ED}" srcOrd="1" destOrd="0" presId="urn:microsoft.com/office/officeart/2005/8/layout/vList3"/>
    <dgm:cxn modelId="{50660ABB-9328-4CF0-8011-CC5CC97D3711}" type="presParOf" srcId="{669F073A-76A5-4DB2-82B1-C8A665B61C5E}" destId="{EFDF5A53-134C-4C79-8F40-49A973AAD9E2}" srcOrd="9" destOrd="0" presId="urn:microsoft.com/office/officeart/2005/8/layout/vList3"/>
    <dgm:cxn modelId="{AEEAF598-A2DC-4C4A-BB90-730B37B170A0}" type="presParOf" srcId="{669F073A-76A5-4DB2-82B1-C8A665B61C5E}" destId="{FE3F1EF0-A1A0-4C8B-BF24-2E6234985A1F}" srcOrd="10" destOrd="0" presId="urn:microsoft.com/office/officeart/2005/8/layout/vList3"/>
    <dgm:cxn modelId="{AE5D1AB0-2A04-429B-9098-D2A80C235CE7}" type="presParOf" srcId="{FE3F1EF0-A1A0-4C8B-BF24-2E6234985A1F}" destId="{A3140EA8-31A0-490A-8713-6F55FF7CC2FE}" srcOrd="0" destOrd="0" presId="urn:microsoft.com/office/officeart/2005/8/layout/vList3"/>
    <dgm:cxn modelId="{A83385F4-5EAF-4256-84AD-B0BAB27E864E}" type="presParOf" srcId="{FE3F1EF0-A1A0-4C8B-BF24-2E6234985A1F}" destId="{658517BF-4D44-4984-A135-6CF935E2527D}" srcOrd="1" destOrd="0" presId="urn:microsoft.com/office/officeart/2005/8/layout/vList3"/>
    <dgm:cxn modelId="{FA720175-2348-4C66-96E3-186FB4944706}" type="presParOf" srcId="{669F073A-76A5-4DB2-82B1-C8A665B61C5E}" destId="{0F50E3EB-8B5A-435E-BE31-BFCB95CE7106}" srcOrd="11" destOrd="0" presId="urn:microsoft.com/office/officeart/2005/8/layout/vList3"/>
    <dgm:cxn modelId="{5CA8BF69-9FBD-4B03-9369-A8F48CE0273E}" type="presParOf" srcId="{669F073A-76A5-4DB2-82B1-C8A665B61C5E}" destId="{2B5EDF26-D637-4DBB-9FE2-A8955928E208}" srcOrd="12" destOrd="0" presId="urn:microsoft.com/office/officeart/2005/8/layout/vList3"/>
    <dgm:cxn modelId="{77CFD095-85A5-41B2-A615-48D7150EBEDE}" type="presParOf" srcId="{2B5EDF26-D637-4DBB-9FE2-A8955928E208}" destId="{209A8F82-2546-48AF-9966-6526DDF9C80B}" srcOrd="0" destOrd="0" presId="urn:microsoft.com/office/officeart/2005/8/layout/vList3"/>
    <dgm:cxn modelId="{7D8BE249-876F-4B5F-A6A7-3595E7D4EB6A}" type="presParOf" srcId="{2B5EDF26-D637-4DBB-9FE2-A8955928E208}" destId="{7BF5D415-2D12-4C4B-A506-9CA671934B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B936D2-E464-43DC-85ED-764AD382E871}" type="doc">
      <dgm:prSet loTypeId="urn:microsoft.com/office/officeart/2005/8/layout/vList3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3F30AA7-A4E2-4EC8-9C74-7563FB8A2FB5}">
      <dgm:prSet custT="1"/>
      <dgm:spPr/>
      <dgm:t>
        <a:bodyPr/>
        <a:lstStyle/>
        <a:p>
          <a:r>
            <a:rPr lang="ru-RU" sz="1100"/>
            <a:t>ЛІКУВАННЯ ПАЦІЄНТІВ МЕТОДОМ ГЕМОДІАЛІЗУ В АМБУЛАТОРНИХ УМОВАХ</a:t>
          </a:r>
          <a:endParaRPr lang="ru-RU" sz="1100" dirty="0"/>
        </a:p>
      </dgm:t>
    </dgm:pt>
    <dgm:pt modelId="{F4F756B5-4D07-4336-BC02-F42936132142}" type="parTrans" cxnId="{04CA150C-FCC3-476C-9384-3C730A29449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824D5FA-60AC-4DB5-8457-35815165D469}" type="sibTrans" cxnId="{04CA150C-FCC3-476C-9384-3C730A29449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35D5E5A-4FD3-482B-82E9-D12B1B05254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100"/>
            <a:t>СУПРОВІД ТА ЛІКУВАННЯ ДОРОСЛИХ ТА ДІТЕЙ, ХВОРИХ НА ТУБЕРКУЛЬОЗ, НА ПЕРВИННОМУ РІВНІ МЕДИЧНОЇ ДОПОМОГИ</a:t>
          </a:r>
          <a:endParaRPr lang="ru-RU" sz="1100" dirty="0"/>
        </a:p>
      </dgm:t>
    </dgm:pt>
    <dgm:pt modelId="{CB938435-C2E6-43B9-9438-F78BD706F8FB}" type="parTrans" cxnId="{6FFA3209-BC74-4B10-9397-13D80D6AB592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CBCA6C3-A632-4499-9D5E-F3BD57A58340}" type="sibTrans" cxnId="{6FFA3209-BC74-4B10-9397-13D80D6AB592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7F42159-F41E-42DC-9641-5475C33EF62E}">
      <dgm:prSet custT="1"/>
      <dgm:spPr/>
      <dgm:t>
        <a:bodyPr/>
        <a:lstStyle/>
        <a:p>
          <a:r>
            <a:rPr lang="uk-UA" sz="1100"/>
            <a:t>ДІАГНОСТИКА ТА ЛІКУВАННЯ ДОРОСЛИХ І ДІТЕЙ ІЗ ТУБЕРКУЛЬОЗОМ У АМБУЛАТОРНИХ ТА СТАЦІОНАРНИХ УМОВАХ</a:t>
          </a:r>
          <a:endParaRPr lang="ru-RU" sz="1100" dirty="0"/>
        </a:p>
      </dgm:t>
    </dgm:pt>
    <dgm:pt modelId="{000EAC89-9A57-48D3-B775-9213E1FDCA12}" type="parTrans" cxnId="{62BEE813-CFD7-4388-96C7-76A297B5967C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B7CA169-D0F9-43FF-A07A-30578CDDCAB5}" type="sibTrans" cxnId="{62BEE813-CFD7-4388-96C7-76A297B5967C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1A30225-4534-42D3-8A3F-A4D69F05133F}">
      <dgm:prSet custT="1"/>
      <dgm:spPr/>
      <dgm:t>
        <a:bodyPr/>
        <a:lstStyle/>
        <a:p>
          <a:r>
            <a:rPr lang="uk-UA" sz="1100"/>
            <a:t>ЛІКУВАННЯ ОСІБ ІЗ ПСИХІЧНИМИ ТА ПОВЕДІНКОВИМИ РОЗЛАДАМИ ВНАСЛІДОК ВЖИВАННЯ ОПІОЇДІВ ІЗ ВИКОРИСТАННЯМ ПРЕПАРАТІВ ЗАМІСНОЇ ПІДТРИМУВАЛЬНОЇ ТЕРАПІЇ</a:t>
          </a:r>
          <a:endParaRPr lang="ru-RU" sz="1100" dirty="0"/>
        </a:p>
      </dgm:t>
    </dgm:pt>
    <dgm:pt modelId="{D19B1CF6-13E8-46CF-8C8F-1D0A0B117D4A}" type="parTrans" cxnId="{F17562F2-5C82-4AEE-A80C-C3677570046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8CAECD8-1E20-4A6F-B36D-56A3E39E389A}" type="sibTrans" cxnId="{F17562F2-5C82-4AEE-A80C-C3677570046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9DCFE87-E003-46C2-9796-7466C4C2C090}">
      <dgm:prSet custT="1"/>
      <dgm:spPr/>
      <dgm:t>
        <a:bodyPr/>
        <a:lstStyle/>
        <a:p>
          <a:r>
            <a:rPr lang="ru-RU" sz="1100"/>
            <a:t>МЕДИЧНА ДОПОМОГА ДОРОСЛИМ ТА ДІТЯМ В АМБУЛАТОРНИХ УМОВАХ (ПРОФІЛАКТИКА, СПОСТЕРЕЖЕННЯ, ДІАГНОСТИКА, ЛІКУВАННЯ ТА МЕДИЧНА РЕАБІЛІТАЦІЯ)</a:t>
          </a:r>
          <a:endParaRPr lang="ru-RU" sz="1100" dirty="0"/>
        </a:p>
      </dgm:t>
    </dgm:pt>
    <dgm:pt modelId="{0F2AC28C-B96E-4887-A9FD-B6B21C5A8351}" type="parTrans" cxnId="{731853B3-E9D3-4919-9761-C256B570987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3307E94-3A42-436B-8AC8-91E24EBFF6A1}" type="sibTrans" cxnId="{731853B3-E9D3-4919-9761-C256B570987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0322328-EA31-4206-8305-C0B9BE7FC632}">
      <dgm:prSet custT="1"/>
      <dgm:spPr/>
      <dgm:t>
        <a:bodyPr/>
        <a:lstStyle/>
        <a:p>
          <a:r>
            <a:rPr lang="uk-UA" sz="1100"/>
            <a:t>ЛІКУВАННЯ ТА СУПРОВІД ПАЦІЄНТІВ З ГЕМАТОЛОГІЧНИМИ ТА ОНКОГЕМАТОЛОГІЧНИМИ ЗАХВОРЮВАННЯМИ У ДОРОСЛИХ ТА ДІТЕЙ В АМБУЛАТОРНИХ ТА СТАЦІОНАРНИХ УМОВАХ</a:t>
          </a:r>
          <a:endParaRPr lang="ru-RU" sz="1100" dirty="0"/>
        </a:p>
      </dgm:t>
    </dgm:pt>
    <dgm:pt modelId="{4384B406-B0A5-49FC-9ED1-273B66F3B188}" type="parTrans" cxnId="{B7941C76-A38A-490F-9901-430740E8309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A6F5951-0F51-49E6-AEEE-F2B251A0E0DD}" type="sibTrans" cxnId="{B7941C76-A38A-490F-9901-430740E8309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669F073A-76A5-4DB2-82B1-C8A665B61C5E}" type="pres">
      <dgm:prSet presAssocID="{B5B936D2-E464-43DC-85ED-764AD382E871}" presName="linearFlow" presStyleCnt="0">
        <dgm:presLayoutVars>
          <dgm:dir/>
          <dgm:resizeHandles val="exact"/>
        </dgm:presLayoutVars>
      </dgm:prSet>
      <dgm:spPr/>
    </dgm:pt>
    <dgm:pt modelId="{657302EB-5CBA-4DB8-9B4A-AA1F7CC7FAB3}" type="pres">
      <dgm:prSet presAssocID="{39DCFE87-E003-46C2-9796-7466C4C2C090}" presName="composite" presStyleCnt="0"/>
      <dgm:spPr/>
    </dgm:pt>
    <dgm:pt modelId="{894E0368-F35B-44CD-9C7D-170D03F7E429}" type="pres">
      <dgm:prSet presAssocID="{39DCFE87-E003-46C2-9796-7466C4C2C090}" presName="imgShp" presStyleLbl="fgImgPlac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68A2B55-9784-4675-9609-765225226111}" type="pres">
      <dgm:prSet presAssocID="{39DCFE87-E003-46C2-9796-7466C4C2C090}" presName="txShp" presStyleLbl="node1" presStyleIdx="0" presStyleCnt="6">
        <dgm:presLayoutVars>
          <dgm:bulletEnabled val="1"/>
        </dgm:presLayoutVars>
      </dgm:prSet>
      <dgm:spPr/>
    </dgm:pt>
    <dgm:pt modelId="{D577DE4C-C7EB-4DE2-A7A4-7BD38651BB09}" type="pres">
      <dgm:prSet presAssocID="{53307E94-3A42-436B-8AC8-91E24EBFF6A1}" presName="spacing" presStyleCnt="0"/>
      <dgm:spPr/>
    </dgm:pt>
    <dgm:pt modelId="{A803DCC0-E5CB-4031-9A96-E568ABD22CE7}" type="pres">
      <dgm:prSet presAssocID="{03F30AA7-A4E2-4EC8-9C74-7563FB8A2FB5}" presName="composite" presStyleCnt="0"/>
      <dgm:spPr/>
    </dgm:pt>
    <dgm:pt modelId="{48E653ED-EB64-48F2-9AA0-1EB973839ED1}" type="pres">
      <dgm:prSet presAssocID="{03F30AA7-A4E2-4EC8-9C74-7563FB8A2FB5}" presName="imgShp" presStyleLbl="fgImgPlace1" presStyleIdx="1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00EEF82-C3FF-4DE5-A971-E2BABE18883E}" type="pres">
      <dgm:prSet presAssocID="{03F30AA7-A4E2-4EC8-9C74-7563FB8A2FB5}" presName="txShp" presStyleLbl="node1" presStyleIdx="1" presStyleCnt="6">
        <dgm:presLayoutVars>
          <dgm:bulletEnabled val="1"/>
        </dgm:presLayoutVars>
      </dgm:prSet>
      <dgm:spPr/>
    </dgm:pt>
    <dgm:pt modelId="{8CAE593F-316D-44A9-88E4-7CEDAFAF0FB7}" type="pres">
      <dgm:prSet presAssocID="{8824D5FA-60AC-4DB5-8457-35815165D469}" presName="spacing" presStyleCnt="0"/>
      <dgm:spPr/>
    </dgm:pt>
    <dgm:pt modelId="{9F00A0A5-7EA9-4704-992C-91765FFB7613}" type="pres">
      <dgm:prSet presAssocID="{C35D5E5A-4FD3-482B-82E9-D12B1B052549}" presName="composite" presStyleCnt="0"/>
      <dgm:spPr/>
    </dgm:pt>
    <dgm:pt modelId="{E6C38640-3B64-4FB5-8662-972776813BBE}" type="pres">
      <dgm:prSet presAssocID="{C35D5E5A-4FD3-482B-82E9-D12B1B052549}" presName="imgShp" presStyleLbl="fgImgPlace1" presStyleIdx="2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4D10CF-5C05-4C29-B733-3EF22E1E0DD1}" type="pres">
      <dgm:prSet presAssocID="{C35D5E5A-4FD3-482B-82E9-D12B1B052549}" presName="txShp" presStyleLbl="node1" presStyleIdx="2" presStyleCnt="6">
        <dgm:presLayoutVars>
          <dgm:bulletEnabled val="1"/>
        </dgm:presLayoutVars>
      </dgm:prSet>
      <dgm:spPr/>
    </dgm:pt>
    <dgm:pt modelId="{74DC32A1-FBE4-44F9-847B-D30BEA94BCC6}" type="pres">
      <dgm:prSet presAssocID="{7CBCA6C3-A632-4499-9D5E-F3BD57A58340}" presName="spacing" presStyleCnt="0"/>
      <dgm:spPr/>
    </dgm:pt>
    <dgm:pt modelId="{E0272AFC-1E03-4983-A61D-8E30E316EF54}" type="pres">
      <dgm:prSet presAssocID="{47F42159-F41E-42DC-9641-5475C33EF62E}" presName="composite" presStyleCnt="0"/>
      <dgm:spPr/>
    </dgm:pt>
    <dgm:pt modelId="{08590309-BB82-4CD8-ADA2-AD28E3F74DF5}" type="pres">
      <dgm:prSet presAssocID="{47F42159-F41E-42DC-9641-5475C33EF62E}" presName="imgShp" presStyleLbl="fgImgPlace1" presStyleIdx="3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C7D599-9F3C-4ECA-87CE-535CFB2AF388}" type="pres">
      <dgm:prSet presAssocID="{47F42159-F41E-42DC-9641-5475C33EF62E}" presName="txShp" presStyleLbl="node1" presStyleIdx="3" presStyleCnt="6">
        <dgm:presLayoutVars>
          <dgm:bulletEnabled val="1"/>
        </dgm:presLayoutVars>
      </dgm:prSet>
      <dgm:spPr/>
    </dgm:pt>
    <dgm:pt modelId="{CC834E40-A2A9-4868-BE8A-24A10ECD7268}" type="pres">
      <dgm:prSet presAssocID="{8B7CA169-D0F9-43FF-A07A-30578CDDCAB5}" presName="spacing" presStyleCnt="0"/>
      <dgm:spPr/>
    </dgm:pt>
    <dgm:pt modelId="{97AEF3E2-E9C2-4B92-AEDF-CE85A18553F6}" type="pres">
      <dgm:prSet presAssocID="{31A30225-4534-42D3-8A3F-A4D69F05133F}" presName="composite" presStyleCnt="0"/>
      <dgm:spPr/>
    </dgm:pt>
    <dgm:pt modelId="{E8C6A8D0-FD41-4969-8B75-71CF003ED4DD}" type="pres">
      <dgm:prSet presAssocID="{31A30225-4534-42D3-8A3F-A4D69F05133F}" presName="imgShp" presStyleLbl="fgImgPlace1" presStyleIdx="4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00254C3-72AD-43A5-B633-ECC23DC672ED}" type="pres">
      <dgm:prSet presAssocID="{31A30225-4534-42D3-8A3F-A4D69F05133F}" presName="txShp" presStyleLbl="node1" presStyleIdx="4" presStyleCnt="6">
        <dgm:presLayoutVars>
          <dgm:bulletEnabled val="1"/>
        </dgm:presLayoutVars>
      </dgm:prSet>
      <dgm:spPr/>
    </dgm:pt>
    <dgm:pt modelId="{EFDF5A53-134C-4C79-8F40-49A973AAD9E2}" type="pres">
      <dgm:prSet presAssocID="{C8CAECD8-1E20-4A6F-B36D-56A3E39E389A}" presName="spacing" presStyleCnt="0"/>
      <dgm:spPr/>
    </dgm:pt>
    <dgm:pt modelId="{FE3F1EF0-A1A0-4C8B-BF24-2E6234985A1F}" type="pres">
      <dgm:prSet presAssocID="{80322328-EA31-4206-8305-C0B9BE7FC632}" presName="composite" presStyleCnt="0"/>
      <dgm:spPr/>
    </dgm:pt>
    <dgm:pt modelId="{A3140EA8-31A0-490A-8713-6F55FF7CC2FE}" type="pres">
      <dgm:prSet presAssocID="{80322328-EA31-4206-8305-C0B9BE7FC632}" presName="imgShp" presStyleLbl="fgImgPlace1" presStyleIdx="5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58517BF-4D44-4984-A135-6CF935E2527D}" type="pres">
      <dgm:prSet presAssocID="{80322328-EA31-4206-8305-C0B9BE7FC632}" presName="txShp" presStyleLbl="node1" presStyleIdx="5" presStyleCnt="6">
        <dgm:presLayoutVars>
          <dgm:bulletEnabled val="1"/>
        </dgm:presLayoutVars>
      </dgm:prSet>
      <dgm:spPr/>
    </dgm:pt>
  </dgm:ptLst>
  <dgm:cxnLst>
    <dgm:cxn modelId="{6FFA3209-BC74-4B10-9397-13D80D6AB592}" srcId="{B5B936D2-E464-43DC-85ED-764AD382E871}" destId="{C35D5E5A-4FD3-482B-82E9-D12B1B052549}" srcOrd="2" destOrd="0" parTransId="{CB938435-C2E6-43B9-9438-F78BD706F8FB}" sibTransId="{7CBCA6C3-A632-4499-9D5E-F3BD57A58340}"/>
    <dgm:cxn modelId="{04CA150C-FCC3-476C-9384-3C730A294494}" srcId="{B5B936D2-E464-43DC-85ED-764AD382E871}" destId="{03F30AA7-A4E2-4EC8-9C74-7563FB8A2FB5}" srcOrd="1" destOrd="0" parTransId="{F4F756B5-4D07-4336-BC02-F42936132142}" sibTransId="{8824D5FA-60AC-4DB5-8457-35815165D469}"/>
    <dgm:cxn modelId="{62BEE813-CFD7-4388-96C7-76A297B5967C}" srcId="{B5B936D2-E464-43DC-85ED-764AD382E871}" destId="{47F42159-F41E-42DC-9641-5475C33EF62E}" srcOrd="3" destOrd="0" parTransId="{000EAC89-9A57-48D3-B775-9213E1FDCA12}" sibTransId="{8B7CA169-D0F9-43FF-A07A-30578CDDCAB5}"/>
    <dgm:cxn modelId="{2D5FA92B-5DBC-4E90-BB69-9ECF6754F877}" type="presOf" srcId="{31A30225-4534-42D3-8A3F-A4D69F05133F}" destId="{B00254C3-72AD-43A5-B633-ECC23DC672ED}" srcOrd="0" destOrd="0" presId="urn:microsoft.com/office/officeart/2005/8/layout/vList3"/>
    <dgm:cxn modelId="{9C595E4B-15F5-4D38-AE0E-A945028EE1F3}" type="presOf" srcId="{47F42159-F41E-42DC-9641-5475C33EF62E}" destId="{3FC7D599-9F3C-4ECA-87CE-535CFB2AF388}" srcOrd="0" destOrd="0" presId="urn:microsoft.com/office/officeart/2005/8/layout/vList3"/>
    <dgm:cxn modelId="{1AA6E372-6D02-4316-9D25-750024A00667}" type="presOf" srcId="{B5B936D2-E464-43DC-85ED-764AD382E871}" destId="{669F073A-76A5-4DB2-82B1-C8A665B61C5E}" srcOrd="0" destOrd="0" presId="urn:microsoft.com/office/officeart/2005/8/layout/vList3"/>
    <dgm:cxn modelId="{DDECF755-4DB4-4DB0-B1D2-60EA8379A3C3}" type="presOf" srcId="{80322328-EA31-4206-8305-C0B9BE7FC632}" destId="{658517BF-4D44-4984-A135-6CF935E2527D}" srcOrd="0" destOrd="0" presId="urn:microsoft.com/office/officeart/2005/8/layout/vList3"/>
    <dgm:cxn modelId="{B7941C76-A38A-490F-9901-430740E8309B}" srcId="{B5B936D2-E464-43DC-85ED-764AD382E871}" destId="{80322328-EA31-4206-8305-C0B9BE7FC632}" srcOrd="5" destOrd="0" parTransId="{4384B406-B0A5-49FC-9ED1-273B66F3B188}" sibTransId="{3A6F5951-0F51-49E6-AEEE-F2B251A0E0DD}"/>
    <dgm:cxn modelId="{6D8D8B9B-D3F9-4830-8DF1-712115F78BF2}" type="presOf" srcId="{03F30AA7-A4E2-4EC8-9C74-7563FB8A2FB5}" destId="{800EEF82-C3FF-4DE5-A971-E2BABE18883E}" srcOrd="0" destOrd="0" presId="urn:microsoft.com/office/officeart/2005/8/layout/vList3"/>
    <dgm:cxn modelId="{8F0A6FA6-F7E5-4902-B2DF-322B721287DB}" type="presOf" srcId="{39DCFE87-E003-46C2-9796-7466C4C2C090}" destId="{268A2B55-9784-4675-9609-765225226111}" srcOrd="0" destOrd="0" presId="urn:microsoft.com/office/officeart/2005/8/layout/vList3"/>
    <dgm:cxn modelId="{731853B3-E9D3-4919-9761-C256B570987D}" srcId="{B5B936D2-E464-43DC-85ED-764AD382E871}" destId="{39DCFE87-E003-46C2-9796-7466C4C2C090}" srcOrd="0" destOrd="0" parTransId="{0F2AC28C-B96E-4887-A9FD-B6B21C5A8351}" sibTransId="{53307E94-3A42-436B-8AC8-91E24EBFF6A1}"/>
    <dgm:cxn modelId="{33F44EBA-FFAC-45F0-B219-ABC3FC10EFE7}" type="presOf" srcId="{C35D5E5A-4FD3-482B-82E9-D12B1B052549}" destId="{9F4D10CF-5C05-4C29-B733-3EF22E1E0DD1}" srcOrd="0" destOrd="0" presId="urn:microsoft.com/office/officeart/2005/8/layout/vList3"/>
    <dgm:cxn modelId="{F17562F2-5C82-4AEE-A80C-C36775700465}" srcId="{B5B936D2-E464-43DC-85ED-764AD382E871}" destId="{31A30225-4534-42D3-8A3F-A4D69F05133F}" srcOrd="4" destOrd="0" parTransId="{D19B1CF6-13E8-46CF-8C8F-1D0A0B117D4A}" sibTransId="{C8CAECD8-1E20-4A6F-B36D-56A3E39E389A}"/>
    <dgm:cxn modelId="{57E0DC1B-C162-4842-BFAE-918541937DC2}" type="presParOf" srcId="{669F073A-76A5-4DB2-82B1-C8A665B61C5E}" destId="{657302EB-5CBA-4DB8-9B4A-AA1F7CC7FAB3}" srcOrd="0" destOrd="0" presId="urn:microsoft.com/office/officeart/2005/8/layout/vList3"/>
    <dgm:cxn modelId="{89C3B720-F316-4C07-B537-DE094FECE3AA}" type="presParOf" srcId="{657302EB-5CBA-4DB8-9B4A-AA1F7CC7FAB3}" destId="{894E0368-F35B-44CD-9C7D-170D03F7E429}" srcOrd="0" destOrd="0" presId="urn:microsoft.com/office/officeart/2005/8/layout/vList3"/>
    <dgm:cxn modelId="{A5CC8968-B4BB-4CC9-8E6C-BF3B1800BC46}" type="presParOf" srcId="{657302EB-5CBA-4DB8-9B4A-AA1F7CC7FAB3}" destId="{268A2B55-9784-4675-9609-765225226111}" srcOrd="1" destOrd="0" presId="urn:microsoft.com/office/officeart/2005/8/layout/vList3"/>
    <dgm:cxn modelId="{CD53345B-F6DD-437D-8EEB-9AC7790EF1BC}" type="presParOf" srcId="{669F073A-76A5-4DB2-82B1-C8A665B61C5E}" destId="{D577DE4C-C7EB-4DE2-A7A4-7BD38651BB09}" srcOrd="1" destOrd="0" presId="urn:microsoft.com/office/officeart/2005/8/layout/vList3"/>
    <dgm:cxn modelId="{FE29A85A-934E-4DFA-81DD-EB53AC4CB19E}" type="presParOf" srcId="{669F073A-76A5-4DB2-82B1-C8A665B61C5E}" destId="{A803DCC0-E5CB-4031-9A96-E568ABD22CE7}" srcOrd="2" destOrd="0" presId="urn:microsoft.com/office/officeart/2005/8/layout/vList3"/>
    <dgm:cxn modelId="{1B2732C9-4AFD-4EA6-9355-0C6D48D715C6}" type="presParOf" srcId="{A803DCC0-E5CB-4031-9A96-E568ABD22CE7}" destId="{48E653ED-EB64-48F2-9AA0-1EB973839ED1}" srcOrd="0" destOrd="0" presId="urn:microsoft.com/office/officeart/2005/8/layout/vList3"/>
    <dgm:cxn modelId="{5299A360-4C8F-4B12-810D-F1DAF87E9F5A}" type="presParOf" srcId="{A803DCC0-E5CB-4031-9A96-E568ABD22CE7}" destId="{800EEF82-C3FF-4DE5-A971-E2BABE18883E}" srcOrd="1" destOrd="0" presId="urn:microsoft.com/office/officeart/2005/8/layout/vList3"/>
    <dgm:cxn modelId="{B4901FE5-DF26-4559-9BAE-6CC743A509C9}" type="presParOf" srcId="{669F073A-76A5-4DB2-82B1-C8A665B61C5E}" destId="{8CAE593F-316D-44A9-88E4-7CEDAFAF0FB7}" srcOrd="3" destOrd="0" presId="urn:microsoft.com/office/officeart/2005/8/layout/vList3"/>
    <dgm:cxn modelId="{34CD198D-BFD7-4912-8B13-183E6BC524B4}" type="presParOf" srcId="{669F073A-76A5-4DB2-82B1-C8A665B61C5E}" destId="{9F00A0A5-7EA9-4704-992C-91765FFB7613}" srcOrd="4" destOrd="0" presId="urn:microsoft.com/office/officeart/2005/8/layout/vList3"/>
    <dgm:cxn modelId="{085D13E8-1C97-41EA-966F-E97FD6F5C6CD}" type="presParOf" srcId="{9F00A0A5-7EA9-4704-992C-91765FFB7613}" destId="{E6C38640-3B64-4FB5-8662-972776813BBE}" srcOrd="0" destOrd="0" presId="urn:microsoft.com/office/officeart/2005/8/layout/vList3"/>
    <dgm:cxn modelId="{7E53188B-C26D-4341-AAF6-05F9A0C2C12C}" type="presParOf" srcId="{9F00A0A5-7EA9-4704-992C-91765FFB7613}" destId="{9F4D10CF-5C05-4C29-B733-3EF22E1E0DD1}" srcOrd="1" destOrd="0" presId="urn:microsoft.com/office/officeart/2005/8/layout/vList3"/>
    <dgm:cxn modelId="{BA676BB5-34C0-4959-837D-A69FB1239E62}" type="presParOf" srcId="{669F073A-76A5-4DB2-82B1-C8A665B61C5E}" destId="{74DC32A1-FBE4-44F9-847B-D30BEA94BCC6}" srcOrd="5" destOrd="0" presId="urn:microsoft.com/office/officeart/2005/8/layout/vList3"/>
    <dgm:cxn modelId="{156ADD4B-0ACA-481F-888A-5AFA758AB037}" type="presParOf" srcId="{669F073A-76A5-4DB2-82B1-C8A665B61C5E}" destId="{E0272AFC-1E03-4983-A61D-8E30E316EF54}" srcOrd="6" destOrd="0" presId="urn:microsoft.com/office/officeart/2005/8/layout/vList3"/>
    <dgm:cxn modelId="{C50D1363-F105-4995-AB35-FA7EA954C0F1}" type="presParOf" srcId="{E0272AFC-1E03-4983-A61D-8E30E316EF54}" destId="{08590309-BB82-4CD8-ADA2-AD28E3F74DF5}" srcOrd="0" destOrd="0" presId="urn:microsoft.com/office/officeart/2005/8/layout/vList3"/>
    <dgm:cxn modelId="{A9426688-AAFE-4C1C-9D69-ABC856199520}" type="presParOf" srcId="{E0272AFC-1E03-4983-A61D-8E30E316EF54}" destId="{3FC7D599-9F3C-4ECA-87CE-535CFB2AF388}" srcOrd="1" destOrd="0" presId="urn:microsoft.com/office/officeart/2005/8/layout/vList3"/>
    <dgm:cxn modelId="{17458ECA-6091-404E-AB18-9D77DC1CA193}" type="presParOf" srcId="{669F073A-76A5-4DB2-82B1-C8A665B61C5E}" destId="{CC834E40-A2A9-4868-BE8A-24A10ECD7268}" srcOrd="7" destOrd="0" presId="urn:microsoft.com/office/officeart/2005/8/layout/vList3"/>
    <dgm:cxn modelId="{C2F4A634-C66F-4482-8AD5-E505EB437294}" type="presParOf" srcId="{669F073A-76A5-4DB2-82B1-C8A665B61C5E}" destId="{97AEF3E2-E9C2-4B92-AEDF-CE85A18553F6}" srcOrd="8" destOrd="0" presId="urn:microsoft.com/office/officeart/2005/8/layout/vList3"/>
    <dgm:cxn modelId="{74126D07-D133-43C8-8395-6D3664433199}" type="presParOf" srcId="{97AEF3E2-E9C2-4B92-AEDF-CE85A18553F6}" destId="{E8C6A8D0-FD41-4969-8B75-71CF003ED4DD}" srcOrd="0" destOrd="0" presId="urn:microsoft.com/office/officeart/2005/8/layout/vList3"/>
    <dgm:cxn modelId="{336F81D9-27D3-48B6-91EB-3F36B92066E1}" type="presParOf" srcId="{97AEF3E2-E9C2-4B92-AEDF-CE85A18553F6}" destId="{B00254C3-72AD-43A5-B633-ECC23DC672ED}" srcOrd="1" destOrd="0" presId="urn:microsoft.com/office/officeart/2005/8/layout/vList3"/>
    <dgm:cxn modelId="{50660ABB-9328-4CF0-8011-CC5CC97D3711}" type="presParOf" srcId="{669F073A-76A5-4DB2-82B1-C8A665B61C5E}" destId="{EFDF5A53-134C-4C79-8F40-49A973AAD9E2}" srcOrd="9" destOrd="0" presId="urn:microsoft.com/office/officeart/2005/8/layout/vList3"/>
    <dgm:cxn modelId="{AEEAF598-A2DC-4C4A-BB90-730B37B170A0}" type="presParOf" srcId="{669F073A-76A5-4DB2-82B1-C8A665B61C5E}" destId="{FE3F1EF0-A1A0-4C8B-BF24-2E6234985A1F}" srcOrd="10" destOrd="0" presId="urn:microsoft.com/office/officeart/2005/8/layout/vList3"/>
    <dgm:cxn modelId="{AE5D1AB0-2A04-429B-9098-D2A80C235CE7}" type="presParOf" srcId="{FE3F1EF0-A1A0-4C8B-BF24-2E6234985A1F}" destId="{A3140EA8-31A0-490A-8713-6F55FF7CC2FE}" srcOrd="0" destOrd="0" presId="urn:microsoft.com/office/officeart/2005/8/layout/vList3"/>
    <dgm:cxn modelId="{A83385F4-5EAF-4256-84AD-B0BAB27E864E}" type="presParOf" srcId="{FE3F1EF0-A1A0-4C8B-BF24-2E6234985A1F}" destId="{658517BF-4D44-4984-A135-6CF935E2527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A2B55-9784-4675-9609-765225226111}">
      <dsp:nvSpPr>
        <dsp:cNvPr id="0" name=""/>
        <dsp:cNvSpPr/>
      </dsp:nvSpPr>
      <dsp:spPr>
        <a:xfrm rot="10800000">
          <a:off x="1551140" y="372821"/>
          <a:ext cx="4688517" cy="738618"/>
        </a:xfrm>
        <a:prstGeom prst="homePlate">
          <a:avLst/>
        </a:prstGeom>
        <a:solidFill>
          <a:srgbClr val="84B4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988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ДІАГНОСТИКА, ЛІКУВАННЯ ТА СУПРОВІД ОСІБ ІЗ ВІРУСОМ ІМУНОДЕФІЦИТУ ЛЮДИНИ</a:t>
          </a:r>
        </a:p>
      </dsp:txBody>
      <dsp:txXfrm rot="10800000">
        <a:off x="1735794" y="372821"/>
        <a:ext cx="4503863" cy="738618"/>
      </dsp:txXfrm>
    </dsp:sp>
    <dsp:sp modelId="{894E0368-F35B-44CD-9C7D-170D03F7E429}">
      <dsp:nvSpPr>
        <dsp:cNvPr id="0" name=""/>
        <dsp:cNvSpPr/>
      </dsp:nvSpPr>
      <dsp:spPr>
        <a:xfrm>
          <a:off x="810744" y="1734"/>
          <a:ext cx="1480790" cy="1480790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EEF82-C3FF-4DE5-A971-E2BABE18883E}">
      <dsp:nvSpPr>
        <dsp:cNvPr id="0" name=""/>
        <dsp:cNvSpPr/>
      </dsp:nvSpPr>
      <dsp:spPr>
        <a:xfrm rot="10800000">
          <a:off x="1551140" y="2167002"/>
          <a:ext cx="4688517" cy="995891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988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noProof="0" dirty="0">
              <a:solidFill>
                <a:schemeClr val="tx1"/>
              </a:solidFill>
            </a:rPr>
            <a:t>ПЕРВИННА МЕДИЧНА ДОПОМОГА.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i="0" kern="1200" noProof="0" dirty="0">
              <a:solidFill>
                <a:schemeClr val="tx1"/>
              </a:solidFill>
            </a:rPr>
            <a:t>Вимоги до первинної медичної допомоги розроблені на основі наказу МОЗ України № 504 від 19.03.2018 р. «Про затвердження Порядку надання первинної медичної допомоги»</a:t>
          </a:r>
          <a:endParaRPr lang="uk-UA" sz="1100" kern="1200" noProof="0" dirty="0">
            <a:solidFill>
              <a:schemeClr val="tx1"/>
            </a:solidFill>
          </a:endParaRPr>
        </a:p>
      </dsp:txBody>
      <dsp:txXfrm rot="10800000">
        <a:off x="1800113" y="2167002"/>
        <a:ext cx="4439544" cy="995891"/>
      </dsp:txXfrm>
    </dsp:sp>
    <dsp:sp modelId="{48E653ED-EB64-48F2-9AA0-1EB973839ED1}">
      <dsp:nvSpPr>
        <dsp:cNvPr id="0" name=""/>
        <dsp:cNvSpPr/>
      </dsp:nvSpPr>
      <dsp:spPr>
        <a:xfrm>
          <a:off x="810744" y="1924553"/>
          <a:ext cx="1480790" cy="1480790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A2B55-9784-4675-9609-765225226111}">
      <dsp:nvSpPr>
        <dsp:cNvPr id="0" name=""/>
        <dsp:cNvSpPr/>
      </dsp:nvSpPr>
      <dsp:spPr>
        <a:xfrm rot="10800000">
          <a:off x="1197364" y="1506"/>
          <a:ext cx="4100931" cy="65769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02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ДІАГНОСТИКА, ЛІКУВАННЯ ТА СУПРОВІД ОСІБ ІЗ ВІРУСОМ ІМУНОДЕФІЦИТУ ЛЮДИНИ (ТА ПІДОЗРОЮ НА ВІЛ-ІНФЕКЦІЮ)</a:t>
          </a:r>
        </a:p>
      </dsp:txBody>
      <dsp:txXfrm rot="10800000">
        <a:off x="1361787" y="1506"/>
        <a:ext cx="3936508" cy="657693"/>
      </dsp:txXfrm>
    </dsp:sp>
    <dsp:sp modelId="{894E0368-F35B-44CD-9C7D-170D03F7E429}">
      <dsp:nvSpPr>
        <dsp:cNvPr id="0" name=""/>
        <dsp:cNvSpPr/>
      </dsp:nvSpPr>
      <dsp:spPr>
        <a:xfrm>
          <a:off x="868518" y="1506"/>
          <a:ext cx="657693" cy="657693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0EEF82-C3FF-4DE5-A971-E2BABE18883E}">
      <dsp:nvSpPr>
        <dsp:cNvPr id="0" name=""/>
        <dsp:cNvSpPr/>
      </dsp:nvSpPr>
      <dsp:spPr>
        <a:xfrm rot="10800000">
          <a:off x="1197364" y="855526"/>
          <a:ext cx="4100931" cy="65769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02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СТАЦІОНАРНА ДОПОМОГА ДОРОСЛИМ ТА ДІТЯМ БЕЗ ПРОВЕДЕННЯ ХІРУРГІЧНИХ ОПЕРАЦІЙ</a:t>
          </a:r>
          <a:endParaRPr lang="ru-RU" sz="1100" kern="1200" dirty="0"/>
        </a:p>
      </dsp:txBody>
      <dsp:txXfrm rot="10800000">
        <a:off x="1361787" y="855526"/>
        <a:ext cx="3936508" cy="657693"/>
      </dsp:txXfrm>
    </dsp:sp>
    <dsp:sp modelId="{48E653ED-EB64-48F2-9AA0-1EB973839ED1}">
      <dsp:nvSpPr>
        <dsp:cNvPr id="0" name=""/>
        <dsp:cNvSpPr/>
      </dsp:nvSpPr>
      <dsp:spPr>
        <a:xfrm>
          <a:off x="868518" y="855526"/>
          <a:ext cx="657693" cy="657693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4D10CF-5C05-4C29-B733-3EF22E1E0DD1}">
      <dsp:nvSpPr>
        <dsp:cNvPr id="0" name=""/>
        <dsp:cNvSpPr/>
      </dsp:nvSpPr>
      <dsp:spPr>
        <a:xfrm rot="10800000">
          <a:off x="1197364" y="1709545"/>
          <a:ext cx="4100931" cy="65769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024" tIns="41910" rIns="78232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/>
            <a:t>ХІРУРГІЧНІ ОПЕРАЦІЇ ДОРОСЛИМ ТА ДІТЯМ У СТАЦІОНАРНИХ УМОВАХ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 rot="10800000">
        <a:off x="1361787" y="1709545"/>
        <a:ext cx="3936508" cy="657693"/>
      </dsp:txXfrm>
    </dsp:sp>
    <dsp:sp modelId="{E6C38640-3B64-4FB5-8662-972776813BBE}">
      <dsp:nvSpPr>
        <dsp:cNvPr id="0" name=""/>
        <dsp:cNvSpPr/>
      </dsp:nvSpPr>
      <dsp:spPr>
        <a:xfrm>
          <a:off x="868518" y="1709545"/>
          <a:ext cx="657693" cy="657693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C7D599-9F3C-4ECA-87CE-535CFB2AF388}">
      <dsp:nvSpPr>
        <dsp:cNvPr id="0" name=""/>
        <dsp:cNvSpPr/>
      </dsp:nvSpPr>
      <dsp:spPr>
        <a:xfrm rot="10800000">
          <a:off x="1197364" y="2563564"/>
          <a:ext cx="4100931" cy="65769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02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МЕДИЧНА ДОПОМОГА ПРИ ПОЛОГАХ</a:t>
          </a:r>
          <a:endParaRPr lang="ru-RU" sz="1100" kern="1200" dirty="0"/>
        </a:p>
      </dsp:txBody>
      <dsp:txXfrm rot="10800000">
        <a:off x="1361787" y="2563564"/>
        <a:ext cx="3936508" cy="657693"/>
      </dsp:txXfrm>
    </dsp:sp>
    <dsp:sp modelId="{08590309-BB82-4CD8-ADA2-AD28E3F74DF5}">
      <dsp:nvSpPr>
        <dsp:cNvPr id="0" name=""/>
        <dsp:cNvSpPr/>
      </dsp:nvSpPr>
      <dsp:spPr>
        <a:xfrm>
          <a:off x="868518" y="2563564"/>
          <a:ext cx="657693" cy="657693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0254C3-72AD-43A5-B633-ECC23DC672ED}">
      <dsp:nvSpPr>
        <dsp:cNvPr id="0" name=""/>
        <dsp:cNvSpPr/>
      </dsp:nvSpPr>
      <dsp:spPr>
        <a:xfrm rot="10800000">
          <a:off x="1197364" y="3417584"/>
          <a:ext cx="4100931" cy="65769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02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ВЕДЕННЯ ВАГІТНОСТІ В АМБУЛАТОРНИХ УМОВАХ</a:t>
          </a:r>
          <a:endParaRPr lang="ru-RU" sz="1100" kern="1200" dirty="0"/>
        </a:p>
      </dsp:txBody>
      <dsp:txXfrm rot="10800000">
        <a:off x="1361787" y="3417584"/>
        <a:ext cx="3936508" cy="657693"/>
      </dsp:txXfrm>
    </dsp:sp>
    <dsp:sp modelId="{E8C6A8D0-FD41-4969-8B75-71CF003ED4DD}">
      <dsp:nvSpPr>
        <dsp:cNvPr id="0" name=""/>
        <dsp:cNvSpPr/>
      </dsp:nvSpPr>
      <dsp:spPr>
        <a:xfrm>
          <a:off x="868518" y="3417584"/>
          <a:ext cx="657693" cy="657693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8517BF-4D44-4984-A135-6CF935E2527D}">
      <dsp:nvSpPr>
        <dsp:cNvPr id="0" name=""/>
        <dsp:cNvSpPr/>
      </dsp:nvSpPr>
      <dsp:spPr>
        <a:xfrm rot="10800000">
          <a:off x="1197364" y="4271603"/>
          <a:ext cx="4100931" cy="65769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02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МЕДИЧНА ДОПОМОГА НОВОНАРОДЖЕНИМ У СКЛАДНИХ НЕОНАТАЛЬНИХ ВИПАДКАХ</a:t>
          </a:r>
          <a:endParaRPr lang="ru-RU" sz="1100" kern="1200" dirty="0"/>
        </a:p>
      </dsp:txBody>
      <dsp:txXfrm rot="10800000">
        <a:off x="1361787" y="4271603"/>
        <a:ext cx="3936508" cy="657693"/>
      </dsp:txXfrm>
    </dsp:sp>
    <dsp:sp modelId="{A3140EA8-31A0-490A-8713-6F55FF7CC2FE}">
      <dsp:nvSpPr>
        <dsp:cNvPr id="0" name=""/>
        <dsp:cNvSpPr/>
      </dsp:nvSpPr>
      <dsp:spPr>
        <a:xfrm>
          <a:off x="868518" y="4271603"/>
          <a:ext cx="657693" cy="657693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F5D415-2D12-4C4B-A506-9CA671934B5A}">
      <dsp:nvSpPr>
        <dsp:cNvPr id="0" name=""/>
        <dsp:cNvSpPr/>
      </dsp:nvSpPr>
      <dsp:spPr>
        <a:xfrm rot="10800000">
          <a:off x="1197364" y="5125623"/>
          <a:ext cx="4100931" cy="65769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02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ПЕРВИННА МЕДИЧНА ДОПОМОГА</a:t>
          </a:r>
          <a:endParaRPr lang="ru-RU" sz="1100" kern="1200" dirty="0"/>
        </a:p>
      </dsp:txBody>
      <dsp:txXfrm rot="10800000">
        <a:off x="1361787" y="5125623"/>
        <a:ext cx="3936508" cy="657693"/>
      </dsp:txXfrm>
    </dsp:sp>
    <dsp:sp modelId="{209A8F82-2546-48AF-9966-6526DDF9C80B}">
      <dsp:nvSpPr>
        <dsp:cNvPr id="0" name=""/>
        <dsp:cNvSpPr/>
      </dsp:nvSpPr>
      <dsp:spPr>
        <a:xfrm>
          <a:off x="868518" y="5125623"/>
          <a:ext cx="657693" cy="657693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A2B55-9784-4675-9609-765225226111}">
      <dsp:nvSpPr>
        <dsp:cNvPr id="0" name=""/>
        <dsp:cNvSpPr/>
      </dsp:nvSpPr>
      <dsp:spPr>
        <a:xfrm rot="10800000">
          <a:off x="1330499" y="666"/>
          <a:ext cx="4523567" cy="76441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08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МЕДИЧНА ДОПОМОГА ДОРОСЛИМ ТА ДІТЯМ В АМБУЛАТОРНИХ УМОВАХ (ПРОФІЛАКТИКА, СПОСТЕРЕЖЕННЯ, ДІАГНОСТИКА, ЛІКУВАННЯ ТА МЕДИЧНА РЕАБІЛІТАЦІЯ)</a:t>
          </a:r>
          <a:endParaRPr lang="ru-RU" sz="1100" kern="1200" dirty="0"/>
        </a:p>
      </dsp:txBody>
      <dsp:txXfrm rot="10800000">
        <a:off x="1521603" y="666"/>
        <a:ext cx="4332463" cy="764418"/>
      </dsp:txXfrm>
    </dsp:sp>
    <dsp:sp modelId="{894E0368-F35B-44CD-9C7D-170D03F7E429}">
      <dsp:nvSpPr>
        <dsp:cNvPr id="0" name=""/>
        <dsp:cNvSpPr/>
      </dsp:nvSpPr>
      <dsp:spPr>
        <a:xfrm>
          <a:off x="948290" y="666"/>
          <a:ext cx="764418" cy="764418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0EEF82-C3FF-4DE5-A971-E2BABE18883E}">
      <dsp:nvSpPr>
        <dsp:cNvPr id="0" name=""/>
        <dsp:cNvSpPr/>
      </dsp:nvSpPr>
      <dsp:spPr>
        <a:xfrm rot="10800000">
          <a:off x="1330499" y="993269"/>
          <a:ext cx="4523567" cy="76441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08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ЛІКУВАННЯ ПАЦІЄНТІВ МЕТОДОМ ГЕМОДІАЛІЗУ В АМБУЛАТОРНИХ УМОВАХ</a:t>
          </a:r>
          <a:endParaRPr lang="ru-RU" sz="1100" kern="1200" dirty="0"/>
        </a:p>
      </dsp:txBody>
      <dsp:txXfrm rot="10800000">
        <a:off x="1521603" y="993269"/>
        <a:ext cx="4332463" cy="764418"/>
      </dsp:txXfrm>
    </dsp:sp>
    <dsp:sp modelId="{48E653ED-EB64-48F2-9AA0-1EB973839ED1}">
      <dsp:nvSpPr>
        <dsp:cNvPr id="0" name=""/>
        <dsp:cNvSpPr/>
      </dsp:nvSpPr>
      <dsp:spPr>
        <a:xfrm>
          <a:off x="948290" y="993269"/>
          <a:ext cx="764418" cy="764418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4D10CF-5C05-4C29-B733-3EF22E1E0DD1}">
      <dsp:nvSpPr>
        <dsp:cNvPr id="0" name=""/>
        <dsp:cNvSpPr/>
      </dsp:nvSpPr>
      <dsp:spPr>
        <a:xfrm rot="10800000">
          <a:off x="1330499" y="1985872"/>
          <a:ext cx="4523567" cy="76441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087" tIns="41910" rIns="78232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100" kern="1200"/>
            <a:t>СУПРОВІД ТА ЛІКУВАННЯ ДОРОСЛИХ ТА ДІТЕЙ, ХВОРИХ НА ТУБЕРКУЛЬОЗ, НА ПЕРВИННОМУ РІВНІ МЕДИЧНОЇ ДОПОМОГИ</a:t>
          </a:r>
          <a:endParaRPr lang="ru-RU" sz="1100" kern="1200" dirty="0"/>
        </a:p>
      </dsp:txBody>
      <dsp:txXfrm rot="10800000">
        <a:off x="1521603" y="1985872"/>
        <a:ext cx="4332463" cy="764418"/>
      </dsp:txXfrm>
    </dsp:sp>
    <dsp:sp modelId="{E6C38640-3B64-4FB5-8662-972776813BBE}">
      <dsp:nvSpPr>
        <dsp:cNvPr id="0" name=""/>
        <dsp:cNvSpPr/>
      </dsp:nvSpPr>
      <dsp:spPr>
        <a:xfrm>
          <a:off x="948290" y="1985872"/>
          <a:ext cx="764418" cy="764418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C7D599-9F3C-4ECA-87CE-535CFB2AF388}">
      <dsp:nvSpPr>
        <dsp:cNvPr id="0" name=""/>
        <dsp:cNvSpPr/>
      </dsp:nvSpPr>
      <dsp:spPr>
        <a:xfrm rot="10800000">
          <a:off x="1330499" y="2978474"/>
          <a:ext cx="4523567" cy="76441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08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ДІАГНОСТИКА ТА ЛІКУВАННЯ ДОРОСЛИХ І ДІТЕЙ ІЗ ТУБЕРКУЛЬОЗОМ У АМБУЛАТОРНИХ ТА СТАЦІОНАРНИХ УМОВАХ</a:t>
          </a:r>
          <a:endParaRPr lang="ru-RU" sz="1100" kern="1200" dirty="0"/>
        </a:p>
      </dsp:txBody>
      <dsp:txXfrm rot="10800000">
        <a:off x="1521603" y="2978474"/>
        <a:ext cx="4332463" cy="764418"/>
      </dsp:txXfrm>
    </dsp:sp>
    <dsp:sp modelId="{08590309-BB82-4CD8-ADA2-AD28E3F74DF5}">
      <dsp:nvSpPr>
        <dsp:cNvPr id="0" name=""/>
        <dsp:cNvSpPr/>
      </dsp:nvSpPr>
      <dsp:spPr>
        <a:xfrm>
          <a:off x="948290" y="2978474"/>
          <a:ext cx="764418" cy="764418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0254C3-72AD-43A5-B633-ECC23DC672ED}">
      <dsp:nvSpPr>
        <dsp:cNvPr id="0" name=""/>
        <dsp:cNvSpPr/>
      </dsp:nvSpPr>
      <dsp:spPr>
        <a:xfrm rot="10800000">
          <a:off x="1330499" y="3971077"/>
          <a:ext cx="4523567" cy="76441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08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ЛІКУВАННЯ ОСІБ ІЗ ПСИХІЧНИМИ ТА ПОВЕДІНКОВИМИ РОЗЛАДАМИ ВНАСЛІДОК ВЖИВАННЯ ОПІОЇДІВ ІЗ ВИКОРИСТАННЯМ ПРЕПАРАТІВ ЗАМІСНОЇ ПІДТРИМУВАЛЬНОЇ ТЕРАПІЇ</a:t>
          </a:r>
          <a:endParaRPr lang="ru-RU" sz="1100" kern="1200" dirty="0"/>
        </a:p>
      </dsp:txBody>
      <dsp:txXfrm rot="10800000">
        <a:off x="1521603" y="3971077"/>
        <a:ext cx="4332463" cy="764418"/>
      </dsp:txXfrm>
    </dsp:sp>
    <dsp:sp modelId="{E8C6A8D0-FD41-4969-8B75-71CF003ED4DD}">
      <dsp:nvSpPr>
        <dsp:cNvPr id="0" name=""/>
        <dsp:cNvSpPr/>
      </dsp:nvSpPr>
      <dsp:spPr>
        <a:xfrm>
          <a:off x="948290" y="3971077"/>
          <a:ext cx="764418" cy="764418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8517BF-4D44-4984-A135-6CF935E2527D}">
      <dsp:nvSpPr>
        <dsp:cNvPr id="0" name=""/>
        <dsp:cNvSpPr/>
      </dsp:nvSpPr>
      <dsp:spPr>
        <a:xfrm rot="10800000">
          <a:off x="1330499" y="4963680"/>
          <a:ext cx="4523567" cy="76441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08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ЛІКУВАННЯ ТА СУПРОВІД ПАЦІЄНТІВ З ГЕМАТОЛОГІЧНИМИ ТА ОНКОГЕМАТОЛОГІЧНИМИ ЗАХВОРЮВАННЯМИ У ДОРОСЛИХ ТА ДІТЕЙ В АМБУЛАТОРНИХ ТА СТАЦІОНАРНИХ УМОВАХ</a:t>
          </a:r>
          <a:endParaRPr lang="ru-RU" sz="1100" kern="1200" dirty="0"/>
        </a:p>
      </dsp:txBody>
      <dsp:txXfrm rot="10800000">
        <a:off x="1521603" y="4963680"/>
        <a:ext cx="4332463" cy="764418"/>
      </dsp:txXfrm>
    </dsp:sp>
    <dsp:sp modelId="{A3140EA8-31A0-490A-8713-6F55FF7CC2FE}">
      <dsp:nvSpPr>
        <dsp:cNvPr id="0" name=""/>
        <dsp:cNvSpPr/>
      </dsp:nvSpPr>
      <dsp:spPr>
        <a:xfrm>
          <a:off x="948290" y="4963680"/>
          <a:ext cx="764418" cy="764418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0.39226</cdr:x>
      <cdr:y>0.74475</cdr:y>
    </cdr:from>
    <cdr:to>
      <cdr:x>0.48845</cdr:x>
      <cdr:y>0.79346</cdr:y>
    </cdr:to>
    <cdr:sp macro="" textlink="">
      <cdr:nvSpPr>
        <cdr:cNvPr id="3" name="Прямоугольник: скругленные углы 11">
          <a:extLst xmlns:a="http://schemas.openxmlformats.org/drawingml/2006/main">
            <a:ext uri="{FF2B5EF4-FFF2-40B4-BE49-F238E27FC236}">
              <a16:creationId xmlns:a16="http://schemas.microsoft.com/office/drawing/2014/main" id="{0CDCD0C3-53CE-4D4C-ABB1-F167A2E52006}"/>
            </a:ext>
          </a:extLst>
        </cdr:cNvPr>
        <cdr:cNvSpPr/>
      </cdr:nvSpPr>
      <cdr:spPr>
        <a:xfrm xmlns:a="http://schemas.openxmlformats.org/drawingml/2006/main">
          <a:off x="4319717" y="4080678"/>
          <a:ext cx="1059285" cy="26686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500"/>
              <a:ea typeface="+mn-ea"/>
              <a:cs typeface="+mn-cs"/>
            </a:rPr>
            <a:t>12,4%</a:t>
          </a:r>
          <a:endParaRPr kumimoji="0" lang="uk-UA" sz="1400" b="0" i="0" u="none" strike="noStrike" kern="1200" cap="none" spc="0" normalizeH="0" baseline="0" noProof="0" dirty="0">
            <a:ln>
              <a:noFill/>
            </a:ln>
            <a:solidFill>
              <a:srgbClr val="004188"/>
            </a:solidFill>
            <a:effectLst/>
            <a:uLnTx/>
            <a:uFillTx/>
            <a:latin typeface="Museo Sans Cyrl 50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0.41306</cdr:x>
      <cdr:y>0.33064</cdr:y>
    </cdr:from>
    <cdr:to>
      <cdr:x>0.50361</cdr:x>
      <cdr:y>0.38314</cdr:y>
    </cdr:to>
    <cdr:sp macro="" textlink="">
      <cdr:nvSpPr>
        <cdr:cNvPr id="4" name="Прямоугольник: скругленные углы 3">
          <a:extLst xmlns:a="http://schemas.openxmlformats.org/drawingml/2006/main">
            <a:ext uri="{FF2B5EF4-FFF2-40B4-BE49-F238E27FC236}">
              <a16:creationId xmlns:a16="http://schemas.microsoft.com/office/drawing/2014/main" id="{6ABC3983-BC41-41B4-B29B-6170C4E27E3F}"/>
            </a:ext>
          </a:extLst>
        </cdr:cNvPr>
        <cdr:cNvSpPr/>
      </cdr:nvSpPr>
      <cdr:spPr>
        <a:xfrm xmlns:a="http://schemas.openxmlformats.org/drawingml/2006/main">
          <a:off x="4548842" y="1811684"/>
          <a:ext cx="997179" cy="28766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500"/>
              <a:ea typeface="+mn-ea"/>
              <a:cs typeface="+mn-cs"/>
            </a:rPr>
            <a:t>12,2%</a:t>
          </a:r>
          <a:endParaRPr kumimoji="0" lang="uk-UA" sz="1400" b="0" i="0" u="none" strike="noStrike" kern="1200" cap="none" spc="0" normalizeH="0" baseline="0" noProof="0" dirty="0">
            <a:ln>
              <a:noFill/>
            </a:ln>
            <a:solidFill>
              <a:srgbClr val="004188"/>
            </a:solidFill>
            <a:effectLst/>
            <a:uLnTx/>
            <a:uFillTx/>
            <a:latin typeface="Museo Sans Cyrl 50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0.4118</cdr:x>
      <cdr:y>0.26792</cdr:y>
    </cdr:from>
    <cdr:to>
      <cdr:x>0.50361</cdr:x>
      <cdr:y>0.31298</cdr:y>
    </cdr:to>
    <cdr:sp macro="" textlink="">
      <cdr:nvSpPr>
        <cdr:cNvPr id="5" name="Прямоугольник: скругленные углы 3">
          <a:extLst xmlns:a="http://schemas.openxmlformats.org/drawingml/2006/main">
            <a:ext uri="{FF2B5EF4-FFF2-40B4-BE49-F238E27FC236}">
              <a16:creationId xmlns:a16="http://schemas.microsoft.com/office/drawing/2014/main" id="{6ABC3983-BC41-41B4-B29B-6170C4E27E3F}"/>
            </a:ext>
          </a:extLst>
        </cdr:cNvPr>
        <cdr:cNvSpPr/>
      </cdr:nvSpPr>
      <cdr:spPr>
        <a:xfrm xmlns:a="http://schemas.openxmlformats.org/drawingml/2006/main">
          <a:off x="4534967" y="1468013"/>
          <a:ext cx="1011054" cy="24689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500"/>
              <a:ea typeface="+mn-ea"/>
              <a:cs typeface="+mn-cs"/>
            </a:rPr>
            <a:t>12,5%</a:t>
          </a:r>
          <a:endParaRPr kumimoji="0" lang="uk-UA" sz="1400" b="0" i="0" u="none" strike="noStrike" kern="1200" cap="none" spc="0" normalizeH="0" baseline="0" noProof="0" dirty="0">
            <a:ln>
              <a:noFill/>
            </a:ln>
            <a:solidFill>
              <a:srgbClr val="004188"/>
            </a:solidFill>
            <a:effectLst/>
            <a:uLnTx/>
            <a:uFillTx/>
            <a:latin typeface="Museo Sans Cyrl 50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0.68015</cdr:x>
      <cdr:y>0.96088</cdr:y>
    </cdr:from>
    <cdr:to>
      <cdr:x>0.82175</cdr:x>
      <cdr:y>0.98723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64B73E8-48D4-4154-9C62-726F5F91D8DA}"/>
            </a:ext>
          </a:extLst>
        </cdr:cNvPr>
        <cdr:cNvSpPr txBox="1"/>
      </cdr:nvSpPr>
      <cdr:spPr>
        <a:xfrm xmlns:a="http://schemas.openxmlformats.org/drawingml/2006/main">
          <a:off x="7490143" y="5264887"/>
          <a:ext cx="1559293" cy="144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0.68086</cdr:x>
      <cdr:y>0.94794</cdr:y>
    </cdr:from>
    <cdr:to>
      <cdr:x>0.69015</cdr:x>
      <cdr:y>0.96611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a16="http://schemas.microsoft.com/office/drawing/2014/main" id="{251E86FF-13C1-48DA-8164-FF172B690964}"/>
            </a:ext>
          </a:extLst>
        </cdr:cNvPr>
        <cdr:cNvSpPr/>
      </cdr:nvSpPr>
      <cdr:spPr>
        <a:xfrm xmlns:a="http://schemas.openxmlformats.org/drawingml/2006/main">
          <a:off x="7497953" y="5193992"/>
          <a:ext cx="102311" cy="995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accent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0.66966</cdr:x>
      <cdr:y>0.93628</cdr:y>
    </cdr:from>
    <cdr:to>
      <cdr:x>0.76318</cdr:x>
      <cdr:y>0.97976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6E7DE77C-7957-439B-96A5-F65EBAECB1BC}"/>
            </a:ext>
          </a:extLst>
        </cdr:cNvPr>
        <cdr:cNvSpPr txBox="1"/>
      </cdr:nvSpPr>
      <cdr:spPr>
        <a:xfrm xmlns:a="http://schemas.openxmlformats.org/drawingml/2006/main">
          <a:off x="7374640" y="5130135"/>
          <a:ext cx="1029903" cy="238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0.69063</cdr:x>
      <cdr:y>0.93433</cdr:y>
    </cdr:from>
    <cdr:to>
      <cdr:x>0.91875</cdr:x>
      <cdr:y>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33F6CCF-1F44-4D27-BB00-B8A59AB5CB3D}"/>
            </a:ext>
          </a:extLst>
        </cdr:cNvPr>
        <cdr:cNvSpPr txBox="1"/>
      </cdr:nvSpPr>
      <cdr:spPr>
        <a:xfrm xmlns:a="http://schemas.openxmlformats.org/drawingml/2006/main">
          <a:off x="7605497" y="5119425"/>
          <a:ext cx="2512162" cy="359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% </a:t>
          </a:r>
          <a:r>
            <a:rPr lang="uk-UA" sz="1400" dirty="0">
              <a:solidFill>
                <a:schemeClr val="tx2">
                  <a:lumMod val="60000"/>
                  <a:lumOff val="40000"/>
                </a:schemeClr>
              </a:solidFill>
            </a:rPr>
            <a:t>ефективності</a:t>
          </a:r>
          <a:r>
            <a:rPr lang="uk-UA" sz="1400" dirty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uk-UA" sz="1400" dirty="0">
              <a:solidFill>
                <a:schemeClr val="tx2">
                  <a:lumMod val="60000"/>
                  <a:lumOff val="40000"/>
                </a:schemeClr>
              </a:solidFill>
            </a:rPr>
            <a:t>тестування</a:t>
          </a:r>
        </a:p>
      </cdr:txBody>
    </cdr:sp>
  </cdr:relSizeAnchor>
  <cdr:relSizeAnchor xmlns:cdr="http://schemas.openxmlformats.org/drawingml/2006/chartDrawing">
    <cdr:from>
      <cdr:x>0.48691</cdr:x>
      <cdr:y>0.40447</cdr:y>
    </cdr:from>
    <cdr:to>
      <cdr:x>0.57746</cdr:x>
      <cdr:y>0.45697</cdr:y>
    </cdr:to>
    <cdr:sp macro="" textlink="">
      <cdr:nvSpPr>
        <cdr:cNvPr id="9" name="Прямоугольник: скругленные углы 8">
          <a:extLst xmlns:a="http://schemas.openxmlformats.org/drawingml/2006/main">
            <a:ext uri="{FF2B5EF4-FFF2-40B4-BE49-F238E27FC236}">
              <a16:creationId xmlns:a16="http://schemas.microsoft.com/office/drawing/2014/main" id="{B3E767C7-1785-4A84-BD45-BC454AE03A11}"/>
            </a:ext>
          </a:extLst>
        </cdr:cNvPr>
        <cdr:cNvSpPr/>
      </cdr:nvSpPr>
      <cdr:spPr>
        <a:xfrm xmlns:a="http://schemas.openxmlformats.org/drawingml/2006/main">
          <a:off x="5362054" y="2216218"/>
          <a:ext cx="997179" cy="28766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500"/>
              <a:ea typeface="+mn-ea"/>
              <a:cs typeface="+mn-cs"/>
            </a:rPr>
            <a:t>15,4%</a:t>
          </a:r>
          <a:endParaRPr kumimoji="0" lang="uk-UA" sz="1400" b="0" i="0" u="none" strike="noStrike" kern="1200" cap="none" spc="0" normalizeH="0" baseline="0" noProof="0" dirty="0">
            <a:ln>
              <a:noFill/>
            </a:ln>
            <a:solidFill>
              <a:srgbClr val="004188"/>
            </a:solidFill>
            <a:effectLst/>
            <a:uLnTx/>
            <a:uFillTx/>
            <a:latin typeface="Museo Sans Cyrl 500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0.74747</cdr:x>
      <cdr:y>0.44091</cdr:y>
    </cdr:from>
    <cdr:to>
      <cdr:x>0.88753</cdr:x>
      <cdr:y>0.7504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66DEDC2-92A1-4815-A454-2E618F17F0A4}"/>
            </a:ext>
          </a:extLst>
        </cdr:cNvPr>
        <cdr:cNvSpPr txBox="1"/>
      </cdr:nvSpPr>
      <cdr:spPr>
        <a:xfrm xmlns:a="http://schemas.openxmlformats.org/drawingml/2006/main">
          <a:off x="6626221" y="575912"/>
          <a:ext cx="1241614" cy="404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2">
                  <a:lumMod val="50000"/>
                </a:schemeClr>
              </a:solidFill>
            </a:rPr>
            <a:t>7</a:t>
          </a:r>
          <a:r>
            <a:rPr lang="uk-UA" sz="1400" b="1" dirty="0">
              <a:solidFill>
                <a:schemeClr val="accent2">
                  <a:lumMod val="50000"/>
                </a:schemeClr>
              </a:solidFill>
            </a:rPr>
            <a:t>0</a:t>
          </a:r>
          <a:r>
            <a:rPr lang="en-US" sz="1400" b="1" dirty="0">
              <a:solidFill>
                <a:schemeClr val="accent2">
                  <a:lumMod val="50000"/>
                </a:schemeClr>
              </a:solidFill>
            </a:rPr>
            <a:t>% - </a:t>
          </a:r>
          <a:r>
            <a:rPr lang="uk-UA" sz="1400" b="1" dirty="0">
              <a:solidFill>
                <a:schemeClr val="accent2">
                  <a:lumMod val="50000"/>
                </a:schemeClr>
              </a:solidFill>
            </a:rPr>
            <a:t>3663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02F07-9180-44F9-B681-219E6B17B41D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E2628-5581-4C21-B911-42C234A6A7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9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713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0" dirty="0"/>
              <a:t>Абсолютні цифри</a:t>
            </a:r>
            <a:endParaRPr lang="en-US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8470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632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40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1564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719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603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822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917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8137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10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5614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684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5182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3470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14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Простежується відсутність проектів на рівні багатьох закладів (при значній концентрації у Миколаївському районі)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88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9BE8F-B58F-4BA4-98FD-4A9D93B8827B}" type="slidenum">
              <a:rPr lang="ru-UA" smtClean="0"/>
              <a:t>25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326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00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0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59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14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829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603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4148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165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E2628-5581-4C21-B911-42C234A6A778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644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9F06A5-5062-4C08-8F8F-E2FAD19C5AA8}"/>
              </a:ext>
            </a:extLst>
          </p:cNvPr>
          <p:cNvSpPr txBox="1"/>
          <p:nvPr userDrawn="1"/>
        </p:nvSpPr>
        <p:spPr>
          <a:xfrm>
            <a:off x="682652" y="6019800"/>
            <a:ext cx="85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4188"/>
                </a:solidFill>
                <a:latin typeface="Museo Sans Cyrl 500" panose="02000000000000000000" pitchFamily="50" charset="-52"/>
              </a:rPr>
              <a:t>2018</a:t>
            </a:r>
            <a:endParaRPr lang="en-US" sz="2000" dirty="0" err="1">
              <a:solidFill>
                <a:srgbClr val="004188"/>
              </a:solidFill>
              <a:latin typeface="Museo Sans Cyrl 500" panose="02000000000000000000" pitchFamily="50" charset="-52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слайда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0777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E08B1-86CE-4B81-A94D-CD3E59AE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F81A2-A279-42F5-82E4-4AE42257B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9816F6-8A29-432B-AF4A-BF77CE30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16CF-3254-42D9-83D9-A541519FFDFA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159879-F74C-4E4B-B147-9EB1A71E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3D061E-F361-4A9F-B187-AB32DCB1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25780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601DA-E668-4C78-ABE6-857D4A82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ABB836-8AAD-4AE7-B0B7-556BDA389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8092C9-97EE-4399-94B6-EBD9E95A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16CF-3254-42D9-83D9-A541519FFDFA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ACE2E-1F87-4FA6-B0F3-C1D81381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98867-1C16-4D05-B53B-CE3EBDC7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71148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11388-AB2C-464F-A26D-355F3CE7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3B41B-DC8E-4730-AAAA-BFF61A82C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CD4C0D-BBF9-4B3D-81D7-803AD0086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9CE8C3-CB48-4A3F-AF73-62F5C863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16CF-3254-42D9-83D9-A541519FFDFA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A3A69-48B6-48B1-8583-A2997C78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C59576-F4E4-49D6-909A-A51E9B38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79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A278D-7733-44D0-9477-03EF657A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321554-1593-4056-AAF6-D3AFEF39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A10000-5454-403D-8D0B-0BA0202BE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5D0B1E-8EB0-48FE-978E-90AB301C1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D24567-2083-4F12-9393-D1B9D8540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1816B6-C5CF-46DD-895D-3984EB3B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16CF-3254-42D9-83D9-A541519FFDFA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89005D-5476-463F-B5FF-B73DB7E5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D14F34-C414-48C1-B8A0-E08081C2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4172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D8AB6-0044-44C9-9B20-339D3B12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91E030-EBCC-4B1D-94B7-09315E81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16CF-3254-42D9-83D9-A541519FFDFA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84CCA9-E58B-404C-A3E0-A7314276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0274CA-A83C-466F-A873-38D39C71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4879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7C8F63-8A23-405F-868D-2644A298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16CF-3254-42D9-83D9-A541519FFDFA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BD9299-0653-4CB7-A80E-879D10AF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C3A433-226D-484F-B455-C0F1E0A2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5007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EA1CD-9240-4F1D-97E3-9F763D63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2BC41F-B902-4FDD-9670-AA5F13B2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CC0A33-1B1C-4AF8-B3A6-0503BDA15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B47FBF-F4A0-40ED-B5F9-58DBA9D2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16CF-3254-42D9-83D9-A541519FFDFA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FB0060-EB1B-498E-8EF8-E545587A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3BE6E4-33E7-4296-97C7-82924D0D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693300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EE58B-1E41-4B32-9ECB-537507E5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E1C092-51DB-4C55-BBF7-CBAECF16D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882A13-883D-4B40-8CE4-320C1B0A6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6363EF-3556-4B84-AB09-6DA3EA60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16CF-3254-42D9-83D9-A541519FFDFA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8DE68E-5E08-4E3B-AF97-8911EE9F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56B1D0-EFB8-4D33-9661-83C59C94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36787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FD7C6-FE20-4669-9053-3F771D76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835E9C-CEF4-4E67-B4B7-C81FBCEBC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9BF33C-275F-46C9-91F2-68E95022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16CF-3254-42D9-83D9-A541519FFDFA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9798E2-E6B7-4EE1-9567-F3A182A2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D7699-3F0A-43F9-B7D0-2BE5EFD1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32806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0A3182-636C-4170-B5D8-521AC808E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27DA5A-546D-458C-A493-C3FF6BCFD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10CA2-E211-4BF1-AD3F-AA7C588C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16CF-3254-42D9-83D9-A541519FFDFA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E925E9-9C01-49A5-81DB-3C4B62C6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1C301-FF7B-4E3F-A197-51BC3759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8332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2674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/>
          </p:cNvSpPr>
          <p:nvPr>
            <p:ph type="title"/>
          </p:nvPr>
        </p:nvSpPr>
        <p:spPr>
          <a:xfrm>
            <a:off x="548640" y="3138628"/>
            <a:ext cx="5766816" cy="3662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/>
            </a:lvl1pPr>
          </a:lstStyle>
          <a:p>
            <a:r>
              <a:t>Текст назви</a:t>
            </a:r>
          </a:p>
        </p:txBody>
      </p:sp>
      <p:sp>
        <p:nvSpPr>
          <p:cNvPr id="475" name="Shape 475"/>
          <p:cNvSpPr>
            <a:spLocks noGrp="1"/>
          </p:cNvSpPr>
          <p:nvPr>
            <p:ph type="body" sz="quarter" idx="1"/>
          </p:nvPr>
        </p:nvSpPr>
        <p:spPr>
          <a:xfrm>
            <a:off x="548640" y="3694176"/>
            <a:ext cx="5766816" cy="3077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2000"/>
            </a:lvl1pPr>
            <a:lvl2pPr marL="194027" indent="-194027">
              <a:lnSpc>
                <a:spcPct val="100000"/>
              </a:lnSpc>
              <a:spcBef>
                <a:spcPts val="2200"/>
              </a:spcBef>
              <a:buChar char="•"/>
              <a:defRPr sz="2000"/>
            </a:lvl2pPr>
            <a:lvl3pPr marL="384175" indent="-214312">
              <a:lnSpc>
                <a:spcPct val="100000"/>
              </a:lnSpc>
              <a:spcBef>
                <a:spcPts val="2200"/>
              </a:spcBef>
              <a:defRPr sz="2000"/>
            </a:lvl3pPr>
            <a:lvl4pPr marL="559594" indent="-218281">
              <a:lnSpc>
                <a:spcPct val="100000"/>
              </a:lnSpc>
              <a:spcBef>
                <a:spcPts val="2200"/>
              </a:spcBef>
              <a:defRPr sz="2000"/>
            </a:lvl4pPr>
            <a:lvl5pPr marL="732234" indent="-216297">
              <a:lnSpc>
                <a:spcPct val="100000"/>
              </a:lnSpc>
              <a:spcBef>
                <a:spcPts val="2200"/>
              </a:spcBef>
              <a:defRPr sz="20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76" name="Shape 47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70523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2631232" y="512266"/>
            <a:ext cx="9277387" cy="548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0210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5" y="386896"/>
            <a:ext cx="1970740" cy="673996"/>
          </a:xfrm>
          <a:prstGeom prst="rect">
            <a:avLst/>
          </a:prstGeom>
          <a:ln w="12700">
            <a:miter lim="400000"/>
          </a:ln>
        </p:spPr>
      </p:pic>
      <p:sp>
        <p:nvSpPr>
          <p:cNvPr id="834" name="Shape 834"/>
          <p:cNvSpPr>
            <a:spLocks noGrp="1"/>
          </p:cNvSpPr>
          <p:nvPr>
            <p:ph type="body" sz="quarter" idx="1"/>
          </p:nvPr>
        </p:nvSpPr>
        <p:spPr>
          <a:xfrm>
            <a:off x="320703" y="1441830"/>
            <a:ext cx="11550595" cy="366427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  <a:lvl2pPr marL="685800" indent="-2286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2pPr>
            <a:lvl3pPr marL="1188719" indent="-274319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3pPr>
            <a:lvl4pPr marL="1676400" indent="-30480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4pPr>
            <a:lvl5pPr marL="2133600" indent="-3048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35" name="Shape 835"/>
          <p:cNvSpPr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spcBef>
                <a:spcPts val="200"/>
              </a:spcBef>
              <a:defRPr sz="1200" b="1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8118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 usag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Приклад використання шрифтів 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017343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dirty="0" smtClean="0">
                <a:latin typeface="Museo Sans Cyrl 7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700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7343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300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351219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500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351219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1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100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017343" y="2614040"/>
            <a:ext cx="4333876" cy="399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900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Діаграма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 hasCustomPrompt="1"/>
          </p:nvPr>
        </p:nvSpPr>
        <p:spPr>
          <a:xfrm>
            <a:off x="3023410" y="2352714"/>
            <a:ext cx="6559128" cy="3897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uk-UA" dirty="0"/>
              <a:t>Діаграма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1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>
                <a:latin typeface="Museo Sans Cyrl 500" panose="02000000000000000000" charset="-52"/>
              </a:defRPr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слайда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0241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2631232" y="512266"/>
            <a:ext cx="9277387" cy="548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340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 usag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Приклад використання шрифтів 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017343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dirty="0" smtClean="0">
                <a:latin typeface="Museo Sans Cyrl 7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700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7343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300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351219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500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351219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1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100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017343" y="2614040"/>
            <a:ext cx="4333876" cy="399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900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1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Діаграма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 hasCustomPrompt="1"/>
          </p:nvPr>
        </p:nvSpPr>
        <p:spPr>
          <a:xfrm>
            <a:off x="3023410" y="2352714"/>
            <a:ext cx="6559128" cy="3897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uk-UA" dirty="0"/>
              <a:t>Діаграма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0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CF3C5-CA45-4E8F-AE5D-F8A0E6E09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441A8F-6937-4040-8885-66895D6D8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1EA0D0-AA9C-4217-A3DF-6E5CD038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16CF-3254-42D9-83D9-A541519FFDFA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A58C1-4277-4CAF-9EA1-DC1A8B67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02DF2D-1D4C-4A94-A9B4-65B1EB62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52492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47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68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54A12-5E4C-499A-BDC7-A9975DAD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F8BA41-274B-4868-963B-2C4CB3E74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3BBC4-3A4A-4232-9A1C-385A35A58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916CF-3254-42D9-83D9-A541519FFDFA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C8EB4-4054-4216-A0FE-723FF7082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45A91-D693-4193-B2E8-392341F51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612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pn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https://zakon.rada.gov.ua/laws/show/1415-2019-%D1%80#Tex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unaids.org/sites/default/files/media_asset/2021_political-declaration-on-hiv-and-aids_en.pdf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courses.phc.org.ua/courses/course-v1:PHC+21+2021/abou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5" Type="http://schemas.openxmlformats.org/officeDocument/2006/relationships/comments" Target="../comments/commen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14/relationships/chartEx" Target="../charts/chartEx1.xml"/><Relationship Id="rId7" Type="http://schemas.microsoft.com/office/2014/relationships/chartEx" Target="../charts/chartEx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14/relationships/chartEx" Target="../charts/chartEx2.xml"/><Relationship Id="rId10" Type="http://schemas.openxmlformats.org/officeDocument/2006/relationships/image" Target="../media/image22.png"/><Relationship Id="rId4" Type="http://schemas.openxmlformats.org/officeDocument/2006/relationships/image" Target="../media/image190.png"/><Relationship Id="rId9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>
            <a:off x="2198255" y="3038192"/>
            <a:ext cx="8506690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740" y="18835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59640" y="1628955"/>
            <a:ext cx="922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3200" b="1" kern="0" dirty="0">
                <a:solidFill>
                  <a:srgbClr val="004188"/>
                </a:solidFill>
                <a:latin typeface="Myriad pro"/>
                <a:cs typeface="Arial"/>
              </a:rPr>
              <a:t>Аналіз основних показників діяльності з тестування на ВІЛ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2A799-8BFE-4B78-9DC7-F0FF42A92356}"/>
              </a:ext>
            </a:extLst>
          </p:cNvPr>
          <p:cNvSpPr txBox="1"/>
          <p:nvPr/>
        </p:nvSpPr>
        <p:spPr>
          <a:xfrm>
            <a:off x="5948218" y="5432714"/>
            <a:ext cx="5238462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lvl="0" indent="0">
              <a:buNone/>
              <a:defRPr/>
            </a:pPr>
            <a:r>
              <a:rPr lang="uk-UA" sz="12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Людмила Легкоступ</a:t>
            </a:r>
          </a:p>
          <a:p>
            <a:pPr marL="0" lvl="0" indent="0">
              <a:buNone/>
              <a:defRPr/>
            </a:pPr>
            <a:r>
              <a:rPr lang="uk-UA" sz="12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Н</a:t>
            </a:r>
            <a:r>
              <a:rPr lang="uk-UA" sz="1200" b="1" kern="0" dirty="0">
                <a:solidFill>
                  <a:srgbClr val="004188"/>
                </a:solidFill>
                <a:latin typeface="Myriad pro"/>
                <a:cs typeface="Arial"/>
              </a:rPr>
              <a:t>аціональний координатор з тестування на ВІЛ-інфекцію</a:t>
            </a:r>
          </a:p>
          <a:p>
            <a:pPr marL="0" lvl="0" indent="0">
              <a:buNone/>
              <a:defRPr/>
            </a:pPr>
            <a:r>
              <a:rPr lang="uk-UA" sz="1200" b="1" kern="0" dirty="0">
                <a:solidFill>
                  <a:srgbClr val="004188"/>
                </a:solidFill>
                <a:latin typeface="Myriad pro"/>
                <a:cs typeface="Arial"/>
              </a:rPr>
              <a:t>ДУ</a:t>
            </a:r>
            <a:r>
              <a:rPr lang="ru-RU" sz="1200" b="1" kern="0" dirty="0">
                <a:solidFill>
                  <a:srgbClr val="004188"/>
                </a:solidFill>
                <a:latin typeface="Myriad pro"/>
                <a:cs typeface="Arial"/>
              </a:rPr>
              <a:t>«Центр </a:t>
            </a:r>
            <a:r>
              <a:rPr lang="uk-UA" sz="1200" b="1" kern="0" dirty="0">
                <a:solidFill>
                  <a:srgbClr val="004188"/>
                </a:solidFill>
                <a:latin typeface="Myriad pro"/>
                <a:cs typeface="Arial"/>
              </a:rPr>
              <a:t>громадського здоров'я МОЗ України»</a:t>
            </a:r>
            <a:r>
              <a:rPr lang="ru-RU" sz="1200" b="1" kern="0" dirty="0">
                <a:solidFill>
                  <a:srgbClr val="004188"/>
                </a:solidFill>
                <a:latin typeface="Myriad pro"/>
                <a:cs typeface="Arial"/>
              </a:rPr>
              <a:t> </a:t>
            </a:r>
          </a:p>
          <a:p>
            <a:pPr marL="0" lvl="0" indent="0">
              <a:buNone/>
              <a:defRPr/>
            </a:pPr>
            <a:r>
              <a:rPr lang="ru-RU" sz="1200" b="1" kern="0" dirty="0">
                <a:solidFill>
                  <a:srgbClr val="004188"/>
                </a:solidFill>
                <a:latin typeface="Myriad pro"/>
                <a:cs typeface="Arial"/>
              </a:rPr>
              <a:t>20 вересня 2021 року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39769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D76196-02C5-4812-BF49-09F18399777B}"/>
              </a:ext>
            </a:extLst>
          </p:cNvPr>
          <p:cNvSpPr txBox="1"/>
          <p:nvPr/>
        </p:nvSpPr>
        <p:spPr>
          <a:xfrm>
            <a:off x="5200186" y="236839"/>
            <a:ext cx="642455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Ефективність тестування за клінічними показами за 6 місяців 2021 року (</a:t>
            </a:r>
            <a:r>
              <a:rPr lang="uk-UA" sz="2000" b="1" kern="0" dirty="0" err="1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таб</a:t>
            </a:r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. 1000)*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 flipV="1">
            <a:off x="5200186" y="1064990"/>
            <a:ext cx="6424551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9D9F186-9075-4458-8A55-F65CA36F9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930510"/>
              </p:ext>
            </p:extLst>
          </p:nvPr>
        </p:nvGraphicFramePr>
        <p:xfrm>
          <a:off x="593766" y="1239814"/>
          <a:ext cx="11329060" cy="507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86409DB-9F14-486B-B33F-020A513C06C8}"/>
              </a:ext>
            </a:extLst>
          </p:cNvPr>
          <p:cNvSpPr txBox="1"/>
          <p:nvPr/>
        </p:nvSpPr>
        <p:spPr>
          <a:xfrm>
            <a:off x="1069075" y="6296430"/>
            <a:ext cx="60979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00" kern="0">
                <a:solidFill>
                  <a:schemeClr val="accent1">
                    <a:lumMod val="50000"/>
                  </a:schemeClr>
                </a:solidFill>
                <a:latin typeface="Myriad pro"/>
                <a:cs typeface="Arial"/>
              </a:rPr>
              <a:t>* без урахування осіб, які  обстежені у ЗОЗ, що надають допомогу хворим на туберкульоз </a:t>
            </a:r>
          </a:p>
        </p:txBody>
      </p:sp>
    </p:spTree>
    <p:extLst>
      <p:ext uri="{BB962C8B-B14F-4D97-AF65-F5344CB8AC3E}">
        <p14:creationId xmlns:p14="http://schemas.microsoft.com/office/powerpoint/2010/main" val="250742343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D76196-02C5-4812-BF49-09F18399777B}"/>
              </a:ext>
            </a:extLst>
          </p:cNvPr>
          <p:cNvSpPr txBox="1"/>
          <p:nvPr/>
        </p:nvSpPr>
        <p:spPr>
          <a:xfrm>
            <a:off x="4655126" y="244916"/>
            <a:ext cx="705448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% ефективність тестування за клінічними показами,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дані </a:t>
            </a:r>
            <a:r>
              <a:rPr lang="en-US" sz="20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Health Link </a:t>
            </a:r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 та таб.1000 за 6 місяців 2021 року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>
            <a:off x="4655126" y="1066976"/>
            <a:ext cx="6487491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CA6D709-7BBC-436C-98BD-E0F672CC2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489006"/>
              </p:ext>
            </p:extLst>
          </p:nvPr>
        </p:nvGraphicFramePr>
        <p:xfrm>
          <a:off x="1149531" y="1821656"/>
          <a:ext cx="9993086" cy="410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287387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6" y="382970"/>
            <a:ext cx="2045661" cy="7208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>
            <a:off x="5403273" y="789113"/>
            <a:ext cx="5213267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17464" y="292808"/>
            <a:ext cx="5714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</a:rPr>
              <a:t>Тестування на ВІЛ-інфекцію в ПМГ 2020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835514676"/>
              </p:ext>
            </p:extLst>
          </p:nvPr>
        </p:nvGraphicFramePr>
        <p:xfrm>
          <a:off x="4258849" y="1290181"/>
          <a:ext cx="7050402" cy="3407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349" y="1878904"/>
            <a:ext cx="3407078" cy="16065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851" y="3484666"/>
            <a:ext cx="3440042" cy="155169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47064" y="5198326"/>
            <a:ext cx="5440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dirty="0"/>
              <a:t>* Цей перелік не застосовується для діагностики захворювань за наявності</a:t>
            </a:r>
          </a:p>
          <a:p>
            <a:r>
              <a:rPr lang="uk-UA" sz="1100" dirty="0"/>
              <a:t>відповідних симптомів, моніторингу перебігу виявлених захворювань,</a:t>
            </a:r>
          </a:p>
          <a:p>
            <a:r>
              <a:rPr lang="uk-UA" sz="1100" dirty="0"/>
              <a:t>контролю лікування захворювань. За наявності симптомів захворювань обсяг</a:t>
            </a:r>
          </a:p>
          <a:p>
            <a:r>
              <a:rPr lang="uk-UA" sz="1100" dirty="0"/>
              <a:t>обстеження визначається галузевим стандартом у сфері охорони здоров’я.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3985219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6" y="69820"/>
            <a:ext cx="2045661" cy="7208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 flipV="1">
            <a:off x="5031711" y="503786"/>
            <a:ext cx="5901760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46852" y="93338"/>
            <a:ext cx="9165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</a:rPr>
              <a:t>Тестування на ВІЛ-інфекцію в ПМГ 2021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996988226"/>
              </p:ext>
            </p:extLst>
          </p:nvPr>
        </p:nvGraphicFramePr>
        <p:xfrm>
          <a:off x="208934" y="762643"/>
          <a:ext cx="6166814" cy="578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092773103"/>
              </p:ext>
            </p:extLst>
          </p:nvPr>
        </p:nvGraphicFramePr>
        <p:xfrm>
          <a:off x="5746852" y="762643"/>
          <a:ext cx="6802357" cy="572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05812378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E187D-9695-994D-8221-41736C49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753" y="241071"/>
            <a:ext cx="6876068" cy="629416"/>
          </a:xfrm>
        </p:spPr>
        <p:txBody>
          <a:bodyPr>
            <a:noAutofit/>
          </a:bodyPr>
          <a:lstStyle/>
          <a:p>
            <a:r>
              <a:rPr lang="uk-UA" sz="2000" b="1" kern="0" dirty="0">
                <a:solidFill>
                  <a:srgbClr val="004188"/>
                </a:solidFill>
                <a:latin typeface="Myriad pro"/>
                <a:ea typeface="+mn-ea"/>
                <a:cs typeface="Arial"/>
              </a:rPr>
              <a:t>За результатами візитів технічної допомоги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F46B72-3CF7-584A-B7B2-60011816E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722" y="2288137"/>
            <a:ext cx="9754334" cy="3112196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070C0"/>
              </a:buClr>
              <a:buSzPts val="1600"/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Ускладнені маршрути пацієнта</a:t>
            </a:r>
          </a:p>
          <a:p>
            <a:pPr marL="285750" indent="-285750">
              <a:buClr>
                <a:srgbClr val="0070C0"/>
              </a:buClr>
              <a:buSzPts val="1600"/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Не завжди алгоритм тестування відповідає нормативній базі</a:t>
            </a:r>
          </a:p>
          <a:p>
            <a:pPr marL="285750" indent="-285750">
              <a:buClr>
                <a:srgbClr val="0070C0"/>
              </a:buClr>
              <a:buSzPts val="1600"/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Не в усіх випадках тестують, тих хто має клінічні покази до тестування</a:t>
            </a:r>
          </a:p>
          <a:p>
            <a:pPr marL="285750" indent="-285750">
              <a:buClr>
                <a:srgbClr val="0070C0"/>
              </a:buClr>
              <a:buSzPts val="1600"/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Непоодинокі випадки використання ІФА для скринінгу</a:t>
            </a:r>
          </a:p>
          <a:p>
            <a:pPr marL="285750" indent="-285750">
              <a:buClr>
                <a:srgbClr val="0070C0"/>
              </a:buClr>
              <a:buSzPts val="1600"/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Недостатня забезпеченість ШТ</a:t>
            </a:r>
          </a:p>
          <a:p>
            <a:pPr marL="285750" indent="-285750">
              <a:buClr>
                <a:srgbClr val="0070C0"/>
              </a:buClr>
              <a:buSzPts val="1600"/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Не якісне ведення звітних форм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40BB86-F1BC-4E4C-A465-C8BE211DC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6" y="69820"/>
            <a:ext cx="2045661" cy="72085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AC56D6-4FE5-4F58-87C4-6155E0BA39EE}"/>
              </a:ext>
            </a:extLst>
          </p:cNvPr>
          <p:cNvSpPr/>
          <p:nvPr/>
        </p:nvSpPr>
        <p:spPr>
          <a:xfrm>
            <a:off x="4690754" y="760067"/>
            <a:ext cx="5700155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112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 flipV="1">
            <a:off x="4609578" y="1198056"/>
            <a:ext cx="7126663" cy="45720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BC37C-71F6-4935-AD33-CE78B47B6225}"/>
              </a:ext>
            </a:extLst>
          </p:cNvPr>
          <p:cNvSpPr txBox="1"/>
          <p:nvPr/>
        </p:nvSpPr>
        <p:spPr>
          <a:xfrm>
            <a:off x="4609578" y="292703"/>
            <a:ext cx="734025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Посилення потенціалу з тестування на ВІЛ-інфекцію за ініціативою медичного працівника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F0BC5-F9F1-4891-B9D9-28058AE0EC5C}"/>
              </a:ext>
            </a:extLst>
          </p:cNvPr>
          <p:cNvSpPr txBox="1"/>
          <p:nvPr/>
        </p:nvSpPr>
        <p:spPr>
          <a:xfrm>
            <a:off x="1235033" y="2111009"/>
            <a:ext cx="9957170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SzPts val="1600"/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  <a:sym typeface="Calibri"/>
              </a:rPr>
              <a:t>Перегляд маршрутів пацієнта з можливістю встановлення діагнозу ВІЛ-інфекції як найшвидше (протягом 1-3 днів)</a:t>
            </a:r>
            <a:endParaRPr lang="uk-UA" sz="20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SzPts val="1600"/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  <a:sym typeface="Calibri"/>
              </a:rPr>
              <a:t>Проведення рутинного аналізу ефективності тестування за ініціативи медичного працівника. Використання інструменту оцінки.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  <a:sym typeface="Calibri"/>
              </a:rPr>
              <a:t>Менторінгова підтримка спеціалістами ВІЛ-профільних закладів лікарів первинного та вторинного рівня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SzPts val="1600"/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  <a:sym typeface="Calibri"/>
              </a:rPr>
              <a:t>Координація та контроль за наданням послуг з тестування в рамках пакетів ПМГ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  <a:sym typeface="Calibri"/>
              </a:rPr>
              <a:t>Навчання (нормативно-правові акти, методики та підходи до  тестування)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  <a:sym typeface="Calibri"/>
              </a:rPr>
              <a:t>Координація дій між членами команди МДК, керівниками закладів, ЦГЗ у випадку виникнення проблемних питань (зниження або відсутність тестування в ЗОЗ, нестача тестів і 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  <a:cs typeface="Calibri"/>
                <a:sym typeface="Calibri"/>
              </a:rPr>
              <a:t>т.ін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  <a:sym typeface="Calibri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9053805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D76196-02C5-4812-BF49-09F18399777B}"/>
              </a:ext>
            </a:extLst>
          </p:cNvPr>
          <p:cNvSpPr txBox="1"/>
          <p:nvPr/>
        </p:nvSpPr>
        <p:spPr>
          <a:xfrm>
            <a:off x="6442219" y="203868"/>
            <a:ext cx="325992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Індексне тестування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 flipV="1">
            <a:off x="6501595" y="711252"/>
            <a:ext cx="3141170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07" y="1557152"/>
            <a:ext cx="6712776" cy="38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8839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B6B28DF-161D-4B48-9E19-BBB58712C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693654"/>
              </p:ext>
            </p:extLst>
          </p:nvPr>
        </p:nvGraphicFramePr>
        <p:xfrm>
          <a:off x="373697" y="1039660"/>
          <a:ext cx="11012461" cy="5479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1A31160-0D10-4D16-8566-111547EBBBBF}"/>
              </a:ext>
            </a:extLst>
          </p:cNvPr>
          <p:cNvSpPr/>
          <p:nvPr/>
        </p:nvSpPr>
        <p:spPr>
          <a:xfrm>
            <a:off x="5466143" y="4011293"/>
            <a:ext cx="1011424" cy="2362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14,1%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500"/>
              <a:ea typeface="+mn-ea"/>
              <a:cs typeface="+mn-cs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ABC3983-BC41-41B4-B29B-6170C4E27E3F}"/>
              </a:ext>
            </a:extLst>
          </p:cNvPr>
          <p:cNvSpPr/>
          <p:nvPr/>
        </p:nvSpPr>
        <p:spPr>
          <a:xfrm>
            <a:off x="5483109" y="3607578"/>
            <a:ext cx="913966" cy="2452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14,5%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500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7B485F2-6291-403A-91D8-C3F0C735879C}"/>
              </a:ext>
            </a:extLst>
          </p:cNvPr>
          <p:cNvSpPr/>
          <p:nvPr/>
        </p:nvSpPr>
        <p:spPr>
          <a:xfrm>
            <a:off x="5760055" y="4319124"/>
            <a:ext cx="972875" cy="2580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15,9%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500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CDCD0C3-53CE-4D4C-ABB1-F167A2E52006}"/>
              </a:ext>
            </a:extLst>
          </p:cNvPr>
          <p:cNvSpPr/>
          <p:nvPr/>
        </p:nvSpPr>
        <p:spPr>
          <a:xfrm>
            <a:off x="4279173" y="4745904"/>
            <a:ext cx="876680" cy="2639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10,4%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500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9B4858C-CA9C-4A86-ABE0-9AB07E68035F}"/>
              </a:ext>
            </a:extLst>
          </p:cNvPr>
          <p:cNvSpPr/>
          <p:nvPr/>
        </p:nvSpPr>
        <p:spPr>
          <a:xfrm>
            <a:off x="2637198" y="5387203"/>
            <a:ext cx="696186" cy="1994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0,9%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500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3">
            <a:extLst>
              <a:ext uri="{FF2B5EF4-FFF2-40B4-BE49-F238E27FC236}">
                <a16:creationId xmlns:a16="http://schemas.microsoft.com/office/drawing/2014/main" id="{6ABC3983-BC41-41B4-B29B-6170C4E27E3F}"/>
              </a:ext>
            </a:extLst>
          </p:cNvPr>
          <p:cNvSpPr/>
          <p:nvPr/>
        </p:nvSpPr>
        <p:spPr>
          <a:xfrm>
            <a:off x="4908681" y="2130500"/>
            <a:ext cx="1011037" cy="2469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12,7%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500"/>
              <a:ea typeface="+mn-ea"/>
              <a:cs typeface="+mn-cs"/>
            </a:endParaRPr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4279173" y="278509"/>
            <a:ext cx="6868991" cy="633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6150"/>
              <a:buFont typeface="Arial" panose="020B0604020202020204" pitchFamily="34" charset="0"/>
              <a:buNone/>
              <a:tabLst/>
              <a:defRPr/>
            </a:pPr>
            <a:r>
              <a:rPr lang="uk-UA" b="1" kern="0" dirty="0">
                <a:solidFill>
                  <a:srgbClr val="004188"/>
                </a:solidFill>
                <a:latin typeface="Myriad pro"/>
                <a:cs typeface="Arial"/>
                <a:sym typeface="Trebuchet MS"/>
              </a:rPr>
              <a:t>Стан впровадження індексного тестування в Україні </a:t>
            </a:r>
          </a:p>
          <a:p>
            <a:pPr marL="770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6150"/>
              <a:buFont typeface="Arial" panose="020B0604020202020204" pitchFamily="34" charset="0"/>
              <a:buNone/>
              <a:tabLst/>
              <a:defRPr/>
            </a:pPr>
            <a:r>
              <a:rPr lang="uk-UA" b="1" kern="0" dirty="0">
                <a:solidFill>
                  <a:srgbClr val="004188"/>
                </a:solidFill>
                <a:latin typeface="Myriad pro"/>
                <a:cs typeface="Arial"/>
                <a:sym typeface="Trebuchet MS"/>
              </a:rPr>
              <a:t>01.01.2019-01.07.2021</a:t>
            </a:r>
            <a:endParaRPr kumimoji="0" lang="uk-UA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Google Shape;419;p38"/>
          <p:cNvSpPr/>
          <p:nvPr/>
        </p:nvSpPr>
        <p:spPr>
          <a:xfrm flipV="1">
            <a:off x="4279173" y="911578"/>
            <a:ext cx="6781309" cy="57637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17" name="Прямоугольник: скругленные углы 3">
            <a:extLst>
              <a:ext uri="{FF2B5EF4-FFF2-40B4-BE49-F238E27FC236}">
                <a16:creationId xmlns:a16="http://schemas.microsoft.com/office/drawing/2014/main" id="{6ABC3983-BC41-41B4-B29B-6170C4E27E3F}"/>
              </a:ext>
            </a:extLst>
          </p:cNvPr>
          <p:cNvSpPr/>
          <p:nvPr/>
        </p:nvSpPr>
        <p:spPr>
          <a:xfrm>
            <a:off x="5499765" y="1680787"/>
            <a:ext cx="944180" cy="2469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14,9%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5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494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AE69D41-9EEF-4529-AA40-15ACA7CC9556}"/>
              </a:ext>
            </a:extLst>
          </p:cNvPr>
          <p:cNvSpPr txBox="1"/>
          <p:nvPr/>
        </p:nvSpPr>
        <p:spPr>
          <a:xfrm>
            <a:off x="4346369" y="465039"/>
            <a:ext cx="7129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</a:rPr>
              <a:t>Каскад з індексного тестування за 6 місяців 2021 року*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FB9CF19-53C1-4980-9699-E422BBF6F3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122800"/>
              </p:ext>
            </p:extLst>
          </p:nvPr>
        </p:nvGraphicFramePr>
        <p:xfrm>
          <a:off x="1791945" y="1413036"/>
          <a:ext cx="9200520" cy="434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988812-F017-4C74-AE0B-C4D621409184}"/>
              </a:ext>
            </a:extLst>
          </p:cNvPr>
          <p:cNvSpPr/>
          <p:nvPr/>
        </p:nvSpPr>
        <p:spPr>
          <a:xfrm flipV="1">
            <a:off x="4346368" y="958145"/>
            <a:ext cx="6814411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67E20E2D-3112-4654-BAD0-60F1BA7A619C}"/>
              </a:ext>
            </a:extLst>
          </p:cNvPr>
          <p:cNvSpPr/>
          <p:nvPr/>
        </p:nvSpPr>
        <p:spPr>
          <a:xfrm>
            <a:off x="6447864" y="3202147"/>
            <a:ext cx="952901" cy="770021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13,78%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D23AF-4D58-4DF0-AAD2-62278BB2D319}"/>
              </a:ext>
            </a:extLst>
          </p:cNvPr>
          <p:cNvSpPr txBox="1"/>
          <p:nvPr/>
        </p:nvSpPr>
        <p:spPr>
          <a:xfrm>
            <a:off x="1494350" y="5978265"/>
            <a:ext cx="3323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kern="0" dirty="0">
                <a:solidFill>
                  <a:schemeClr val="accent1">
                    <a:lumMod val="50000"/>
                  </a:schemeClr>
                </a:solidFill>
                <a:latin typeface="Myriad pro"/>
                <a:cs typeface="Arial"/>
              </a:rPr>
              <a:t>* За даними МІС ВІЛ</a:t>
            </a:r>
          </a:p>
        </p:txBody>
      </p:sp>
    </p:spTree>
    <p:extLst>
      <p:ext uri="{BB962C8B-B14F-4D97-AF65-F5344CB8AC3E}">
        <p14:creationId xmlns:p14="http://schemas.microsoft.com/office/powerpoint/2010/main" val="225536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272F2F57-0DDB-4B24-B814-093BF872E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496561"/>
              </p:ext>
            </p:extLst>
          </p:nvPr>
        </p:nvGraphicFramePr>
        <p:xfrm>
          <a:off x="771896" y="1711982"/>
          <a:ext cx="10703824" cy="458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AE69D41-9EEF-4529-AA40-15ACA7CC9556}"/>
              </a:ext>
            </a:extLst>
          </p:cNvPr>
          <p:cNvSpPr txBox="1"/>
          <p:nvPr/>
        </p:nvSpPr>
        <p:spPr>
          <a:xfrm>
            <a:off x="5366240" y="301396"/>
            <a:ext cx="6378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</a:rPr>
              <a:t>Кількість протестованих партнерів за  результатом тестування за 6 місяців 2021 року*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EA1296E-922E-44D7-90FC-C2353CC6BDAE}"/>
              </a:ext>
            </a:extLst>
          </p:cNvPr>
          <p:cNvSpPr/>
          <p:nvPr/>
        </p:nvSpPr>
        <p:spPr>
          <a:xfrm flipV="1">
            <a:off x="5259058" y="1065651"/>
            <a:ext cx="6216662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7758E-D53D-43A2-9A0A-CA897B6AEF0B}"/>
              </a:ext>
            </a:extLst>
          </p:cNvPr>
          <p:cNvSpPr txBox="1"/>
          <p:nvPr/>
        </p:nvSpPr>
        <p:spPr>
          <a:xfrm>
            <a:off x="1436802" y="6293921"/>
            <a:ext cx="3323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dirty="0">
                <a:solidFill>
                  <a:schemeClr val="accent1">
                    <a:lumMod val="75000"/>
                  </a:schemeClr>
                </a:solidFill>
              </a:rPr>
              <a:t>* За даними МІС ВІЛ</a:t>
            </a:r>
          </a:p>
        </p:txBody>
      </p:sp>
    </p:spTree>
    <p:extLst>
      <p:ext uri="{BB962C8B-B14F-4D97-AF65-F5344CB8AC3E}">
        <p14:creationId xmlns:p14="http://schemas.microsoft.com/office/powerpoint/2010/main" val="22000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D76196-02C5-4812-BF49-09F18399777B}"/>
              </a:ext>
            </a:extLst>
          </p:cNvPr>
          <p:cNvSpPr txBox="1"/>
          <p:nvPr/>
        </p:nvSpPr>
        <p:spPr>
          <a:xfrm>
            <a:off x="5298526" y="382124"/>
            <a:ext cx="6758355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hangingPunct="0">
              <a:defRPr/>
            </a:pPr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</a:rPr>
              <a:t>Стратегічні документи з питань тестування на ВІЛ</a:t>
            </a:r>
            <a:endParaRPr lang="uk-UA" sz="2000" b="1" kern="0" dirty="0">
              <a:solidFill>
                <a:srgbClr val="004188"/>
              </a:solidFill>
              <a:latin typeface="Myriad pro"/>
              <a:cs typeface="Arial"/>
              <a:sym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 flipV="1">
            <a:off x="5136446" y="852332"/>
            <a:ext cx="6898816" cy="47187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740" y="18835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874A63-7A6E-4975-9062-0B3277A09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88" y="1260681"/>
            <a:ext cx="3431159" cy="30924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247" y="3514503"/>
            <a:ext cx="2674348" cy="2136524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91B178-C4F4-466B-824E-2E7D9DE968EA}"/>
              </a:ext>
            </a:extLst>
          </p:cNvPr>
          <p:cNvSpPr txBox="1"/>
          <p:nvPr/>
        </p:nvSpPr>
        <p:spPr>
          <a:xfrm>
            <a:off x="683588" y="6229653"/>
            <a:ext cx="6313118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tr-TR" sz="800" kern="0" dirty="0">
                <a:solidFill>
                  <a:schemeClr val="accent1">
                    <a:lumMod val="50000"/>
                  </a:schemeClr>
                </a:solidFill>
                <a:latin typeface="Myriad pro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https://www.unaids.org/sites/default/files/media_asset/2021_political-declaration-on-hiv-and-aids_en.pdf</a:t>
            </a:r>
            <a:endParaRPr lang="uk-UA" sz="800" kern="0" dirty="0">
              <a:solidFill>
                <a:schemeClr val="accent1">
                  <a:lumMod val="50000"/>
                </a:schemeClr>
              </a:solidFill>
              <a:latin typeface="Myriad pro"/>
              <a:cs typeface="Arial"/>
            </a:endParaRPr>
          </a:p>
          <a:p>
            <a:r>
              <a:rPr lang="en-US" sz="800" kern="0" dirty="0">
                <a:solidFill>
                  <a:schemeClr val="accent1">
                    <a:lumMod val="50000"/>
                  </a:schemeClr>
                </a:solidFill>
                <a:latin typeface="Myriad pro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https://zakon.rada.gov.ua/laws/show/1415-2019-%D1%80#Text</a:t>
            </a:r>
            <a:endParaRPr lang="uk-UA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36B217-D398-46B1-8C45-C11B2DF01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1476" y="1217666"/>
            <a:ext cx="3247150" cy="270312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081541-8A1D-47CA-B855-4161C56E5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8527" y="2591838"/>
            <a:ext cx="2041205" cy="288914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732FCE-CEBF-4C90-9E9C-9CEADBC5D9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8962" y="4228186"/>
            <a:ext cx="3049582" cy="2139548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302482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D76196-02C5-4812-BF49-09F18399777B}"/>
              </a:ext>
            </a:extLst>
          </p:cNvPr>
          <p:cNvSpPr txBox="1"/>
          <p:nvPr/>
        </p:nvSpPr>
        <p:spPr>
          <a:xfrm>
            <a:off x="5191126" y="128123"/>
            <a:ext cx="6086214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По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Myriad pro"/>
                <a:cs typeface="Arial"/>
                <a:sym typeface="Arial"/>
              </a:rPr>
              <a:t>силення потенціалу з </a:t>
            </a:r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індексного тестування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 flipV="1">
            <a:off x="5191126" y="549506"/>
            <a:ext cx="6216662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7DD0D-5532-4DE4-B6BA-A36582CE7D4F}"/>
              </a:ext>
            </a:extLst>
          </p:cNvPr>
          <p:cNvSpPr txBox="1"/>
          <p:nvPr/>
        </p:nvSpPr>
        <p:spPr>
          <a:xfrm>
            <a:off x="1376337" y="1091410"/>
            <a:ext cx="10343407" cy="523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Посилення індексного тестування в не ПЕПФАР регіонах. Координатори з індексного тестування.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Затвердження та впровадження стандартної операційної процедури з індексного тестування на ВІЛ на рівні кожного ЗОЗ.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Координація проектів, що працюють за напрямом індексного тестування щодо розширення мережі закладів, що тестують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Health Link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«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Заради життя»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Serving Life) </a:t>
            </a:r>
            <a:endParaRPr lang="uk-UA" sz="20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Проходження навчання персоналом залученим до індексного тестування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https://courses.phc.org.ua/courses/course-v1:PHC+21+2021/about</a:t>
            </a:r>
            <a:endParaRPr lang="uk-UA" sz="20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Проведення індексного тестування не менше ніж кількість нових пацієнтів на диспансерному обліку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Критерії до тестування: нововиявлені особи з ВІЛ-інфекцією; ЛЖВ, що знають про ВІЛ-позитивний статус, але не приймають АРТ; ЛЖВ, що розпочали прийом АРТ, але мають визначальний рівень вірусного навантаження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Переадресація індексних партнерів з ВІЛ-негативним статусом до програми ДКП</a:t>
            </a:r>
          </a:p>
        </p:txBody>
      </p:sp>
    </p:spTree>
    <p:extLst>
      <p:ext uri="{BB962C8B-B14F-4D97-AF65-F5344CB8AC3E}">
        <p14:creationId xmlns:p14="http://schemas.microsoft.com/office/powerpoint/2010/main" val="98039421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D76196-02C5-4812-BF49-09F18399777B}"/>
              </a:ext>
            </a:extLst>
          </p:cNvPr>
          <p:cNvSpPr txBox="1"/>
          <p:nvPr/>
        </p:nvSpPr>
        <p:spPr>
          <a:xfrm>
            <a:off x="6329547" y="71231"/>
            <a:ext cx="5215005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Тестування неурядовими організаціями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>
            <a:off x="6436426" y="503786"/>
            <a:ext cx="5108126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Диаграмма 8">
            <a:extLst>
              <a:ext uri="{FF2B5EF4-FFF2-40B4-BE49-F238E27FC236}">
                <a16:creationId xmlns:a16="http://schemas.microsoft.com/office/drawing/2014/main" id="{CF8B0785-4B9E-4CBE-A1B9-D94BA636AE72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45" y="1120877"/>
            <a:ext cx="7989455" cy="5310753"/>
          </a:xfrm>
          <a:prstGeom prst="rect">
            <a:avLst/>
          </a:prstGeom>
        </p:spPr>
      </p:pic>
      <p:graphicFrame>
        <p:nvGraphicFramePr>
          <p:cNvPr id="10" name="Таблиця 4">
            <a:extLst>
              <a:ext uri="{FF2B5EF4-FFF2-40B4-BE49-F238E27FC236}">
                <a16:creationId xmlns:a16="http://schemas.microsoft.com/office/drawing/2014/main" id="{3690D88C-8300-44BE-A7D2-8DFAF25A0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748787"/>
              </p:ext>
            </p:extLst>
          </p:nvPr>
        </p:nvGraphicFramePr>
        <p:xfrm>
          <a:off x="8907048" y="895015"/>
          <a:ext cx="2637505" cy="4996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6871">
                  <a:extLst>
                    <a:ext uri="{9D8B030D-6E8A-4147-A177-3AD203B41FA5}">
                      <a16:colId xmlns:a16="http://schemas.microsoft.com/office/drawing/2014/main" val="712980279"/>
                    </a:ext>
                  </a:extLst>
                </a:gridCol>
                <a:gridCol w="830634">
                  <a:extLst>
                    <a:ext uri="{9D8B030D-6E8A-4147-A177-3AD203B41FA5}">
                      <a16:colId xmlns:a16="http://schemas.microsoft.com/office/drawing/2014/main" val="1728411297"/>
                    </a:ext>
                  </a:extLst>
                </a:gridCol>
              </a:tblGrid>
              <a:tr h="25613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Область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Тестування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3014997093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Київ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1265688640"/>
                  </a:ext>
                </a:extLst>
              </a:tr>
              <a:tr h="174092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Дніпропетровська область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1881440675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Одеська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17621569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Київська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1463918289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Донецька область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2950321149"/>
                  </a:ext>
                </a:extLst>
              </a:tr>
              <a:tr h="174092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Полтавська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1528868049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Запорізька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1779302651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Черкаська область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4211732984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Херсонська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1284044855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Харківська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1288002953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Чернігівська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3129258142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Кіровоградська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2760729485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Хмельницька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2168332908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Миколаївська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1085979124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Житомирська область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68670495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Вінницька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1417910084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Луганська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3623661235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Львівська 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3618392769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Рівненська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3405143359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Сумська область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3676205724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Ів.-Франківська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238605696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Чернівецька область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4156414420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Тернопільська область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3258316792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Волинська область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3311330080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Закарпатська</a:t>
                      </a:r>
                      <a:endParaRPr lang="uk-UA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6" marR="6746" marT="6746" marB="0" anchor="b"/>
                </a:tc>
                <a:extLst>
                  <a:ext uri="{0D108BD9-81ED-4DB2-BD59-A6C34878D82A}">
                    <a16:rowId xmlns:a16="http://schemas.microsoft.com/office/drawing/2014/main" val="31380381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4945" y="6316252"/>
            <a:ext cx="10626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kern="0" dirty="0">
                <a:solidFill>
                  <a:schemeClr val="accent1">
                    <a:lumMod val="50000"/>
                  </a:schemeClr>
                </a:solidFill>
                <a:latin typeface="Myriad pro"/>
                <a:cs typeface="Arial"/>
              </a:rPr>
              <a:t>Одиниця виміру – окремий ЗОЗ регіону, в якому  надаються послуги окремою НУО (кінцевим виконавцем)</a:t>
            </a:r>
            <a:endParaRPr lang="ru-RU" sz="1100" kern="0" dirty="0">
              <a:solidFill>
                <a:schemeClr val="accent1">
                  <a:lumMod val="50000"/>
                </a:schemeClr>
              </a:solidFill>
              <a:latin typeface="Myriad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918398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 flipV="1">
            <a:off x="4952010" y="1014542"/>
            <a:ext cx="6430656" cy="52435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4AEB1-8948-4DAD-8DB9-7002A366D09D}"/>
              </a:ext>
            </a:extLst>
          </p:cNvPr>
          <p:cNvSpPr txBox="1"/>
          <p:nvPr/>
        </p:nvSpPr>
        <p:spPr>
          <a:xfrm>
            <a:off x="4834380" y="294131"/>
            <a:ext cx="6879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</a:rPr>
              <a:t>Послуги з профілактики та супроводу ВІЛ за</a:t>
            </a:r>
          </a:p>
          <a:p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</a:rPr>
              <a:t>бюджетні кошти в рамках реалізації Плану 20-50-80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1485766-44B1-40B5-B222-5AA3C3BEC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085354"/>
              </p:ext>
            </p:extLst>
          </p:nvPr>
        </p:nvGraphicFramePr>
        <p:xfrm>
          <a:off x="2974206" y="1780674"/>
          <a:ext cx="7363326" cy="3107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0406">
                  <a:extLst>
                    <a:ext uri="{9D8B030D-6E8A-4147-A177-3AD203B41FA5}">
                      <a16:colId xmlns:a16="http://schemas.microsoft.com/office/drawing/2014/main" val="3176488327"/>
                    </a:ext>
                  </a:extLst>
                </a:gridCol>
                <a:gridCol w="1877116">
                  <a:extLst>
                    <a:ext uri="{9D8B030D-6E8A-4147-A177-3AD203B41FA5}">
                      <a16:colId xmlns:a16="http://schemas.microsoft.com/office/drawing/2014/main" val="1962082748"/>
                    </a:ext>
                  </a:extLst>
                </a:gridCol>
                <a:gridCol w="1857765">
                  <a:extLst>
                    <a:ext uri="{9D8B030D-6E8A-4147-A177-3AD203B41FA5}">
                      <a16:colId xmlns:a16="http://schemas.microsoft.com/office/drawing/2014/main" val="1516727357"/>
                    </a:ext>
                  </a:extLst>
                </a:gridCol>
                <a:gridCol w="2148039">
                  <a:extLst>
                    <a:ext uri="{9D8B030D-6E8A-4147-A177-3AD203B41FA5}">
                      <a16:colId xmlns:a16="http://schemas.microsoft.com/office/drawing/2014/main" val="1474014429"/>
                    </a:ext>
                  </a:extLst>
                </a:gridCol>
              </a:tblGrid>
              <a:tr h="1328285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Цільова група</a:t>
                      </a:r>
                      <a:endParaRPr lang="uk-UA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Планове охоплення осіб, 2020 рік</a:t>
                      </a:r>
                      <a:endParaRPr lang="uk-UA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Планове охоплення осіб, 2021 рік</a:t>
                      </a:r>
                      <a:endParaRPr lang="uk-UA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Планове охоплення осіб - проект на 2021-2023 роки</a:t>
                      </a:r>
                      <a:endParaRPr lang="uk-UA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5191417"/>
                  </a:ext>
                </a:extLst>
              </a:tr>
              <a:tr h="359477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ЛВНІ</a:t>
                      </a:r>
                      <a:endParaRPr lang="uk-UA" sz="20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189231</a:t>
                      </a:r>
                      <a:endParaRPr lang="uk-UA" sz="20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184578</a:t>
                      </a:r>
                      <a:endParaRPr lang="uk-UA" sz="20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217216</a:t>
                      </a:r>
                      <a:endParaRPr lang="uk-UA" sz="20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6351598"/>
                  </a:ext>
                </a:extLst>
              </a:tr>
              <a:tr h="359477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СП</a:t>
                      </a:r>
                      <a:endParaRPr lang="uk-UA" sz="20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32926</a:t>
                      </a:r>
                      <a:endParaRPr lang="uk-UA" sz="20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47110</a:t>
                      </a:r>
                      <a:endParaRPr lang="uk-UA" sz="20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53052</a:t>
                      </a:r>
                      <a:endParaRPr lang="uk-UA" sz="20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507335"/>
                  </a:ext>
                </a:extLst>
              </a:tr>
              <a:tr h="359477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ЧСЧ</a:t>
                      </a:r>
                      <a:endParaRPr lang="uk-UA" sz="2000" b="0" i="0" u="none" strike="noStrike" noProof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41500</a:t>
                      </a:r>
                      <a:endParaRPr lang="uk-UA" sz="20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46755</a:t>
                      </a:r>
                      <a:endParaRPr lang="uk-UA" sz="20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121818</a:t>
                      </a:r>
                      <a:endParaRPr lang="uk-UA" sz="20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9875934"/>
                  </a:ext>
                </a:extLst>
              </a:tr>
              <a:tr h="700980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ЛЖВ та їх партнери</a:t>
                      </a:r>
                      <a:endParaRPr lang="uk-UA" sz="2000" b="0" i="0" u="none" strike="noStrike" noProof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33762</a:t>
                      </a:r>
                      <a:endParaRPr lang="uk-UA" sz="20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32180</a:t>
                      </a:r>
                      <a:endParaRPr lang="uk-UA" sz="20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49938</a:t>
                      </a:r>
                      <a:endParaRPr lang="uk-UA" sz="20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7795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71885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7A97B9-5D50-45FD-BF12-3E9614AE7AD7}"/>
              </a:ext>
            </a:extLst>
          </p:cNvPr>
          <p:cNvSpPr txBox="1"/>
          <p:nvPr/>
        </p:nvSpPr>
        <p:spPr>
          <a:xfrm>
            <a:off x="2133600" y="2334736"/>
            <a:ext cx="7924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uk-UA" sz="2000" dirty="0"/>
          </a:p>
          <a:p>
            <a:pPr marL="0" indent="0" algn="ctr">
              <a:buNone/>
            </a:pPr>
            <a:endParaRPr lang="uk-UA" sz="2000" dirty="0"/>
          </a:p>
          <a:p>
            <a:pPr marL="0" indent="0" algn="ctr">
              <a:buNone/>
            </a:pPr>
            <a:endParaRPr lang="uk-UA" sz="2000" dirty="0"/>
          </a:p>
          <a:p>
            <a:pPr marL="0" indent="0" algn="ctr">
              <a:buNone/>
            </a:pPr>
            <a:r>
              <a:rPr lang="uk-UA" sz="2400" b="1" kern="0" dirty="0">
                <a:solidFill>
                  <a:srgbClr val="004188"/>
                </a:solidFill>
                <a:latin typeface="Myriad pro"/>
                <a:cs typeface="Arial"/>
              </a:rPr>
              <a:t>Використання картування на прикладі  Миколаївської області</a:t>
            </a:r>
            <a:endParaRPr lang="en-US" sz="2400" b="1" kern="0" dirty="0">
              <a:solidFill>
                <a:srgbClr val="004188"/>
              </a:solidFill>
              <a:latin typeface="Myriad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528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10C4E24-10A2-4B4A-BB0D-171494D6FE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9470" y="160101"/>
            <a:ext cx="8429149" cy="473386"/>
          </a:xfrm>
        </p:spPr>
        <p:txBody>
          <a:bodyPr>
            <a:noAutofit/>
          </a:bodyPr>
          <a:lstStyle/>
          <a:p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</a:rPr>
              <a:t>Наявність та кількість проектів НУО в ЗОЗ Миколаївської області</a:t>
            </a:r>
            <a:endParaRPr lang="uk-UA" sz="20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6AE66EA-F21B-4D12-9878-544A880A97E7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959290"/>
          <a:ext cx="11426019" cy="5738609"/>
        </p:xfrm>
        <a:graphic>
          <a:graphicData uri="http://schemas.openxmlformats.org/drawingml/2006/table">
            <a:tbl>
              <a:tblPr/>
              <a:tblGrid>
                <a:gridCol w="4675649">
                  <a:extLst>
                    <a:ext uri="{9D8B030D-6E8A-4147-A177-3AD203B41FA5}">
                      <a16:colId xmlns:a16="http://schemas.microsoft.com/office/drawing/2014/main" val="2501693684"/>
                    </a:ext>
                  </a:extLst>
                </a:gridCol>
                <a:gridCol w="796813">
                  <a:extLst>
                    <a:ext uri="{9D8B030D-6E8A-4147-A177-3AD203B41FA5}">
                      <a16:colId xmlns:a16="http://schemas.microsoft.com/office/drawing/2014/main" val="3535778885"/>
                    </a:ext>
                  </a:extLst>
                </a:gridCol>
                <a:gridCol w="796813">
                  <a:extLst>
                    <a:ext uri="{9D8B030D-6E8A-4147-A177-3AD203B41FA5}">
                      <a16:colId xmlns:a16="http://schemas.microsoft.com/office/drawing/2014/main" val="3398612545"/>
                    </a:ext>
                  </a:extLst>
                </a:gridCol>
                <a:gridCol w="1097500">
                  <a:extLst>
                    <a:ext uri="{9D8B030D-6E8A-4147-A177-3AD203B41FA5}">
                      <a16:colId xmlns:a16="http://schemas.microsoft.com/office/drawing/2014/main" val="796057740"/>
                    </a:ext>
                  </a:extLst>
                </a:gridCol>
                <a:gridCol w="884014">
                  <a:extLst>
                    <a:ext uri="{9D8B030D-6E8A-4147-A177-3AD203B41FA5}">
                      <a16:colId xmlns:a16="http://schemas.microsoft.com/office/drawing/2014/main" val="710275715"/>
                    </a:ext>
                  </a:extLst>
                </a:gridCol>
                <a:gridCol w="796813">
                  <a:extLst>
                    <a:ext uri="{9D8B030D-6E8A-4147-A177-3AD203B41FA5}">
                      <a16:colId xmlns:a16="http://schemas.microsoft.com/office/drawing/2014/main" val="2003615555"/>
                    </a:ext>
                  </a:extLst>
                </a:gridCol>
                <a:gridCol w="1323013">
                  <a:extLst>
                    <a:ext uri="{9D8B030D-6E8A-4147-A177-3AD203B41FA5}">
                      <a16:colId xmlns:a16="http://schemas.microsoft.com/office/drawing/2014/main" val="2313938560"/>
                    </a:ext>
                  </a:extLst>
                </a:gridCol>
                <a:gridCol w="1055404">
                  <a:extLst>
                    <a:ext uri="{9D8B030D-6E8A-4147-A177-3AD203B41FA5}">
                      <a16:colId xmlns:a16="http://schemas.microsoft.com/office/drawing/2014/main" val="2497466612"/>
                    </a:ext>
                  </a:extLst>
                </a:gridCol>
              </a:tblGrid>
              <a:tr h="1683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ЗОЗ,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які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співпрацюють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з НУО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Наявність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кількість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проектів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НУО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622305"/>
                  </a:ext>
                </a:extLst>
              </a:tr>
              <a:tr h="560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Профілактика</a:t>
                      </a:r>
                    </a:p>
                  </a:txBody>
                  <a:tcPr marL="5439" marR="5439" marT="5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PrEP</a:t>
                      </a:r>
                    </a:p>
                  </a:txBody>
                  <a:tcPr marL="5439" marR="5439" marT="5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Тестування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9" marR="5439" marT="5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Взяття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на Д-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облік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9" marR="5439" marT="5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Взяття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на АРТ</a:t>
                      </a:r>
                    </a:p>
                  </a:txBody>
                  <a:tcPr marL="5439" marR="5439" marT="5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Робота з прихильністю</a:t>
                      </a:r>
                    </a:p>
                  </a:txBody>
                  <a:tcPr marL="5439" marR="5439" marT="5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Повернення під медичний нагляд</a:t>
                      </a:r>
                    </a:p>
                  </a:txBody>
                  <a:tcPr marL="5439" marR="5439" marT="5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22693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Баштанський район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31344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КНП "Багатопрофільна лікарня Баштанського району"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320137"/>
                  </a:ext>
                </a:extLst>
              </a:tr>
              <a:tr h="421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КНП "БАШТАНСЬКА БАГАТОПРОФІЛЬНА ЛІКАРНЯ " БАШТАНСЬКОЇ МІСЬКОЇ РАДИ МИКОЛАЇВСЬКОЇ ОБЛАСТІ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461144"/>
                  </a:ext>
                </a:extLst>
              </a:tr>
              <a:tr h="331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КНП "Новобузька багатопрофільна лікарня" Новобузької міської ради Миколаївської області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91336"/>
                  </a:ext>
                </a:extLst>
              </a:tr>
              <a:tr h="2841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КНП "СНІГУРІВСЬКА МІСЬКА ЛІКАРНЯ" СНІГУРІВСЬКОЇ МІСЬКОЇ РАДИ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693504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Послуги не прив'язані до конкретного ЗОЗ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958795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Вознесенський район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899709"/>
                  </a:ext>
                </a:extLst>
              </a:tr>
              <a:tr h="331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КНП «Южноукраїнська міська багатопрофільна лікарня» Южноукраїнської міської ради 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560530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КП «КНП Вознесенська багатопрофільна лікарня» ВМР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61495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Послуги не прив'язані до конкретного ЗОЗ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539437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Миколаївський район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272119"/>
                  </a:ext>
                </a:extLst>
              </a:tr>
              <a:tr h="331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КНП "Миколаївський областний центр паліативної допомоги та інтегрованих послуг"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05466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КНП "Очаківська Центральна районна лікарня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851160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КНП «Центр соціально значущих хвороб»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358931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КНП ММР "Міська лікарня №5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6851"/>
                  </a:ext>
                </a:extLst>
              </a:tr>
              <a:tr h="2841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КНП ММР "Центр первинної медично-санітарної допомоги №6"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631439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КНП ММР "Центр соціально значущих хвороб"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08335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Послуги не прив'язані до конкретного ЗОЗ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338935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Первомайський район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192459"/>
                  </a:ext>
                </a:extLst>
              </a:tr>
              <a:tr h="331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КНП "ПЕРВОМАЙСЬКА ЦЕНТРАЛЬНА РАЙОННА ЛІКАРНЯ" ПЕРВОМАЙСЬКОЇ МІСЬКОЇ РАДИ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826104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Послуги не прив'язані до конкретного ЗОЗ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897347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100027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C535EA-63BD-43E7-8051-7F1280736CEE}"/>
              </a:ext>
            </a:extLst>
          </p:cNvPr>
          <p:cNvSpPr/>
          <p:nvPr/>
        </p:nvSpPr>
        <p:spPr>
          <a:xfrm>
            <a:off x="3610099" y="463138"/>
            <a:ext cx="8078067" cy="63471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858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Діаграма 54">
                <a:extLst>
                  <a:ext uri="{FF2B5EF4-FFF2-40B4-BE49-F238E27FC236}">
                    <a16:creationId xmlns:a16="http://schemas.microsoft.com/office/drawing/2014/main" id="{74F4311A-DF6E-45F8-9D48-0C1336575A55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385011" y="1825624"/>
              <a:ext cx="5634789" cy="475805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Діаграма 54">
                <a:extLst>
                  <a:ext uri="{FF2B5EF4-FFF2-40B4-BE49-F238E27FC236}">
                    <a16:creationId xmlns:a16="http://schemas.microsoft.com/office/drawing/2014/main" id="{74F4311A-DF6E-45F8-9D48-0C1336575A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011" y="1825624"/>
                <a:ext cx="5634789" cy="4758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Діаграма 54">
                <a:extLst>
                  <a:ext uri="{FF2B5EF4-FFF2-40B4-BE49-F238E27FC236}">
                    <a16:creationId xmlns:a16="http://schemas.microsoft.com/office/drawing/2014/main" id="{20828E59-832F-4B2E-B11C-C80B5056488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7001" y="2098307"/>
              <a:ext cx="6294923" cy="46203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6" name="Діаграма 54">
                <a:extLst>
                  <a:ext uri="{FF2B5EF4-FFF2-40B4-BE49-F238E27FC236}">
                    <a16:creationId xmlns:a16="http://schemas.microsoft.com/office/drawing/2014/main" id="{20828E59-832F-4B2E-B11C-C80B505648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01" y="2098307"/>
                <a:ext cx="6294923" cy="4620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7" name="Діаграма 56">
                <a:extLst>
                  <a:ext uri="{FF2B5EF4-FFF2-40B4-BE49-F238E27FC236}">
                    <a16:creationId xmlns:a16="http://schemas.microsoft.com/office/drawing/2014/main" id="{A278D013-73B7-4516-A6EF-B310FA38A310}"/>
                  </a:ext>
                </a:extLst>
              </p:cNvPr>
              <p:cNvGraphicFramePr/>
              <p:nvPr/>
            </p:nvGraphicFramePr>
            <p:xfrm>
              <a:off x="5236143" y="1963371"/>
              <a:ext cx="6214711" cy="462030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7" name="Діаграма 56">
                <a:extLst>
                  <a:ext uri="{FF2B5EF4-FFF2-40B4-BE49-F238E27FC236}">
                    <a16:creationId xmlns:a16="http://schemas.microsoft.com/office/drawing/2014/main" id="{A278D013-73B7-4516-A6EF-B310FA38A3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36143" y="1963371"/>
                <a:ext cx="6214711" cy="4620309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ACEA2F-1F45-4AF2-8146-5C5F865BCC46}"/>
              </a:ext>
            </a:extLst>
          </p:cNvPr>
          <p:cNvSpPr txBox="1"/>
          <p:nvPr/>
        </p:nvSpPr>
        <p:spPr>
          <a:xfrm>
            <a:off x="636871" y="1623412"/>
            <a:ext cx="2444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Профілактика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FDCE0-A9FA-4E33-A4F0-E92DED4EC237}"/>
              </a:ext>
            </a:extLst>
          </p:cNvPr>
          <p:cNvSpPr txBox="1"/>
          <p:nvPr/>
        </p:nvSpPr>
        <p:spPr>
          <a:xfrm>
            <a:off x="6124075" y="1707674"/>
            <a:ext cx="543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Тестування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0" name="Chart 10">
            <a:extLst>
              <a:ext uri="{FF2B5EF4-FFF2-40B4-BE49-F238E27FC236}">
                <a16:creationId xmlns:a16="http://schemas.microsoft.com/office/drawing/2014/main" id="{6C198311-681A-4714-B4C6-BAC966E82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849096"/>
              </p:ext>
            </p:extLst>
          </p:nvPr>
        </p:nvGraphicFramePr>
        <p:xfrm>
          <a:off x="2656574" y="272354"/>
          <a:ext cx="8864866" cy="130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380EB8-4E62-4100-8541-DB3062D255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5" y="445926"/>
            <a:ext cx="1511165" cy="6044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B070D8-4B3A-44C0-8F1D-E2F732FF3014}"/>
              </a:ext>
            </a:extLst>
          </p:cNvPr>
          <p:cNvSpPr txBox="1"/>
          <p:nvPr/>
        </p:nvSpPr>
        <p:spPr>
          <a:xfrm>
            <a:off x="3619101" y="1144791"/>
            <a:ext cx="1241658" cy="27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197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01.07.2021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652B40-79EA-429E-8B17-A824204827E5}"/>
              </a:ext>
            </a:extLst>
          </p:cNvPr>
          <p:cNvSpPr txBox="1"/>
          <p:nvPr/>
        </p:nvSpPr>
        <p:spPr>
          <a:xfrm>
            <a:off x="582330" y="6281815"/>
            <a:ext cx="41147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Точки надання послуг НУО на території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1000862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E83F-2D6E-4A51-B8DB-5D44DD56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244" y="437549"/>
            <a:ext cx="7075101" cy="467314"/>
          </a:xfrm>
        </p:spPr>
        <p:txBody>
          <a:bodyPr>
            <a:noAutofit/>
          </a:bodyPr>
          <a:lstStyle/>
          <a:p>
            <a:r>
              <a:rPr lang="uk-UA" sz="2000" b="1" kern="0" dirty="0">
                <a:solidFill>
                  <a:srgbClr val="004188"/>
                </a:solidFill>
                <a:latin typeface="Myriad pro"/>
                <a:ea typeface="+mn-ea"/>
                <a:cs typeface="Arial"/>
              </a:rPr>
              <a:t>Посилення потенціалу з тестування. Співпраця з НУО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7369E5-74AC-40F2-BAF6-EDB2FFB2A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5" y="445926"/>
            <a:ext cx="1511165" cy="604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2B89D-6C77-45FB-97F1-2151F2CF1F03}"/>
              </a:ext>
            </a:extLst>
          </p:cNvPr>
          <p:cNvSpPr txBox="1"/>
          <p:nvPr/>
        </p:nvSpPr>
        <p:spPr>
          <a:xfrm>
            <a:off x="1677396" y="1690062"/>
            <a:ext cx="96421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Регулярне оновлення актуальних даних спільно з провайдерами послуг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Проведення обговорення результатів картування на регіональному рівні із залученням провайдерів послуг, НУО, ЗОЗ, МДК задля: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поглибленого аналізу поточної ситуації в регіонах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взаємодії між НУО та ЗОЗ щодо покриття проектною діяльністю на рівні кожного району в регіоні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налізу перетину активностей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зв’язку з каскадом надання медичної допомоги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прийняття управлінських рішень на національному та регіональному рівнях</a:t>
            </a:r>
          </a:p>
          <a:p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7631B2-479B-4379-B480-6ED8EF239440}"/>
              </a:ext>
            </a:extLst>
          </p:cNvPr>
          <p:cNvSpPr/>
          <p:nvPr/>
        </p:nvSpPr>
        <p:spPr>
          <a:xfrm>
            <a:off x="4446338" y="904863"/>
            <a:ext cx="7075102" cy="54097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079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7369E5-74AC-40F2-BAF6-EDB2FFB2A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5" y="580320"/>
            <a:ext cx="2774346" cy="1109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2B89D-6C77-45FB-97F1-2151F2CF1F03}"/>
              </a:ext>
            </a:extLst>
          </p:cNvPr>
          <p:cNvSpPr txBox="1"/>
          <p:nvPr/>
        </p:nvSpPr>
        <p:spPr>
          <a:xfrm>
            <a:off x="6865527" y="2782669"/>
            <a:ext cx="4370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kern="0" dirty="0">
                <a:solidFill>
                  <a:srgbClr val="004188"/>
                </a:solidFill>
                <a:latin typeface="Myriad pro"/>
                <a:cs typeface="Arial"/>
              </a:rPr>
              <a:t>Дякую за увагу !</a:t>
            </a:r>
          </a:p>
        </p:txBody>
      </p:sp>
      <p:pic>
        <p:nvPicPr>
          <p:cNvPr id="1026" name="Picture 2" descr="7,791 Hiv Ribbon Stock Photos, Pictures &amp;amp; Royalty-Free Images - iStock">
            <a:extLst>
              <a:ext uri="{FF2B5EF4-FFF2-40B4-BE49-F238E27FC236}">
                <a16:creationId xmlns:a16="http://schemas.microsoft.com/office/drawing/2014/main" id="{FFC408FF-CF7B-439F-8A20-EA1FE1D6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5" y="1690062"/>
            <a:ext cx="58293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1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DA3BA4-FB9F-436C-87F2-C7BD46DF7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53" y="1066978"/>
            <a:ext cx="6852464" cy="3053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78" y="3380934"/>
            <a:ext cx="5402204" cy="252758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3326358" y="5313782"/>
            <a:ext cx="2466793" cy="594732"/>
          </a:xfrm>
          <a:prstGeom prst="ellipse">
            <a:avLst/>
          </a:prstGeom>
          <a:noFill/>
          <a:ln w="19050" cap="flat">
            <a:solidFill>
              <a:schemeClr val="accent1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DBC4E3-65DD-4606-9FF0-6F2E90E16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705" y="791323"/>
            <a:ext cx="6937760" cy="581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0C1FB8-458F-4138-B004-BD30FC3077EA}"/>
              </a:ext>
            </a:extLst>
          </p:cNvPr>
          <p:cNvSpPr txBox="1"/>
          <p:nvPr/>
        </p:nvSpPr>
        <p:spPr>
          <a:xfrm>
            <a:off x="5137330" y="358802"/>
            <a:ext cx="7565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Прогрес у досягнені цілей, станом на 01.01.2021 року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0D4CC6-BB09-4E7A-B7DF-F01249653E97}"/>
              </a:ext>
            </a:extLst>
          </p:cNvPr>
          <p:cNvSpPr txBox="1"/>
          <p:nvPr/>
        </p:nvSpPr>
        <p:spPr>
          <a:xfrm>
            <a:off x="518378" y="6420742"/>
            <a:ext cx="6176962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uk-UA" sz="800" kern="0" dirty="0">
                <a:solidFill>
                  <a:schemeClr val="accent1">
                    <a:lumMod val="50000"/>
                  </a:schemeClr>
                </a:solidFill>
                <a:latin typeface="Myriad pro"/>
                <a:cs typeface="Arial"/>
                <a:sym typeface="Arial"/>
              </a:rPr>
              <a:t>*оціночна кількість ЛЖВ з урахуванням непідконтрольних територій</a:t>
            </a:r>
          </a:p>
        </p:txBody>
      </p:sp>
    </p:spTree>
    <p:extLst>
      <p:ext uri="{BB962C8B-B14F-4D97-AF65-F5344CB8AC3E}">
        <p14:creationId xmlns:p14="http://schemas.microsoft.com/office/powerpoint/2010/main" val="318220771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D76196-02C5-4812-BF49-09F18399777B}"/>
              </a:ext>
            </a:extLst>
          </p:cNvPr>
          <p:cNvSpPr txBox="1"/>
          <p:nvPr/>
        </p:nvSpPr>
        <p:spPr>
          <a:xfrm>
            <a:off x="4612356" y="119134"/>
            <a:ext cx="757964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% особі, які знають про свій ВІЛ статус, від оціночної кількості  у розрізі по регіонам,  станом на 01.07.2021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 flipV="1">
            <a:off x="4625331" y="796650"/>
            <a:ext cx="6846682" cy="45720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141810B-FF0F-4574-996B-7FC0B0CBD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573436"/>
              </p:ext>
            </p:extLst>
          </p:nvPr>
        </p:nvGraphicFramePr>
        <p:xfrm>
          <a:off x="1475788" y="1153859"/>
          <a:ext cx="9998054" cy="535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7394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D76196-02C5-4812-BF49-09F18399777B}"/>
              </a:ext>
            </a:extLst>
          </p:cNvPr>
          <p:cNvSpPr txBox="1"/>
          <p:nvPr/>
        </p:nvSpPr>
        <p:spPr>
          <a:xfrm>
            <a:off x="4587943" y="216452"/>
            <a:ext cx="7515615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Тестування за ініціативи медичного працівника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>
            <a:off x="4587942" y="615113"/>
            <a:ext cx="6233899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36" y="1195203"/>
            <a:ext cx="8254006" cy="47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3662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>
            <a:off x="5070764" y="1063814"/>
            <a:ext cx="6258296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Google Shape;511;p4">
            <a:extLst>
              <a:ext uri="{FF2B5EF4-FFF2-40B4-BE49-F238E27FC236}">
                <a16:creationId xmlns:a16="http://schemas.microsoft.com/office/drawing/2014/main" id="{308BAF7D-87E8-4181-BC4F-1B8035FE8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056609"/>
              </p:ext>
            </p:extLst>
          </p:nvPr>
        </p:nvGraphicFramePr>
        <p:xfrm>
          <a:off x="2141530" y="1861267"/>
          <a:ext cx="8122695" cy="4388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Овал 1">
            <a:extLst>
              <a:ext uri="{FF2B5EF4-FFF2-40B4-BE49-F238E27FC236}">
                <a16:creationId xmlns:a16="http://schemas.microsoft.com/office/drawing/2014/main" id="{8B16F0F1-1B95-4132-9BB3-7AF07F417E2F}"/>
              </a:ext>
            </a:extLst>
          </p:cNvPr>
          <p:cNvSpPr/>
          <p:nvPr/>
        </p:nvSpPr>
        <p:spPr>
          <a:xfrm>
            <a:off x="7490433" y="1861267"/>
            <a:ext cx="789140" cy="374507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D201A-BB19-4CD0-B363-833825404241}"/>
              </a:ext>
            </a:extLst>
          </p:cNvPr>
          <p:cNvSpPr txBox="1"/>
          <p:nvPr/>
        </p:nvSpPr>
        <p:spPr>
          <a:xfrm>
            <a:off x="4946011" y="276500"/>
            <a:ext cx="723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  <a:sym typeface="Museo Sans Cyrl 900"/>
              </a:rPr>
              <a:t>Динаміка тестувань на ВІЛ в Україні в 2020 році порівняно з 2019</a:t>
            </a:r>
          </a:p>
        </p:txBody>
      </p:sp>
    </p:spTree>
    <p:extLst>
      <p:ext uri="{BB962C8B-B14F-4D97-AF65-F5344CB8AC3E}">
        <p14:creationId xmlns:p14="http://schemas.microsoft.com/office/powerpoint/2010/main" val="65526781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F2F3D850-9103-41A0-A810-AA0A0C6E8A1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000" y="303465"/>
            <a:ext cx="5708073" cy="52393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kern="0" dirty="0">
                <a:latin typeface="Myriad pro"/>
                <a:ea typeface="+mn-ea"/>
                <a:cs typeface="Arial"/>
              </a:rPr>
              <a:t>Доля ШТ при скринінговому тестуванні за клін. показами в ЗОЗ (6 міс.2021 року)</a:t>
            </a:r>
          </a:p>
        </p:txBody>
      </p:sp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4AFCBE92-8712-46F3-98C0-95D4B65A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1099"/>
              </p:ext>
            </p:extLst>
          </p:nvPr>
        </p:nvGraphicFramePr>
        <p:xfrm>
          <a:off x="4654127" y="1204793"/>
          <a:ext cx="7314894" cy="5340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Овал 58">
            <a:extLst>
              <a:ext uri="{FF2B5EF4-FFF2-40B4-BE49-F238E27FC236}">
                <a16:creationId xmlns:a16="http://schemas.microsoft.com/office/drawing/2014/main" id="{CD7BF410-2FD5-4ABF-9A82-93CB5679A103}"/>
              </a:ext>
            </a:extLst>
          </p:cNvPr>
          <p:cNvSpPr/>
          <p:nvPr/>
        </p:nvSpPr>
        <p:spPr>
          <a:xfrm>
            <a:off x="4843571" y="4580501"/>
            <a:ext cx="1489182" cy="1558835"/>
          </a:xfrm>
          <a:prstGeom prst="ellipse">
            <a:avLst/>
          </a:prstGeom>
          <a:noFill/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0" name="Таблиця 59">
            <a:extLst>
              <a:ext uri="{FF2B5EF4-FFF2-40B4-BE49-F238E27FC236}">
                <a16:creationId xmlns:a16="http://schemas.microsoft.com/office/drawing/2014/main" id="{6A6463A4-7275-456A-9FA5-837EA53F2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7014"/>
              </p:ext>
            </p:extLst>
          </p:nvPr>
        </p:nvGraphicFramePr>
        <p:xfrm>
          <a:off x="818935" y="4138312"/>
          <a:ext cx="2870513" cy="2384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75057">
                  <a:extLst>
                    <a:ext uri="{9D8B030D-6E8A-4147-A177-3AD203B41FA5}">
                      <a16:colId xmlns:a16="http://schemas.microsoft.com/office/drawing/2014/main" val="1759155643"/>
                    </a:ext>
                  </a:extLst>
                </a:gridCol>
                <a:gridCol w="897728">
                  <a:extLst>
                    <a:ext uri="{9D8B030D-6E8A-4147-A177-3AD203B41FA5}">
                      <a16:colId xmlns:a16="http://schemas.microsoft.com/office/drawing/2014/main" val="589472505"/>
                    </a:ext>
                  </a:extLst>
                </a:gridCol>
                <a:gridCol w="897728">
                  <a:extLst>
                    <a:ext uri="{9D8B030D-6E8A-4147-A177-3AD203B41FA5}">
                      <a16:colId xmlns:a16="http://schemas.microsoft.com/office/drawing/2014/main" val="2007525764"/>
                    </a:ext>
                  </a:extLst>
                </a:gridCol>
              </a:tblGrid>
              <a:tr h="6339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effectLst/>
                        </a:rPr>
                        <a:t>Регіон</a:t>
                      </a:r>
                      <a:endParaRPr lang="uk-UA" sz="1200" b="1" i="0" u="none" strike="noStrike" noProof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effectLst/>
                        </a:rPr>
                        <a:t>Кількість осіб, обстежених на ВІЛ-інфекцію</a:t>
                      </a:r>
                      <a:endParaRPr lang="uk-UA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316188"/>
                  </a:ext>
                </a:extLst>
              </a:tr>
              <a:tr h="63395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effectLst/>
                        </a:rPr>
                        <a:t>усього</a:t>
                      </a:r>
                      <a:endParaRPr lang="uk-UA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effectLst/>
                        </a:rPr>
                        <a:t>у т.ч. обстежені швидкими тестами</a:t>
                      </a:r>
                      <a:endParaRPr lang="uk-UA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780317"/>
                  </a:ext>
                </a:extLst>
              </a:tr>
              <a:tr h="21131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noProof="0">
                          <a:effectLst/>
                        </a:rPr>
                        <a:t>Хмельницький</a:t>
                      </a:r>
                      <a:endParaRPr lang="uk-UA" sz="1200" b="0" i="0" u="none" strike="noStrike" noProof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effectLst/>
                        </a:rPr>
                        <a:t>2925</a:t>
                      </a:r>
                      <a:endParaRPr lang="uk-UA" sz="1200" b="0" i="0" u="none" strike="noStrike" noProof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effectLst/>
                        </a:rPr>
                        <a:t>0</a:t>
                      </a:r>
                      <a:endParaRPr lang="uk-UA" sz="1200" b="0" i="0" u="none" strike="noStrike" noProof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57121"/>
                  </a:ext>
                </a:extLst>
              </a:tr>
              <a:tr h="21131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noProof="0">
                          <a:effectLst/>
                        </a:rPr>
                        <a:t>Чернівці</a:t>
                      </a:r>
                      <a:endParaRPr lang="uk-UA" sz="1200" b="0" i="0" u="none" strike="noStrike" noProof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effectLst/>
                        </a:rPr>
                        <a:t>2124</a:t>
                      </a:r>
                      <a:endParaRPr lang="uk-UA" sz="1200" b="0" i="0" u="none" strike="noStrike" noProof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effectLst/>
                        </a:rPr>
                        <a:t>15</a:t>
                      </a:r>
                      <a:endParaRPr lang="uk-UA" sz="1200" b="0" i="0" u="none" strike="noStrike" noProof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226243"/>
                  </a:ext>
                </a:extLst>
              </a:tr>
              <a:tr h="21131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noProof="0">
                          <a:effectLst/>
                        </a:rPr>
                        <a:t>Івано-Франківськ</a:t>
                      </a:r>
                      <a:endParaRPr lang="uk-UA" sz="1200" b="0" i="0" u="none" strike="noStrike" noProof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effectLst/>
                        </a:rPr>
                        <a:t>1299</a:t>
                      </a:r>
                      <a:endParaRPr lang="uk-UA" sz="1200" b="0" i="0" u="none" strike="noStrike" noProof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effectLst/>
                        </a:rPr>
                        <a:t>153</a:t>
                      </a:r>
                      <a:endParaRPr lang="uk-UA" sz="1200" b="0" i="0" u="none" strike="noStrike" noProof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48091"/>
                  </a:ext>
                </a:extLst>
              </a:tr>
              <a:tr h="21131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noProof="0">
                          <a:effectLst/>
                        </a:rPr>
                        <a:t>Харків</a:t>
                      </a:r>
                      <a:endParaRPr lang="uk-UA" sz="1200" b="0" i="0" u="none" strike="noStrike" noProof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effectLst/>
                        </a:rPr>
                        <a:t>6157</a:t>
                      </a:r>
                      <a:endParaRPr lang="uk-UA" sz="1200" b="0" i="0" u="none" strike="noStrike" noProof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effectLst/>
                        </a:rPr>
                        <a:t>719</a:t>
                      </a:r>
                      <a:endParaRPr lang="uk-UA" sz="1200" b="0" i="0" u="none" strike="noStrike" noProof="0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83462"/>
                  </a:ext>
                </a:extLst>
              </a:tr>
            </a:tbl>
          </a:graphicData>
        </a:graphic>
      </p:graphicFrame>
      <p:grpSp>
        <p:nvGrpSpPr>
          <p:cNvPr id="4" name="Группа 10">
            <a:extLst>
              <a:ext uri="{FF2B5EF4-FFF2-40B4-BE49-F238E27FC236}">
                <a16:creationId xmlns:a16="http://schemas.microsoft.com/office/drawing/2014/main" id="{37167EB9-F4AB-4846-A1FB-99DC49EDEB8E}"/>
              </a:ext>
            </a:extLst>
          </p:cNvPr>
          <p:cNvGrpSpPr/>
          <p:nvPr/>
        </p:nvGrpSpPr>
        <p:grpSpPr>
          <a:xfrm>
            <a:off x="712519" y="967523"/>
            <a:ext cx="5620233" cy="3343526"/>
            <a:chOff x="1201776" y="936549"/>
            <a:chExt cx="8583602" cy="5743960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5" name="Group 1356">
              <a:extLst>
                <a:ext uri="{FF2B5EF4-FFF2-40B4-BE49-F238E27FC236}">
                  <a16:creationId xmlns:a16="http://schemas.microsoft.com/office/drawing/2014/main" id="{90A45523-F464-4EA8-B976-BB3C5901A09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01776" y="936549"/>
              <a:ext cx="8583602" cy="5743960"/>
              <a:chOff x="430" y="799"/>
              <a:chExt cx="4779" cy="3198"/>
            </a:xfrm>
            <a:grpFill/>
          </p:grpSpPr>
          <p:sp>
            <p:nvSpPr>
              <p:cNvPr id="32" name="Freeform 1358">
                <a:extLst>
                  <a:ext uri="{FF2B5EF4-FFF2-40B4-BE49-F238E27FC236}">
                    <a16:creationId xmlns:a16="http://schemas.microsoft.com/office/drawing/2014/main" id="{352341C4-0FD1-46A0-BC67-F350F8E41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063"/>
                <a:ext cx="1112" cy="589"/>
              </a:xfrm>
              <a:custGeom>
                <a:avLst/>
                <a:gdLst>
                  <a:gd name="T0" fmla="*/ 909 w 1112"/>
                  <a:gd name="T1" fmla="*/ 26 h 589"/>
                  <a:gd name="T2" fmla="*/ 930 w 1112"/>
                  <a:gd name="T3" fmla="*/ 39 h 589"/>
                  <a:gd name="T4" fmla="*/ 956 w 1112"/>
                  <a:gd name="T5" fmla="*/ 78 h 589"/>
                  <a:gd name="T6" fmla="*/ 979 w 1112"/>
                  <a:gd name="T7" fmla="*/ 115 h 589"/>
                  <a:gd name="T8" fmla="*/ 1019 w 1112"/>
                  <a:gd name="T9" fmla="*/ 132 h 589"/>
                  <a:gd name="T10" fmla="*/ 1088 w 1112"/>
                  <a:gd name="T11" fmla="*/ 125 h 589"/>
                  <a:gd name="T12" fmla="*/ 1101 w 1112"/>
                  <a:gd name="T13" fmla="*/ 187 h 589"/>
                  <a:gd name="T14" fmla="*/ 1040 w 1112"/>
                  <a:gd name="T15" fmla="*/ 184 h 589"/>
                  <a:gd name="T16" fmla="*/ 1046 w 1112"/>
                  <a:gd name="T17" fmla="*/ 209 h 589"/>
                  <a:gd name="T18" fmla="*/ 1082 w 1112"/>
                  <a:gd name="T19" fmla="*/ 234 h 589"/>
                  <a:gd name="T20" fmla="*/ 1041 w 1112"/>
                  <a:gd name="T21" fmla="*/ 257 h 589"/>
                  <a:gd name="T22" fmla="*/ 1008 w 1112"/>
                  <a:gd name="T23" fmla="*/ 276 h 589"/>
                  <a:gd name="T24" fmla="*/ 999 w 1112"/>
                  <a:gd name="T25" fmla="*/ 364 h 589"/>
                  <a:gd name="T26" fmla="*/ 1011 w 1112"/>
                  <a:gd name="T27" fmla="*/ 407 h 589"/>
                  <a:gd name="T28" fmla="*/ 953 w 1112"/>
                  <a:gd name="T29" fmla="*/ 438 h 589"/>
                  <a:gd name="T30" fmla="*/ 938 w 1112"/>
                  <a:gd name="T31" fmla="*/ 439 h 589"/>
                  <a:gd name="T32" fmla="*/ 921 w 1112"/>
                  <a:gd name="T33" fmla="*/ 458 h 589"/>
                  <a:gd name="T34" fmla="*/ 899 w 1112"/>
                  <a:gd name="T35" fmla="*/ 479 h 589"/>
                  <a:gd name="T36" fmla="*/ 837 w 1112"/>
                  <a:gd name="T37" fmla="*/ 486 h 589"/>
                  <a:gd name="T38" fmla="*/ 817 w 1112"/>
                  <a:gd name="T39" fmla="*/ 499 h 589"/>
                  <a:gd name="T40" fmla="*/ 774 w 1112"/>
                  <a:gd name="T41" fmla="*/ 522 h 589"/>
                  <a:gd name="T42" fmla="*/ 756 w 1112"/>
                  <a:gd name="T43" fmla="*/ 568 h 589"/>
                  <a:gd name="T44" fmla="*/ 690 w 1112"/>
                  <a:gd name="T45" fmla="*/ 573 h 589"/>
                  <a:gd name="T46" fmla="*/ 645 w 1112"/>
                  <a:gd name="T47" fmla="*/ 589 h 589"/>
                  <a:gd name="T48" fmla="*/ 585 w 1112"/>
                  <a:gd name="T49" fmla="*/ 565 h 589"/>
                  <a:gd name="T50" fmla="*/ 561 w 1112"/>
                  <a:gd name="T51" fmla="*/ 544 h 589"/>
                  <a:gd name="T52" fmla="*/ 537 w 1112"/>
                  <a:gd name="T53" fmla="*/ 508 h 589"/>
                  <a:gd name="T54" fmla="*/ 541 w 1112"/>
                  <a:gd name="T55" fmla="*/ 458 h 589"/>
                  <a:gd name="T56" fmla="*/ 492 w 1112"/>
                  <a:gd name="T57" fmla="*/ 448 h 589"/>
                  <a:gd name="T58" fmla="*/ 470 w 1112"/>
                  <a:gd name="T59" fmla="*/ 457 h 589"/>
                  <a:gd name="T60" fmla="*/ 441 w 1112"/>
                  <a:gd name="T61" fmla="*/ 442 h 589"/>
                  <a:gd name="T62" fmla="*/ 383 w 1112"/>
                  <a:gd name="T63" fmla="*/ 410 h 589"/>
                  <a:gd name="T64" fmla="*/ 332 w 1112"/>
                  <a:gd name="T65" fmla="*/ 399 h 589"/>
                  <a:gd name="T66" fmla="*/ 282 w 1112"/>
                  <a:gd name="T67" fmla="*/ 416 h 589"/>
                  <a:gd name="T68" fmla="*/ 234 w 1112"/>
                  <a:gd name="T69" fmla="*/ 415 h 589"/>
                  <a:gd name="T70" fmla="*/ 183 w 1112"/>
                  <a:gd name="T71" fmla="*/ 406 h 589"/>
                  <a:gd name="T72" fmla="*/ 122 w 1112"/>
                  <a:gd name="T73" fmla="*/ 415 h 589"/>
                  <a:gd name="T74" fmla="*/ 70 w 1112"/>
                  <a:gd name="T75" fmla="*/ 392 h 589"/>
                  <a:gd name="T76" fmla="*/ 45 w 1112"/>
                  <a:gd name="T77" fmla="*/ 376 h 589"/>
                  <a:gd name="T78" fmla="*/ 5 w 1112"/>
                  <a:gd name="T79" fmla="*/ 341 h 589"/>
                  <a:gd name="T80" fmla="*/ 35 w 1112"/>
                  <a:gd name="T81" fmla="*/ 293 h 589"/>
                  <a:gd name="T82" fmla="*/ 71 w 1112"/>
                  <a:gd name="T83" fmla="*/ 278 h 589"/>
                  <a:gd name="T84" fmla="*/ 112 w 1112"/>
                  <a:gd name="T85" fmla="*/ 271 h 589"/>
                  <a:gd name="T86" fmla="*/ 170 w 1112"/>
                  <a:gd name="T87" fmla="*/ 263 h 589"/>
                  <a:gd name="T88" fmla="*/ 206 w 1112"/>
                  <a:gd name="T89" fmla="*/ 249 h 589"/>
                  <a:gd name="T90" fmla="*/ 227 w 1112"/>
                  <a:gd name="T91" fmla="*/ 213 h 589"/>
                  <a:gd name="T92" fmla="*/ 258 w 1112"/>
                  <a:gd name="T93" fmla="*/ 174 h 589"/>
                  <a:gd name="T94" fmla="*/ 332 w 1112"/>
                  <a:gd name="T95" fmla="*/ 177 h 589"/>
                  <a:gd name="T96" fmla="*/ 369 w 1112"/>
                  <a:gd name="T97" fmla="*/ 194 h 589"/>
                  <a:gd name="T98" fmla="*/ 395 w 1112"/>
                  <a:gd name="T99" fmla="*/ 183 h 589"/>
                  <a:gd name="T100" fmla="*/ 440 w 1112"/>
                  <a:gd name="T101" fmla="*/ 189 h 589"/>
                  <a:gd name="T102" fmla="*/ 490 w 1112"/>
                  <a:gd name="T103" fmla="*/ 149 h 589"/>
                  <a:gd name="T104" fmla="*/ 502 w 1112"/>
                  <a:gd name="T105" fmla="*/ 125 h 589"/>
                  <a:gd name="T106" fmla="*/ 561 w 1112"/>
                  <a:gd name="T107" fmla="*/ 115 h 589"/>
                  <a:gd name="T108" fmla="*/ 606 w 1112"/>
                  <a:gd name="T109" fmla="*/ 129 h 589"/>
                  <a:gd name="T110" fmla="*/ 645 w 1112"/>
                  <a:gd name="T111" fmla="*/ 113 h 589"/>
                  <a:gd name="T112" fmla="*/ 669 w 1112"/>
                  <a:gd name="T113" fmla="*/ 68 h 589"/>
                  <a:gd name="T114" fmla="*/ 708 w 1112"/>
                  <a:gd name="T115" fmla="*/ 74 h 589"/>
                  <a:gd name="T116" fmla="*/ 737 w 1112"/>
                  <a:gd name="T117" fmla="*/ 89 h 589"/>
                  <a:gd name="T118" fmla="*/ 760 w 1112"/>
                  <a:gd name="T119" fmla="*/ 115 h 589"/>
                  <a:gd name="T120" fmla="*/ 803 w 1112"/>
                  <a:gd name="T121" fmla="*/ 110 h 589"/>
                  <a:gd name="T122" fmla="*/ 843 w 1112"/>
                  <a:gd name="T123" fmla="*/ 55 h 589"/>
                  <a:gd name="T124" fmla="*/ 821 w 1112"/>
                  <a:gd name="T125" fmla="*/ 13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2" h="589">
                    <a:moveTo>
                      <a:pt x="832" y="0"/>
                    </a:moveTo>
                    <a:lnTo>
                      <a:pt x="843" y="2"/>
                    </a:lnTo>
                    <a:lnTo>
                      <a:pt x="847" y="4"/>
                    </a:lnTo>
                    <a:lnTo>
                      <a:pt x="856" y="4"/>
                    </a:lnTo>
                    <a:lnTo>
                      <a:pt x="860" y="3"/>
                    </a:lnTo>
                    <a:lnTo>
                      <a:pt x="869" y="3"/>
                    </a:lnTo>
                    <a:lnTo>
                      <a:pt x="869" y="13"/>
                    </a:lnTo>
                    <a:lnTo>
                      <a:pt x="870" y="13"/>
                    </a:lnTo>
                    <a:lnTo>
                      <a:pt x="875" y="18"/>
                    </a:lnTo>
                    <a:lnTo>
                      <a:pt x="879" y="18"/>
                    </a:lnTo>
                    <a:lnTo>
                      <a:pt x="885" y="22"/>
                    </a:lnTo>
                    <a:lnTo>
                      <a:pt x="899" y="22"/>
                    </a:lnTo>
                    <a:lnTo>
                      <a:pt x="905" y="25"/>
                    </a:lnTo>
                    <a:lnTo>
                      <a:pt x="906" y="25"/>
                    </a:lnTo>
                    <a:lnTo>
                      <a:pt x="909" y="26"/>
                    </a:lnTo>
                    <a:lnTo>
                      <a:pt x="909" y="29"/>
                    </a:lnTo>
                    <a:lnTo>
                      <a:pt x="911" y="31"/>
                    </a:lnTo>
                    <a:lnTo>
                      <a:pt x="914" y="36"/>
                    </a:lnTo>
                    <a:lnTo>
                      <a:pt x="915" y="41"/>
                    </a:lnTo>
                    <a:lnTo>
                      <a:pt x="915" y="58"/>
                    </a:lnTo>
                    <a:lnTo>
                      <a:pt x="917" y="61"/>
                    </a:lnTo>
                    <a:lnTo>
                      <a:pt x="917" y="62"/>
                    </a:lnTo>
                    <a:lnTo>
                      <a:pt x="925" y="62"/>
                    </a:lnTo>
                    <a:lnTo>
                      <a:pt x="932" y="65"/>
                    </a:lnTo>
                    <a:lnTo>
                      <a:pt x="932" y="67"/>
                    </a:lnTo>
                    <a:lnTo>
                      <a:pt x="934" y="65"/>
                    </a:lnTo>
                    <a:lnTo>
                      <a:pt x="934" y="51"/>
                    </a:lnTo>
                    <a:lnTo>
                      <a:pt x="932" y="47"/>
                    </a:lnTo>
                    <a:lnTo>
                      <a:pt x="932" y="44"/>
                    </a:lnTo>
                    <a:lnTo>
                      <a:pt x="930" y="39"/>
                    </a:lnTo>
                    <a:lnTo>
                      <a:pt x="930" y="38"/>
                    </a:lnTo>
                    <a:lnTo>
                      <a:pt x="932" y="32"/>
                    </a:lnTo>
                    <a:lnTo>
                      <a:pt x="938" y="32"/>
                    </a:lnTo>
                    <a:lnTo>
                      <a:pt x="941" y="33"/>
                    </a:lnTo>
                    <a:lnTo>
                      <a:pt x="947" y="42"/>
                    </a:lnTo>
                    <a:lnTo>
                      <a:pt x="947" y="44"/>
                    </a:lnTo>
                    <a:lnTo>
                      <a:pt x="951" y="48"/>
                    </a:lnTo>
                    <a:lnTo>
                      <a:pt x="953" y="51"/>
                    </a:lnTo>
                    <a:lnTo>
                      <a:pt x="953" y="55"/>
                    </a:lnTo>
                    <a:lnTo>
                      <a:pt x="947" y="58"/>
                    </a:lnTo>
                    <a:lnTo>
                      <a:pt x="947" y="64"/>
                    </a:lnTo>
                    <a:lnTo>
                      <a:pt x="948" y="65"/>
                    </a:lnTo>
                    <a:lnTo>
                      <a:pt x="953" y="70"/>
                    </a:lnTo>
                    <a:lnTo>
                      <a:pt x="956" y="74"/>
                    </a:lnTo>
                    <a:lnTo>
                      <a:pt x="956" y="78"/>
                    </a:lnTo>
                    <a:lnTo>
                      <a:pt x="960" y="80"/>
                    </a:lnTo>
                    <a:lnTo>
                      <a:pt x="960" y="87"/>
                    </a:lnTo>
                    <a:lnTo>
                      <a:pt x="956" y="89"/>
                    </a:lnTo>
                    <a:lnTo>
                      <a:pt x="953" y="91"/>
                    </a:lnTo>
                    <a:lnTo>
                      <a:pt x="953" y="102"/>
                    </a:lnTo>
                    <a:lnTo>
                      <a:pt x="956" y="106"/>
                    </a:lnTo>
                    <a:lnTo>
                      <a:pt x="957" y="110"/>
                    </a:lnTo>
                    <a:lnTo>
                      <a:pt x="957" y="115"/>
                    </a:lnTo>
                    <a:lnTo>
                      <a:pt x="967" y="120"/>
                    </a:lnTo>
                    <a:lnTo>
                      <a:pt x="972" y="120"/>
                    </a:lnTo>
                    <a:lnTo>
                      <a:pt x="979" y="125"/>
                    </a:lnTo>
                    <a:lnTo>
                      <a:pt x="980" y="125"/>
                    </a:lnTo>
                    <a:lnTo>
                      <a:pt x="980" y="123"/>
                    </a:lnTo>
                    <a:lnTo>
                      <a:pt x="979" y="118"/>
                    </a:lnTo>
                    <a:lnTo>
                      <a:pt x="979" y="115"/>
                    </a:lnTo>
                    <a:lnTo>
                      <a:pt x="980" y="115"/>
                    </a:lnTo>
                    <a:lnTo>
                      <a:pt x="980" y="113"/>
                    </a:lnTo>
                    <a:lnTo>
                      <a:pt x="989" y="113"/>
                    </a:lnTo>
                    <a:lnTo>
                      <a:pt x="990" y="115"/>
                    </a:lnTo>
                    <a:lnTo>
                      <a:pt x="993" y="118"/>
                    </a:lnTo>
                    <a:lnTo>
                      <a:pt x="995" y="122"/>
                    </a:lnTo>
                    <a:lnTo>
                      <a:pt x="998" y="128"/>
                    </a:lnTo>
                    <a:lnTo>
                      <a:pt x="999" y="131"/>
                    </a:lnTo>
                    <a:lnTo>
                      <a:pt x="1002" y="131"/>
                    </a:lnTo>
                    <a:lnTo>
                      <a:pt x="1004" y="128"/>
                    </a:lnTo>
                    <a:lnTo>
                      <a:pt x="1008" y="126"/>
                    </a:lnTo>
                    <a:lnTo>
                      <a:pt x="1015" y="126"/>
                    </a:lnTo>
                    <a:lnTo>
                      <a:pt x="1017" y="128"/>
                    </a:lnTo>
                    <a:lnTo>
                      <a:pt x="1019" y="131"/>
                    </a:lnTo>
                    <a:lnTo>
                      <a:pt x="1019" y="132"/>
                    </a:lnTo>
                    <a:lnTo>
                      <a:pt x="1024" y="132"/>
                    </a:lnTo>
                    <a:lnTo>
                      <a:pt x="1025" y="133"/>
                    </a:lnTo>
                    <a:lnTo>
                      <a:pt x="1031" y="131"/>
                    </a:lnTo>
                    <a:lnTo>
                      <a:pt x="1034" y="131"/>
                    </a:lnTo>
                    <a:lnTo>
                      <a:pt x="1034" y="126"/>
                    </a:lnTo>
                    <a:lnTo>
                      <a:pt x="1035" y="122"/>
                    </a:lnTo>
                    <a:lnTo>
                      <a:pt x="1038" y="118"/>
                    </a:lnTo>
                    <a:lnTo>
                      <a:pt x="1043" y="112"/>
                    </a:lnTo>
                    <a:lnTo>
                      <a:pt x="1044" y="109"/>
                    </a:lnTo>
                    <a:lnTo>
                      <a:pt x="1047" y="110"/>
                    </a:lnTo>
                    <a:lnTo>
                      <a:pt x="1053" y="112"/>
                    </a:lnTo>
                    <a:lnTo>
                      <a:pt x="1057" y="116"/>
                    </a:lnTo>
                    <a:lnTo>
                      <a:pt x="1066" y="122"/>
                    </a:lnTo>
                    <a:lnTo>
                      <a:pt x="1083" y="122"/>
                    </a:lnTo>
                    <a:lnTo>
                      <a:pt x="1088" y="125"/>
                    </a:lnTo>
                    <a:lnTo>
                      <a:pt x="1089" y="125"/>
                    </a:lnTo>
                    <a:lnTo>
                      <a:pt x="1095" y="128"/>
                    </a:lnTo>
                    <a:lnTo>
                      <a:pt x="1099" y="129"/>
                    </a:lnTo>
                    <a:lnTo>
                      <a:pt x="1104" y="132"/>
                    </a:lnTo>
                    <a:lnTo>
                      <a:pt x="1106" y="132"/>
                    </a:lnTo>
                    <a:lnTo>
                      <a:pt x="1112" y="136"/>
                    </a:lnTo>
                    <a:lnTo>
                      <a:pt x="1108" y="144"/>
                    </a:lnTo>
                    <a:lnTo>
                      <a:pt x="1106" y="151"/>
                    </a:lnTo>
                    <a:lnTo>
                      <a:pt x="1106" y="160"/>
                    </a:lnTo>
                    <a:lnTo>
                      <a:pt x="1104" y="164"/>
                    </a:lnTo>
                    <a:lnTo>
                      <a:pt x="1102" y="165"/>
                    </a:lnTo>
                    <a:lnTo>
                      <a:pt x="1102" y="168"/>
                    </a:lnTo>
                    <a:lnTo>
                      <a:pt x="1099" y="174"/>
                    </a:lnTo>
                    <a:lnTo>
                      <a:pt x="1101" y="178"/>
                    </a:lnTo>
                    <a:lnTo>
                      <a:pt x="1101" y="187"/>
                    </a:lnTo>
                    <a:lnTo>
                      <a:pt x="1099" y="189"/>
                    </a:lnTo>
                    <a:lnTo>
                      <a:pt x="1092" y="189"/>
                    </a:lnTo>
                    <a:lnTo>
                      <a:pt x="1089" y="184"/>
                    </a:lnTo>
                    <a:lnTo>
                      <a:pt x="1089" y="178"/>
                    </a:lnTo>
                    <a:lnTo>
                      <a:pt x="1086" y="177"/>
                    </a:lnTo>
                    <a:lnTo>
                      <a:pt x="1085" y="177"/>
                    </a:lnTo>
                    <a:lnTo>
                      <a:pt x="1082" y="178"/>
                    </a:lnTo>
                    <a:lnTo>
                      <a:pt x="1063" y="178"/>
                    </a:lnTo>
                    <a:lnTo>
                      <a:pt x="1061" y="176"/>
                    </a:lnTo>
                    <a:lnTo>
                      <a:pt x="1057" y="174"/>
                    </a:lnTo>
                    <a:lnTo>
                      <a:pt x="1050" y="174"/>
                    </a:lnTo>
                    <a:lnTo>
                      <a:pt x="1050" y="178"/>
                    </a:lnTo>
                    <a:lnTo>
                      <a:pt x="1046" y="180"/>
                    </a:lnTo>
                    <a:lnTo>
                      <a:pt x="1041" y="180"/>
                    </a:lnTo>
                    <a:lnTo>
                      <a:pt x="1040" y="184"/>
                    </a:lnTo>
                    <a:lnTo>
                      <a:pt x="1035" y="184"/>
                    </a:lnTo>
                    <a:lnTo>
                      <a:pt x="1033" y="177"/>
                    </a:lnTo>
                    <a:lnTo>
                      <a:pt x="1031" y="177"/>
                    </a:lnTo>
                    <a:lnTo>
                      <a:pt x="1027" y="180"/>
                    </a:lnTo>
                    <a:lnTo>
                      <a:pt x="1027" y="189"/>
                    </a:lnTo>
                    <a:lnTo>
                      <a:pt x="1031" y="190"/>
                    </a:lnTo>
                    <a:lnTo>
                      <a:pt x="1031" y="194"/>
                    </a:lnTo>
                    <a:lnTo>
                      <a:pt x="1033" y="197"/>
                    </a:lnTo>
                    <a:lnTo>
                      <a:pt x="1035" y="199"/>
                    </a:lnTo>
                    <a:lnTo>
                      <a:pt x="1037" y="203"/>
                    </a:lnTo>
                    <a:lnTo>
                      <a:pt x="1037" y="207"/>
                    </a:lnTo>
                    <a:lnTo>
                      <a:pt x="1041" y="209"/>
                    </a:lnTo>
                    <a:lnTo>
                      <a:pt x="1044" y="207"/>
                    </a:lnTo>
                    <a:lnTo>
                      <a:pt x="1046" y="207"/>
                    </a:lnTo>
                    <a:lnTo>
                      <a:pt x="1046" y="209"/>
                    </a:lnTo>
                    <a:lnTo>
                      <a:pt x="1050" y="209"/>
                    </a:lnTo>
                    <a:lnTo>
                      <a:pt x="1051" y="210"/>
                    </a:lnTo>
                    <a:lnTo>
                      <a:pt x="1056" y="210"/>
                    </a:lnTo>
                    <a:lnTo>
                      <a:pt x="1059" y="212"/>
                    </a:lnTo>
                    <a:lnTo>
                      <a:pt x="1064" y="219"/>
                    </a:lnTo>
                    <a:lnTo>
                      <a:pt x="1067" y="220"/>
                    </a:lnTo>
                    <a:lnTo>
                      <a:pt x="1073" y="220"/>
                    </a:lnTo>
                    <a:lnTo>
                      <a:pt x="1073" y="225"/>
                    </a:lnTo>
                    <a:lnTo>
                      <a:pt x="1075" y="225"/>
                    </a:lnTo>
                    <a:lnTo>
                      <a:pt x="1077" y="226"/>
                    </a:lnTo>
                    <a:lnTo>
                      <a:pt x="1083" y="225"/>
                    </a:lnTo>
                    <a:lnTo>
                      <a:pt x="1088" y="225"/>
                    </a:lnTo>
                    <a:lnTo>
                      <a:pt x="1088" y="232"/>
                    </a:lnTo>
                    <a:lnTo>
                      <a:pt x="1086" y="234"/>
                    </a:lnTo>
                    <a:lnTo>
                      <a:pt x="1082" y="234"/>
                    </a:lnTo>
                    <a:lnTo>
                      <a:pt x="1079" y="236"/>
                    </a:lnTo>
                    <a:lnTo>
                      <a:pt x="1075" y="236"/>
                    </a:lnTo>
                    <a:lnTo>
                      <a:pt x="1075" y="238"/>
                    </a:lnTo>
                    <a:lnTo>
                      <a:pt x="1077" y="242"/>
                    </a:lnTo>
                    <a:lnTo>
                      <a:pt x="1077" y="248"/>
                    </a:lnTo>
                    <a:lnTo>
                      <a:pt x="1075" y="248"/>
                    </a:lnTo>
                    <a:lnTo>
                      <a:pt x="1069" y="251"/>
                    </a:lnTo>
                    <a:lnTo>
                      <a:pt x="1064" y="255"/>
                    </a:lnTo>
                    <a:lnTo>
                      <a:pt x="1060" y="257"/>
                    </a:lnTo>
                    <a:lnTo>
                      <a:pt x="1053" y="261"/>
                    </a:lnTo>
                    <a:lnTo>
                      <a:pt x="1051" y="264"/>
                    </a:lnTo>
                    <a:lnTo>
                      <a:pt x="1047" y="261"/>
                    </a:lnTo>
                    <a:lnTo>
                      <a:pt x="1047" y="258"/>
                    </a:lnTo>
                    <a:lnTo>
                      <a:pt x="1043" y="258"/>
                    </a:lnTo>
                    <a:lnTo>
                      <a:pt x="1041" y="257"/>
                    </a:lnTo>
                    <a:lnTo>
                      <a:pt x="1038" y="257"/>
                    </a:lnTo>
                    <a:lnTo>
                      <a:pt x="1037" y="258"/>
                    </a:lnTo>
                    <a:lnTo>
                      <a:pt x="1037" y="261"/>
                    </a:lnTo>
                    <a:lnTo>
                      <a:pt x="1038" y="267"/>
                    </a:lnTo>
                    <a:lnTo>
                      <a:pt x="1041" y="271"/>
                    </a:lnTo>
                    <a:lnTo>
                      <a:pt x="1038" y="271"/>
                    </a:lnTo>
                    <a:lnTo>
                      <a:pt x="1034" y="273"/>
                    </a:lnTo>
                    <a:lnTo>
                      <a:pt x="1033" y="273"/>
                    </a:lnTo>
                    <a:lnTo>
                      <a:pt x="1033" y="271"/>
                    </a:lnTo>
                    <a:lnTo>
                      <a:pt x="1030" y="268"/>
                    </a:lnTo>
                    <a:lnTo>
                      <a:pt x="1019" y="268"/>
                    </a:lnTo>
                    <a:lnTo>
                      <a:pt x="1017" y="271"/>
                    </a:lnTo>
                    <a:lnTo>
                      <a:pt x="1011" y="271"/>
                    </a:lnTo>
                    <a:lnTo>
                      <a:pt x="1008" y="273"/>
                    </a:lnTo>
                    <a:lnTo>
                      <a:pt x="1008" y="276"/>
                    </a:lnTo>
                    <a:lnTo>
                      <a:pt x="1002" y="276"/>
                    </a:lnTo>
                    <a:lnTo>
                      <a:pt x="1001" y="277"/>
                    </a:lnTo>
                    <a:lnTo>
                      <a:pt x="1001" y="299"/>
                    </a:lnTo>
                    <a:lnTo>
                      <a:pt x="999" y="300"/>
                    </a:lnTo>
                    <a:lnTo>
                      <a:pt x="1002" y="315"/>
                    </a:lnTo>
                    <a:lnTo>
                      <a:pt x="1002" y="336"/>
                    </a:lnTo>
                    <a:lnTo>
                      <a:pt x="1004" y="344"/>
                    </a:lnTo>
                    <a:lnTo>
                      <a:pt x="1002" y="345"/>
                    </a:lnTo>
                    <a:lnTo>
                      <a:pt x="999" y="344"/>
                    </a:lnTo>
                    <a:lnTo>
                      <a:pt x="998" y="345"/>
                    </a:lnTo>
                    <a:lnTo>
                      <a:pt x="999" y="349"/>
                    </a:lnTo>
                    <a:lnTo>
                      <a:pt x="999" y="355"/>
                    </a:lnTo>
                    <a:lnTo>
                      <a:pt x="996" y="358"/>
                    </a:lnTo>
                    <a:lnTo>
                      <a:pt x="996" y="363"/>
                    </a:lnTo>
                    <a:lnTo>
                      <a:pt x="999" y="364"/>
                    </a:lnTo>
                    <a:lnTo>
                      <a:pt x="1001" y="364"/>
                    </a:lnTo>
                    <a:lnTo>
                      <a:pt x="1001" y="367"/>
                    </a:lnTo>
                    <a:lnTo>
                      <a:pt x="1004" y="368"/>
                    </a:lnTo>
                    <a:lnTo>
                      <a:pt x="1009" y="368"/>
                    </a:lnTo>
                    <a:lnTo>
                      <a:pt x="1009" y="374"/>
                    </a:lnTo>
                    <a:lnTo>
                      <a:pt x="1005" y="378"/>
                    </a:lnTo>
                    <a:lnTo>
                      <a:pt x="1005" y="389"/>
                    </a:lnTo>
                    <a:lnTo>
                      <a:pt x="1015" y="389"/>
                    </a:lnTo>
                    <a:lnTo>
                      <a:pt x="1015" y="396"/>
                    </a:lnTo>
                    <a:lnTo>
                      <a:pt x="1018" y="399"/>
                    </a:lnTo>
                    <a:lnTo>
                      <a:pt x="1018" y="403"/>
                    </a:lnTo>
                    <a:lnTo>
                      <a:pt x="1019" y="405"/>
                    </a:lnTo>
                    <a:lnTo>
                      <a:pt x="1018" y="407"/>
                    </a:lnTo>
                    <a:lnTo>
                      <a:pt x="1015" y="409"/>
                    </a:lnTo>
                    <a:lnTo>
                      <a:pt x="1011" y="407"/>
                    </a:lnTo>
                    <a:lnTo>
                      <a:pt x="1009" y="407"/>
                    </a:lnTo>
                    <a:lnTo>
                      <a:pt x="1009" y="409"/>
                    </a:lnTo>
                    <a:lnTo>
                      <a:pt x="1005" y="413"/>
                    </a:lnTo>
                    <a:lnTo>
                      <a:pt x="1004" y="413"/>
                    </a:lnTo>
                    <a:lnTo>
                      <a:pt x="1004" y="415"/>
                    </a:lnTo>
                    <a:lnTo>
                      <a:pt x="1002" y="419"/>
                    </a:lnTo>
                    <a:lnTo>
                      <a:pt x="1001" y="422"/>
                    </a:lnTo>
                    <a:lnTo>
                      <a:pt x="996" y="423"/>
                    </a:lnTo>
                    <a:lnTo>
                      <a:pt x="992" y="423"/>
                    </a:lnTo>
                    <a:lnTo>
                      <a:pt x="989" y="426"/>
                    </a:lnTo>
                    <a:lnTo>
                      <a:pt x="989" y="434"/>
                    </a:lnTo>
                    <a:lnTo>
                      <a:pt x="973" y="434"/>
                    </a:lnTo>
                    <a:lnTo>
                      <a:pt x="970" y="435"/>
                    </a:lnTo>
                    <a:lnTo>
                      <a:pt x="961" y="438"/>
                    </a:lnTo>
                    <a:lnTo>
                      <a:pt x="953" y="438"/>
                    </a:lnTo>
                    <a:lnTo>
                      <a:pt x="951" y="439"/>
                    </a:lnTo>
                    <a:lnTo>
                      <a:pt x="951" y="444"/>
                    </a:lnTo>
                    <a:lnTo>
                      <a:pt x="956" y="448"/>
                    </a:lnTo>
                    <a:lnTo>
                      <a:pt x="953" y="454"/>
                    </a:lnTo>
                    <a:lnTo>
                      <a:pt x="951" y="454"/>
                    </a:lnTo>
                    <a:lnTo>
                      <a:pt x="951" y="457"/>
                    </a:lnTo>
                    <a:lnTo>
                      <a:pt x="953" y="458"/>
                    </a:lnTo>
                    <a:lnTo>
                      <a:pt x="950" y="461"/>
                    </a:lnTo>
                    <a:lnTo>
                      <a:pt x="948" y="458"/>
                    </a:lnTo>
                    <a:lnTo>
                      <a:pt x="946" y="457"/>
                    </a:lnTo>
                    <a:lnTo>
                      <a:pt x="947" y="454"/>
                    </a:lnTo>
                    <a:lnTo>
                      <a:pt x="943" y="444"/>
                    </a:lnTo>
                    <a:lnTo>
                      <a:pt x="943" y="441"/>
                    </a:lnTo>
                    <a:lnTo>
                      <a:pt x="941" y="441"/>
                    </a:lnTo>
                    <a:lnTo>
                      <a:pt x="938" y="439"/>
                    </a:lnTo>
                    <a:lnTo>
                      <a:pt x="938" y="431"/>
                    </a:lnTo>
                    <a:lnTo>
                      <a:pt x="937" y="429"/>
                    </a:lnTo>
                    <a:lnTo>
                      <a:pt x="932" y="429"/>
                    </a:lnTo>
                    <a:lnTo>
                      <a:pt x="930" y="431"/>
                    </a:lnTo>
                    <a:lnTo>
                      <a:pt x="930" y="436"/>
                    </a:lnTo>
                    <a:lnTo>
                      <a:pt x="931" y="439"/>
                    </a:lnTo>
                    <a:lnTo>
                      <a:pt x="934" y="439"/>
                    </a:lnTo>
                    <a:lnTo>
                      <a:pt x="937" y="441"/>
                    </a:lnTo>
                    <a:lnTo>
                      <a:pt x="935" y="445"/>
                    </a:lnTo>
                    <a:lnTo>
                      <a:pt x="934" y="448"/>
                    </a:lnTo>
                    <a:lnTo>
                      <a:pt x="931" y="450"/>
                    </a:lnTo>
                    <a:lnTo>
                      <a:pt x="927" y="454"/>
                    </a:lnTo>
                    <a:lnTo>
                      <a:pt x="925" y="454"/>
                    </a:lnTo>
                    <a:lnTo>
                      <a:pt x="919" y="455"/>
                    </a:lnTo>
                    <a:lnTo>
                      <a:pt x="921" y="458"/>
                    </a:lnTo>
                    <a:lnTo>
                      <a:pt x="927" y="458"/>
                    </a:lnTo>
                    <a:lnTo>
                      <a:pt x="931" y="455"/>
                    </a:lnTo>
                    <a:lnTo>
                      <a:pt x="934" y="455"/>
                    </a:lnTo>
                    <a:lnTo>
                      <a:pt x="935" y="458"/>
                    </a:lnTo>
                    <a:lnTo>
                      <a:pt x="935" y="460"/>
                    </a:lnTo>
                    <a:lnTo>
                      <a:pt x="931" y="460"/>
                    </a:lnTo>
                    <a:lnTo>
                      <a:pt x="931" y="463"/>
                    </a:lnTo>
                    <a:lnTo>
                      <a:pt x="921" y="464"/>
                    </a:lnTo>
                    <a:lnTo>
                      <a:pt x="917" y="467"/>
                    </a:lnTo>
                    <a:lnTo>
                      <a:pt x="912" y="468"/>
                    </a:lnTo>
                    <a:lnTo>
                      <a:pt x="909" y="470"/>
                    </a:lnTo>
                    <a:lnTo>
                      <a:pt x="912" y="473"/>
                    </a:lnTo>
                    <a:lnTo>
                      <a:pt x="909" y="477"/>
                    </a:lnTo>
                    <a:lnTo>
                      <a:pt x="902" y="476"/>
                    </a:lnTo>
                    <a:lnTo>
                      <a:pt x="899" y="479"/>
                    </a:lnTo>
                    <a:lnTo>
                      <a:pt x="899" y="480"/>
                    </a:lnTo>
                    <a:lnTo>
                      <a:pt x="898" y="483"/>
                    </a:lnTo>
                    <a:lnTo>
                      <a:pt x="893" y="484"/>
                    </a:lnTo>
                    <a:lnTo>
                      <a:pt x="880" y="484"/>
                    </a:lnTo>
                    <a:lnTo>
                      <a:pt x="877" y="487"/>
                    </a:lnTo>
                    <a:lnTo>
                      <a:pt x="880" y="493"/>
                    </a:lnTo>
                    <a:lnTo>
                      <a:pt x="873" y="499"/>
                    </a:lnTo>
                    <a:lnTo>
                      <a:pt x="869" y="490"/>
                    </a:lnTo>
                    <a:lnTo>
                      <a:pt x="869" y="481"/>
                    </a:lnTo>
                    <a:lnTo>
                      <a:pt x="864" y="481"/>
                    </a:lnTo>
                    <a:lnTo>
                      <a:pt x="864" y="484"/>
                    </a:lnTo>
                    <a:lnTo>
                      <a:pt x="857" y="484"/>
                    </a:lnTo>
                    <a:lnTo>
                      <a:pt x="848" y="486"/>
                    </a:lnTo>
                    <a:lnTo>
                      <a:pt x="843" y="487"/>
                    </a:lnTo>
                    <a:lnTo>
                      <a:pt x="837" y="486"/>
                    </a:lnTo>
                    <a:lnTo>
                      <a:pt x="837" y="487"/>
                    </a:lnTo>
                    <a:lnTo>
                      <a:pt x="841" y="490"/>
                    </a:lnTo>
                    <a:lnTo>
                      <a:pt x="841" y="492"/>
                    </a:lnTo>
                    <a:lnTo>
                      <a:pt x="843" y="492"/>
                    </a:lnTo>
                    <a:lnTo>
                      <a:pt x="843" y="496"/>
                    </a:lnTo>
                    <a:lnTo>
                      <a:pt x="841" y="500"/>
                    </a:lnTo>
                    <a:lnTo>
                      <a:pt x="837" y="500"/>
                    </a:lnTo>
                    <a:lnTo>
                      <a:pt x="835" y="502"/>
                    </a:lnTo>
                    <a:lnTo>
                      <a:pt x="832" y="502"/>
                    </a:lnTo>
                    <a:lnTo>
                      <a:pt x="828" y="505"/>
                    </a:lnTo>
                    <a:lnTo>
                      <a:pt x="824" y="505"/>
                    </a:lnTo>
                    <a:lnTo>
                      <a:pt x="822" y="506"/>
                    </a:lnTo>
                    <a:lnTo>
                      <a:pt x="818" y="506"/>
                    </a:lnTo>
                    <a:lnTo>
                      <a:pt x="817" y="503"/>
                    </a:lnTo>
                    <a:lnTo>
                      <a:pt x="817" y="499"/>
                    </a:lnTo>
                    <a:lnTo>
                      <a:pt x="812" y="499"/>
                    </a:lnTo>
                    <a:lnTo>
                      <a:pt x="805" y="502"/>
                    </a:lnTo>
                    <a:lnTo>
                      <a:pt x="801" y="502"/>
                    </a:lnTo>
                    <a:lnTo>
                      <a:pt x="792" y="500"/>
                    </a:lnTo>
                    <a:lnTo>
                      <a:pt x="790" y="500"/>
                    </a:lnTo>
                    <a:lnTo>
                      <a:pt x="788" y="503"/>
                    </a:lnTo>
                    <a:lnTo>
                      <a:pt x="788" y="512"/>
                    </a:lnTo>
                    <a:lnTo>
                      <a:pt x="790" y="513"/>
                    </a:lnTo>
                    <a:lnTo>
                      <a:pt x="795" y="515"/>
                    </a:lnTo>
                    <a:lnTo>
                      <a:pt x="796" y="512"/>
                    </a:lnTo>
                    <a:lnTo>
                      <a:pt x="801" y="515"/>
                    </a:lnTo>
                    <a:lnTo>
                      <a:pt x="802" y="518"/>
                    </a:lnTo>
                    <a:lnTo>
                      <a:pt x="801" y="521"/>
                    </a:lnTo>
                    <a:lnTo>
                      <a:pt x="796" y="522"/>
                    </a:lnTo>
                    <a:lnTo>
                      <a:pt x="774" y="522"/>
                    </a:lnTo>
                    <a:lnTo>
                      <a:pt x="774" y="526"/>
                    </a:lnTo>
                    <a:lnTo>
                      <a:pt x="779" y="532"/>
                    </a:lnTo>
                    <a:lnTo>
                      <a:pt x="780" y="535"/>
                    </a:lnTo>
                    <a:lnTo>
                      <a:pt x="780" y="541"/>
                    </a:lnTo>
                    <a:lnTo>
                      <a:pt x="783" y="542"/>
                    </a:lnTo>
                    <a:lnTo>
                      <a:pt x="785" y="545"/>
                    </a:lnTo>
                    <a:lnTo>
                      <a:pt x="785" y="547"/>
                    </a:lnTo>
                    <a:lnTo>
                      <a:pt x="783" y="550"/>
                    </a:lnTo>
                    <a:lnTo>
                      <a:pt x="779" y="555"/>
                    </a:lnTo>
                    <a:lnTo>
                      <a:pt x="774" y="560"/>
                    </a:lnTo>
                    <a:lnTo>
                      <a:pt x="772" y="564"/>
                    </a:lnTo>
                    <a:lnTo>
                      <a:pt x="767" y="565"/>
                    </a:lnTo>
                    <a:lnTo>
                      <a:pt x="766" y="565"/>
                    </a:lnTo>
                    <a:lnTo>
                      <a:pt x="763" y="568"/>
                    </a:lnTo>
                    <a:lnTo>
                      <a:pt x="756" y="568"/>
                    </a:lnTo>
                    <a:lnTo>
                      <a:pt x="753" y="571"/>
                    </a:lnTo>
                    <a:lnTo>
                      <a:pt x="747" y="571"/>
                    </a:lnTo>
                    <a:lnTo>
                      <a:pt x="740" y="570"/>
                    </a:lnTo>
                    <a:lnTo>
                      <a:pt x="731" y="571"/>
                    </a:lnTo>
                    <a:lnTo>
                      <a:pt x="727" y="571"/>
                    </a:lnTo>
                    <a:lnTo>
                      <a:pt x="721" y="573"/>
                    </a:lnTo>
                    <a:lnTo>
                      <a:pt x="718" y="573"/>
                    </a:lnTo>
                    <a:lnTo>
                      <a:pt x="712" y="576"/>
                    </a:lnTo>
                    <a:lnTo>
                      <a:pt x="708" y="573"/>
                    </a:lnTo>
                    <a:lnTo>
                      <a:pt x="706" y="573"/>
                    </a:lnTo>
                    <a:lnTo>
                      <a:pt x="706" y="568"/>
                    </a:lnTo>
                    <a:lnTo>
                      <a:pt x="703" y="568"/>
                    </a:lnTo>
                    <a:lnTo>
                      <a:pt x="702" y="570"/>
                    </a:lnTo>
                    <a:lnTo>
                      <a:pt x="698" y="573"/>
                    </a:lnTo>
                    <a:lnTo>
                      <a:pt x="690" y="573"/>
                    </a:lnTo>
                    <a:lnTo>
                      <a:pt x="682" y="564"/>
                    </a:lnTo>
                    <a:lnTo>
                      <a:pt x="680" y="561"/>
                    </a:lnTo>
                    <a:lnTo>
                      <a:pt x="677" y="561"/>
                    </a:lnTo>
                    <a:lnTo>
                      <a:pt x="670" y="563"/>
                    </a:lnTo>
                    <a:lnTo>
                      <a:pt x="659" y="563"/>
                    </a:lnTo>
                    <a:lnTo>
                      <a:pt x="657" y="565"/>
                    </a:lnTo>
                    <a:lnTo>
                      <a:pt x="659" y="570"/>
                    </a:lnTo>
                    <a:lnTo>
                      <a:pt x="657" y="571"/>
                    </a:lnTo>
                    <a:lnTo>
                      <a:pt x="651" y="574"/>
                    </a:lnTo>
                    <a:lnTo>
                      <a:pt x="654" y="576"/>
                    </a:lnTo>
                    <a:lnTo>
                      <a:pt x="657" y="580"/>
                    </a:lnTo>
                    <a:lnTo>
                      <a:pt x="654" y="584"/>
                    </a:lnTo>
                    <a:lnTo>
                      <a:pt x="654" y="586"/>
                    </a:lnTo>
                    <a:lnTo>
                      <a:pt x="648" y="586"/>
                    </a:lnTo>
                    <a:lnTo>
                      <a:pt x="645" y="589"/>
                    </a:lnTo>
                    <a:lnTo>
                      <a:pt x="637" y="587"/>
                    </a:lnTo>
                    <a:lnTo>
                      <a:pt x="627" y="587"/>
                    </a:lnTo>
                    <a:lnTo>
                      <a:pt x="625" y="586"/>
                    </a:lnTo>
                    <a:lnTo>
                      <a:pt x="622" y="583"/>
                    </a:lnTo>
                    <a:lnTo>
                      <a:pt x="622" y="573"/>
                    </a:lnTo>
                    <a:lnTo>
                      <a:pt x="618" y="576"/>
                    </a:lnTo>
                    <a:lnTo>
                      <a:pt x="618" y="573"/>
                    </a:lnTo>
                    <a:lnTo>
                      <a:pt x="616" y="570"/>
                    </a:lnTo>
                    <a:lnTo>
                      <a:pt x="616" y="568"/>
                    </a:lnTo>
                    <a:lnTo>
                      <a:pt x="608" y="568"/>
                    </a:lnTo>
                    <a:lnTo>
                      <a:pt x="606" y="565"/>
                    </a:lnTo>
                    <a:lnTo>
                      <a:pt x="606" y="564"/>
                    </a:lnTo>
                    <a:lnTo>
                      <a:pt x="593" y="564"/>
                    </a:lnTo>
                    <a:lnTo>
                      <a:pt x="588" y="565"/>
                    </a:lnTo>
                    <a:lnTo>
                      <a:pt x="585" y="565"/>
                    </a:lnTo>
                    <a:lnTo>
                      <a:pt x="585" y="570"/>
                    </a:lnTo>
                    <a:lnTo>
                      <a:pt x="580" y="571"/>
                    </a:lnTo>
                    <a:lnTo>
                      <a:pt x="566" y="571"/>
                    </a:lnTo>
                    <a:lnTo>
                      <a:pt x="561" y="574"/>
                    </a:lnTo>
                    <a:lnTo>
                      <a:pt x="554" y="573"/>
                    </a:lnTo>
                    <a:lnTo>
                      <a:pt x="550" y="571"/>
                    </a:lnTo>
                    <a:lnTo>
                      <a:pt x="547" y="568"/>
                    </a:lnTo>
                    <a:lnTo>
                      <a:pt x="550" y="568"/>
                    </a:lnTo>
                    <a:lnTo>
                      <a:pt x="550" y="563"/>
                    </a:lnTo>
                    <a:lnTo>
                      <a:pt x="557" y="563"/>
                    </a:lnTo>
                    <a:lnTo>
                      <a:pt x="559" y="561"/>
                    </a:lnTo>
                    <a:lnTo>
                      <a:pt x="559" y="558"/>
                    </a:lnTo>
                    <a:lnTo>
                      <a:pt x="557" y="550"/>
                    </a:lnTo>
                    <a:lnTo>
                      <a:pt x="557" y="544"/>
                    </a:lnTo>
                    <a:lnTo>
                      <a:pt x="561" y="544"/>
                    </a:lnTo>
                    <a:lnTo>
                      <a:pt x="561" y="542"/>
                    </a:lnTo>
                    <a:lnTo>
                      <a:pt x="564" y="539"/>
                    </a:lnTo>
                    <a:lnTo>
                      <a:pt x="564" y="528"/>
                    </a:lnTo>
                    <a:lnTo>
                      <a:pt x="561" y="522"/>
                    </a:lnTo>
                    <a:lnTo>
                      <a:pt x="561" y="521"/>
                    </a:lnTo>
                    <a:lnTo>
                      <a:pt x="560" y="521"/>
                    </a:lnTo>
                    <a:lnTo>
                      <a:pt x="560" y="518"/>
                    </a:lnTo>
                    <a:lnTo>
                      <a:pt x="557" y="518"/>
                    </a:lnTo>
                    <a:lnTo>
                      <a:pt x="560" y="510"/>
                    </a:lnTo>
                    <a:lnTo>
                      <a:pt x="560" y="508"/>
                    </a:lnTo>
                    <a:lnTo>
                      <a:pt x="557" y="506"/>
                    </a:lnTo>
                    <a:lnTo>
                      <a:pt x="547" y="506"/>
                    </a:lnTo>
                    <a:lnTo>
                      <a:pt x="543" y="503"/>
                    </a:lnTo>
                    <a:lnTo>
                      <a:pt x="541" y="503"/>
                    </a:lnTo>
                    <a:lnTo>
                      <a:pt x="537" y="508"/>
                    </a:lnTo>
                    <a:lnTo>
                      <a:pt x="537" y="510"/>
                    </a:lnTo>
                    <a:lnTo>
                      <a:pt x="534" y="508"/>
                    </a:lnTo>
                    <a:lnTo>
                      <a:pt x="534" y="505"/>
                    </a:lnTo>
                    <a:lnTo>
                      <a:pt x="532" y="503"/>
                    </a:lnTo>
                    <a:lnTo>
                      <a:pt x="532" y="490"/>
                    </a:lnTo>
                    <a:lnTo>
                      <a:pt x="530" y="490"/>
                    </a:lnTo>
                    <a:lnTo>
                      <a:pt x="530" y="477"/>
                    </a:lnTo>
                    <a:lnTo>
                      <a:pt x="538" y="477"/>
                    </a:lnTo>
                    <a:lnTo>
                      <a:pt x="543" y="476"/>
                    </a:lnTo>
                    <a:lnTo>
                      <a:pt x="545" y="476"/>
                    </a:lnTo>
                    <a:lnTo>
                      <a:pt x="543" y="473"/>
                    </a:lnTo>
                    <a:lnTo>
                      <a:pt x="543" y="468"/>
                    </a:lnTo>
                    <a:lnTo>
                      <a:pt x="544" y="465"/>
                    </a:lnTo>
                    <a:lnTo>
                      <a:pt x="541" y="463"/>
                    </a:lnTo>
                    <a:lnTo>
                      <a:pt x="541" y="458"/>
                    </a:lnTo>
                    <a:lnTo>
                      <a:pt x="540" y="454"/>
                    </a:lnTo>
                    <a:lnTo>
                      <a:pt x="540" y="451"/>
                    </a:lnTo>
                    <a:lnTo>
                      <a:pt x="535" y="454"/>
                    </a:lnTo>
                    <a:lnTo>
                      <a:pt x="522" y="454"/>
                    </a:lnTo>
                    <a:lnTo>
                      <a:pt x="519" y="451"/>
                    </a:lnTo>
                    <a:lnTo>
                      <a:pt x="519" y="448"/>
                    </a:lnTo>
                    <a:lnTo>
                      <a:pt x="518" y="448"/>
                    </a:lnTo>
                    <a:lnTo>
                      <a:pt x="518" y="444"/>
                    </a:lnTo>
                    <a:lnTo>
                      <a:pt x="509" y="444"/>
                    </a:lnTo>
                    <a:lnTo>
                      <a:pt x="509" y="441"/>
                    </a:lnTo>
                    <a:lnTo>
                      <a:pt x="505" y="439"/>
                    </a:lnTo>
                    <a:lnTo>
                      <a:pt x="503" y="436"/>
                    </a:lnTo>
                    <a:lnTo>
                      <a:pt x="495" y="439"/>
                    </a:lnTo>
                    <a:lnTo>
                      <a:pt x="492" y="441"/>
                    </a:lnTo>
                    <a:lnTo>
                      <a:pt x="492" y="448"/>
                    </a:lnTo>
                    <a:lnTo>
                      <a:pt x="490" y="448"/>
                    </a:lnTo>
                    <a:lnTo>
                      <a:pt x="487" y="447"/>
                    </a:lnTo>
                    <a:lnTo>
                      <a:pt x="480" y="447"/>
                    </a:lnTo>
                    <a:lnTo>
                      <a:pt x="479" y="451"/>
                    </a:lnTo>
                    <a:lnTo>
                      <a:pt x="482" y="457"/>
                    </a:lnTo>
                    <a:lnTo>
                      <a:pt x="482" y="461"/>
                    </a:lnTo>
                    <a:lnTo>
                      <a:pt x="473" y="461"/>
                    </a:lnTo>
                    <a:lnTo>
                      <a:pt x="470" y="464"/>
                    </a:lnTo>
                    <a:lnTo>
                      <a:pt x="469" y="464"/>
                    </a:lnTo>
                    <a:lnTo>
                      <a:pt x="469" y="465"/>
                    </a:lnTo>
                    <a:lnTo>
                      <a:pt x="466" y="464"/>
                    </a:lnTo>
                    <a:lnTo>
                      <a:pt x="463" y="464"/>
                    </a:lnTo>
                    <a:lnTo>
                      <a:pt x="463" y="460"/>
                    </a:lnTo>
                    <a:lnTo>
                      <a:pt x="469" y="460"/>
                    </a:lnTo>
                    <a:lnTo>
                      <a:pt x="470" y="457"/>
                    </a:lnTo>
                    <a:lnTo>
                      <a:pt x="469" y="451"/>
                    </a:lnTo>
                    <a:lnTo>
                      <a:pt x="469" y="445"/>
                    </a:lnTo>
                    <a:lnTo>
                      <a:pt x="466" y="442"/>
                    </a:lnTo>
                    <a:lnTo>
                      <a:pt x="466" y="438"/>
                    </a:lnTo>
                    <a:lnTo>
                      <a:pt x="460" y="438"/>
                    </a:lnTo>
                    <a:lnTo>
                      <a:pt x="458" y="435"/>
                    </a:lnTo>
                    <a:lnTo>
                      <a:pt x="456" y="438"/>
                    </a:lnTo>
                    <a:lnTo>
                      <a:pt x="454" y="438"/>
                    </a:lnTo>
                    <a:lnTo>
                      <a:pt x="451" y="439"/>
                    </a:lnTo>
                    <a:lnTo>
                      <a:pt x="451" y="442"/>
                    </a:lnTo>
                    <a:lnTo>
                      <a:pt x="450" y="442"/>
                    </a:lnTo>
                    <a:lnTo>
                      <a:pt x="447" y="444"/>
                    </a:lnTo>
                    <a:lnTo>
                      <a:pt x="445" y="447"/>
                    </a:lnTo>
                    <a:lnTo>
                      <a:pt x="441" y="444"/>
                    </a:lnTo>
                    <a:lnTo>
                      <a:pt x="441" y="442"/>
                    </a:lnTo>
                    <a:lnTo>
                      <a:pt x="440" y="439"/>
                    </a:lnTo>
                    <a:lnTo>
                      <a:pt x="435" y="439"/>
                    </a:lnTo>
                    <a:lnTo>
                      <a:pt x="428" y="441"/>
                    </a:lnTo>
                    <a:lnTo>
                      <a:pt x="422" y="441"/>
                    </a:lnTo>
                    <a:lnTo>
                      <a:pt x="422" y="435"/>
                    </a:lnTo>
                    <a:lnTo>
                      <a:pt x="418" y="435"/>
                    </a:lnTo>
                    <a:lnTo>
                      <a:pt x="411" y="436"/>
                    </a:lnTo>
                    <a:lnTo>
                      <a:pt x="405" y="438"/>
                    </a:lnTo>
                    <a:lnTo>
                      <a:pt x="399" y="441"/>
                    </a:lnTo>
                    <a:lnTo>
                      <a:pt x="399" y="438"/>
                    </a:lnTo>
                    <a:lnTo>
                      <a:pt x="396" y="438"/>
                    </a:lnTo>
                    <a:lnTo>
                      <a:pt x="396" y="418"/>
                    </a:lnTo>
                    <a:lnTo>
                      <a:pt x="390" y="418"/>
                    </a:lnTo>
                    <a:lnTo>
                      <a:pt x="386" y="415"/>
                    </a:lnTo>
                    <a:lnTo>
                      <a:pt x="383" y="410"/>
                    </a:lnTo>
                    <a:lnTo>
                      <a:pt x="383" y="406"/>
                    </a:lnTo>
                    <a:lnTo>
                      <a:pt x="380" y="402"/>
                    </a:lnTo>
                    <a:lnTo>
                      <a:pt x="377" y="400"/>
                    </a:lnTo>
                    <a:lnTo>
                      <a:pt x="376" y="397"/>
                    </a:lnTo>
                    <a:lnTo>
                      <a:pt x="373" y="396"/>
                    </a:lnTo>
                    <a:lnTo>
                      <a:pt x="372" y="396"/>
                    </a:lnTo>
                    <a:lnTo>
                      <a:pt x="363" y="394"/>
                    </a:lnTo>
                    <a:lnTo>
                      <a:pt x="363" y="397"/>
                    </a:lnTo>
                    <a:lnTo>
                      <a:pt x="353" y="397"/>
                    </a:lnTo>
                    <a:lnTo>
                      <a:pt x="353" y="393"/>
                    </a:lnTo>
                    <a:lnTo>
                      <a:pt x="348" y="393"/>
                    </a:lnTo>
                    <a:lnTo>
                      <a:pt x="341" y="392"/>
                    </a:lnTo>
                    <a:lnTo>
                      <a:pt x="337" y="394"/>
                    </a:lnTo>
                    <a:lnTo>
                      <a:pt x="335" y="394"/>
                    </a:lnTo>
                    <a:lnTo>
                      <a:pt x="332" y="399"/>
                    </a:lnTo>
                    <a:lnTo>
                      <a:pt x="332" y="407"/>
                    </a:lnTo>
                    <a:lnTo>
                      <a:pt x="331" y="407"/>
                    </a:lnTo>
                    <a:lnTo>
                      <a:pt x="327" y="409"/>
                    </a:lnTo>
                    <a:lnTo>
                      <a:pt x="316" y="409"/>
                    </a:lnTo>
                    <a:lnTo>
                      <a:pt x="316" y="415"/>
                    </a:lnTo>
                    <a:lnTo>
                      <a:pt x="314" y="415"/>
                    </a:lnTo>
                    <a:lnTo>
                      <a:pt x="311" y="416"/>
                    </a:lnTo>
                    <a:lnTo>
                      <a:pt x="295" y="416"/>
                    </a:lnTo>
                    <a:lnTo>
                      <a:pt x="295" y="410"/>
                    </a:lnTo>
                    <a:lnTo>
                      <a:pt x="292" y="410"/>
                    </a:lnTo>
                    <a:lnTo>
                      <a:pt x="290" y="407"/>
                    </a:lnTo>
                    <a:lnTo>
                      <a:pt x="287" y="407"/>
                    </a:lnTo>
                    <a:lnTo>
                      <a:pt x="286" y="413"/>
                    </a:lnTo>
                    <a:lnTo>
                      <a:pt x="286" y="416"/>
                    </a:lnTo>
                    <a:lnTo>
                      <a:pt x="282" y="416"/>
                    </a:lnTo>
                    <a:lnTo>
                      <a:pt x="279" y="410"/>
                    </a:lnTo>
                    <a:lnTo>
                      <a:pt x="276" y="407"/>
                    </a:lnTo>
                    <a:lnTo>
                      <a:pt x="272" y="405"/>
                    </a:lnTo>
                    <a:lnTo>
                      <a:pt x="261" y="405"/>
                    </a:lnTo>
                    <a:lnTo>
                      <a:pt x="261" y="403"/>
                    </a:lnTo>
                    <a:lnTo>
                      <a:pt x="260" y="400"/>
                    </a:lnTo>
                    <a:lnTo>
                      <a:pt x="256" y="400"/>
                    </a:lnTo>
                    <a:lnTo>
                      <a:pt x="251" y="402"/>
                    </a:lnTo>
                    <a:lnTo>
                      <a:pt x="247" y="405"/>
                    </a:lnTo>
                    <a:lnTo>
                      <a:pt x="245" y="406"/>
                    </a:lnTo>
                    <a:lnTo>
                      <a:pt x="245" y="410"/>
                    </a:lnTo>
                    <a:lnTo>
                      <a:pt x="247" y="415"/>
                    </a:lnTo>
                    <a:lnTo>
                      <a:pt x="245" y="416"/>
                    </a:lnTo>
                    <a:lnTo>
                      <a:pt x="245" y="415"/>
                    </a:lnTo>
                    <a:lnTo>
                      <a:pt x="234" y="415"/>
                    </a:lnTo>
                    <a:lnTo>
                      <a:pt x="234" y="416"/>
                    </a:lnTo>
                    <a:lnTo>
                      <a:pt x="228" y="416"/>
                    </a:lnTo>
                    <a:lnTo>
                      <a:pt x="224" y="413"/>
                    </a:lnTo>
                    <a:lnTo>
                      <a:pt x="214" y="413"/>
                    </a:lnTo>
                    <a:lnTo>
                      <a:pt x="211" y="410"/>
                    </a:lnTo>
                    <a:lnTo>
                      <a:pt x="209" y="407"/>
                    </a:lnTo>
                    <a:lnTo>
                      <a:pt x="206" y="407"/>
                    </a:lnTo>
                    <a:lnTo>
                      <a:pt x="205" y="409"/>
                    </a:lnTo>
                    <a:lnTo>
                      <a:pt x="205" y="413"/>
                    </a:lnTo>
                    <a:lnTo>
                      <a:pt x="202" y="409"/>
                    </a:lnTo>
                    <a:lnTo>
                      <a:pt x="199" y="407"/>
                    </a:lnTo>
                    <a:lnTo>
                      <a:pt x="195" y="407"/>
                    </a:lnTo>
                    <a:lnTo>
                      <a:pt x="192" y="409"/>
                    </a:lnTo>
                    <a:lnTo>
                      <a:pt x="189" y="406"/>
                    </a:lnTo>
                    <a:lnTo>
                      <a:pt x="183" y="406"/>
                    </a:lnTo>
                    <a:lnTo>
                      <a:pt x="179" y="409"/>
                    </a:lnTo>
                    <a:lnTo>
                      <a:pt x="170" y="409"/>
                    </a:lnTo>
                    <a:lnTo>
                      <a:pt x="169" y="407"/>
                    </a:lnTo>
                    <a:lnTo>
                      <a:pt x="169" y="406"/>
                    </a:lnTo>
                    <a:lnTo>
                      <a:pt x="166" y="403"/>
                    </a:lnTo>
                    <a:lnTo>
                      <a:pt x="161" y="403"/>
                    </a:lnTo>
                    <a:lnTo>
                      <a:pt x="158" y="406"/>
                    </a:lnTo>
                    <a:lnTo>
                      <a:pt x="157" y="407"/>
                    </a:lnTo>
                    <a:lnTo>
                      <a:pt x="154" y="410"/>
                    </a:lnTo>
                    <a:lnTo>
                      <a:pt x="151" y="418"/>
                    </a:lnTo>
                    <a:lnTo>
                      <a:pt x="147" y="418"/>
                    </a:lnTo>
                    <a:lnTo>
                      <a:pt x="142" y="419"/>
                    </a:lnTo>
                    <a:lnTo>
                      <a:pt x="140" y="419"/>
                    </a:lnTo>
                    <a:lnTo>
                      <a:pt x="135" y="415"/>
                    </a:lnTo>
                    <a:lnTo>
                      <a:pt x="122" y="415"/>
                    </a:lnTo>
                    <a:lnTo>
                      <a:pt x="118" y="410"/>
                    </a:lnTo>
                    <a:lnTo>
                      <a:pt x="112" y="409"/>
                    </a:lnTo>
                    <a:lnTo>
                      <a:pt x="106" y="410"/>
                    </a:lnTo>
                    <a:lnTo>
                      <a:pt x="106" y="415"/>
                    </a:lnTo>
                    <a:lnTo>
                      <a:pt x="103" y="415"/>
                    </a:lnTo>
                    <a:lnTo>
                      <a:pt x="102" y="410"/>
                    </a:lnTo>
                    <a:lnTo>
                      <a:pt x="98" y="410"/>
                    </a:lnTo>
                    <a:lnTo>
                      <a:pt x="92" y="413"/>
                    </a:lnTo>
                    <a:lnTo>
                      <a:pt x="86" y="413"/>
                    </a:lnTo>
                    <a:lnTo>
                      <a:pt x="82" y="410"/>
                    </a:lnTo>
                    <a:lnTo>
                      <a:pt x="77" y="410"/>
                    </a:lnTo>
                    <a:lnTo>
                      <a:pt x="76" y="406"/>
                    </a:lnTo>
                    <a:lnTo>
                      <a:pt x="76" y="399"/>
                    </a:lnTo>
                    <a:lnTo>
                      <a:pt x="73" y="399"/>
                    </a:lnTo>
                    <a:lnTo>
                      <a:pt x="70" y="392"/>
                    </a:lnTo>
                    <a:lnTo>
                      <a:pt x="66" y="392"/>
                    </a:lnTo>
                    <a:lnTo>
                      <a:pt x="66" y="384"/>
                    </a:lnTo>
                    <a:lnTo>
                      <a:pt x="64" y="384"/>
                    </a:lnTo>
                    <a:lnTo>
                      <a:pt x="64" y="381"/>
                    </a:lnTo>
                    <a:lnTo>
                      <a:pt x="66" y="380"/>
                    </a:lnTo>
                    <a:lnTo>
                      <a:pt x="66" y="367"/>
                    </a:lnTo>
                    <a:lnTo>
                      <a:pt x="64" y="367"/>
                    </a:lnTo>
                    <a:lnTo>
                      <a:pt x="61" y="371"/>
                    </a:lnTo>
                    <a:lnTo>
                      <a:pt x="60" y="377"/>
                    </a:lnTo>
                    <a:lnTo>
                      <a:pt x="57" y="377"/>
                    </a:lnTo>
                    <a:lnTo>
                      <a:pt x="57" y="376"/>
                    </a:lnTo>
                    <a:lnTo>
                      <a:pt x="56" y="376"/>
                    </a:lnTo>
                    <a:lnTo>
                      <a:pt x="51" y="371"/>
                    </a:lnTo>
                    <a:lnTo>
                      <a:pt x="45" y="371"/>
                    </a:lnTo>
                    <a:lnTo>
                      <a:pt x="45" y="376"/>
                    </a:lnTo>
                    <a:lnTo>
                      <a:pt x="40" y="381"/>
                    </a:lnTo>
                    <a:lnTo>
                      <a:pt x="38" y="386"/>
                    </a:lnTo>
                    <a:lnTo>
                      <a:pt x="34" y="386"/>
                    </a:lnTo>
                    <a:lnTo>
                      <a:pt x="31" y="381"/>
                    </a:lnTo>
                    <a:lnTo>
                      <a:pt x="25" y="378"/>
                    </a:lnTo>
                    <a:lnTo>
                      <a:pt x="5" y="378"/>
                    </a:lnTo>
                    <a:lnTo>
                      <a:pt x="5" y="365"/>
                    </a:lnTo>
                    <a:lnTo>
                      <a:pt x="9" y="360"/>
                    </a:lnTo>
                    <a:lnTo>
                      <a:pt x="9" y="357"/>
                    </a:lnTo>
                    <a:lnTo>
                      <a:pt x="5" y="355"/>
                    </a:lnTo>
                    <a:lnTo>
                      <a:pt x="5" y="351"/>
                    </a:lnTo>
                    <a:lnTo>
                      <a:pt x="3" y="345"/>
                    </a:lnTo>
                    <a:lnTo>
                      <a:pt x="0" y="342"/>
                    </a:lnTo>
                    <a:lnTo>
                      <a:pt x="0" y="341"/>
                    </a:lnTo>
                    <a:lnTo>
                      <a:pt x="5" y="341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11" y="332"/>
                    </a:lnTo>
                    <a:lnTo>
                      <a:pt x="15" y="331"/>
                    </a:lnTo>
                    <a:lnTo>
                      <a:pt x="15" y="321"/>
                    </a:lnTo>
                    <a:lnTo>
                      <a:pt x="16" y="318"/>
                    </a:lnTo>
                    <a:lnTo>
                      <a:pt x="13" y="316"/>
                    </a:lnTo>
                    <a:lnTo>
                      <a:pt x="13" y="313"/>
                    </a:lnTo>
                    <a:lnTo>
                      <a:pt x="18" y="309"/>
                    </a:lnTo>
                    <a:lnTo>
                      <a:pt x="21" y="307"/>
                    </a:lnTo>
                    <a:lnTo>
                      <a:pt x="25" y="302"/>
                    </a:lnTo>
                    <a:lnTo>
                      <a:pt x="28" y="299"/>
                    </a:lnTo>
                    <a:lnTo>
                      <a:pt x="31" y="299"/>
                    </a:lnTo>
                    <a:lnTo>
                      <a:pt x="32" y="294"/>
                    </a:lnTo>
                    <a:lnTo>
                      <a:pt x="35" y="293"/>
                    </a:lnTo>
                    <a:lnTo>
                      <a:pt x="37" y="290"/>
                    </a:lnTo>
                    <a:lnTo>
                      <a:pt x="40" y="293"/>
                    </a:lnTo>
                    <a:lnTo>
                      <a:pt x="41" y="293"/>
                    </a:lnTo>
                    <a:lnTo>
                      <a:pt x="41" y="290"/>
                    </a:lnTo>
                    <a:lnTo>
                      <a:pt x="44" y="289"/>
                    </a:lnTo>
                    <a:lnTo>
                      <a:pt x="45" y="287"/>
                    </a:lnTo>
                    <a:lnTo>
                      <a:pt x="50" y="287"/>
                    </a:lnTo>
                    <a:lnTo>
                      <a:pt x="50" y="289"/>
                    </a:lnTo>
                    <a:lnTo>
                      <a:pt x="54" y="287"/>
                    </a:lnTo>
                    <a:lnTo>
                      <a:pt x="58" y="283"/>
                    </a:lnTo>
                    <a:lnTo>
                      <a:pt x="61" y="281"/>
                    </a:lnTo>
                    <a:lnTo>
                      <a:pt x="61" y="274"/>
                    </a:lnTo>
                    <a:lnTo>
                      <a:pt x="67" y="274"/>
                    </a:lnTo>
                    <a:lnTo>
                      <a:pt x="67" y="277"/>
                    </a:lnTo>
                    <a:lnTo>
                      <a:pt x="71" y="278"/>
                    </a:lnTo>
                    <a:lnTo>
                      <a:pt x="71" y="277"/>
                    </a:lnTo>
                    <a:lnTo>
                      <a:pt x="76" y="274"/>
                    </a:lnTo>
                    <a:lnTo>
                      <a:pt x="77" y="276"/>
                    </a:lnTo>
                    <a:lnTo>
                      <a:pt x="80" y="276"/>
                    </a:lnTo>
                    <a:lnTo>
                      <a:pt x="82" y="280"/>
                    </a:lnTo>
                    <a:lnTo>
                      <a:pt x="86" y="281"/>
                    </a:lnTo>
                    <a:lnTo>
                      <a:pt x="90" y="281"/>
                    </a:lnTo>
                    <a:lnTo>
                      <a:pt x="95" y="284"/>
                    </a:lnTo>
                    <a:lnTo>
                      <a:pt x="99" y="287"/>
                    </a:lnTo>
                    <a:lnTo>
                      <a:pt x="100" y="284"/>
                    </a:lnTo>
                    <a:lnTo>
                      <a:pt x="103" y="283"/>
                    </a:lnTo>
                    <a:lnTo>
                      <a:pt x="105" y="283"/>
                    </a:lnTo>
                    <a:lnTo>
                      <a:pt x="108" y="280"/>
                    </a:lnTo>
                    <a:lnTo>
                      <a:pt x="108" y="276"/>
                    </a:lnTo>
                    <a:lnTo>
                      <a:pt x="112" y="271"/>
                    </a:lnTo>
                    <a:lnTo>
                      <a:pt x="114" y="271"/>
                    </a:lnTo>
                    <a:lnTo>
                      <a:pt x="118" y="274"/>
                    </a:lnTo>
                    <a:lnTo>
                      <a:pt x="122" y="276"/>
                    </a:lnTo>
                    <a:lnTo>
                      <a:pt x="125" y="278"/>
                    </a:lnTo>
                    <a:lnTo>
                      <a:pt x="129" y="278"/>
                    </a:lnTo>
                    <a:lnTo>
                      <a:pt x="135" y="277"/>
                    </a:lnTo>
                    <a:lnTo>
                      <a:pt x="137" y="277"/>
                    </a:lnTo>
                    <a:lnTo>
                      <a:pt x="137" y="270"/>
                    </a:lnTo>
                    <a:lnTo>
                      <a:pt x="140" y="268"/>
                    </a:lnTo>
                    <a:lnTo>
                      <a:pt x="141" y="268"/>
                    </a:lnTo>
                    <a:lnTo>
                      <a:pt x="148" y="270"/>
                    </a:lnTo>
                    <a:lnTo>
                      <a:pt x="157" y="268"/>
                    </a:lnTo>
                    <a:lnTo>
                      <a:pt x="158" y="267"/>
                    </a:lnTo>
                    <a:lnTo>
                      <a:pt x="167" y="263"/>
                    </a:lnTo>
                    <a:lnTo>
                      <a:pt x="170" y="263"/>
                    </a:lnTo>
                    <a:lnTo>
                      <a:pt x="170" y="261"/>
                    </a:lnTo>
                    <a:lnTo>
                      <a:pt x="171" y="258"/>
                    </a:lnTo>
                    <a:lnTo>
                      <a:pt x="176" y="257"/>
                    </a:lnTo>
                    <a:lnTo>
                      <a:pt x="176" y="248"/>
                    </a:lnTo>
                    <a:lnTo>
                      <a:pt x="179" y="245"/>
                    </a:lnTo>
                    <a:lnTo>
                      <a:pt x="179" y="242"/>
                    </a:lnTo>
                    <a:lnTo>
                      <a:pt x="185" y="242"/>
                    </a:lnTo>
                    <a:lnTo>
                      <a:pt x="189" y="241"/>
                    </a:lnTo>
                    <a:lnTo>
                      <a:pt x="192" y="242"/>
                    </a:lnTo>
                    <a:lnTo>
                      <a:pt x="192" y="247"/>
                    </a:lnTo>
                    <a:lnTo>
                      <a:pt x="195" y="248"/>
                    </a:lnTo>
                    <a:lnTo>
                      <a:pt x="198" y="251"/>
                    </a:lnTo>
                    <a:lnTo>
                      <a:pt x="199" y="251"/>
                    </a:lnTo>
                    <a:lnTo>
                      <a:pt x="202" y="248"/>
                    </a:lnTo>
                    <a:lnTo>
                      <a:pt x="206" y="249"/>
                    </a:lnTo>
                    <a:lnTo>
                      <a:pt x="224" y="249"/>
                    </a:lnTo>
                    <a:lnTo>
                      <a:pt x="221" y="245"/>
                    </a:lnTo>
                    <a:lnTo>
                      <a:pt x="221" y="239"/>
                    </a:lnTo>
                    <a:lnTo>
                      <a:pt x="224" y="236"/>
                    </a:lnTo>
                    <a:lnTo>
                      <a:pt x="224" y="235"/>
                    </a:lnTo>
                    <a:lnTo>
                      <a:pt x="221" y="232"/>
                    </a:lnTo>
                    <a:lnTo>
                      <a:pt x="219" y="232"/>
                    </a:lnTo>
                    <a:lnTo>
                      <a:pt x="219" y="231"/>
                    </a:lnTo>
                    <a:lnTo>
                      <a:pt x="216" y="228"/>
                    </a:lnTo>
                    <a:lnTo>
                      <a:pt x="214" y="226"/>
                    </a:lnTo>
                    <a:lnTo>
                      <a:pt x="216" y="220"/>
                    </a:lnTo>
                    <a:lnTo>
                      <a:pt x="219" y="218"/>
                    </a:lnTo>
                    <a:lnTo>
                      <a:pt x="219" y="216"/>
                    </a:lnTo>
                    <a:lnTo>
                      <a:pt x="224" y="216"/>
                    </a:lnTo>
                    <a:lnTo>
                      <a:pt x="227" y="213"/>
                    </a:lnTo>
                    <a:lnTo>
                      <a:pt x="231" y="212"/>
                    </a:lnTo>
                    <a:lnTo>
                      <a:pt x="231" y="209"/>
                    </a:lnTo>
                    <a:lnTo>
                      <a:pt x="232" y="207"/>
                    </a:lnTo>
                    <a:lnTo>
                      <a:pt x="232" y="203"/>
                    </a:lnTo>
                    <a:lnTo>
                      <a:pt x="238" y="200"/>
                    </a:lnTo>
                    <a:lnTo>
                      <a:pt x="238" y="197"/>
                    </a:lnTo>
                    <a:lnTo>
                      <a:pt x="232" y="194"/>
                    </a:lnTo>
                    <a:lnTo>
                      <a:pt x="237" y="189"/>
                    </a:lnTo>
                    <a:lnTo>
                      <a:pt x="238" y="186"/>
                    </a:lnTo>
                    <a:lnTo>
                      <a:pt x="241" y="183"/>
                    </a:lnTo>
                    <a:lnTo>
                      <a:pt x="243" y="178"/>
                    </a:lnTo>
                    <a:lnTo>
                      <a:pt x="245" y="178"/>
                    </a:lnTo>
                    <a:lnTo>
                      <a:pt x="248" y="177"/>
                    </a:lnTo>
                    <a:lnTo>
                      <a:pt x="250" y="174"/>
                    </a:lnTo>
                    <a:lnTo>
                      <a:pt x="258" y="174"/>
                    </a:lnTo>
                    <a:lnTo>
                      <a:pt x="267" y="177"/>
                    </a:lnTo>
                    <a:lnTo>
                      <a:pt x="283" y="177"/>
                    </a:lnTo>
                    <a:lnTo>
                      <a:pt x="289" y="176"/>
                    </a:lnTo>
                    <a:lnTo>
                      <a:pt x="290" y="176"/>
                    </a:lnTo>
                    <a:lnTo>
                      <a:pt x="295" y="178"/>
                    </a:lnTo>
                    <a:lnTo>
                      <a:pt x="300" y="178"/>
                    </a:lnTo>
                    <a:lnTo>
                      <a:pt x="308" y="184"/>
                    </a:lnTo>
                    <a:lnTo>
                      <a:pt x="309" y="184"/>
                    </a:lnTo>
                    <a:lnTo>
                      <a:pt x="312" y="183"/>
                    </a:lnTo>
                    <a:lnTo>
                      <a:pt x="312" y="178"/>
                    </a:lnTo>
                    <a:lnTo>
                      <a:pt x="314" y="178"/>
                    </a:lnTo>
                    <a:lnTo>
                      <a:pt x="318" y="177"/>
                    </a:lnTo>
                    <a:lnTo>
                      <a:pt x="322" y="174"/>
                    </a:lnTo>
                    <a:lnTo>
                      <a:pt x="328" y="174"/>
                    </a:lnTo>
                    <a:lnTo>
                      <a:pt x="332" y="177"/>
                    </a:lnTo>
                    <a:lnTo>
                      <a:pt x="332" y="178"/>
                    </a:lnTo>
                    <a:lnTo>
                      <a:pt x="338" y="180"/>
                    </a:lnTo>
                    <a:lnTo>
                      <a:pt x="344" y="177"/>
                    </a:lnTo>
                    <a:lnTo>
                      <a:pt x="350" y="177"/>
                    </a:lnTo>
                    <a:lnTo>
                      <a:pt x="353" y="183"/>
                    </a:lnTo>
                    <a:lnTo>
                      <a:pt x="354" y="183"/>
                    </a:lnTo>
                    <a:lnTo>
                      <a:pt x="357" y="186"/>
                    </a:lnTo>
                    <a:lnTo>
                      <a:pt x="357" y="190"/>
                    </a:lnTo>
                    <a:lnTo>
                      <a:pt x="358" y="190"/>
                    </a:lnTo>
                    <a:lnTo>
                      <a:pt x="363" y="193"/>
                    </a:lnTo>
                    <a:lnTo>
                      <a:pt x="363" y="193"/>
                    </a:lnTo>
                    <a:lnTo>
                      <a:pt x="363" y="190"/>
                    </a:lnTo>
                    <a:lnTo>
                      <a:pt x="367" y="190"/>
                    </a:lnTo>
                    <a:lnTo>
                      <a:pt x="367" y="193"/>
                    </a:lnTo>
                    <a:lnTo>
                      <a:pt x="369" y="194"/>
                    </a:lnTo>
                    <a:lnTo>
                      <a:pt x="372" y="194"/>
                    </a:lnTo>
                    <a:lnTo>
                      <a:pt x="372" y="190"/>
                    </a:lnTo>
                    <a:lnTo>
                      <a:pt x="376" y="189"/>
                    </a:lnTo>
                    <a:lnTo>
                      <a:pt x="376" y="186"/>
                    </a:lnTo>
                    <a:lnTo>
                      <a:pt x="377" y="186"/>
                    </a:lnTo>
                    <a:lnTo>
                      <a:pt x="377" y="189"/>
                    </a:lnTo>
                    <a:lnTo>
                      <a:pt x="380" y="189"/>
                    </a:lnTo>
                    <a:lnTo>
                      <a:pt x="380" y="186"/>
                    </a:lnTo>
                    <a:lnTo>
                      <a:pt x="383" y="184"/>
                    </a:lnTo>
                    <a:lnTo>
                      <a:pt x="386" y="183"/>
                    </a:lnTo>
                    <a:lnTo>
                      <a:pt x="386" y="178"/>
                    </a:lnTo>
                    <a:lnTo>
                      <a:pt x="389" y="178"/>
                    </a:lnTo>
                    <a:lnTo>
                      <a:pt x="390" y="183"/>
                    </a:lnTo>
                    <a:lnTo>
                      <a:pt x="393" y="178"/>
                    </a:lnTo>
                    <a:lnTo>
                      <a:pt x="395" y="183"/>
                    </a:lnTo>
                    <a:lnTo>
                      <a:pt x="398" y="177"/>
                    </a:lnTo>
                    <a:lnTo>
                      <a:pt x="405" y="177"/>
                    </a:lnTo>
                    <a:lnTo>
                      <a:pt x="408" y="178"/>
                    </a:lnTo>
                    <a:lnTo>
                      <a:pt x="409" y="183"/>
                    </a:lnTo>
                    <a:lnTo>
                      <a:pt x="412" y="186"/>
                    </a:lnTo>
                    <a:lnTo>
                      <a:pt x="422" y="186"/>
                    </a:lnTo>
                    <a:lnTo>
                      <a:pt x="422" y="190"/>
                    </a:lnTo>
                    <a:lnTo>
                      <a:pt x="427" y="191"/>
                    </a:lnTo>
                    <a:lnTo>
                      <a:pt x="428" y="194"/>
                    </a:lnTo>
                    <a:lnTo>
                      <a:pt x="431" y="194"/>
                    </a:lnTo>
                    <a:lnTo>
                      <a:pt x="432" y="193"/>
                    </a:lnTo>
                    <a:lnTo>
                      <a:pt x="435" y="189"/>
                    </a:lnTo>
                    <a:lnTo>
                      <a:pt x="435" y="186"/>
                    </a:lnTo>
                    <a:lnTo>
                      <a:pt x="438" y="186"/>
                    </a:lnTo>
                    <a:lnTo>
                      <a:pt x="440" y="189"/>
                    </a:lnTo>
                    <a:lnTo>
                      <a:pt x="440" y="190"/>
                    </a:lnTo>
                    <a:lnTo>
                      <a:pt x="443" y="193"/>
                    </a:lnTo>
                    <a:lnTo>
                      <a:pt x="443" y="189"/>
                    </a:lnTo>
                    <a:lnTo>
                      <a:pt x="445" y="186"/>
                    </a:lnTo>
                    <a:lnTo>
                      <a:pt x="450" y="184"/>
                    </a:lnTo>
                    <a:lnTo>
                      <a:pt x="457" y="176"/>
                    </a:lnTo>
                    <a:lnTo>
                      <a:pt x="467" y="173"/>
                    </a:lnTo>
                    <a:lnTo>
                      <a:pt x="469" y="173"/>
                    </a:lnTo>
                    <a:lnTo>
                      <a:pt x="476" y="168"/>
                    </a:lnTo>
                    <a:lnTo>
                      <a:pt x="479" y="165"/>
                    </a:lnTo>
                    <a:lnTo>
                      <a:pt x="479" y="160"/>
                    </a:lnTo>
                    <a:lnTo>
                      <a:pt x="483" y="158"/>
                    </a:lnTo>
                    <a:lnTo>
                      <a:pt x="489" y="158"/>
                    </a:lnTo>
                    <a:lnTo>
                      <a:pt x="490" y="155"/>
                    </a:lnTo>
                    <a:lnTo>
                      <a:pt x="490" y="149"/>
                    </a:lnTo>
                    <a:lnTo>
                      <a:pt x="489" y="147"/>
                    </a:lnTo>
                    <a:lnTo>
                      <a:pt x="489" y="145"/>
                    </a:lnTo>
                    <a:lnTo>
                      <a:pt x="490" y="142"/>
                    </a:lnTo>
                    <a:lnTo>
                      <a:pt x="490" y="141"/>
                    </a:lnTo>
                    <a:lnTo>
                      <a:pt x="489" y="141"/>
                    </a:lnTo>
                    <a:lnTo>
                      <a:pt x="485" y="135"/>
                    </a:lnTo>
                    <a:lnTo>
                      <a:pt x="485" y="132"/>
                    </a:lnTo>
                    <a:lnTo>
                      <a:pt x="489" y="126"/>
                    </a:lnTo>
                    <a:lnTo>
                      <a:pt x="493" y="126"/>
                    </a:lnTo>
                    <a:lnTo>
                      <a:pt x="492" y="131"/>
                    </a:lnTo>
                    <a:lnTo>
                      <a:pt x="493" y="131"/>
                    </a:lnTo>
                    <a:lnTo>
                      <a:pt x="496" y="128"/>
                    </a:lnTo>
                    <a:lnTo>
                      <a:pt x="498" y="126"/>
                    </a:lnTo>
                    <a:lnTo>
                      <a:pt x="501" y="123"/>
                    </a:lnTo>
                    <a:lnTo>
                      <a:pt x="502" y="125"/>
                    </a:lnTo>
                    <a:lnTo>
                      <a:pt x="512" y="125"/>
                    </a:lnTo>
                    <a:lnTo>
                      <a:pt x="515" y="126"/>
                    </a:lnTo>
                    <a:lnTo>
                      <a:pt x="516" y="129"/>
                    </a:lnTo>
                    <a:lnTo>
                      <a:pt x="524" y="129"/>
                    </a:lnTo>
                    <a:lnTo>
                      <a:pt x="525" y="126"/>
                    </a:lnTo>
                    <a:lnTo>
                      <a:pt x="525" y="122"/>
                    </a:lnTo>
                    <a:lnTo>
                      <a:pt x="527" y="120"/>
                    </a:lnTo>
                    <a:lnTo>
                      <a:pt x="527" y="115"/>
                    </a:lnTo>
                    <a:lnTo>
                      <a:pt x="541" y="115"/>
                    </a:lnTo>
                    <a:lnTo>
                      <a:pt x="545" y="113"/>
                    </a:lnTo>
                    <a:lnTo>
                      <a:pt x="547" y="115"/>
                    </a:lnTo>
                    <a:lnTo>
                      <a:pt x="553" y="115"/>
                    </a:lnTo>
                    <a:lnTo>
                      <a:pt x="556" y="113"/>
                    </a:lnTo>
                    <a:lnTo>
                      <a:pt x="557" y="113"/>
                    </a:lnTo>
                    <a:lnTo>
                      <a:pt x="561" y="115"/>
                    </a:lnTo>
                    <a:lnTo>
                      <a:pt x="566" y="116"/>
                    </a:lnTo>
                    <a:lnTo>
                      <a:pt x="573" y="118"/>
                    </a:lnTo>
                    <a:lnTo>
                      <a:pt x="577" y="122"/>
                    </a:lnTo>
                    <a:lnTo>
                      <a:pt x="583" y="126"/>
                    </a:lnTo>
                    <a:lnTo>
                      <a:pt x="586" y="126"/>
                    </a:lnTo>
                    <a:lnTo>
                      <a:pt x="586" y="128"/>
                    </a:lnTo>
                    <a:lnTo>
                      <a:pt x="583" y="131"/>
                    </a:lnTo>
                    <a:lnTo>
                      <a:pt x="583" y="136"/>
                    </a:lnTo>
                    <a:lnTo>
                      <a:pt x="586" y="136"/>
                    </a:lnTo>
                    <a:lnTo>
                      <a:pt x="588" y="135"/>
                    </a:lnTo>
                    <a:lnTo>
                      <a:pt x="592" y="132"/>
                    </a:lnTo>
                    <a:lnTo>
                      <a:pt x="592" y="131"/>
                    </a:lnTo>
                    <a:lnTo>
                      <a:pt x="593" y="131"/>
                    </a:lnTo>
                    <a:lnTo>
                      <a:pt x="596" y="129"/>
                    </a:lnTo>
                    <a:lnTo>
                      <a:pt x="606" y="129"/>
                    </a:lnTo>
                    <a:lnTo>
                      <a:pt x="612" y="125"/>
                    </a:lnTo>
                    <a:lnTo>
                      <a:pt x="615" y="122"/>
                    </a:lnTo>
                    <a:lnTo>
                      <a:pt x="618" y="122"/>
                    </a:lnTo>
                    <a:lnTo>
                      <a:pt x="619" y="125"/>
                    </a:lnTo>
                    <a:lnTo>
                      <a:pt x="622" y="126"/>
                    </a:lnTo>
                    <a:lnTo>
                      <a:pt x="627" y="128"/>
                    </a:lnTo>
                    <a:lnTo>
                      <a:pt x="628" y="129"/>
                    </a:lnTo>
                    <a:lnTo>
                      <a:pt x="634" y="129"/>
                    </a:lnTo>
                    <a:lnTo>
                      <a:pt x="637" y="132"/>
                    </a:lnTo>
                    <a:lnTo>
                      <a:pt x="641" y="129"/>
                    </a:lnTo>
                    <a:lnTo>
                      <a:pt x="643" y="129"/>
                    </a:lnTo>
                    <a:lnTo>
                      <a:pt x="645" y="125"/>
                    </a:lnTo>
                    <a:lnTo>
                      <a:pt x="647" y="123"/>
                    </a:lnTo>
                    <a:lnTo>
                      <a:pt x="647" y="115"/>
                    </a:lnTo>
                    <a:lnTo>
                      <a:pt x="645" y="113"/>
                    </a:lnTo>
                    <a:lnTo>
                      <a:pt x="643" y="110"/>
                    </a:lnTo>
                    <a:lnTo>
                      <a:pt x="643" y="106"/>
                    </a:lnTo>
                    <a:lnTo>
                      <a:pt x="648" y="102"/>
                    </a:lnTo>
                    <a:lnTo>
                      <a:pt x="656" y="94"/>
                    </a:lnTo>
                    <a:lnTo>
                      <a:pt x="659" y="91"/>
                    </a:lnTo>
                    <a:lnTo>
                      <a:pt x="660" y="91"/>
                    </a:lnTo>
                    <a:lnTo>
                      <a:pt x="660" y="90"/>
                    </a:lnTo>
                    <a:lnTo>
                      <a:pt x="663" y="90"/>
                    </a:lnTo>
                    <a:lnTo>
                      <a:pt x="663" y="87"/>
                    </a:lnTo>
                    <a:lnTo>
                      <a:pt x="667" y="87"/>
                    </a:lnTo>
                    <a:lnTo>
                      <a:pt x="667" y="86"/>
                    </a:lnTo>
                    <a:lnTo>
                      <a:pt x="669" y="83"/>
                    </a:lnTo>
                    <a:lnTo>
                      <a:pt x="667" y="78"/>
                    </a:lnTo>
                    <a:lnTo>
                      <a:pt x="669" y="73"/>
                    </a:lnTo>
                    <a:lnTo>
                      <a:pt x="669" y="68"/>
                    </a:lnTo>
                    <a:lnTo>
                      <a:pt x="676" y="68"/>
                    </a:lnTo>
                    <a:lnTo>
                      <a:pt x="677" y="67"/>
                    </a:lnTo>
                    <a:lnTo>
                      <a:pt x="677" y="64"/>
                    </a:lnTo>
                    <a:lnTo>
                      <a:pt x="680" y="60"/>
                    </a:lnTo>
                    <a:lnTo>
                      <a:pt x="682" y="61"/>
                    </a:lnTo>
                    <a:lnTo>
                      <a:pt x="685" y="62"/>
                    </a:lnTo>
                    <a:lnTo>
                      <a:pt x="689" y="62"/>
                    </a:lnTo>
                    <a:lnTo>
                      <a:pt x="689" y="65"/>
                    </a:lnTo>
                    <a:lnTo>
                      <a:pt x="690" y="62"/>
                    </a:lnTo>
                    <a:lnTo>
                      <a:pt x="699" y="62"/>
                    </a:lnTo>
                    <a:lnTo>
                      <a:pt x="699" y="65"/>
                    </a:lnTo>
                    <a:lnTo>
                      <a:pt x="701" y="65"/>
                    </a:lnTo>
                    <a:lnTo>
                      <a:pt x="703" y="67"/>
                    </a:lnTo>
                    <a:lnTo>
                      <a:pt x="703" y="70"/>
                    </a:lnTo>
                    <a:lnTo>
                      <a:pt x="708" y="74"/>
                    </a:lnTo>
                    <a:lnTo>
                      <a:pt x="705" y="76"/>
                    </a:lnTo>
                    <a:lnTo>
                      <a:pt x="705" y="80"/>
                    </a:lnTo>
                    <a:lnTo>
                      <a:pt x="708" y="83"/>
                    </a:lnTo>
                    <a:lnTo>
                      <a:pt x="709" y="83"/>
                    </a:lnTo>
                    <a:lnTo>
                      <a:pt x="712" y="84"/>
                    </a:lnTo>
                    <a:lnTo>
                      <a:pt x="718" y="84"/>
                    </a:lnTo>
                    <a:lnTo>
                      <a:pt x="719" y="83"/>
                    </a:lnTo>
                    <a:lnTo>
                      <a:pt x="722" y="80"/>
                    </a:lnTo>
                    <a:lnTo>
                      <a:pt x="722" y="78"/>
                    </a:lnTo>
                    <a:lnTo>
                      <a:pt x="725" y="78"/>
                    </a:lnTo>
                    <a:lnTo>
                      <a:pt x="730" y="80"/>
                    </a:lnTo>
                    <a:lnTo>
                      <a:pt x="731" y="80"/>
                    </a:lnTo>
                    <a:lnTo>
                      <a:pt x="731" y="84"/>
                    </a:lnTo>
                    <a:lnTo>
                      <a:pt x="734" y="87"/>
                    </a:lnTo>
                    <a:lnTo>
                      <a:pt x="737" y="89"/>
                    </a:lnTo>
                    <a:lnTo>
                      <a:pt x="740" y="91"/>
                    </a:lnTo>
                    <a:lnTo>
                      <a:pt x="741" y="96"/>
                    </a:lnTo>
                    <a:lnTo>
                      <a:pt x="744" y="100"/>
                    </a:lnTo>
                    <a:lnTo>
                      <a:pt x="744" y="106"/>
                    </a:lnTo>
                    <a:lnTo>
                      <a:pt x="746" y="109"/>
                    </a:lnTo>
                    <a:lnTo>
                      <a:pt x="746" y="120"/>
                    </a:lnTo>
                    <a:lnTo>
                      <a:pt x="747" y="123"/>
                    </a:lnTo>
                    <a:lnTo>
                      <a:pt x="753" y="123"/>
                    </a:lnTo>
                    <a:lnTo>
                      <a:pt x="754" y="120"/>
                    </a:lnTo>
                    <a:lnTo>
                      <a:pt x="754" y="118"/>
                    </a:lnTo>
                    <a:lnTo>
                      <a:pt x="753" y="113"/>
                    </a:lnTo>
                    <a:lnTo>
                      <a:pt x="753" y="110"/>
                    </a:lnTo>
                    <a:lnTo>
                      <a:pt x="754" y="110"/>
                    </a:lnTo>
                    <a:lnTo>
                      <a:pt x="759" y="113"/>
                    </a:lnTo>
                    <a:lnTo>
                      <a:pt x="760" y="115"/>
                    </a:lnTo>
                    <a:lnTo>
                      <a:pt x="763" y="115"/>
                    </a:lnTo>
                    <a:lnTo>
                      <a:pt x="763" y="110"/>
                    </a:lnTo>
                    <a:lnTo>
                      <a:pt x="764" y="112"/>
                    </a:lnTo>
                    <a:lnTo>
                      <a:pt x="767" y="112"/>
                    </a:lnTo>
                    <a:lnTo>
                      <a:pt x="769" y="113"/>
                    </a:lnTo>
                    <a:lnTo>
                      <a:pt x="786" y="113"/>
                    </a:lnTo>
                    <a:lnTo>
                      <a:pt x="786" y="112"/>
                    </a:lnTo>
                    <a:lnTo>
                      <a:pt x="785" y="107"/>
                    </a:lnTo>
                    <a:lnTo>
                      <a:pt x="786" y="105"/>
                    </a:lnTo>
                    <a:lnTo>
                      <a:pt x="789" y="103"/>
                    </a:lnTo>
                    <a:lnTo>
                      <a:pt x="790" y="103"/>
                    </a:lnTo>
                    <a:lnTo>
                      <a:pt x="793" y="105"/>
                    </a:lnTo>
                    <a:lnTo>
                      <a:pt x="801" y="105"/>
                    </a:lnTo>
                    <a:lnTo>
                      <a:pt x="801" y="107"/>
                    </a:lnTo>
                    <a:lnTo>
                      <a:pt x="803" y="110"/>
                    </a:lnTo>
                    <a:lnTo>
                      <a:pt x="814" y="107"/>
                    </a:lnTo>
                    <a:lnTo>
                      <a:pt x="817" y="107"/>
                    </a:lnTo>
                    <a:lnTo>
                      <a:pt x="818" y="106"/>
                    </a:lnTo>
                    <a:lnTo>
                      <a:pt x="827" y="106"/>
                    </a:lnTo>
                    <a:lnTo>
                      <a:pt x="830" y="103"/>
                    </a:lnTo>
                    <a:lnTo>
                      <a:pt x="831" y="102"/>
                    </a:lnTo>
                    <a:lnTo>
                      <a:pt x="831" y="93"/>
                    </a:lnTo>
                    <a:lnTo>
                      <a:pt x="830" y="87"/>
                    </a:lnTo>
                    <a:lnTo>
                      <a:pt x="827" y="87"/>
                    </a:lnTo>
                    <a:lnTo>
                      <a:pt x="827" y="68"/>
                    </a:lnTo>
                    <a:lnTo>
                      <a:pt x="830" y="65"/>
                    </a:lnTo>
                    <a:lnTo>
                      <a:pt x="831" y="61"/>
                    </a:lnTo>
                    <a:lnTo>
                      <a:pt x="835" y="61"/>
                    </a:lnTo>
                    <a:lnTo>
                      <a:pt x="843" y="60"/>
                    </a:lnTo>
                    <a:lnTo>
                      <a:pt x="843" y="55"/>
                    </a:lnTo>
                    <a:lnTo>
                      <a:pt x="844" y="54"/>
                    </a:lnTo>
                    <a:lnTo>
                      <a:pt x="844" y="51"/>
                    </a:lnTo>
                    <a:lnTo>
                      <a:pt x="843" y="49"/>
                    </a:lnTo>
                    <a:lnTo>
                      <a:pt x="838" y="49"/>
                    </a:lnTo>
                    <a:lnTo>
                      <a:pt x="834" y="47"/>
                    </a:lnTo>
                    <a:lnTo>
                      <a:pt x="821" y="44"/>
                    </a:lnTo>
                    <a:lnTo>
                      <a:pt x="817" y="42"/>
                    </a:lnTo>
                    <a:lnTo>
                      <a:pt x="815" y="42"/>
                    </a:lnTo>
                    <a:lnTo>
                      <a:pt x="811" y="39"/>
                    </a:lnTo>
                    <a:lnTo>
                      <a:pt x="806" y="38"/>
                    </a:lnTo>
                    <a:lnTo>
                      <a:pt x="806" y="29"/>
                    </a:lnTo>
                    <a:lnTo>
                      <a:pt x="811" y="25"/>
                    </a:lnTo>
                    <a:lnTo>
                      <a:pt x="814" y="20"/>
                    </a:lnTo>
                    <a:lnTo>
                      <a:pt x="815" y="19"/>
                    </a:lnTo>
                    <a:lnTo>
                      <a:pt x="821" y="13"/>
                    </a:lnTo>
                    <a:lnTo>
                      <a:pt x="824" y="10"/>
                    </a:lnTo>
                    <a:lnTo>
                      <a:pt x="825" y="9"/>
                    </a:lnTo>
                    <a:lnTo>
                      <a:pt x="830" y="6"/>
                    </a:lnTo>
                    <a:lnTo>
                      <a:pt x="832" y="4"/>
                    </a:lnTo>
                    <a:lnTo>
                      <a:pt x="832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359">
                <a:extLst>
                  <a:ext uri="{FF2B5EF4-FFF2-40B4-BE49-F238E27FC236}">
                    <a16:creationId xmlns:a16="http://schemas.microsoft.com/office/drawing/2014/main" id="{07B1F6DE-A7EC-46C9-B793-AADD9483F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666"/>
                <a:ext cx="868" cy="684"/>
              </a:xfrm>
              <a:custGeom>
                <a:avLst/>
                <a:gdLst>
                  <a:gd name="T0" fmla="*/ 706 w 868"/>
                  <a:gd name="T1" fmla="*/ 51 h 684"/>
                  <a:gd name="T2" fmla="*/ 730 w 868"/>
                  <a:gd name="T3" fmla="*/ 90 h 684"/>
                  <a:gd name="T4" fmla="*/ 743 w 868"/>
                  <a:gd name="T5" fmla="*/ 142 h 684"/>
                  <a:gd name="T6" fmla="*/ 771 w 868"/>
                  <a:gd name="T7" fmla="*/ 180 h 684"/>
                  <a:gd name="T8" fmla="*/ 820 w 868"/>
                  <a:gd name="T9" fmla="*/ 233 h 684"/>
                  <a:gd name="T10" fmla="*/ 829 w 868"/>
                  <a:gd name="T11" fmla="*/ 284 h 684"/>
                  <a:gd name="T12" fmla="*/ 829 w 868"/>
                  <a:gd name="T13" fmla="*/ 339 h 684"/>
                  <a:gd name="T14" fmla="*/ 770 w 868"/>
                  <a:gd name="T15" fmla="*/ 336 h 684"/>
                  <a:gd name="T16" fmla="*/ 758 w 868"/>
                  <a:gd name="T17" fmla="*/ 364 h 684"/>
                  <a:gd name="T18" fmla="*/ 817 w 868"/>
                  <a:gd name="T19" fmla="*/ 391 h 684"/>
                  <a:gd name="T20" fmla="*/ 848 w 868"/>
                  <a:gd name="T21" fmla="*/ 407 h 684"/>
                  <a:gd name="T22" fmla="*/ 868 w 868"/>
                  <a:gd name="T23" fmla="*/ 448 h 684"/>
                  <a:gd name="T24" fmla="*/ 842 w 868"/>
                  <a:gd name="T25" fmla="*/ 503 h 684"/>
                  <a:gd name="T26" fmla="*/ 791 w 868"/>
                  <a:gd name="T27" fmla="*/ 509 h 684"/>
                  <a:gd name="T28" fmla="*/ 770 w 868"/>
                  <a:gd name="T29" fmla="*/ 506 h 684"/>
                  <a:gd name="T30" fmla="*/ 742 w 868"/>
                  <a:gd name="T31" fmla="*/ 481 h 684"/>
                  <a:gd name="T32" fmla="*/ 713 w 868"/>
                  <a:gd name="T33" fmla="*/ 459 h 684"/>
                  <a:gd name="T34" fmla="*/ 687 w 868"/>
                  <a:gd name="T35" fmla="*/ 487 h 684"/>
                  <a:gd name="T36" fmla="*/ 661 w 868"/>
                  <a:gd name="T37" fmla="*/ 529 h 684"/>
                  <a:gd name="T38" fmla="*/ 612 w 868"/>
                  <a:gd name="T39" fmla="*/ 532 h 684"/>
                  <a:gd name="T40" fmla="*/ 571 w 868"/>
                  <a:gd name="T41" fmla="*/ 512 h 684"/>
                  <a:gd name="T42" fmla="*/ 520 w 868"/>
                  <a:gd name="T43" fmla="*/ 525 h 684"/>
                  <a:gd name="T44" fmla="*/ 513 w 868"/>
                  <a:gd name="T45" fmla="*/ 555 h 684"/>
                  <a:gd name="T46" fmla="*/ 462 w 868"/>
                  <a:gd name="T47" fmla="*/ 583 h 684"/>
                  <a:gd name="T48" fmla="*/ 419 w 868"/>
                  <a:gd name="T49" fmla="*/ 580 h 684"/>
                  <a:gd name="T50" fmla="*/ 396 w 868"/>
                  <a:gd name="T51" fmla="*/ 591 h 684"/>
                  <a:gd name="T52" fmla="*/ 362 w 868"/>
                  <a:gd name="T53" fmla="*/ 577 h 684"/>
                  <a:gd name="T54" fmla="*/ 313 w 868"/>
                  <a:gd name="T55" fmla="*/ 573 h 684"/>
                  <a:gd name="T56" fmla="*/ 256 w 868"/>
                  <a:gd name="T57" fmla="*/ 600 h 684"/>
                  <a:gd name="T58" fmla="*/ 248 w 868"/>
                  <a:gd name="T59" fmla="*/ 632 h 684"/>
                  <a:gd name="T60" fmla="*/ 203 w 868"/>
                  <a:gd name="T61" fmla="*/ 639 h 684"/>
                  <a:gd name="T62" fmla="*/ 161 w 868"/>
                  <a:gd name="T63" fmla="*/ 674 h 684"/>
                  <a:gd name="T64" fmla="*/ 119 w 868"/>
                  <a:gd name="T65" fmla="*/ 681 h 684"/>
                  <a:gd name="T66" fmla="*/ 90 w 868"/>
                  <a:gd name="T67" fmla="*/ 665 h 684"/>
                  <a:gd name="T68" fmla="*/ 84 w 868"/>
                  <a:gd name="T69" fmla="*/ 628 h 684"/>
                  <a:gd name="T70" fmla="*/ 71 w 868"/>
                  <a:gd name="T71" fmla="*/ 587 h 684"/>
                  <a:gd name="T72" fmla="*/ 36 w 868"/>
                  <a:gd name="T73" fmla="*/ 546 h 684"/>
                  <a:gd name="T74" fmla="*/ 24 w 868"/>
                  <a:gd name="T75" fmla="*/ 497 h 684"/>
                  <a:gd name="T76" fmla="*/ 16 w 868"/>
                  <a:gd name="T77" fmla="*/ 451 h 684"/>
                  <a:gd name="T78" fmla="*/ 11 w 868"/>
                  <a:gd name="T79" fmla="*/ 428 h 684"/>
                  <a:gd name="T80" fmla="*/ 33 w 868"/>
                  <a:gd name="T81" fmla="*/ 384 h 684"/>
                  <a:gd name="T82" fmla="*/ 56 w 868"/>
                  <a:gd name="T83" fmla="*/ 388 h 684"/>
                  <a:gd name="T84" fmla="*/ 97 w 868"/>
                  <a:gd name="T85" fmla="*/ 338 h 684"/>
                  <a:gd name="T86" fmla="*/ 129 w 868"/>
                  <a:gd name="T87" fmla="*/ 345 h 684"/>
                  <a:gd name="T88" fmla="*/ 158 w 868"/>
                  <a:gd name="T89" fmla="*/ 359 h 684"/>
                  <a:gd name="T90" fmla="*/ 210 w 868"/>
                  <a:gd name="T91" fmla="*/ 358 h 684"/>
                  <a:gd name="T92" fmla="*/ 242 w 868"/>
                  <a:gd name="T93" fmla="*/ 341 h 684"/>
                  <a:gd name="T94" fmla="*/ 278 w 868"/>
                  <a:gd name="T95" fmla="*/ 332 h 684"/>
                  <a:gd name="T96" fmla="*/ 336 w 868"/>
                  <a:gd name="T97" fmla="*/ 339 h 684"/>
                  <a:gd name="T98" fmla="*/ 368 w 868"/>
                  <a:gd name="T99" fmla="*/ 312 h 684"/>
                  <a:gd name="T100" fmla="*/ 397 w 868"/>
                  <a:gd name="T101" fmla="*/ 268 h 684"/>
                  <a:gd name="T102" fmla="*/ 420 w 868"/>
                  <a:gd name="T103" fmla="*/ 220 h 684"/>
                  <a:gd name="T104" fmla="*/ 430 w 868"/>
                  <a:gd name="T105" fmla="*/ 170 h 684"/>
                  <a:gd name="T106" fmla="*/ 445 w 868"/>
                  <a:gd name="T107" fmla="*/ 139 h 684"/>
                  <a:gd name="T108" fmla="*/ 458 w 868"/>
                  <a:gd name="T109" fmla="*/ 94 h 684"/>
                  <a:gd name="T110" fmla="*/ 494 w 868"/>
                  <a:gd name="T111" fmla="*/ 97 h 684"/>
                  <a:gd name="T112" fmla="*/ 506 w 868"/>
                  <a:gd name="T113" fmla="*/ 146 h 684"/>
                  <a:gd name="T114" fmla="*/ 536 w 868"/>
                  <a:gd name="T115" fmla="*/ 127 h 684"/>
                  <a:gd name="T116" fmla="*/ 574 w 868"/>
                  <a:gd name="T117" fmla="*/ 130 h 684"/>
                  <a:gd name="T118" fmla="*/ 609 w 868"/>
                  <a:gd name="T119" fmla="*/ 113 h 684"/>
                  <a:gd name="T120" fmla="*/ 625 w 868"/>
                  <a:gd name="T121" fmla="*/ 62 h 684"/>
                  <a:gd name="T122" fmla="*/ 622 w 868"/>
                  <a:gd name="T123" fmla="*/ 25 h 684"/>
                  <a:gd name="T124" fmla="*/ 646 w 868"/>
                  <a:gd name="T125" fmla="*/ 1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8" h="684">
                    <a:moveTo>
                      <a:pt x="668" y="0"/>
                    </a:moveTo>
                    <a:lnTo>
                      <a:pt x="669" y="1"/>
                    </a:lnTo>
                    <a:lnTo>
                      <a:pt x="669" y="9"/>
                    </a:lnTo>
                    <a:lnTo>
                      <a:pt x="680" y="16"/>
                    </a:lnTo>
                    <a:lnTo>
                      <a:pt x="687" y="26"/>
                    </a:lnTo>
                    <a:lnTo>
                      <a:pt x="688" y="27"/>
                    </a:lnTo>
                    <a:lnTo>
                      <a:pt x="696" y="27"/>
                    </a:lnTo>
                    <a:lnTo>
                      <a:pt x="703" y="32"/>
                    </a:lnTo>
                    <a:lnTo>
                      <a:pt x="706" y="36"/>
                    </a:lnTo>
                    <a:lnTo>
                      <a:pt x="706" y="45"/>
                    </a:lnTo>
                    <a:lnTo>
                      <a:pt x="701" y="45"/>
                    </a:lnTo>
                    <a:lnTo>
                      <a:pt x="701" y="49"/>
                    </a:lnTo>
                    <a:lnTo>
                      <a:pt x="703" y="51"/>
                    </a:lnTo>
                    <a:lnTo>
                      <a:pt x="706" y="51"/>
                    </a:lnTo>
                    <a:lnTo>
                      <a:pt x="707" y="54"/>
                    </a:lnTo>
                    <a:lnTo>
                      <a:pt x="707" y="61"/>
                    </a:lnTo>
                    <a:lnTo>
                      <a:pt x="710" y="68"/>
                    </a:lnTo>
                    <a:lnTo>
                      <a:pt x="710" y="71"/>
                    </a:lnTo>
                    <a:lnTo>
                      <a:pt x="712" y="72"/>
                    </a:lnTo>
                    <a:lnTo>
                      <a:pt x="716" y="72"/>
                    </a:lnTo>
                    <a:lnTo>
                      <a:pt x="720" y="71"/>
                    </a:lnTo>
                    <a:lnTo>
                      <a:pt x="725" y="71"/>
                    </a:lnTo>
                    <a:lnTo>
                      <a:pt x="725" y="75"/>
                    </a:lnTo>
                    <a:lnTo>
                      <a:pt x="726" y="75"/>
                    </a:lnTo>
                    <a:lnTo>
                      <a:pt x="726" y="78"/>
                    </a:lnTo>
                    <a:lnTo>
                      <a:pt x="729" y="78"/>
                    </a:lnTo>
                    <a:lnTo>
                      <a:pt x="729" y="87"/>
                    </a:lnTo>
                    <a:lnTo>
                      <a:pt x="730" y="90"/>
                    </a:lnTo>
                    <a:lnTo>
                      <a:pt x="736" y="90"/>
                    </a:lnTo>
                    <a:lnTo>
                      <a:pt x="738" y="91"/>
                    </a:lnTo>
                    <a:lnTo>
                      <a:pt x="738" y="103"/>
                    </a:lnTo>
                    <a:lnTo>
                      <a:pt x="741" y="104"/>
                    </a:lnTo>
                    <a:lnTo>
                      <a:pt x="748" y="109"/>
                    </a:lnTo>
                    <a:lnTo>
                      <a:pt x="748" y="112"/>
                    </a:lnTo>
                    <a:lnTo>
                      <a:pt x="745" y="113"/>
                    </a:lnTo>
                    <a:lnTo>
                      <a:pt x="745" y="127"/>
                    </a:lnTo>
                    <a:lnTo>
                      <a:pt x="743" y="130"/>
                    </a:lnTo>
                    <a:lnTo>
                      <a:pt x="745" y="132"/>
                    </a:lnTo>
                    <a:lnTo>
                      <a:pt x="748" y="135"/>
                    </a:lnTo>
                    <a:lnTo>
                      <a:pt x="748" y="139"/>
                    </a:lnTo>
                    <a:lnTo>
                      <a:pt x="745" y="142"/>
                    </a:lnTo>
                    <a:lnTo>
                      <a:pt x="743" y="142"/>
                    </a:lnTo>
                    <a:lnTo>
                      <a:pt x="738" y="139"/>
                    </a:lnTo>
                    <a:lnTo>
                      <a:pt x="735" y="139"/>
                    </a:lnTo>
                    <a:lnTo>
                      <a:pt x="733" y="142"/>
                    </a:lnTo>
                    <a:lnTo>
                      <a:pt x="733" y="145"/>
                    </a:lnTo>
                    <a:lnTo>
                      <a:pt x="735" y="145"/>
                    </a:lnTo>
                    <a:lnTo>
                      <a:pt x="738" y="149"/>
                    </a:lnTo>
                    <a:lnTo>
                      <a:pt x="745" y="155"/>
                    </a:lnTo>
                    <a:lnTo>
                      <a:pt x="749" y="164"/>
                    </a:lnTo>
                    <a:lnTo>
                      <a:pt x="749" y="167"/>
                    </a:lnTo>
                    <a:lnTo>
                      <a:pt x="752" y="171"/>
                    </a:lnTo>
                    <a:lnTo>
                      <a:pt x="752" y="172"/>
                    </a:lnTo>
                    <a:lnTo>
                      <a:pt x="767" y="172"/>
                    </a:lnTo>
                    <a:lnTo>
                      <a:pt x="768" y="175"/>
                    </a:lnTo>
                    <a:lnTo>
                      <a:pt x="771" y="180"/>
                    </a:lnTo>
                    <a:lnTo>
                      <a:pt x="772" y="183"/>
                    </a:lnTo>
                    <a:lnTo>
                      <a:pt x="780" y="183"/>
                    </a:lnTo>
                    <a:lnTo>
                      <a:pt x="783" y="185"/>
                    </a:lnTo>
                    <a:lnTo>
                      <a:pt x="783" y="197"/>
                    </a:lnTo>
                    <a:lnTo>
                      <a:pt x="785" y="204"/>
                    </a:lnTo>
                    <a:lnTo>
                      <a:pt x="785" y="213"/>
                    </a:lnTo>
                    <a:lnTo>
                      <a:pt x="787" y="216"/>
                    </a:lnTo>
                    <a:lnTo>
                      <a:pt x="790" y="216"/>
                    </a:lnTo>
                    <a:lnTo>
                      <a:pt x="798" y="217"/>
                    </a:lnTo>
                    <a:lnTo>
                      <a:pt x="807" y="220"/>
                    </a:lnTo>
                    <a:lnTo>
                      <a:pt x="813" y="226"/>
                    </a:lnTo>
                    <a:lnTo>
                      <a:pt x="813" y="230"/>
                    </a:lnTo>
                    <a:lnTo>
                      <a:pt x="816" y="230"/>
                    </a:lnTo>
                    <a:lnTo>
                      <a:pt x="820" y="233"/>
                    </a:lnTo>
                    <a:lnTo>
                      <a:pt x="822" y="235"/>
                    </a:lnTo>
                    <a:lnTo>
                      <a:pt x="822" y="238"/>
                    </a:lnTo>
                    <a:lnTo>
                      <a:pt x="826" y="239"/>
                    </a:lnTo>
                    <a:lnTo>
                      <a:pt x="822" y="242"/>
                    </a:lnTo>
                    <a:lnTo>
                      <a:pt x="826" y="243"/>
                    </a:lnTo>
                    <a:lnTo>
                      <a:pt x="822" y="249"/>
                    </a:lnTo>
                    <a:lnTo>
                      <a:pt x="822" y="254"/>
                    </a:lnTo>
                    <a:lnTo>
                      <a:pt x="826" y="254"/>
                    </a:lnTo>
                    <a:lnTo>
                      <a:pt x="832" y="261"/>
                    </a:lnTo>
                    <a:lnTo>
                      <a:pt x="835" y="264"/>
                    </a:lnTo>
                    <a:lnTo>
                      <a:pt x="835" y="274"/>
                    </a:lnTo>
                    <a:lnTo>
                      <a:pt x="833" y="278"/>
                    </a:lnTo>
                    <a:lnTo>
                      <a:pt x="832" y="280"/>
                    </a:lnTo>
                    <a:lnTo>
                      <a:pt x="829" y="284"/>
                    </a:lnTo>
                    <a:lnTo>
                      <a:pt x="825" y="290"/>
                    </a:lnTo>
                    <a:lnTo>
                      <a:pt x="822" y="293"/>
                    </a:lnTo>
                    <a:lnTo>
                      <a:pt x="819" y="294"/>
                    </a:lnTo>
                    <a:lnTo>
                      <a:pt x="817" y="299"/>
                    </a:lnTo>
                    <a:lnTo>
                      <a:pt x="814" y="301"/>
                    </a:lnTo>
                    <a:lnTo>
                      <a:pt x="814" y="303"/>
                    </a:lnTo>
                    <a:lnTo>
                      <a:pt x="813" y="306"/>
                    </a:lnTo>
                    <a:lnTo>
                      <a:pt x="812" y="312"/>
                    </a:lnTo>
                    <a:lnTo>
                      <a:pt x="812" y="320"/>
                    </a:lnTo>
                    <a:lnTo>
                      <a:pt x="816" y="322"/>
                    </a:lnTo>
                    <a:lnTo>
                      <a:pt x="816" y="335"/>
                    </a:lnTo>
                    <a:lnTo>
                      <a:pt x="819" y="336"/>
                    </a:lnTo>
                    <a:lnTo>
                      <a:pt x="826" y="336"/>
                    </a:lnTo>
                    <a:lnTo>
                      <a:pt x="829" y="339"/>
                    </a:lnTo>
                    <a:lnTo>
                      <a:pt x="830" y="342"/>
                    </a:lnTo>
                    <a:lnTo>
                      <a:pt x="833" y="343"/>
                    </a:lnTo>
                    <a:lnTo>
                      <a:pt x="830" y="348"/>
                    </a:lnTo>
                    <a:lnTo>
                      <a:pt x="830" y="354"/>
                    </a:lnTo>
                    <a:lnTo>
                      <a:pt x="807" y="354"/>
                    </a:lnTo>
                    <a:lnTo>
                      <a:pt x="800" y="351"/>
                    </a:lnTo>
                    <a:lnTo>
                      <a:pt x="796" y="348"/>
                    </a:lnTo>
                    <a:lnTo>
                      <a:pt x="793" y="345"/>
                    </a:lnTo>
                    <a:lnTo>
                      <a:pt x="788" y="343"/>
                    </a:lnTo>
                    <a:lnTo>
                      <a:pt x="784" y="342"/>
                    </a:lnTo>
                    <a:lnTo>
                      <a:pt x="780" y="342"/>
                    </a:lnTo>
                    <a:lnTo>
                      <a:pt x="774" y="341"/>
                    </a:lnTo>
                    <a:lnTo>
                      <a:pt x="771" y="341"/>
                    </a:lnTo>
                    <a:lnTo>
                      <a:pt x="770" y="336"/>
                    </a:lnTo>
                    <a:lnTo>
                      <a:pt x="767" y="333"/>
                    </a:lnTo>
                    <a:lnTo>
                      <a:pt x="765" y="333"/>
                    </a:lnTo>
                    <a:lnTo>
                      <a:pt x="762" y="336"/>
                    </a:lnTo>
                    <a:lnTo>
                      <a:pt x="762" y="341"/>
                    </a:lnTo>
                    <a:lnTo>
                      <a:pt x="761" y="342"/>
                    </a:lnTo>
                    <a:lnTo>
                      <a:pt x="761" y="346"/>
                    </a:lnTo>
                    <a:lnTo>
                      <a:pt x="756" y="352"/>
                    </a:lnTo>
                    <a:lnTo>
                      <a:pt x="756" y="355"/>
                    </a:lnTo>
                    <a:lnTo>
                      <a:pt x="755" y="355"/>
                    </a:lnTo>
                    <a:lnTo>
                      <a:pt x="754" y="357"/>
                    </a:lnTo>
                    <a:lnTo>
                      <a:pt x="756" y="357"/>
                    </a:lnTo>
                    <a:lnTo>
                      <a:pt x="761" y="359"/>
                    </a:lnTo>
                    <a:lnTo>
                      <a:pt x="756" y="361"/>
                    </a:lnTo>
                    <a:lnTo>
                      <a:pt x="758" y="364"/>
                    </a:lnTo>
                    <a:lnTo>
                      <a:pt x="770" y="371"/>
                    </a:lnTo>
                    <a:lnTo>
                      <a:pt x="778" y="377"/>
                    </a:lnTo>
                    <a:lnTo>
                      <a:pt x="784" y="381"/>
                    </a:lnTo>
                    <a:lnTo>
                      <a:pt x="790" y="383"/>
                    </a:lnTo>
                    <a:lnTo>
                      <a:pt x="793" y="387"/>
                    </a:lnTo>
                    <a:lnTo>
                      <a:pt x="797" y="387"/>
                    </a:lnTo>
                    <a:lnTo>
                      <a:pt x="798" y="391"/>
                    </a:lnTo>
                    <a:lnTo>
                      <a:pt x="803" y="391"/>
                    </a:lnTo>
                    <a:lnTo>
                      <a:pt x="803" y="394"/>
                    </a:lnTo>
                    <a:lnTo>
                      <a:pt x="804" y="394"/>
                    </a:lnTo>
                    <a:lnTo>
                      <a:pt x="807" y="396"/>
                    </a:lnTo>
                    <a:lnTo>
                      <a:pt x="809" y="394"/>
                    </a:lnTo>
                    <a:lnTo>
                      <a:pt x="817" y="394"/>
                    </a:lnTo>
                    <a:lnTo>
                      <a:pt x="817" y="391"/>
                    </a:lnTo>
                    <a:lnTo>
                      <a:pt x="825" y="391"/>
                    </a:lnTo>
                    <a:lnTo>
                      <a:pt x="829" y="394"/>
                    </a:lnTo>
                    <a:lnTo>
                      <a:pt x="830" y="396"/>
                    </a:lnTo>
                    <a:lnTo>
                      <a:pt x="833" y="399"/>
                    </a:lnTo>
                    <a:lnTo>
                      <a:pt x="833" y="400"/>
                    </a:lnTo>
                    <a:lnTo>
                      <a:pt x="835" y="403"/>
                    </a:lnTo>
                    <a:lnTo>
                      <a:pt x="838" y="403"/>
                    </a:lnTo>
                    <a:lnTo>
                      <a:pt x="839" y="399"/>
                    </a:lnTo>
                    <a:lnTo>
                      <a:pt x="845" y="397"/>
                    </a:lnTo>
                    <a:lnTo>
                      <a:pt x="856" y="397"/>
                    </a:lnTo>
                    <a:lnTo>
                      <a:pt x="856" y="401"/>
                    </a:lnTo>
                    <a:lnTo>
                      <a:pt x="854" y="403"/>
                    </a:lnTo>
                    <a:lnTo>
                      <a:pt x="849" y="406"/>
                    </a:lnTo>
                    <a:lnTo>
                      <a:pt x="848" y="407"/>
                    </a:lnTo>
                    <a:lnTo>
                      <a:pt x="845" y="410"/>
                    </a:lnTo>
                    <a:lnTo>
                      <a:pt x="839" y="416"/>
                    </a:lnTo>
                    <a:lnTo>
                      <a:pt x="838" y="417"/>
                    </a:lnTo>
                    <a:lnTo>
                      <a:pt x="835" y="422"/>
                    </a:lnTo>
                    <a:lnTo>
                      <a:pt x="830" y="426"/>
                    </a:lnTo>
                    <a:lnTo>
                      <a:pt x="830" y="435"/>
                    </a:lnTo>
                    <a:lnTo>
                      <a:pt x="835" y="436"/>
                    </a:lnTo>
                    <a:lnTo>
                      <a:pt x="839" y="439"/>
                    </a:lnTo>
                    <a:lnTo>
                      <a:pt x="841" y="439"/>
                    </a:lnTo>
                    <a:lnTo>
                      <a:pt x="845" y="441"/>
                    </a:lnTo>
                    <a:lnTo>
                      <a:pt x="858" y="444"/>
                    </a:lnTo>
                    <a:lnTo>
                      <a:pt x="862" y="446"/>
                    </a:lnTo>
                    <a:lnTo>
                      <a:pt x="867" y="446"/>
                    </a:lnTo>
                    <a:lnTo>
                      <a:pt x="868" y="448"/>
                    </a:lnTo>
                    <a:lnTo>
                      <a:pt x="868" y="451"/>
                    </a:lnTo>
                    <a:lnTo>
                      <a:pt x="867" y="452"/>
                    </a:lnTo>
                    <a:lnTo>
                      <a:pt x="867" y="457"/>
                    </a:lnTo>
                    <a:lnTo>
                      <a:pt x="859" y="458"/>
                    </a:lnTo>
                    <a:lnTo>
                      <a:pt x="855" y="458"/>
                    </a:lnTo>
                    <a:lnTo>
                      <a:pt x="854" y="462"/>
                    </a:lnTo>
                    <a:lnTo>
                      <a:pt x="851" y="465"/>
                    </a:lnTo>
                    <a:lnTo>
                      <a:pt x="851" y="484"/>
                    </a:lnTo>
                    <a:lnTo>
                      <a:pt x="854" y="484"/>
                    </a:lnTo>
                    <a:lnTo>
                      <a:pt x="855" y="490"/>
                    </a:lnTo>
                    <a:lnTo>
                      <a:pt x="855" y="499"/>
                    </a:lnTo>
                    <a:lnTo>
                      <a:pt x="854" y="500"/>
                    </a:lnTo>
                    <a:lnTo>
                      <a:pt x="851" y="503"/>
                    </a:lnTo>
                    <a:lnTo>
                      <a:pt x="842" y="503"/>
                    </a:lnTo>
                    <a:lnTo>
                      <a:pt x="841" y="504"/>
                    </a:lnTo>
                    <a:lnTo>
                      <a:pt x="838" y="504"/>
                    </a:lnTo>
                    <a:lnTo>
                      <a:pt x="827" y="507"/>
                    </a:lnTo>
                    <a:lnTo>
                      <a:pt x="825" y="504"/>
                    </a:lnTo>
                    <a:lnTo>
                      <a:pt x="825" y="502"/>
                    </a:lnTo>
                    <a:lnTo>
                      <a:pt x="817" y="502"/>
                    </a:lnTo>
                    <a:lnTo>
                      <a:pt x="814" y="500"/>
                    </a:lnTo>
                    <a:lnTo>
                      <a:pt x="813" y="500"/>
                    </a:lnTo>
                    <a:lnTo>
                      <a:pt x="810" y="502"/>
                    </a:lnTo>
                    <a:lnTo>
                      <a:pt x="809" y="504"/>
                    </a:lnTo>
                    <a:lnTo>
                      <a:pt x="810" y="509"/>
                    </a:lnTo>
                    <a:lnTo>
                      <a:pt x="810" y="510"/>
                    </a:lnTo>
                    <a:lnTo>
                      <a:pt x="793" y="510"/>
                    </a:lnTo>
                    <a:lnTo>
                      <a:pt x="791" y="509"/>
                    </a:lnTo>
                    <a:lnTo>
                      <a:pt x="788" y="509"/>
                    </a:lnTo>
                    <a:lnTo>
                      <a:pt x="787" y="507"/>
                    </a:lnTo>
                    <a:lnTo>
                      <a:pt x="787" y="512"/>
                    </a:lnTo>
                    <a:lnTo>
                      <a:pt x="784" y="512"/>
                    </a:lnTo>
                    <a:lnTo>
                      <a:pt x="783" y="510"/>
                    </a:lnTo>
                    <a:lnTo>
                      <a:pt x="778" y="507"/>
                    </a:lnTo>
                    <a:lnTo>
                      <a:pt x="777" y="507"/>
                    </a:lnTo>
                    <a:lnTo>
                      <a:pt x="777" y="510"/>
                    </a:lnTo>
                    <a:lnTo>
                      <a:pt x="778" y="515"/>
                    </a:lnTo>
                    <a:lnTo>
                      <a:pt x="778" y="517"/>
                    </a:lnTo>
                    <a:lnTo>
                      <a:pt x="777" y="520"/>
                    </a:lnTo>
                    <a:lnTo>
                      <a:pt x="771" y="520"/>
                    </a:lnTo>
                    <a:lnTo>
                      <a:pt x="770" y="517"/>
                    </a:lnTo>
                    <a:lnTo>
                      <a:pt x="770" y="506"/>
                    </a:lnTo>
                    <a:lnTo>
                      <a:pt x="768" y="503"/>
                    </a:lnTo>
                    <a:lnTo>
                      <a:pt x="768" y="497"/>
                    </a:lnTo>
                    <a:lnTo>
                      <a:pt x="765" y="493"/>
                    </a:lnTo>
                    <a:lnTo>
                      <a:pt x="764" y="488"/>
                    </a:lnTo>
                    <a:lnTo>
                      <a:pt x="761" y="486"/>
                    </a:lnTo>
                    <a:lnTo>
                      <a:pt x="758" y="484"/>
                    </a:lnTo>
                    <a:lnTo>
                      <a:pt x="755" y="481"/>
                    </a:lnTo>
                    <a:lnTo>
                      <a:pt x="755" y="477"/>
                    </a:lnTo>
                    <a:lnTo>
                      <a:pt x="754" y="477"/>
                    </a:lnTo>
                    <a:lnTo>
                      <a:pt x="749" y="475"/>
                    </a:lnTo>
                    <a:lnTo>
                      <a:pt x="746" y="475"/>
                    </a:lnTo>
                    <a:lnTo>
                      <a:pt x="746" y="477"/>
                    </a:lnTo>
                    <a:lnTo>
                      <a:pt x="743" y="480"/>
                    </a:lnTo>
                    <a:lnTo>
                      <a:pt x="742" y="481"/>
                    </a:lnTo>
                    <a:lnTo>
                      <a:pt x="736" y="481"/>
                    </a:lnTo>
                    <a:lnTo>
                      <a:pt x="733" y="480"/>
                    </a:lnTo>
                    <a:lnTo>
                      <a:pt x="732" y="480"/>
                    </a:lnTo>
                    <a:lnTo>
                      <a:pt x="729" y="477"/>
                    </a:lnTo>
                    <a:lnTo>
                      <a:pt x="729" y="473"/>
                    </a:lnTo>
                    <a:lnTo>
                      <a:pt x="732" y="471"/>
                    </a:lnTo>
                    <a:lnTo>
                      <a:pt x="727" y="467"/>
                    </a:lnTo>
                    <a:lnTo>
                      <a:pt x="727" y="464"/>
                    </a:lnTo>
                    <a:lnTo>
                      <a:pt x="725" y="462"/>
                    </a:lnTo>
                    <a:lnTo>
                      <a:pt x="723" y="462"/>
                    </a:lnTo>
                    <a:lnTo>
                      <a:pt x="723" y="459"/>
                    </a:lnTo>
                    <a:lnTo>
                      <a:pt x="714" y="459"/>
                    </a:lnTo>
                    <a:lnTo>
                      <a:pt x="713" y="462"/>
                    </a:lnTo>
                    <a:lnTo>
                      <a:pt x="713" y="459"/>
                    </a:lnTo>
                    <a:lnTo>
                      <a:pt x="709" y="459"/>
                    </a:lnTo>
                    <a:lnTo>
                      <a:pt x="706" y="458"/>
                    </a:lnTo>
                    <a:lnTo>
                      <a:pt x="704" y="457"/>
                    </a:lnTo>
                    <a:lnTo>
                      <a:pt x="701" y="461"/>
                    </a:lnTo>
                    <a:lnTo>
                      <a:pt x="701" y="464"/>
                    </a:lnTo>
                    <a:lnTo>
                      <a:pt x="700" y="465"/>
                    </a:lnTo>
                    <a:lnTo>
                      <a:pt x="693" y="465"/>
                    </a:lnTo>
                    <a:lnTo>
                      <a:pt x="693" y="470"/>
                    </a:lnTo>
                    <a:lnTo>
                      <a:pt x="691" y="475"/>
                    </a:lnTo>
                    <a:lnTo>
                      <a:pt x="693" y="480"/>
                    </a:lnTo>
                    <a:lnTo>
                      <a:pt x="691" y="483"/>
                    </a:lnTo>
                    <a:lnTo>
                      <a:pt x="691" y="484"/>
                    </a:lnTo>
                    <a:lnTo>
                      <a:pt x="687" y="484"/>
                    </a:lnTo>
                    <a:lnTo>
                      <a:pt x="687" y="487"/>
                    </a:lnTo>
                    <a:lnTo>
                      <a:pt x="684" y="487"/>
                    </a:lnTo>
                    <a:lnTo>
                      <a:pt x="684" y="488"/>
                    </a:lnTo>
                    <a:lnTo>
                      <a:pt x="683" y="488"/>
                    </a:lnTo>
                    <a:lnTo>
                      <a:pt x="680" y="491"/>
                    </a:lnTo>
                    <a:lnTo>
                      <a:pt x="672" y="499"/>
                    </a:lnTo>
                    <a:lnTo>
                      <a:pt x="667" y="503"/>
                    </a:lnTo>
                    <a:lnTo>
                      <a:pt x="667" y="507"/>
                    </a:lnTo>
                    <a:lnTo>
                      <a:pt x="669" y="510"/>
                    </a:lnTo>
                    <a:lnTo>
                      <a:pt x="671" y="512"/>
                    </a:lnTo>
                    <a:lnTo>
                      <a:pt x="671" y="520"/>
                    </a:lnTo>
                    <a:lnTo>
                      <a:pt x="669" y="522"/>
                    </a:lnTo>
                    <a:lnTo>
                      <a:pt x="667" y="526"/>
                    </a:lnTo>
                    <a:lnTo>
                      <a:pt x="665" y="526"/>
                    </a:lnTo>
                    <a:lnTo>
                      <a:pt x="661" y="529"/>
                    </a:lnTo>
                    <a:lnTo>
                      <a:pt x="658" y="526"/>
                    </a:lnTo>
                    <a:lnTo>
                      <a:pt x="652" y="526"/>
                    </a:lnTo>
                    <a:lnTo>
                      <a:pt x="651" y="525"/>
                    </a:lnTo>
                    <a:lnTo>
                      <a:pt x="646" y="523"/>
                    </a:lnTo>
                    <a:lnTo>
                      <a:pt x="643" y="522"/>
                    </a:lnTo>
                    <a:lnTo>
                      <a:pt x="642" y="519"/>
                    </a:lnTo>
                    <a:lnTo>
                      <a:pt x="639" y="519"/>
                    </a:lnTo>
                    <a:lnTo>
                      <a:pt x="636" y="522"/>
                    </a:lnTo>
                    <a:lnTo>
                      <a:pt x="630" y="526"/>
                    </a:lnTo>
                    <a:lnTo>
                      <a:pt x="620" y="526"/>
                    </a:lnTo>
                    <a:lnTo>
                      <a:pt x="617" y="528"/>
                    </a:lnTo>
                    <a:lnTo>
                      <a:pt x="616" y="528"/>
                    </a:lnTo>
                    <a:lnTo>
                      <a:pt x="616" y="529"/>
                    </a:lnTo>
                    <a:lnTo>
                      <a:pt x="612" y="532"/>
                    </a:lnTo>
                    <a:lnTo>
                      <a:pt x="610" y="533"/>
                    </a:lnTo>
                    <a:lnTo>
                      <a:pt x="607" y="533"/>
                    </a:lnTo>
                    <a:lnTo>
                      <a:pt x="607" y="528"/>
                    </a:lnTo>
                    <a:lnTo>
                      <a:pt x="610" y="525"/>
                    </a:lnTo>
                    <a:lnTo>
                      <a:pt x="610" y="523"/>
                    </a:lnTo>
                    <a:lnTo>
                      <a:pt x="607" y="523"/>
                    </a:lnTo>
                    <a:lnTo>
                      <a:pt x="601" y="519"/>
                    </a:lnTo>
                    <a:lnTo>
                      <a:pt x="597" y="515"/>
                    </a:lnTo>
                    <a:lnTo>
                      <a:pt x="590" y="513"/>
                    </a:lnTo>
                    <a:lnTo>
                      <a:pt x="585" y="512"/>
                    </a:lnTo>
                    <a:lnTo>
                      <a:pt x="581" y="510"/>
                    </a:lnTo>
                    <a:lnTo>
                      <a:pt x="580" y="510"/>
                    </a:lnTo>
                    <a:lnTo>
                      <a:pt x="577" y="512"/>
                    </a:lnTo>
                    <a:lnTo>
                      <a:pt x="571" y="512"/>
                    </a:lnTo>
                    <a:lnTo>
                      <a:pt x="569" y="510"/>
                    </a:lnTo>
                    <a:lnTo>
                      <a:pt x="565" y="512"/>
                    </a:lnTo>
                    <a:lnTo>
                      <a:pt x="551" y="512"/>
                    </a:lnTo>
                    <a:lnTo>
                      <a:pt x="551" y="517"/>
                    </a:lnTo>
                    <a:lnTo>
                      <a:pt x="549" y="519"/>
                    </a:lnTo>
                    <a:lnTo>
                      <a:pt x="549" y="523"/>
                    </a:lnTo>
                    <a:lnTo>
                      <a:pt x="548" y="526"/>
                    </a:lnTo>
                    <a:lnTo>
                      <a:pt x="540" y="526"/>
                    </a:lnTo>
                    <a:lnTo>
                      <a:pt x="539" y="523"/>
                    </a:lnTo>
                    <a:lnTo>
                      <a:pt x="536" y="522"/>
                    </a:lnTo>
                    <a:lnTo>
                      <a:pt x="526" y="522"/>
                    </a:lnTo>
                    <a:lnTo>
                      <a:pt x="525" y="520"/>
                    </a:lnTo>
                    <a:lnTo>
                      <a:pt x="522" y="523"/>
                    </a:lnTo>
                    <a:lnTo>
                      <a:pt x="520" y="525"/>
                    </a:lnTo>
                    <a:lnTo>
                      <a:pt x="517" y="528"/>
                    </a:lnTo>
                    <a:lnTo>
                      <a:pt x="516" y="528"/>
                    </a:lnTo>
                    <a:lnTo>
                      <a:pt x="517" y="523"/>
                    </a:lnTo>
                    <a:lnTo>
                      <a:pt x="513" y="523"/>
                    </a:lnTo>
                    <a:lnTo>
                      <a:pt x="509" y="529"/>
                    </a:lnTo>
                    <a:lnTo>
                      <a:pt x="509" y="532"/>
                    </a:lnTo>
                    <a:lnTo>
                      <a:pt x="513" y="538"/>
                    </a:lnTo>
                    <a:lnTo>
                      <a:pt x="514" y="538"/>
                    </a:lnTo>
                    <a:lnTo>
                      <a:pt x="514" y="539"/>
                    </a:lnTo>
                    <a:lnTo>
                      <a:pt x="513" y="542"/>
                    </a:lnTo>
                    <a:lnTo>
                      <a:pt x="513" y="544"/>
                    </a:lnTo>
                    <a:lnTo>
                      <a:pt x="514" y="546"/>
                    </a:lnTo>
                    <a:lnTo>
                      <a:pt x="514" y="552"/>
                    </a:lnTo>
                    <a:lnTo>
                      <a:pt x="513" y="555"/>
                    </a:lnTo>
                    <a:lnTo>
                      <a:pt x="507" y="555"/>
                    </a:lnTo>
                    <a:lnTo>
                      <a:pt x="503" y="557"/>
                    </a:lnTo>
                    <a:lnTo>
                      <a:pt x="503" y="562"/>
                    </a:lnTo>
                    <a:lnTo>
                      <a:pt x="500" y="565"/>
                    </a:lnTo>
                    <a:lnTo>
                      <a:pt x="493" y="570"/>
                    </a:lnTo>
                    <a:lnTo>
                      <a:pt x="491" y="570"/>
                    </a:lnTo>
                    <a:lnTo>
                      <a:pt x="481" y="573"/>
                    </a:lnTo>
                    <a:lnTo>
                      <a:pt x="474" y="581"/>
                    </a:lnTo>
                    <a:lnTo>
                      <a:pt x="469" y="583"/>
                    </a:lnTo>
                    <a:lnTo>
                      <a:pt x="467" y="586"/>
                    </a:lnTo>
                    <a:lnTo>
                      <a:pt x="467" y="590"/>
                    </a:lnTo>
                    <a:lnTo>
                      <a:pt x="464" y="587"/>
                    </a:lnTo>
                    <a:lnTo>
                      <a:pt x="464" y="586"/>
                    </a:lnTo>
                    <a:lnTo>
                      <a:pt x="462" y="583"/>
                    </a:lnTo>
                    <a:lnTo>
                      <a:pt x="459" y="583"/>
                    </a:lnTo>
                    <a:lnTo>
                      <a:pt x="459" y="586"/>
                    </a:lnTo>
                    <a:lnTo>
                      <a:pt x="456" y="590"/>
                    </a:lnTo>
                    <a:lnTo>
                      <a:pt x="455" y="591"/>
                    </a:lnTo>
                    <a:lnTo>
                      <a:pt x="452" y="591"/>
                    </a:lnTo>
                    <a:lnTo>
                      <a:pt x="451" y="588"/>
                    </a:lnTo>
                    <a:lnTo>
                      <a:pt x="446" y="587"/>
                    </a:lnTo>
                    <a:lnTo>
                      <a:pt x="446" y="583"/>
                    </a:lnTo>
                    <a:lnTo>
                      <a:pt x="436" y="583"/>
                    </a:lnTo>
                    <a:lnTo>
                      <a:pt x="433" y="580"/>
                    </a:lnTo>
                    <a:lnTo>
                      <a:pt x="432" y="575"/>
                    </a:lnTo>
                    <a:lnTo>
                      <a:pt x="429" y="574"/>
                    </a:lnTo>
                    <a:lnTo>
                      <a:pt x="422" y="574"/>
                    </a:lnTo>
                    <a:lnTo>
                      <a:pt x="419" y="580"/>
                    </a:lnTo>
                    <a:lnTo>
                      <a:pt x="417" y="575"/>
                    </a:lnTo>
                    <a:lnTo>
                      <a:pt x="414" y="580"/>
                    </a:lnTo>
                    <a:lnTo>
                      <a:pt x="413" y="575"/>
                    </a:lnTo>
                    <a:lnTo>
                      <a:pt x="410" y="575"/>
                    </a:lnTo>
                    <a:lnTo>
                      <a:pt x="410" y="580"/>
                    </a:lnTo>
                    <a:lnTo>
                      <a:pt x="407" y="581"/>
                    </a:lnTo>
                    <a:lnTo>
                      <a:pt x="404" y="583"/>
                    </a:lnTo>
                    <a:lnTo>
                      <a:pt x="404" y="586"/>
                    </a:lnTo>
                    <a:lnTo>
                      <a:pt x="401" y="586"/>
                    </a:lnTo>
                    <a:lnTo>
                      <a:pt x="401" y="583"/>
                    </a:lnTo>
                    <a:lnTo>
                      <a:pt x="400" y="583"/>
                    </a:lnTo>
                    <a:lnTo>
                      <a:pt x="400" y="586"/>
                    </a:lnTo>
                    <a:lnTo>
                      <a:pt x="396" y="587"/>
                    </a:lnTo>
                    <a:lnTo>
                      <a:pt x="396" y="591"/>
                    </a:lnTo>
                    <a:lnTo>
                      <a:pt x="393" y="591"/>
                    </a:lnTo>
                    <a:lnTo>
                      <a:pt x="391" y="590"/>
                    </a:lnTo>
                    <a:lnTo>
                      <a:pt x="391" y="587"/>
                    </a:lnTo>
                    <a:lnTo>
                      <a:pt x="387" y="587"/>
                    </a:lnTo>
                    <a:lnTo>
                      <a:pt x="387" y="590"/>
                    </a:lnTo>
                    <a:lnTo>
                      <a:pt x="387" y="590"/>
                    </a:lnTo>
                    <a:lnTo>
                      <a:pt x="382" y="587"/>
                    </a:lnTo>
                    <a:lnTo>
                      <a:pt x="381" y="587"/>
                    </a:lnTo>
                    <a:lnTo>
                      <a:pt x="381" y="583"/>
                    </a:lnTo>
                    <a:lnTo>
                      <a:pt x="378" y="580"/>
                    </a:lnTo>
                    <a:lnTo>
                      <a:pt x="377" y="580"/>
                    </a:lnTo>
                    <a:lnTo>
                      <a:pt x="374" y="574"/>
                    </a:lnTo>
                    <a:lnTo>
                      <a:pt x="368" y="574"/>
                    </a:lnTo>
                    <a:lnTo>
                      <a:pt x="362" y="577"/>
                    </a:lnTo>
                    <a:lnTo>
                      <a:pt x="356" y="575"/>
                    </a:lnTo>
                    <a:lnTo>
                      <a:pt x="356" y="574"/>
                    </a:lnTo>
                    <a:lnTo>
                      <a:pt x="352" y="571"/>
                    </a:lnTo>
                    <a:lnTo>
                      <a:pt x="346" y="571"/>
                    </a:lnTo>
                    <a:lnTo>
                      <a:pt x="342" y="574"/>
                    </a:lnTo>
                    <a:lnTo>
                      <a:pt x="338" y="575"/>
                    </a:lnTo>
                    <a:lnTo>
                      <a:pt x="336" y="575"/>
                    </a:lnTo>
                    <a:lnTo>
                      <a:pt x="336" y="580"/>
                    </a:lnTo>
                    <a:lnTo>
                      <a:pt x="333" y="581"/>
                    </a:lnTo>
                    <a:lnTo>
                      <a:pt x="332" y="581"/>
                    </a:lnTo>
                    <a:lnTo>
                      <a:pt x="324" y="575"/>
                    </a:lnTo>
                    <a:lnTo>
                      <a:pt x="319" y="575"/>
                    </a:lnTo>
                    <a:lnTo>
                      <a:pt x="314" y="573"/>
                    </a:lnTo>
                    <a:lnTo>
                      <a:pt x="313" y="573"/>
                    </a:lnTo>
                    <a:lnTo>
                      <a:pt x="307" y="574"/>
                    </a:lnTo>
                    <a:lnTo>
                      <a:pt x="291" y="574"/>
                    </a:lnTo>
                    <a:lnTo>
                      <a:pt x="282" y="571"/>
                    </a:lnTo>
                    <a:lnTo>
                      <a:pt x="274" y="571"/>
                    </a:lnTo>
                    <a:lnTo>
                      <a:pt x="272" y="574"/>
                    </a:lnTo>
                    <a:lnTo>
                      <a:pt x="269" y="575"/>
                    </a:lnTo>
                    <a:lnTo>
                      <a:pt x="267" y="575"/>
                    </a:lnTo>
                    <a:lnTo>
                      <a:pt x="265" y="580"/>
                    </a:lnTo>
                    <a:lnTo>
                      <a:pt x="262" y="583"/>
                    </a:lnTo>
                    <a:lnTo>
                      <a:pt x="261" y="586"/>
                    </a:lnTo>
                    <a:lnTo>
                      <a:pt x="256" y="591"/>
                    </a:lnTo>
                    <a:lnTo>
                      <a:pt x="262" y="594"/>
                    </a:lnTo>
                    <a:lnTo>
                      <a:pt x="262" y="597"/>
                    </a:lnTo>
                    <a:lnTo>
                      <a:pt x="256" y="600"/>
                    </a:lnTo>
                    <a:lnTo>
                      <a:pt x="256" y="604"/>
                    </a:lnTo>
                    <a:lnTo>
                      <a:pt x="255" y="606"/>
                    </a:lnTo>
                    <a:lnTo>
                      <a:pt x="255" y="609"/>
                    </a:lnTo>
                    <a:lnTo>
                      <a:pt x="251" y="610"/>
                    </a:lnTo>
                    <a:lnTo>
                      <a:pt x="248" y="613"/>
                    </a:lnTo>
                    <a:lnTo>
                      <a:pt x="243" y="613"/>
                    </a:lnTo>
                    <a:lnTo>
                      <a:pt x="243" y="615"/>
                    </a:lnTo>
                    <a:lnTo>
                      <a:pt x="240" y="617"/>
                    </a:lnTo>
                    <a:lnTo>
                      <a:pt x="238" y="623"/>
                    </a:lnTo>
                    <a:lnTo>
                      <a:pt x="240" y="625"/>
                    </a:lnTo>
                    <a:lnTo>
                      <a:pt x="243" y="628"/>
                    </a:lnTo>
                    <a:lnTo>
                      <a:pt x="243" y="629"/>
                    </a:lnTo>
                    <a:lnTo>
                      <a:pt x="245" y="629"/>
                    </a:lnTo>
                    <a:lnTo>
                      <a:pt x="248" y="632"/>
                    </a:lnTo>
                    <a:lnTo>
                      <a:pt x="248" y="633"/>
                    </a:lnTo>
                    <a:lnTo>
                      <a:pt x="245" y="636"/>
                    </a:lnTo>
                    <a:lnTo>
                      <a:pt x="245" y="642"/>
                    </a:lnTo>
                    <a:lnTo>
                      <a:pt x="248" y="646"/>
                    </a:lnTo>
                    <a:lnTo>
                      <a:pt x="230" y="646"/>
                    </a:lnTo>
                    <a:lnTo>
                      <a:pt x="226" y="645"/>
                    </a:lnTo>
                    <a:lnTo>
                      <a:pt x="223" y="648"/>
                    </a:lnTo>
                    <a:lnTo>
                      <a:pt x="222" y="648"/>
                    </a:lnTo>
                    <a:lnTo>
                      <a:pt x="219" y="645"/>
                    </a:lnTo>
                    <a:lnTo>
                      <a:pt x="216" y="644"/>
                    </a:lnTo>
                    <a:lnTo>
                      <a:pt x="216" y="639"/>
                    </a:lnTo>
                    <a:lnTo>
                      <a:pt x="213" y="638"/>
                    </a:lnTo>
                    <a:lnTo>
                      <a:pt x="209" y="639"/>
                    </a:lnTo>
                    <a:lnTo>
                      <a:pt x="203" y="639"/>
                    </a:lnTo>
                    <a:lnTo>
                      <a:pt x="203" y="642"/>
                    </a:lnTo>
                    <a:lnTo>
                      <a:pt x="200" y="645"/>
                    </a:lnTo>
                    <a:lnTo>
                      <a:pt x="200" y="654"/>
                    </a:lnTo>
                    <a:lnTo>
                      <a:pt x="195" y="655"/>
                    </a:lnTo>
                    <a:lnTo>
                      <a:pt x="194" y="658"/>
                    </a:lnTo>
                    <a:lnTo>
                      <a:pt x="194" y="660"/>
                    </a:lnTo>
                    <a:lnTo>
                      <a:pt x="191" y="660"/>
                    </a:lnTo>
                    <a:lnTo>
                      <a:pt x="182" y="664"/>
                    </a:lnTo>
                    <a:lnTo>
                      <a:pt x="181" y="665"/>
                    </a:lnTo>
                    <a:lnTo>
                      <a:pt x="172" y="667"/>
                    </a:lnTo>
                    <a:lnTo>
                      <a:pt x="165" y="665"/>
                    </a:lnTo>
                    <a:lnTo>
                      <a:pt x="164" y="665"/>
                    </a:lnTo>
                    <a:lnTo>
                      <a:pt x="161" y="667"/>
                    </a:lnTo>
                    <a:lnTo>
                      <a:pt x="161" y="674"/>
                    </a:lnTo>
                    <a:lnTo>
                      <a:pt x="159" y="674"/>
                    </a:lnTo>
                    <a:lnTo>
                      <a:pt x="153" y="675"/>
                    </a:lnTo>
                    <a:lnTo>
                      <a:pt x="149" y="675"/>
                    </a:lnTo>
                    <a:lnTo>
                      <a:pt x="146" y="673"/>
                    </a:lnTo>
                    <a:lnTo>
                      <a:pt x="142" y="671"/>
                    </a:lnTo>
                    <a:lnTo>
                      <a:pt x="138" y="668"/>
                    </a:lnTo>
                    <a:lnTo>
                      <a:pt x="136" y="668"/>
                    </a:lnTo>
                    <a:lnTo>
                      <a:pt x="132" y="673"/>
                    </a:lnTo>
                    <a:lnTo>
                      <a:pt x="132" y="677"/>
                    </a:lnTo>
                    <a:lnTo>
                      <a:pt x="129" y="680"/>
                    </a:lnTo>
                    <a:lnTo>
                      <a:pt x="127" y="680"/>
                    </a:lnTo>
                    <a:lnTo>
                      <a:pt x="124" y="681"/>
                    </a:lnTo>
                    <a:lnTo>
                      <a:pt x="123" y="684"/>
                    </a:lnTo>
                    <a:lnTo>
                      <a:pt x="119" y="681"/>
                    </a:lnTo>
                    <a:lnTo>
                      <a:pt x="114" y="678"/>
                    </a:lnTo>
                    <a:lnTo>
                      <a:pt x="110" y="678"/>
                    </a:lnTo>
                    <a:lnTo>
                      <a:pt x="106" y="677"/>
                    </a:lnTo>
                    <a:lnTo>
                      <a:pt x="104" y="673"/>
                    </a:lnTo>
                    <a:lnTo>
                      <a:pt x="101" y="673"/>
                    </a:lnTo>
                    <a:lnTo>
                      <a:pt x="100" y="671"/>
                    </a:lnTo>
                    <a:lnTo>
                      <a:pt x="95" y="674"/>
                    </a:lnTo>
                    <a:lnTo>
                      <a:pt x="95" y="675"/>
                    </a:lnTo>
                    <a:lnTo>
                      <a:pt x="91" y="674"/>
                    </a:lnTo>
                    <a:lnTo>
                      <a:pt x="91" y="671"/>
                    </a:lnTo>
                    <a:lnTo>
                      <a:pt x="85" y="671"/>
                    </a:lnTo>
                    <a:lnTo>
                      <a:pt x="85" y="670"/>
                    </a:lnTo>
                    <a:lnTo>
                      <a:pt x="87" y="667"/>
                    </a:lnTo>
                    <a:lnTo>
                      <a:pt x="90" y="665"/>
                    </a:lnTo>
                    <a:lnTo>
                      <a:pt x="95" y="665"/>
                    </a:lnTo>
                    <a:lnTo>
                      <a:pt x="97" y="661"/>
                    </a:lnTo>
                    <a:lnTo>
                      <a:pt x="100" y="660"/>
                    </a:lnTo>
                    <a:lnTo>
                      <a:pt x="97" y="657"/>
                    </a:lnTo>
                    <a:lnTo>
                      <a:pt x="95" y="657"/>
                    </a:lnTo>
                    <a:lnTo>
                      <a:pt x="95" y="655"/>
                    </a:lnTo>
                    <a:lnTo>
                      <a:pt x="101" y="655"/>
                    </a:lnTo>
                    <a:lnTo>
                      <a:pt x="101" y="654"/>
                    </a:lnTo>
                    <a:lnTo>
                      <a:pt x="100" y="646"/>
                    </a:lnTo>
                    <a:lnTo>
                      <a:pt x="100" y="632"/>
                    </a:lnTo>
                    <a:lnTo>
                      <a:pt x="95" y="632"/>
                    </a:lnTo>
                    <a:lnTo>
                      <a:pt x="90" y="629"/>
                    </a:lnTo>
                    <a:lnTo>
                      <a:pt x="85" y="628"/>
                    </a:lnTo>
                    <a:lnTo>
                      <a:pt x="84" y="628"/>
                    </a:lnTo>
                    <a:lnTo>
                      <a:pt x="84" y="619"/>
                    </a:lnTo>
                    <a:lnTo>
                      <a:pt x="85" y="617"/>
                    </a:lnTo>
                    <a:lnTo>
                      <a:pt x="88" y="617"/>
                    </a:lnTo>
                    <a:lnTo>
                      <a:pt x="94" y="615"/>
                    </a:lnTo>
                    <a:lnTo>
                      <a:pt x="95" y="613"/>
                    </a:lnTo>
                    <a:lnTo>
                      <a:pt x="94" y="610"/>
                    </a:lnTo>
                    <a:lnTo>
                      <a:pt x="90" y="606"/>
                    </a:lnTo>
                    <a:lnTo>
                      <a:pt x="85" y="602"/>
                    </a:lnTo>
                    <a:lnTo>
                      <a:pt x="84" y="594"/>
                    </a:lnTo>
                    <a:lnTo>
                      <a:pt x="80" y="594"/>
                    </a:lnTo>
                    <a:lnTo>
                      <a:pt x="77" y="591"/>
                    </a:lnTo>
                    <a:lnTo>
                      <a:pt x="75" y="591"/>
                    </a:lnTo>
                    <a:lnTo>
                      <a:pt x="71" y="588"/>
                    </a:lnTo>
                    <a:lnTo>
                      <a:pt x="71" y="587"/>
                    </a:lnTo>
                    <a:lnTo>
                      <a:pt x="65" y="580"/>
                    </a:lnTo>
                    <a:lnTo>
                      <a:pt x="62" y="577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65" y="568"/>
                    </a:lnTo>
                    <a:lnTo>
                      <a:pt x="65" y="565"/>
                    </a:lnTo>
                    <a:lnTo>
                      <a:pt x="64" y="564"/>
                    </a:lnTo>
                    <a:lnTo>
                      <a:pt x="64" y="555"/>
                    </a:lnTo>
                    <a:lnTo>
                      <a:pt x="61" y="554"/>
                    </a:lnTo>
                    <a:lnTo>
                      <a:pt x="55" y="554"/>
                    </a:lnTo>
                    <a:lnTo>
                      <a:pt x="52" y="551"/>
                    </a:lnTo>
                    <a:lnTo>
                      <a:pt x="46" y="549"/>
                    </a:lnTo>
                    <a:lnTo>
                      <a:pt x="37" y="546"/>
                    </a:lnTo>
                    <a:lnTo>
                      <a:pt x="36" y="546"/>
                    </a:lnTo>
                    <a:lnTo>
                      <a:pt x="37" y="544"/>
                    </a:lnTo>
                    <a:lnTo>
                      <a:pt x="37" y="529"/>
                    </a:lnTo>
                    <a:lnTo>
                      <a:pt x="36" y="528"/>
                    </a:lnTo>
                    <a:lnTo>
                      <a:pt x="33" y="528"/>
                    </a:lnTo>
                    <a:lnTo>
                      <a:pt x="32" y="523"/>
                    </a:lnTo>
                    <a:lnTo>
                      <a:pt x="32" y="520"/>
                    </a:lnTo>
                    <a:lnTo>
                      <a:pt x="27" y="515"/>
                    </a:lnTo>
                    <a:lnTo>
                      <a:pt x="27" y="509"/>
                    </a:lnTo>
                    <a:lnTo>
                      <a:pt x="23" y="504"/>
                    </a:lnTo>
                    <a:lnTo>
                      <a:pt x="23" y="502"/>
                    </a:lnTo>
                    <a:lnTo>
                      <a:pt x="27" y="502"/>
                    </a:lnTo>
                    <a:lnTo>
                      <a:pt x="32" y="500"/>
                    </a:lnTo>
                    <a:lnTo>
                      <a:pt x="29" y="497"/>
                    </a:lnTo>
                    <a:lnTo>
                      <a:pt x="24" y="497"/>
                    </a:lnTo>
                    <a:lnTo>
                      <a:pt x="17" y="493"/>
                    </a:lnTo>
                    <a:lnTo>
                      <a:pt x="16" y="491"/>
                    </a:lnTo>
                    <a:lnTo>
                      <a:pt x="13" y="488"/>
                    </a:lnTo>
                    <a:lnTo>
                      <a:pt x="11" y="488"/>
                    </a:lnTo>
                    <a:lnTo>
                      <a:pt x="11" y="487"/>
                    </a:lnTo>
                    <a:lnTo>
                      <a:pt x="16" y="475"/>
                    </a:lnTo>
                    <a:lnTo>
                      <a:pt x="17" y="470"/>
                    </a:lnTo>
                    <a:lnTo>
                      <a:pt x="20" y="468"/>
                    </a:lnTo>
                    <a:lnTo>
                      <a:pt x="22" y="464"/>
                    </a:lnTo>
                    <a:lnTo>
                      <a:pt x="20" y="461"/>
                    </a:lnTo>
                    <a:lnTo>
                      <a:pt x="20" y="459"/>
                    </a:lnTo>
                    <a:lnTo>
                      <a:pt x="17" y="455"/>
                    </a:lnTo>
                    <a:lnTo>
                      <a:pt x="17" y="451"/>
                    </a:lnTo>
                    <a:lnTo>
                      <a:pt x="16" y="451"/>
                    </a:lnTo>
                    <a:lnTo>
                      <a:pt x="11" y="457"/>
                    </a:lnTo>
                    <a:lnTo>
                      <a:pt x="6" y="457"/>
                    </a:lnTo>
                    <a:lnTo>
                      <a:pt x="6" y="455"/>
                    </a:lnTo>
                    <a:lnTo>
                      <a:pt x="4" y="445"/>
                    </a:lnTo>
                    <a:lnTo>
                      <a:pt x="1" y="445"/>
                    </a:lnTo>
                    <a:lnTo>
                      <a:pt x="0" y="438"/>
                    </a:lnTo>
                    <a:lnTo>
                      <a:pt x="1" y="438"/>
                    </a:lnTo>
                    <a:lnTo>
                      <a:pt x="4" y="441"/>
                    </a:lnTo>
                    <a:lnTo>
                      <a:pt x="6" y="442"/>
                    </a:lnTo>
                    <a:lnTo>
                      <a:pt x="11" y="442"/>
                    </a:lnTo>
                    <a:lnTo>
                      <a:pt x="11" y="438"/>
                    </a:lnTo>
                    <a:lnTo>
                      <a:pt x="10" y="436"/>
                    </a:lnTo>
                    <a:lnTo>
                      <a:pt x="10" y="433"/>
                    </a:lnTo>
                    <a:lnTo>
                      <a:pt x="11" y="428"/>
                    </a:lnTo>
                    <a:lnTo>
                      <a:pt x="11" y="423"/>
                    </a:lnTo>
                    <a:lnTo>
                      <a:pt x="14" y="423"/>
                    </a:lnTo>
                    <a:lnTo>
                      <a:pt x="19" y="426"/>
                    </a:lnTo>
                    <a:lnTo>
                      <a:pt x="20" y="426"/>
                    </a:lnTo>
                    <a:lnTo>
                      <a:pt x="20" y="415"/>
                    </a:lnTo>
                    <a:lnTo>
                      <a:pt x="33" y="415"/>
                    </a:lnTo>
                    <a:lnTo>
                      <a:pt x="33" y="409"/>
                    </a:lnTo>
                    <a:lnTo>
                      <a:pt x="29" y="407"/>
                    </a:lnTo>
                    <a:lnTo>
                      <a:pt x="27" y="404"/>
                    </a:lnTo>
                    <a:lnTo>
                      <a:pt x="27" y="400"/>
                    </a:lnTo>
                    <a:lnTo>
                      <a:pt x="33" y="396"/>
                    </a:lnTo>
                    <a:lnTo>
                      <a:pt x="36" y="391"/>
                    </a:lnTo>
                    <a:lnTo>
                      <a:pt x="36" y="388"/>
                    </a:lnTo>
                    <a:lnTo>
                      <a:pt x="33" y="384"/>
                    </a:lnTo>
                    <a:lnTo>
                      <a:pt x="33" y="377"/>
                    </a:lnTo>
                    <a:lnTo>
                      <a:pt x="32" y="375"/>
                    </a:lnTo>
                    <a:lnTo>
                      <a:pt x="33" y="372"/>
                    </a:lnTo>
                    <a:lnTo>
                      <a:pt x="36" y="371"/>
                    </a:lnTo>
                    <a:lnTo>
                      <a:pt x="37" y="372"/>
                    </a:lnTo>
                    <a:lnTo>
                      <a:pt x="40" y="375"/>
                    </a:lnTo>
                    <a:lnTo>
                      <a:pt x="37" y="380"/>
                    </a:lnTo>
                    <a:lnTo>
                      <a:pt x="36" y="381"/>
                    </a:lnTo>
                    <a:lnTo>
                      <a:pt x="40" y="386"/>
                    </a:lnTo>
                    <a:lnTo>
                      <a:pt x="40" y="388"/>
                    </a:lnTo>
                    <a:lnTo>
                      <a:pt x="42" y="391"/>
                    </a:lnTo>
                    <a:lnTo>
                      <a:pt x="46" y="391"/>
                    </a:lnTo>
                    <a:lnTo>
                      <a:pt x="55" y="387"/>
                    </a:lnTo>
                    <a:lnTo>
                      <a:pt x="56" y="388"/>
                    </a:lnTo>
                    <a:lnTo>
                      <a:pt x="59" y="394"/>
                    </a:lnTo>
                    <a:lnTo>
                      <a:pt x="61" y="388"/>
                    </a:lnTo>
                    <a:lnTo>
                      <a:pt x="74" y="388"/>
                    </a:lnTo>
                    <a:lnTo>
                      <a:pt x="74" y="383"/>
                    </a:lnTo>
                    <a:lnTo>
                      <a:pt x="75" y="380"/>
                    </a:lnTo>
                    <a:lnTo>
                      <a:pt x="84" y="375"/>
                    </a:lnTo>
                    <a:lnTo>
                      <a:pt x="88" y="375"/>
                    </a:lnTo>
                    <a:lnTo>
                      <a:pt x="91" y="371"/>
                    </a:lnTo>
                    <a:lnTo>
                      <a:pt x="94" y="368"/>
                    </a:lnTo>
                    <a:lnTo>
                      <a:pt x="97" y="362"/>
                    </a:lnTo>
                    <a:lnTo>
                      <a:pt x="97" y="351"/>
                    </a:lnTo>
                    <a:lnTo>
                      <a:pt x="95" y="342"/>
                    </a:lnTo>
                    <a:lnTo>
                      <a:pt x="97" y="341"/>
                    </a:lnTo>
                    <a:lnTo>
                      <a:pt x="97" y="338"/>
                    </a:lnTo>
                    <a:lnTo>
                      <a:pt x="100" y="338"/>
                    </a:lnTo>
                    <a:lnTo>
                      <a:pt x="101" y="336"/>
                    </a:lnTo>
                    <a:lnTo>
                      <a:pt x="104" y="339"/>
                    </a:lnTo>
                    <a:lnTo>
                      <a:pt x="109" y="341"/>
                    </a:lnTo>
                    <a:lnTo>
                      <a:pt x="109" y="343"/>
                    </a:lnTo>
                    <a:lnTo>
                      <a:pt x="114" y="343"/>
                    </a:lnTo>
                    <a:lnTo>
                      <a:pt x="114" y="341"/>
                    </a:lnTo>
                    <a:lnTo>
                      <a:pt x="110" y="339"/>
                    </a:lnTo>
                    <a:lnTo>
                      <a:pt x="114" y="339"/>
                    </a:lnTo>
                    <a:lnTo>
                      <a:pt x="116" y="336"/>
                    </a:lnTo>
                    <a:lnTo>
                      <a:pt x="120" y="336"/>
                    </a:lnTo>
                    <a:lnTo>
                      <a:pt x="127" y="339"/>
                    </a:lnTo>
                    <a:lnTo>
                      <a:pt x="129" y="341"/>
                    </a:lnTo>
                    <a:lnTo>
                      <a:pt x="129" y="345"/>
                    </a:lnTo>
                    <a:lnTo>
                      <a:pt x="132" y="348"/>
                    </a:lnTo>
                    <a:lnTo>
                      <a:pt x="132" y="352"/>
                    </a:lnTo>
                    <a:lnTo>
                      <a:pt x="133" y="348"/>
                    </a:lnTo>
                    <a:lnTo>
                      <a:pt x="139" y="343"/>
                    </a:lnTo>
                    <a:lnTo>
                      <a:pt x="142" y="343"/>
                    </a:lnTo>
                    <a:lnTo>
                      <a:pt x="142" y="342"/>
                    </a:lnTo>
                    <a:lnTo>
                      <a:pt x="139" y="339"/>
                    </a:lnTo>
                    <a:lnTo>
                      <a:pt x="146" y="339"/>
                    </a:lnTo>
                    <a:lnTo>
                      <a:pt x="151" y="338"/>
                    </a:lnTo>
                    <a:lnTo>
                      <a:pt x="161" y="338"/>
                    </a:lnTo>
                    <a:lnTo>
                      <a:pt x="159" y="339"/>
                    </a:lnTo>
                    <a:lnTo>
                      <a:pt x="156" y="348"/>
                    </a:lnTo>
                    <a:lnTo>
                      <a:pt x="156" y="358"/>
                    </a:lnTo>
                    <a:lnTo>
                      <a:pt x="158" y="359"/>
                    </a:lnTo>
                    <a:lnTo>
                      <a:pt x="172" y="361"/>
                    </a:lnTo>
                    <a:lnTo>
                      <a:pt x="178" y="361"/>
                    </a:lnTo>
                    <a:lnTo>
                      <a:pt x="184" y="364"/>
                    </a:lnTo>
                    <a:lnTo>
                      <a:pt x="187" y="364"/>
                    </a:lnTo>
                    <a:lnTo>
                      <a:pt x="188" y="367"/>
                    </a:lnTo>
                    <a:lnTo>
                      <a:pt x="195" y="367"/>
                    </a:lnTo>
                    <a:lnTo>
                      <a:pt x="201" y="368"/>
                    </a:lnTo>
                    <a:lnTo>
                      <a:pt x="203" y="368"/>
                    </a:lnTo>
                    <a:lnTo>
                      <a:pt x="203" y="372"/>
                    </a:lnTo>
                    <a:lnTo>
                      <a:pt x="201" y="374"/>
                    </a:lnTo>
                    <a:lnTo>
                      <a:pt x="206" y="374"/>
                    </a:lnTo>
                    <a:lnTo>
                      <a:pt x="207" y="367"/>
                    </a:lnTo>
                    <a:lnTo>
                      <a:pt x="207" y="359"/>
                    </a:lnTo>
                    <a:lnTo>
                      <a:pt x="210" y="358"/>
                    </a:lnTo>
                    <a:lnTo>
                      <a:pt x="210" y="351"/>
                    </a:lnTo>
                    <a:lnTo>
                      <a:pt x="211" y="352"/>
                    </a:lnTo>
                    <a:lnTo>
                      <a:pt x="219" y="348"/>
                    </a:lnTo>
                    <a:lnTo>
                      <a:pt x="219" y="339"/>
                    </a:lnTo>
                    <a:lnTo>
                      <a:pt x="223" y="339"/>
                    </a:lnTo>
                    <a:lnTo>
                      <a:pt x="224" y="338"/>
                    </a:lnTo>
                    <a:lnTo>
                      <a:pt x="224" y="335"/>
                    </a:lnTo>
                    <a:lnTo>
                      <a:pt x="227" y="333"/>
                    </a:lnTo>
                    <a:lnTo>
                      <a:pt x="229" y="330"/>
                    </a:lnTo>
                    <a:lnTo>
                      <a:pt x="233" y="329"/>
                    </a:lnTo>
                    <a:lnTo>
                      <a:pt x="236" y="329"/>
                    </a:lnTo>
                    <a:lnTo>
                      <a:pt x="238" y="330"/>
                    </a:lnTo>
                    <a:lnTo>
                      <a:pt x="242" y="336"/>
                    </a:lnTo>
                    <a:lnTo>
                      <a:pt x="242" y="341"/>
                    </a:lnTo>
                    <a:lnTo>
                      <a:pt x="243" y="342"/>
                    </a:lnTo>
                    <a:lnTo>
                      <a:pt x="251" y="342"/>
                    </a:lnTo>
                    <a:lnTo>
                      <a:pt x="252" y="341"/>
                    </a:lnTo>
                    <a:lnTo>
                      <a:pt x="255" y="341"/>
                    </a:lnTo>
                    <a:lnTo>
                      <a:pt x="258" y="338"/>
                    </a:lnTo>
                    <a:lnTo>
                      <a:pt x="258" y="336"/>
                    </a:lnTo>
                    <a:lnTo>
                      <a:pt x="261" y="333"/>
                    </a:lnTo>
                    <a:lnTo>
                      <a:pt x="264" y="333"/>
                    </a:lnTo>
                    <a:lnTo>
                      <a:pt x="265" y="335"/>
                    </a:lnTo>
                    <a:lnTo>
                      <a:pt x="268" y="332"/>
                    </a:lnTo>
                    <a:lnTo>
                      <a:pt x="269" y="330"/>
                    </a:lnTo>
                    <a:lnTo>
                      <a:pt x="274" y="335"/>
                    </a:lnTo>
                    <a:lnTo>
                      <a:pt x="277" y="335"/>
                    </a:lnTo>
                    <a:lnTo>
                      <a:pt x="278" y="332"/>
                    </a:lnTo>
                    <a:lnTo>
                      <a:pt x="282" y="330"/>
                    </a:lnTo>
                    <a:lnTo>
                      <a:pt x="284" y="332"/>
                    </a:lnTo>
                    <a:lnTo>
                      <a:pt x="291" y="339"/>
                    </a:lnTo>
                    <a:lnTo>
                      <a:pt x="293" y="343"/>
                    </a:lnTo>
                    <a:lnTo>
                      <a:pt x="296" y="343"/>
                    </a:lnTo>
                    <a:lnTo>
                      <a:pt x="296" y="342"/>
                    </a:lnTo>
                    <a:lnTo>
                      <a:pt x="297" y="342"/>
                    </a:lnTo>
                    <a:lnTo>
                      <a:pt x="300" y="343"/>
                    </a:lnTo>
                    <a:lnTo>
                      <a:pt x="304" y="342"/>
                    </a:lnTo>
                    <a:lnTo>
                      <a:pt x="310" y="338"/>
                    </a:lnTo>
                    <a:lnTo>
                      <a:pt x="313" y="338"/>
                    </a:lnTo>
                    <a:lnTo>
                      <a:pt x="317" y="341"/>
                    </a:lnTo>
                    <a:lnTo>
                      <a:pt x="329" y="341"/>
                    </a:lnTo>
                    <a:lnTo>
                      <a:pt x="336" y="339"/>
                    </a:lnTo>
                    <a:lnTo>
                      <a:pt x="340" y="336"/>
                    </a:lnTo>
                    <a:lnTo>
                      <a:pt x="346" y="336"/>
                    </a:lnTo>
                    <a:lnTo>
                      <a:pt x="351" y="335"/>
                    </a:lnTo>
                    <a:lnTo>
                      <a:pt x="351" y="330"/>
                    </a:lnTo>
                    <a:lnTo>
                      <a:pt x="353" y="326"/>
                    </a:lnTo>
                    <a:lnTo>
                      <a:pt x="355" y="325"/>
                    </a:lnTo>
                    <a:lnTo>
                      <a:pt x="355" y="320"/>
                    </a:lnTo>
                    <a:lnTo>
                      <a:pt x="353" y="317"/>
                    </a:lnTo>
                    <a:lnTo>
                      <a:pt x="351" y="313"/>
                    </a:lnTo>
                    <a:lnTo>
                      <a:pt x="353" y="313"/>
                    </a:lnTo>
                    <a:lnTo>
                      <a:pt x="355" y="312"/>
                    </a:lnTo>
                    <a:lnTo>
                      <a:pt x="359" y="309"/>
                    </a:lnTo>
                    <a:lnTo>
                      <a:pt x="365" y="309"/>
                    </a:lnTo>
                    <a:lnTo>
                      <a:pt x="368" y="312"/>
                    </a:lnTo>
                    <a:lnTo>
                      <a:pt x="372" y="312"/>
                    </a:lnTo>
                    <a:lnTo>
                      <a:pt x="375" y="310"/>
                    </a:lnTo>
                    <a:lnTo>
                      <a:pt x="375" y="297"/>
                    </a:lnTo>
                    <a:lnTo>
                      <a:pt x="377" y="296"/>
                    </a:lnTo>
                    <a:lnTo>
                      <a:pt x="385" y="296"/>
                    </a:lnTo>
                    <a:lnTo>
                      <a:pt x="385" y="291"/>
                    </a:lnTo>
                    <a:lnTo>
                      <a:pt x="390" y="288"/>
                    </a:lnTo>
                    <a:lnTo>
                      <a:pt x="391" y="288"/>
                    </a:lnTo>
                    <a:lnTo>
                      <a:pt x="394" y="283"/>
                    </a:lnTo>
                    <a:lnTo>
                      <a:pt x="396" y="278"/>
                    </a:lnTo>
                    <a:lnTo>
                      <a:pt x="398" y="277"/>
                    </a:lnTo>
                    <a:lnTo>
                      <a:pt x="398" y="272"/>
                    </a:lnTo>
                    <a:lnTo>
                      <a:pt x="397" y="270"/>
                    </a:lnTo>
                    <a:lnTo>
                      <a:pt x="397" y="268"/>
                    </a:lnTo>
                    <a:lnTo>
                      <a:pt x="398" y="262"/>
                    </a:lnTo>
                    <a:lnTo>
                      <a:pt x="401" y="259"/>
                    </a:lnTo>
                    <a:lnTo>
                      <a:pt x="403" y="261"/>
                    </a:lnTo>
                    <a:lnTo>
                      <a:pt x="409" y="261"/>
                    </a:lnTo>
                    <a:lnTo>
                      <a:pt x="413" y="257"/>
                    </a:lnTo>
                    <a:lnTo>
                      <a:pt x="413" y="252"/>
                    </a:lnTo>
                    <a:lnTo>
                      <a:pt x="409" y="249"/>
                    </a:lnTo>
                    <a:lnTo>
                      <a:pt x="409" y="242"/>
                    </a:lnTo>
                    <a:lnTo>
                      <a:pt x="411" y="238"/>
                    </a:lnTo>
                    <a:lnTo>
                      <a:pt x="411" y="235"/>
                    </a:lnTo>
                    <a:lnTo>
                      <a:pt x="413" y="233"/>
                    </a:lnTo>
                    <a:lnTo>
                      <a:pt x="416" y="229"/>
                    </a:lnTo>
                    <a:lnTo>
                      <a:pt x="419" y="225"/>
                    </a:lnTo>
                    <a:lnTo>
                      <a:pt x="420" y="220"/>
                    </a:lnTo>
                    <a:lnTo>
                      <a:pt x="423" y="216"/>
                    </a:lnTo>
                    <a:lnTo>
                      <a:pt x="425" y="212"/>
                    </a:lnTo>
                    <a:lnTo>
                      <a:pt x="429" y="207"/>
                    </a:lnTo>
                    <a:lnTo>
                      <a:pt x="430" y="206"/>
                    </a:lnTo>
                    <a:lnTo>
                      <a:pt x="430" y="200"/>
                    </a:lnTo>
                    <a:lnTo>
                      <a:pt x="429" y="200"/>
                    </a:lnTo>
                    <a:lnTo>
                      <a:pt x="429" y="197"/>
                    </a:lnTo>
                    <a:lnTo>
                      <a:pt x="430" y="193"/>
                    </a:lnTo>
                    <a:lnTo>
                      <a:pt x="430" y="187"/>
                    </a:lnTo>
                    <a:lnTo>
                      <a:pt x="429" y="178"/>
                    </a:lnTo>
                    <a:lnTo>
                      <a:pt x="429" y="174"/>
                    </a:lnTo>
                    <a:lnTo>
                      <a:pt x="430" y="172"/>
                    </a:lnTo>
                    <a:lnTo>
                      <a:pt x="433" y="172"/>
                    </a:lnTo>
                    <a:lnTo>
                      <a:pt x="430" y="170"/>
                    </a:lnTo>
                    <a:lnTo>
                      <a:pt x="429" y="168"/>
                    </a:lnTo>
                    <a:lnTo>
                      <a:pt x="425" y="165"/>
                    </a:lnTo>
                    <a:lnTo>
                      <a:pt x="429" y="156"/>
                    </a:lnTo>
                    <a:lnTo>
                      <a:pt x="432" y="155"/>
                    </a:lnTo>
                    <a:lnTo>
                      <a:pt x="432" y="148"/>
                    </a:lnTo>
                    <a:lnTo>
                      <a:pt x="429" y="146"/>
                    </a:lnTo>
                    <a:lnTo>
                      <a:pt x="429" y="143"/>
                    </a:lnTo>
                    <a:lnTo>
                      <a:pt x="432" y="142"/>
                    </a:lnTo>
                    <a:lnTo>
                      <a:pt x="433" y="138"/>
                    </a:lnTo>
                    <a:lnTo>
                      <a:pt x="436" y="139"/>
                    </a:lnTo>
                    <a:lnTo>
                      <a:pt x="438" y="136"/>
                    </a:lnTo>
                    <a:lnTo>
                      <a:pt x="440" y="136"/>
                    </a:lnTo>
                    <a:lnTo>
                      <a:pt x="442" y="139"/>
                    </a:lnTo>
                    <a:lnTo>
                      <a:pt x="445" y="139"/>
                    </a:lnTo>
                    <a:lnTo>
                      <a:pt x="445" y="136"/>
                    </a:lnTo>
                    <a:lnTo>
                      <a:pt x="446" y="135"/>
                    </a:lnTo>
                    <a:lnTo>
                      <a:pt x="452" y="130"/>
                    </a:lnTo>
                    <a:lnTo>
                      <a:pt x="455" y="127"/>
                    </a:lnTo>
                    <a:lnTo>
                      <a:pt x="459" y="126"/>
                    </a:lnTo>
                    <a:lnTo>
                      <a:pt x="464" y="123"/>
                    </a:lnTo>
                    <a:lnTo>
                      <a:pt x="472" y="125"/>
                    </a:lnTo>
                    <a:lnTo>
                      <a:pt x="474" y="125"/>
                    </a:lnTo>
                    <a:lnTo>
                      <a:pt x="474" y="122"/>
                    </a:lnTo>
                    <a:lnTo>
                      <a:pt x="472" y="116"/>
                    </a:lnTo>
                    <a:lnTo>
                      <a:pt x="467" y="109"/>
                    </a:lnTo>
                    <a:lnTo>
                      <a:pt x="467" y="107"/>
                    </a:lnTo>
                    <a:lnTo>
                      <a:pt x="464" y="103"/>
                    </a:lnTo>
                    <a:lnTo>
                      <a:pt x="458" y="94"/>
                    </a:lnTo>
                    <a:lnTo>
                      <a:pt x="455" y="94"/>
                    </a:lnTo>
                    <a:lnTo>
                      <a:pt x="455" y="88"/>
                    </a:lnTo>
                    <a:lnTo>
                      <a:pt x="458" y="85"/>
                    </a:lnTo>
                    <a:lnTo>
                      <a:pt x="462" y="85"/>
                    </a:lnTo>
                    <a:lnTo>
                      <a:pt x="464" y="84"/>
                    </a:lnTo>
                    <a:lnTo>
                      <a:pt x="472" y="84"/>
                    </a:lnTo>
                    <a:lnTo>
                      <a:pt x="477" y="87"/>
                    </a:lnTo>
                    <a:lnTo>
                      <a:pt x="478" y="84"/>
                    </a:lnTo>
                    <a:lnTo>
                      <a:pt x="482" y="84"/>
                    </a:lnTo>
                    <a:lnTo>
                      <a:pt x="485" y="87"/>
                    </a:lnTo>
                    <a:lnTo>
                      <a:pt x="490" y="88"/>
                    </a:lnTo>
                    <a:lnTo>
                      <a:pt x="491" y="88"/>
                    </a:lnTo>
                    <a:lnTo>
                      <a:pt x="494" y="91"/>
                    </a:lnTo>
                    <a:lnTo>
                      <a:pt x="494" y="97"/>
                    </a:lnTo>
                    <a:lnTo>
                      <a:pt x="491" y="101"/>
                    </a:lnTo>
                    <a:lnTo>
                      <a:pt x="491" y="103"/>
                    </a:lnTo>
                    <a:lnTo>
                      <a:pt x="487" y="110"/>
                    </a:lnTo>
                    <a:lnTo>
                      <a:pt x="491" y="112"/>
                    </a:lnTo>
                    <a:lnTo>
                      <a:pt x="487" y="120"/>
                    </a:lnTo>
                    <a:lnTo>
                      <a:pt x="487" y="122"/>
                    </a:lnTo>
                    <a:lnTo>
                      <a:pt x="491" y="126"/>
                    </a:lnTo>
                    <a:lnTo>
                      <a:pt x="491" y="129"/>
                    </a:lnTo>
                    <a:lnTo>
                      <a:pt x="496" y="133"/>
                    </a:lnTo>
                    <a:lnTo>
                      <a:pt x="496" y="136"/>
                    </a:lnTo>
                    <a:lnTo>
                      <a:pt x="500" y="142"/>
                    </a:lnTo>
                    <a:lnTo>
                      <a:pt x="501" y="138"/>
                    </a:lnTo>
                    <a:lnTo>
                      <a:pt x="504" y="142"/>
                    </a:lnTo>
                    <a:lnTo>
                      <a:pt x="506" y="146"/>
                    </a:lnTo>
                    <a:lnTo>
                      <a:pt x="506" y="148"/>
                    </a:lnTo>
                    <a:lnTo>
                      <a:pt x="509" y="148"/>
                    </a:lnTo>
                    <a:lnTo>
                      <a:pt x="509" y="146"/>
                    </a:lnTo>
                    <a:lnTo>
                      <a:pt x="511" y="146"/>
                    </a:lnTo>
                    <a:lnTo>
                      <a:pt x="513" y="142"/>
                    </a:lnTo>
                    <a:lnTo>
                      <a:pt x="513" y="136"/>
                    </a:lnTo>
                    <a:lnTo>
                      <a:pt x="522" y="136"/>
                    </a:lnTo>
                    <a:lnTo>
                      <a:pt x="523" y="135"/>
                    </a:lnTo>
                    <a:lnTo>
                      <a:pt x="523" y="130"/>
                    </a:lnTo>
                    <a:lnTo>
                      <a:pt x="526" y="126"/>
                    </a:lnTo>
                    <a:lnTo>
                      <a:pt x="527" y="123"/>
                    </a:lnTo>
                    <a:lnTo>
                      <a:pt x="533" y="123"/>
                    </a:lnTo>
                    <a:lnTo>
                      <a:pt x="536" y="126"/>
                    </a:lnTo>
                    <a:lnTo>
                      <a:pt x="536" y="127"/>
                    </a:lnTo>
                    <a:lnTo>
                      <a:pt x="533" y="130"/>
                    </a:lnTo>
                    <a:lnTo>
                      <a:pt x="536" y="132"/>
                    </a:lnTo>
                    <a:lnTo>
                      <a:pt x="538" y="135"/>
                    </a:lnTo>
                    <a:lnTo>
                      <a:pt x="538" y="136"/>
                    </a:lnTo>
                    <a:lnTo>
                      <a:pt x="536" y="139"/>
                    </a:lnTo>
                    <a:lnTo>
                      <a:pt x="536" y="142"/>
                    </a:lnTo>
                    <a:lnTo>
                      <a:pt x="538" y="145"/>
                    </a:lnTo>
                    <a:lnTo>
                      <a:pt x="555" y="145"/>
                    </a:lnTo>
                    <a:lnTo>
                      <a:pt x="559" y="148"/>
                    </a:lnTo>
                    <a:lnTo>
                      <a:pt x="562" y="148"/>
                    </a:lnTo>
                    <a:lnTo>
                      <a:pt x="564" y="145"/>
                    </a:lnTo>
                    <a:lnTo>
                      <a:pt x="568" y="138"/>
                    </a:lnTo>
                    <a:lnTo>
                      <a:pt x="571" y="130"/>
                    </a:lnTo>
                    <a:lnTo>
                      <a:pt x="574" y="130"/>
                    </a:lnTo>
                    <a:lnTo>
                      <a:pt x="577" y="129"/>
                    </a:lnTo>
                    <a:lnTo>
                      <a:pt x="577" y="122"/>
                    </a:lnTo>
                    <a:lnTo>
                      <a:pt x="581" y="116"/>
                    </a:lnTo>
                    <a:lnTo>
                      <a:pt x="585" y="109"/>
                    </a:lnTo>
                    <a:lnTo>
                      <a:pt x="588" y="106"/>
                    </a:lnTo>
                    <a:lnTo>
                      <a:pt x="588" y="101"/>
                    </a:lnTo>
                    <a:lnTo>
                      <a:pt x="590" y="101"/>
                    </a:lnTo>
                    <a:lnTo>
                      <a:pt x="594" y="104"/>
                    </a:lnTo>
                    <a:lnTo>
                      <a:pt x="596" y="104"/>
                    </a:lnTo>
                    <a:lnTo>
                      <a:pt x="598" y="101"/>
                    </a:lnTo>
                    <a:lnTo>
                      <a:pt x="604" y="101"/>
                    </a:lnTo>
                    <a:lnTo>
                      <a:pt x="604" y="109"/>
                    </a:lnTo>
                    <a:lnTo>
                      <a:pt x="607" y="110"/>
                    </a:lnTo>
                    <a:lnTo>
                      <a:pt x="609" y="113"/>
                    </a:lnTo>
                    <a:lnTo>
                      <a:pt x="612" y="113"/>
                    </a:lnTo>
                    <a:lnTo>
                      <a:pt x="613" y="109"/>
                    </a:lnTo>
                    <a:lnTo>
                      <a:pt x="617" y="106"/>
                    </a:lnTo>
                    <a:lnTo>
                      <a:pt x="617" y="101"/>
                    </a:lnTo>
                    <a:lnTo>
                      <a:pt x="616" y="91"/>
                    </a:lnTo>
                    <a:lnTo>
                      <a:pt x="612" y="85"/>
                    </a:lnTo>
                    <a:lnTo>
                      <a:pt x="612" y="78"/>
                    </a:lnTo>
                    <a:lnTo>
                      <a:pt x="616" y="75"/>
                    </a:lnTo>
                    <a:lnTo>
                      <a:pt x="617" y="75"/>
                    </a:lnTo>
                    <a:lnTo>
                      <a:pt x="625" y="71"/>
                    </a:lnTo>
                    <a:lnTo>
                      <a:pt x="629" y="71"/>
                    </a:lnTo>
                    <a:lnTo>
                      <a:pt x="629" y="64"/>
                    </a:lnTo>
                    <a:lnTo>
                      <a:pt x="626" y="62"/>
                    </a:lnTo>
                    <a:lnTo>
                      <a:pt x="625" y="62"/>
                    </a:lnTo>
                    <a:lnTo>
                      <a:pt x="622" y="64"/>
                    </a:lnTo>
                    <a:lnTo>
                      <a:pt x="616" y="64"/>
                    </a:lnTo>
                    <a:lnTo>
                      <a:pt x="616" y="52"/>
                    </a:lnTo>
                    <a:lnTo>
                      <a:pt x="617" y="48"/>
                    </a:lnTo>
                    <a:lnTo>
                      <a:pt x="620" y="45"/>
                    </a:lnTo>
                    <a:lnTo>
                      <a:pt x="625" y="43"/>
                    </a:lnTo>
                    <a:lnTo>
                      <a:pt x="629" y="41"/>
                    </a:lnTo>
                    <a:lnTo>
                      <a:pt x="629" y="36"/>
                    </a:lnTo>
                    <a:lnTo>
                      <a:pt x="626" y="33"/>
                    </a:lnTo>
                    <a:lnTo>
                      <a:pt x="622" y="33"/>
                    </a:lnTo>
                    <a:lnTo>
                      <a:pt x="622" y="30"/>
                    </a:lnTo>
                    <a:lnTo>
                      <a:pt x="620" y="29"/>
                    </a:lnTo>
                    <a:lnTo>
                      <a:pt x="620" y="26"/>
                    </a:lnTo>
                    <a:lnTo>
                      <a:pt x="622" y="25"/>
                    </a:lnTo>
                    <a:lnTo>
                      <a:pt x="627" y="25"/>
                    </a:lnTo>
                    <a:lnTo>
                      <a:pt x="629" y="26"/>
                    </a:lnTo>
                    <a:lnTo>
                      <a:pt x="629" y="25"/>
                    </a:lnTo>
                    <a:lnTo>
                      <a:pt x="632" y="25"/>
                    </a:lnTo>
                    <a:lnTo>
                      <a:pt x="632" y="20"/>
                    </a:lnTo>
                    <a:lnTo>
                      <a:pt x="633" y="17"/>
                    </a:lnTo>
                    <a:lnTo>
                      <a:pt x="638" y="16"/>
                    </a:lnTo>
                    <a:lnTo>
                      <a:pt x="638" y="10"/>
                    </a:lnTo>
                    <a:lnTo>
                      <a:pt x="632" y="10"/>
                    </a:lnTo>
                    <a:lnTo>
                      <a:pt x="632" y="7"/>
                    </a:lnTo>
                    <a:lnTo>
                      <a:pt x="633" y="6"/>
                    </a:lnTo>
                    <a:lnTo>
                      <a:pt x="639" y="6"/>
                    </a:lnTo>
                    <a:lnTo>
                      <a:pt x="642" y="7"/>
                    </a:lnTo>
                    <a:lnTo>
                      <a:pt x="646" y="10"/>
                    </a:lnTo>
                    <a:lnTo>
                      <a:pt x="651" y="16"/>
                    </a:lnTo>
                    <a:lnTo>
                      <a:pt x="652" y="13"/>
                    </a:lnTo>
                    <a:lnTo>
                      <a:pt x="652" y="7"/>
                    </a:lnTo>
                    <a:lnTo>
                      <a:pt x="655" y="6"/>
                    </a:lnTo>
                    <a:lnTo>
                      <a:pt x="659" y="4"/>
                    </a:lnTo>
                    <a:lnTo>
                      <a:pt x="661" y="6"/>
                    </a:lnTo>
                    <a:lnTo>
                      <a:pt x="664" y="4"/>
                    </a:lnTo>
                    <a:lnTo>
                      <a:pt x="66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360">
                <a:extLst>
                  <a:ext uri="{FF2B5EF4-FFF2-40B4-BE49-F238E27FC236}">
                    <a16:creationId xmlns:a16="http://schemas.microsoft.com/office/drawing/2014/main" id="{4A472EED-71CF-43A3-8411-6385C5ED0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2455"/>
                <a:ext cx="796" cy="649"/>
              </a:xfrm>
              <a:custGeom>
                <a:avLst/>
                <a:gdLst>
                  <a:gd name="T0" fmla="*/ 271 w 796"/>
                  <a:gd name="T1" fmla="*/ 26 h 649"/>
                  <a:gd name="T2" fmla="*/ 326 w 796"/>
                  <a:gd name="T3" fmla="*/ 55 h 649"/>
                  <a:gd name="T4" fmla="*/ 344 w 796"/>
                  <a:gd name="T5" fmla="*/ 68 h 649"/>
                  <a:gd name="T6" fmla="*/ 376 w 796"/>
                  <a:gd name="T7" fmla="*/ 47 h 649"/>
                  <a:gd name="T8" fmla="*/ 425 w 796"/>
                  <a:gd name="T9" fmla="*/ 73 h 649"/>
                  <a:gd name="T10" fmla="*/ 424 w 796"/>
                  <a:gd name="T11" fmla="*/ 111 h 649"/>
                  <a:gd name="T12" fmla="*/ 438 w 796"/>
                  <a:gd name="T13" fmla="*/ 158 h 649"/>
                  <a:gd name="T14" fmla="*/ 474 w 796"/>
                  <a:gd name="T15" fmla="*/ 172 h 649"/>
                  <a:gd name="T16" fmla="*/ 535 w 796"/>
                  <a:gd name="T17" fmla="*/ 194 h 649"/>
                  <a:gd name="T18" fmla="*/ 583 w 796"/>
                  <a:gd name="T19" fmla="*/ 178 h 649"/>
                  <a:gd name="T20" fmla="*/ 647 w 796"/>
                  <a:gd name="T21" fmla="*/ 173 h 649"/>
                  <a:gd name="T22" fmla="*/ 682 w 796"/>
                  <a:gd name="T23" fmla="*/ 129 h 649"/>
                  <a:gd name="T24" fmla="*/ 699 w 796"/>
                  <a:gd name="T25" fmla="*/ 114 h 649"/>
                  <a:gd name="T26" fmla="*/ 729 w 796"/>
                  <a:gd name="T27" fmla="*/ 94 h 649"/>
                  <a:gd name="T28" fmla="*/ 754 w 796"/>
                  <a:gd name="T29" fmla="*/ 137 h 649"/>
                  <a:gd name="T30" fmla="*/ 766 w 796"/>
                  <a:gd name="T31" fmla="*/ 178 h 649"/>
                  <a:gd name="T32" fmla="*/ 740 w 796"/>
                  <a:gd name="T33" fmla="*/ 214 h 649"/>
                  <a:gd name="T34" fmla="*/ 771 w 796"/>
                  <a:gd name="T35" fmla="*/ 272 h 649"/>
                  <a:gd name="T36" fmla="*/ 780 w 796"/>
                  <a:gd name="T37" fmla="*/ 336 h 649"/>
                  <a:gd name="T38" fmla="*/ 770 w 796"/>
                  <a:gd name="T39" fmla="*/ 349 h 649"/>
                  <a:gd name="T40" fmla="*/ 795 w 796"/>
                  <a:gd name="T41" fmla="*/ 404 h 649"/>
                  <a:gd name="T42" fmla="*/ 766 w 796"/>
                  <a:gd name="T43" fmla="*/ 429 h 649"/>
                  <a:gd name="T44" fmla="*/ 731 w 796"/>
                  <a:gd name="T45" fmla="*/ 449 h 649"/>
                  <a:gd name="T46" fmla="*/ 757 w 796"/>
                  <a:gd name="T47" fmla="*/ 513 h 649"/>
                  <a:gd name="T48" fmla="*/ 745 w 796"/>
                  <a:gd name="T49" fmla="*/ 532 h 649"/>
                  <a:gd name="T50" fmla="*/ 740 w 796"/>
                  <a:gd name="T51" fmla="*/ 558 h 649"/>
                  <a:gd name="T52" fmla="*/ 654 w 796"/>
                  <a:gd name="T53" fmla="*/ 563 h 649"/>
                  <a:gd name="T54" fmla="*/ 613 w 796"/>
                  <a:gd name="T55" fmla="*/ 571 h 649"/>
                  <a:gd name="T56" fmla="*/ 569 w 796"/>
                  <a:gd name="T57" fmla="*/ 584 h 649"/>
                  <a:gd name="T58" fmla="*/ 535 w 796"/>
                  <a:gd name="T59" fmla="*/ 587 h 649"/>
                  <a:gd name="T60" fmla="*/ 499 w 796"/>
                  <a:gd name="T61" fmla="*/ 607 h 649"/>
                  <a:gd name="T62" fmla="*/ 466 w 796"/>
                  <a:gd name="T63" fmla="*/ 606 h 649"/>
                  <a:gd name="T64" fmla="*/ 473 w 796"/>
                  <a:gd name="T65" fmla="*/ 549 h 649"/>
                  <a:gd name="T66" fmla="*/ 453 w 796"/>
                  <a:gd name="T67" fmla="*/ 603 h 649"/>
                  <a:gd name="T68" fmla="*/ 411 w 796"/>
                  <a:gd name="T69" fmla="*/ 640 h 649"/>
                  <a:gd name="T70" fmla="*/ 331 w 796"/>
                  <a:gd name="T71" fmla="*/ 640 h 649"/>
                  <a:gd name="T72" fmla="*/ 342 w 796"/>
                  <a:gd name="T73" fmla="*/ 613 h 649"/>
                  <a:gd name="T74" fmla="*/ 366 w 796"/>
                  <a:gd name="T75" fmla="*/ 556 h 649"/>
                  <a:gd name="T76" fmla="*/ 342 w 796"/>
                  <a:gd name="T77" fmla="*/ 595 h 649"/>
                  <a:gd name="T78" fmla="*/ 331 w 796"/>
                  <a:gd name="T79" fmla="*/ 617 h 649"/>
                  <a:gd name="T80" fmla="*/ 287 w 796"/>
                  <a:gd name="T81" fmla="*/ 648 h 649"/>
                  <a:gd name="T82" fmla="*/ 253 w 796"/>
                  <a:gd name="T83" fmla="*/ 581 h 649"/>
                  <a:gd name="T84" fmla="*/ 209 w 796"/>
                  <a:gd name="T85" fmla="*/ 514 h 649"/>
                  <a:gd name="T86" fmla="*/ 264 w 796"/>
                  <a:gd name="T87" fmla="*/ 498 h 649"/>
                  <a:gd name="T88" fmla="*/ 264 w 796"/>
                  <a:gd name="T89" fmla="*/ 421 h 649"/>
                  <a:gd name="T90" fmla="*/ 244 w 796"/>
                  <a:gd name="T91" fmla="*/ 404 h 649"/>
                  <a:gd name="T92" fmla="*/ 205 w 796"/>
                  <a:gd name="T93" fmla="*/ 388 h 649"/>
                  <a:gd name="T94" fmla="*/ 166 w 796"/>
                  <a:gd name="T95" fmla="*/ 358 h 649"/>
                  <a:gd name="T96" fmla="*/ 170 w 796"/>
                  <a:gd name="T97" fmla="*/ 317 h 649"/>
                  <a:gd name="T98" fmla="*/ 155 w 796"/>
                  <a:gd name="T99" fmla="*/ 272 h 649"/>
                  <a:gd name="T100" fmla="*/ 141 w 796"/>
                  <a:gd name="T101" fmla="*/ 236 h 649"/>
                  <a:gd name="T102" fmla="*/ 119 w 796"/>
                  <a:gd name="T103" fmla="*/ 242 h 649"/>
                  <a:gd name="T104" fmla="*/ 92 w 796"/>
                  <a:gd name="T105" fmla="*/ 227 h 649"/>
                  <a:gd name="T106" fmla="*/ 39 w 796"/>
                  <a:gd name="T107" fmla="*/ 214 h 649"/>
                  <a:gd name="T108" fmla="*/ 45 w 796"/>
                  <a:gd name="T109" fmla="*/ 159 h 649"/>
                  <a:gd name="T110" fmla="*/ 13 w 796"/>
                  <a:gd name="T111" fmla="*/ 97 h 649"/>
                  <a:gd name="T112" fmla="*/ 0 w 796"/>
                  <a:gd name="T113" fmla="*/ 50 h 649"/>
                  <a:gd name="T114" fmla="*/ 29 w 796"/>
                  <a:gd name="T115" fmla="*/ 34 h 649"/>
                  <a:gd name="T116" fmla="*/ 73 w 796"/>
                  <a:gd name="T117" fmla="*/ 17 h 649"/>
                  <a:gd name="T118" fmla="*/ 126 w 796"/>
                  <a:gd name="T119" fmla="*/ 24 h 649"/>
                  <a:gd name="T120" fmla="*/ 167 w 796"/>
                  <a:gd name="T121" fmla="*/ 21 h 649"/>
                  <a:gd name="T122" fmla="*/ 218 w 796"/>
                  <a:gd name="T123" fmla="*/ 2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96" h="649">
                    <a:moveTo>
                      <a:pt x="222" y="0"/>
                    </a:moveTo>
                    <a:lnTo>
                      <a:pt x="229" y="1"/>
                    </a:lnTo>
                    <a:lnTo>
                      <a:pt x="234" y="1"/>
                    </a:lnTo>
                    <a:lnTo>
                      <a:pt x="234" y="5"/>
                    </a:lnTo>
                    <a:lnTo>
                      <a:pt x="244" y="5"/>
                    </a:lnTo>
                    <a:lnTo>
                      <a:pt x="244" y="2"/>
                    </a:lnTo>
                    <a:lnTo>
                      <a:pt x="253" y="4"/>
                    </a:lnTo>
                    <a:lnTo>
                      <a:pt x="254" y="4"/>
                    </a:lnTo>
                    <a:lnTo>
                      <a:pt x="257" y="5"/>
                    </a:lnTo>
                    <a:lnTo>
                      <a:pt x="258" y="8"/>
                    </a:lnTo>
                    <a:lnTo>
                      <a:pt x="261" y="10"/>
                    </a:lnTo>
                    <a:lnTo>
                      <a:pt x="264" y="14"/>
                    </a:lnTo>
                    <a:lnTo>
                      <a:pt x="264" y="18"/>
                    </a:lnTo>
                    <a:lnTo>
                      <a:pt x="267" y="23"/>
                    </a:lnTo>
                    <a:lnTo>
                      <a:pt x="271" y="26"/>
                    </a:lnTo>
                    <a:lnTo>
                      <a:pt x="277" y="26"/>
                    </a:lnTo>
                    <a:lnTo>
                      <a:pt x="277" y="46"/>
                    </a:lnTo>
                    <a:lnTo>
                      <a:pt x="280" y="46"/>
                    </a:lnTo>
                    <a:lnTo>
                      <a:pt x="280" y="49"/>
                    </a:lnTo>
                    <a:lnTo>
                      <a:pt x="286" y="46"/>
                    </a:lnTo>
                    <a:lnTo>
                      <a:pt x="292" y="44"/>
                    </a:lnTo>
                    <a:lnTo>
                      <a:pt x="299" y="43"/>
                    </a:lnTo>
                    <a:lnTo>
                      <a:pt x="303" y="43"/>
                    </a:lnTo>
                    <a:lnTo>
                      <a:pt x="303" y="49"/>
                    </a:lnTo>
                    <a:lnTo>
                      <a:pt x="309" y="49"/>
                    </a:lnTo>
                    <a:lnTo>
                      <a:pt x="316" y="47"/>
                    </a:lnTo>
                    <a:lnTo>
                      <a:pt x="321" y="47"/>
                    </a:lnTo>
                    <a:lnTo>
                      <a:pt x="322" y="50"/>
                    </a:lnTo>
                    <a:lnTo>
                      <a:pt x="322" y="52"/>
                    </a:lnTo>
                    <a:lnTo>
                      <a:pt x="326" y="55"/>
                    </a:lnTo>
                    <a:lnTo>
                      <a:pt x="328" y="52"/>
                    </a:lnTo>
                    <a:lnTo>
                      <a:pt x="331" y="50"/>
                    </a:lnTo>
                    <a:lnTo>
                      <a:pt x="332" y="50"/>
                    </a:lnTo>
                    <a:lnTo>
                      <a:pt x="332" y="47"/>
                    </a:lnTo>
                    <a:lnTo>
                      <a:pt x="335" y="46"/>
                    </a:lnTo>
                    <a:lnTo>
                      <a:pt x="337" y="46"/>
                    </a:lnTo>
                    <a:lnTo>
                      <a:pt x="339" y="43"/>
                    </a:lnTo>
                    <a:lnTo>
                      <a:pt x="341" y="46"/>
                    </a:lnTo>
                    <a:lnTo>
                      <a:pt x="347" y="46"/>
                    </a:lnTo>
                    <a:lnTo>
                      <a:pt x="347" y="50"/>
                    </a:lnTo>
                    <a:lnTo>
                      <a:pt x="350" y="53"/>
                    </a:lnTo>
                    <a:lnTo>
                      <a:pt x="350" y="59"/>
                    </a:lnTo>
                    <a:lnTo>
                      <a:pt x="351" y="65"/>
                    </a:lnTo>
                    <a:lnTo>
                      <a:pt x="350" y="68"/>
                    </a:lnTo>
                    <a:lnTo>
                      <a:pt x="344" y="68"/>
                    </a:lnTo>
                    <a:lnTo>
                      <a:pt x="344" y="72"/>
                    </a:lnTo>
                    <a:lnTo>
                      <a:pt x="347" y="72"/>
                    </a:lnTo>
                    <a:lnTo>
                      <a:pt x="350" y="73"/>
                    </a:lnTo>
                    <a:lnTo>
                      <a:pt x="350" y="72"/>
                    </a:lnTo>
                    <a:lnTo>
                      <a:pt x="351" y="72"/>
                    </a:lnTo>
                    <a:lnTo>
                      <a:pt x="354" y="69"/>
                    </a:lnTo>
                    <a:lnTo>
                      <a:pt x="363" y="69"/>
                    </a:lnTo>
                    <a:lnTo>
                      <a:pt x="363" y="65"/>
                    </a:lnTo>
                    <a:lnTo>
                      <a:pt x="360" y="59"/>
                    </a:lnTo>
                    <a:lnTo>
                      <a:pt x="361" y="55"/>
                    </a:lnTo>
                    <a:lnTo>
                      <a:pt x="368" y="55"/>
                    </a:lnTo>
                    <a:lnTo>
                      <a:pt x="371" y="56"/>
                    </a:lnTo>
                    <a:lnTo>
                      <a:pt x="373" y="56"/>
                    </a:lnTo>
                    <a:lnTo>
                      <a:pt x="373" y="49"/>
                    </a:lnTo>
                    <a:lnTo>
                      <a:pt x="376" y="47"/>
                    </a:lnTo>
                    <a:lnTo>
                      <a:pt x="384" y="44"/>
                    </a:lnTo>
                    <a:lnTo>
                      <a:pt x="386" y="47"/>
                    </a:lnTo>
                    <a:lnTo>
                      <a:pt x="390" y="49"/>
                    </a:lnTo>
                    <a:lnTo>
                      <a:pt x="390" y="52"/>
                    </a:lnTo>
                    <a:lnTo>
                      <a:pt x="399" y="52"/>
                    </a:lnTo>
                    <a:lnTo>
                      <a:pt x="399" y="56"/>
                    </a:lnTo>
                    <a:lnTo>
                      <a:pt x="400" y="56"/>
                    </a:lnTo>
                    <a:lnTo>
                      <a:pt x="400" y="59"/>
                    </a:lnTo>
                    <a:lnTo>
                      <a:pt x="403" y="62"/>
                    </a:lnTo>
                    <a:lnTo>
                      <a:pt x="416" y="62"/>
                    </a:lnTo>
                    <a:lnTo>
                      <a:pt x="421" y="59"/>
                    </a:lnTo>
                    <a:lnTo>
                      <a:pt x="421" y="62"/>
                    </a:lnTo>
                    <a:lnTo>
                      <a:pt x="422" y="66"/>
                    </a:lnTo>
                    <a:lnTo>
                      <a:pt x="422" y="71"/>
                    </a:lnTo>
                    <a:lnTo>
                      <a:pt x="425" y="73"/>
                    </a:lnTo>
                    <a:lnTo>
                      <a:pt x="424" y="76"/>
                    </a:lnTo>
                    <a:lnTo>
                      <a:pt x="424" y="81"/>
                    </a:lnTo>
                    <a:lnTo>
                      <a:pt x="426" y="84"/>
                    </a:lnTo>
                    <a:lnTo>
                      <a:pt x="424" y="84"/>
                    </a:lnTo>
                    <a:lnTo>
                      <a:pt x="419" y="85"/>
                    </a:lnTo>
                    <a:lnTo>
                      <a:pt x="411" y="85"/>
                    </a:lnTo>
                    <a:lnTo>
                      <a:pt x="411" y="98"/>
                    </a:lnTo>
                    <a:lnTo>
                      <a:pt x="413" y="98"/>
                    </a:lnTo>
                    <a:lnTo>
                      <a:pt x="413" y="111"/>
                    </a:lnTo>
                    <a:lnTo>
                      <a:pt x="415" y="113"/>
                    </a:lnTo>
                    <a:lnTo>
                      <a:pt x="415" y="116"/>
                    </a:lnTo>
                    <a:lnTo>
                      <a:pt x="418" y="118"/>
                    </a:lnTo>
                    <a:lnTo>
                      <a:pt x="418" y="116"/>
                    </a:lnTo>
                    <a:lnTo>
                      <a:pt x="422" y="111"/>
                    </a:lnTo>
                    <a:lnTo>
                      <a:pt x="424" y="111"/>
                    </a:lnTo>
                    <a:lnTo>
                      <a:pt x="428" y="114"/>
                    </a:lnTo>
                    <a:lnTo>
                      <a:pt x="438" y="114"/>
                    </a:lnTo>
                    <a:lnTo>
                      <a:pt x="441" y="116"/>
                    </a:lnTo>
                    <a:lnTo>
                      <a:pt x="441" y="118"/>
                    </a:lnTo>
                    <a:lnTo>
                      <a:pt x="438" y="126"/>
                    </a:lnTo>
                    <a:lnTo>
                      <a:pt x="441" y="126"/>
                    </a:lnTo>
                    <a:lnTo>
                      <a:pt x="441" y="129"/>
                    </a:lnTo>
                    <a:lnTo>
                      <a:pt x="442" y="129"/>
                    </a:lnTo>
                    <a:lnTo>
                      <a:pt x="442" y="130"/>
                    </a:lnTo>
                    <a:lnTo>
                      <a:pt x="445" y="136"/>
                    </a:lnTo>
                    <a:lnTo>
                      <a:pt x="445" y="147"/>
                    </a:lnTo>
                    <a:lnTo>
                      <a:pt x="442" y="150"/>
                    </a:lnTo>
                    <a:lnTo>
                      <a:pt x="442" y="152"/>
                    </a:lnTo>
                    <a:lnTo>
                      <a:pt x="438" y="152"/>
                    </a:lnTo>
                    <a:lnTo>
                      <a:pt x="438" y="158"/>
                    </a:lnTo>
                    <a:lnTo>
                      <a:pt x="440" y="166"/>
                    </a:lnTo>
                    <a:lnTo>
                      <a:pt x="440" y="169"/>
                    </a:lnTo>
                    <a:lnTo>
                      <a:pt x="438" y="171"/>
                    </a:lnTo>
                    <a:lnTo>
                      <a:pt x="431" y="171"/>
                    </a:lnTo>
                    <a:lnTo>
                      <a:pt x="431" y="176"/>
                    </a:lnTo>
                    <a:lnTo>
                      <a:pt x="428" y="176"/>
                    </a:lnTo>
                    <a:lnTo>
                      <a:pt x="431" y="179"/>
                    </a:lnTo>
                    <a:lnTo>
                      <a:pt x="435" y="181"/>
                    </a:lnTo>
                    <a:lnTo>
                      <a:pt x="442" y="182"/>
                    </a:lnTo>
                    <a:lnTo>
                      <a:pt x="447" y="179"/>
                    </a:lnTo>
                    <a:lnTo>
                      <a:pt x="461" y="179"/>
                    </a:lnTo>
                    <a:lnTo>
                      <a:pt x="466" y="178"/>
                    </a:lnTo>
                    <a:lnTo>
                      <a:pt x="466" y="173"/>
                    </a:lnTo>
                    <a:lnTo>
                      <a:pt x="469" y="173"/>
                    </a:lnTo>
                    <a:lnTo>
                      <a:pt x="474" y="172"/>
                    </a:lnTo>
                    <a:lnTo>
                      <a:pt x="487" y="172"/>
                    </a:lnTo>
                    <a:lnTo>
                      <a:pt x="487" y="173"/>
                    </a:lnTo>
                    <a:lnTo>
                      <a:pt x="489" y="176"/>
                    </a:lnTo>
                    <a:lnTo>
                      <a:pt x="497" y="176"/>
                    </a:lnTo>
                    <a:lnTo>
                      <a:pt x="497" y="178"/>
                    </a:lnTo>
                    <a:lnTo>
                      <a:pt x="499" y="181"/>
                    </a:lnTo>
                    <a:lnTo>
                      <a:pt x="499" y="184"/>
                    </a:lnTo>
                    <a:lnTo>
                      <a:pt x="503" y="181"/>
                    </a:lnTo>
                    <a:lnTo>
                      <a:pt x="503" y="191"/>
                    </a:lnTo>
                    <a:lnTo>
                      <a:pt x="506" y="194"/>
                    </a:lnTo>
                    <a:lnTo>
                      <a:pt x="508" y="195"/>
                    </a:lnTo>
                    <a:lnTo>
                      <a:pt x="518" y="195"/>
                    </a:lnTo>
                    <a:lnTo>
                      <a:pt x="526" y="197"/>
                    </a:lnTo>
                    <a:lnTo>
                      <a:pt x="529" y="194"/>
                    </a:lnTo>
                    <a:lnTo>
                      <a:pt x="535" y="194"/>
                    </a:lnTo>
                    <a:lnTo>
                      <a:pt x="535" y="192"/>
                    </a:lnTo>
                    <a:lnTo>
                      <a:pt x="538" y="188"/>
                    </a:lnTo>
                    <a:lnTo>
                      <a:pt x="535" y="184"/>
                    </a:lnTo>
                    <a:lnTo>
                      <a:pt x="532" y="182"/>
                    </a:lnTo>
                    <a:lnTo>
                      <a:pt x="538" y="179"/>
                    </a:lnTo>
                    <a:lnTo>
                      <a:pt x="540" y="178"/>
                    </a:lnTo>
                    <a:lnTo>
                      <a:pt x="538" y="173"/>
                    </a:lnTo>
                    <a:lnTo>
                      <a:pt x="540" y="171"/>
                    </a:lnTo>
                    <a:lnTo>
                      <a:pt x="551" y="171"/>
                    </a:lnTo>
                    <a:lnTo>
                      <a:pt x="558" y="169"/>
                    </a:lnTo>
                    <a:lnTo>
                      <a:pt x="561" y="169"/>
                    </a:lnTo>
                    <a:lnTo>
                      <a:pt x="563" y="172"/>
                    </a:lnTo>
                    <a:lnTo>
                      <a:pt x="571" y="181"/>
                    </a:lnTo>
                    <a:lnTo>
                      <a:pt x="579" y="181"/>
                    </a:lnTo>
                    <a:lnTo>
                      <a:pt x="583" y="178"/>
                    </a:lnTo>
                    <a:lnTo>
                      <a:pt x="584" y="176"/>
                    </a:lnTo>
                    <a:lnTo>
                      <a:pt x="587" y="176"/>
                    </a:lnTo>
                    <a:lnTo>
                      <a:pt x="587" y="181"/>
                    </a:lnTo>
                    <a:lnTo>
                      <a:pt x="589" y="181"/>
                    </a:lnTo>
                    <a:lnTo>
                      <a:pt x="593" y="184"/>
                    </a:lnTo>
                    <a:lnTo>
                      <a:pt x="599" y="181"/>
                    </a:lnTo>
                    <a:lnTo>
                      <a:pt x="602" y="181"/>
                    </a:lnTo>
                    <a:lnTo>
                      <a:pt x="608" y="179"/>
                    </a:lnTo>
                    <a:lnTo>
                      <a:pt x="612" y="179"/>
                    </a:lnTo>
                    <a:lnTo>
                      <a:pt x="621" y="178"/>
                    </a:lnTo>
                    <a:lnTo>
                      <a:pt x="628" y="179"/>
                    </a:lnTo>
                    <a:lnTo>
                      <a:pt x="634" y="179"/>
                    </a:lnTo>
                    <a:lnTo>
                      <a:pt x="637" y="176"/>
                    </a:lnTo>
                    <a:lnTo>
                      <a:pt x="644" y="176"/>
                    </a:lnTo>
                    <a:lnTo>
                      <a:pt x="647" y="173"/>
                    </a:lnTo>
                    <a:lnTo>
                      <a:pt x="648" y="173"/>
                    </a:lnTo>
                    <a:lnTo>
                      <a:pt x="653" y="172"/>
                    </a:lnTo>
                    <a:lnTo>
                      <a:pt x="655" y="168"/>
                    </a:lnTo>
                    <a:lnTo>
                      <a:pt x="660" y="163"/>
                    </a:lnTo>
                    <a:lnTo>
                      <a:pt x="664" y="158"/>
                    </a:lnTo>
                    <a:lnTo>
                      <a:pt x="666" y="155"/>
                    </a:lnTo>
                    <a:lnTo>
                      <a:pt x="666" y="153"/>
                    </a:lnTo>
                    <a:lnTo>
                      <a:pt x="664" y="150"/>
                    </a:lnTo>
                    <a:lnTo>
                      <a:pt x="661" y="149"/>
                    </a:lnTo>
                    <a:lnTo>
                      <a:pt x="661" y="143"/>
                    </a:lnTo>
                    <a:lnTo>
                      <a:pt x="660" y="140"/>
                    </a:lnTo>
                    <a:lnTo>
                      <a:pt x="655" y="134"/>
                    </a:lnTo>
                    <a:lnTo>
                      <a:pt x="655" y="130"/>
                    </a:lnTo>
                    <a:lnTo>
                      <a:pt x="677" y="130"/>
                    </a:lnTo>
                    <a:lnTo>
                      <a:pt x="682" y="129"/>
                    </a:lnTo>
                    <a:lnTo>
                      <a:pt x="683" y="126"/>
                    </a:lnTo>
                    <a:lnTo>
                      <a:pt x="682" y="123"/>
                    </a:lnTo>
                    <a:lnTo>
                      <a:pt x="677" y="120"/>
                    </a:lnTo>
                    <a:lnTo>
                      <a:pt x="676" y="123"/>
                    </a:lnTo>
                    <a:lnTo>
                      <a:pt x="671" y="121"/>
                    </a:lnTo>
                    <a:lnTo>
                      <a:pt x="669" y="120"/>
                    </a:lnTo>
                    <a:lnTo>
                      <a:pt x="669" y="111"/>
                    </a:lnTo>
                    <a:lnTo>
                      <a:pt x="671" y="108"/>
                    </a:lnTo>
                    <a:lnTo>
                      <a:pt x="673" y="108"/>
                    </a:lnTo>
                    <a:lnTo>
                      <a:pt x="682" y="110"/>
                    </a:lnTo>
                    <a:lnTo>
                      <a:pt x="686" y="110"/>
                    </a:lnTo>
                    <a:lnTo>
                      <a:pt x="693" y="107"/>
                    </a:lnTo>
                    <a:lnTo>
                      <a:pt x="698" y="107"/>
                    </a:lnTo>
                    <a:lnTo>
                      <a:pt x="698" y="111"/>
                    </a:lnTo>
                    <a:lnTo>
                      <a:pt x="699" y="114"/>
                    </a:lnTo>
                    <a:lnTo>
                      <a:pt x="703" y="114"/>
                    </a:lnTo>
                    <a:lnTo>
                      <a:pt x="705" y="113"/>
                    </a:lnTo>
                    <a:lnTo>
                      <a:pt x="709" y="113"/>
                    </a:lnTo>
                    <a:lnTo>
                      <a:pt x="713" y="110"/>
                    </a:lnTo>
                    <a:lnTo>
                      <a:pt x="716" y="110"/>
                    </a:lnTo>
                    <a:lnTo>
                      <a:pt x="718" y="108"/>
                    </a:lnTo>
                    <a:lnTo>
                      <a:pt x="722" y="108"/>
                    </a:lnTo>
                    <a:lnTo>
                      <a:pt x="724" y="104"/>
                    </a:lnTo>
                    <a:lnTo>
                      <a:pt x="724" y="100"/>
                    </a:lnTo>
                    <a:lnTo>
                      <a:pt x="722" y="100"/>
                    </a:lnTo>
                    <a:lnTo>
                      <a:pt x="722" y="98"/>
                    </a:lnTo>
                    <a:lnTo>
                      <a:pt x="718" y="95"/>
                    </a:lnTo>
                    <a:lnTo>
                      <a:pt x="718" y="94"/>
                    </a:lnTo>
                    <a:lnTo>
                      <a:pt x="724" y="95"/>
                    </a:lnTo>
                    <a:lnTo>
                      <a:pt x="729" y="94"/>
                    </a:lnTo>
                    <a:lnTo>
                      <a:pt x="738" y="92"/>
                    </a:lnTo>
                    <a:lnTo>
                      <a:pt x="745" y="92"/>
                    </a:lnTo>
                    <a:lnTo>
                      <a:pt x="745" y="89"/>
                    </a:lnTo>
                    <a:lnTo>
                      <a:pt x="750" y="89"/>
                    </a:lnTo>
                    <a:lnTo>
                      <a:pt x="750" y="98"/>
                    </a:lnTo>
                    <a:lnTo>
                      <a:pt x="754" y="107"/>
                    </a:lnTo>
                    <a:lnTo>
                      <a:pt x="753" y="111"/>
                    </a:lnTo>
                    <a:lnTo>
                      <a:pt x="753" y="113"/>
                    </a:lnTo>
                    <a:lnTo>
                      <a:pt x="754" y="118"/>
                    </a:lnTo>
                    <a:lnTo>
                      <a:pt x="757" y="120"/>
                    </a:lnTo>
                    <a:lnTo>
                      <a:pt x="757" y="126"/>
                    </a:lnTo>
                    <a:lnTo>
                      <a:pt x="754" y="126"/>
                    </a:lnTo>
                    <a:lnTo>
                      <a:pt x="751" y="130"/>
                    </a:lnTo>
                    <a:lnTo>
                      <a:pt x="751" y="134"/>
                    </a:lnTo>
                    <a:lnTo>
                      <a:pt x="754" y="137"/>
                    </a:lnTo>
                    <a:lnTo>
                      <a:pt x="758" y="139"/>
                    </a:lnTo>
                    <a:lnTo>
                      <a:pt x="767" y="139"/>
                    </a:lnTo>
                    <a:lnTo>
                      <a:pt x="771" y="137"/>
                    </a:lnTo>
                    <a:lnTo>
                      <a:pt x="773" y="140"/>
                    </a:lnTo>
                    <a:lnTo>
                      <a:pt x="773" y="146"/>
                    </a:lnTo>
                    <a:lnTo>
                      <a:pt x="776" y="147"/>
                    </a:lnTo>
                    <a:lnTo>
                      <a:pt x="776" y="150"/>
                    </a:lnTo>
                    <a:lnTo>
                      <a:pt x="773" y="152"/>
                    </a:lnTo>
                    <a:lnTo>
                      <a:pt x="766" y="152"/>
                    </a:lnTo>
                    <a:lnTo>
                      <a:pt x="766" y="153"/>
                    </a:lnTo>
                    <a:lnTo>
                      <a:pt x="769" y="160"/>
                    </a:lnTo>
                    <a:lnTo>
                      <a:pt x="766" y="162"/>
                    </a:lnTo>
                    <a:lnTo>
                      <a:pt x="764" y="171"/>
                    </a:lnTo>
                    <a:lnTo>
                      <a:pt x="764" y="172"/>
                    </a:lnTo>
                    <a:lnTo>
                      <a:pt x="766" y="178"/>
                    </a:lnTo>
                    <a:lnTo>
                      <a:pt x="766" y="179"/>
                    </a:lnTo>
                    <a:lnTo>
                      <a:pt x="769" y="182"/>
                    </a:lnTo>
                    <a:lnTo>
                      <a:pt x="769" y="188"/>
                    </a:lnTo>
                    <a:lnTo>
                      <a:pt x="766" y="189"/>
                    </a:lnTo>
                    <a:lnTo>
                      <a:pt x="761" y="189"/>
                    </a:lnTo>
                    <a:lnTo>
                      <a:pt x="760" y="192"/>
                    </a:lnTo>
                    <a:lnTo>
                      <a:pt x="760" y="197"/>
                    </a:lnTo>
                    <a:lnTo>
                      <a:pt x="766" y="197"/>
                    </a:lnTo>
                    <a:lnTo>
                      <a:pt x="767" y="198"/>
                    </a:lnTo>
                    <a:lnTo>
                      <a:pt x="766" y="205"/>
                    </a:lnTo>
                    <a:lnTo>
                      <a:pt x="766" y="208"/>
                    </a:lnTo>
                    <a:lnTo>
                      <a:pt x="748" y="208"/>
                    </a:lnTo>
                    <a:lnTo>
                      <a:pt x="747" y="210"/>
                    </a:lnTo>
                    <a:lnTo>
                      <a:pt x="747" y="213"/>
                    </a:lnTo>
                    <a:lnTo>
                      <a:pt x="740" y="214"/>
                    </a:lnTo>
                    <a:lnTo>
                      <a:pt x="738" y="214"/>
                    </a:lnTo>
                    <a:lnTo>
                      <a:pt x="738" y="217"/>
                    </a:lnTo>
                    <a:lnTo>
                      <a:pt x="740" y="221"/>
                    </a:lnTo>
                    <a:lnTo>
                      <a:pt x="740" y="223"/>
                    </a:lnTo>
                    <a:lnTo>
                      <a:pt x="744" y="233"/>
                    </a:lnTo>
                    <a:lnTo>
                      <a:pt x="744" y="252"/>
                    </a:lnTo>
                    <a:lnTo>
                      <a:pt x="741" y="256"/>
                    </a:lnTo>
                    <a:lnTo>
                      <a:pt x="740" y="256"/>
                    </a:lnTo>
                    <a:lnTo>
                      <a:pt x="735" y="263"/>
                    </a:lnTo>
                    <a:lnTo>
                      <a:pt x="761" y="263"/>
                    </a:lnTo>
                    <a:lnTo>
                      <a:pt x="767" y="265"/>
                    </a:lnTo>
                    <a:lnTo>
                      <a:pt x="771" y="265"/>
                    </a:lnTo>
                    <a:lnTo>
                      <a:pt x="773" y="266"/>
                    </a:lnTo>
                    <a:lnTo>
                      <a:pt x="773" y="271"/>
                    </a:lnTo>
                    <a:lnTo>
                      <a:pt x="771" y="272"/>
                    </a:lnTo>
                    <a:lnTo>
                      <a:pt x="771" y="281"/>
                    </a:lnTo>
                    <a:lnTo>
                      <a:pt x="773" y="289"/>
                    </a:lnTo>
                    <a:lnTo>
                      <a:pt x="774" y="289"/>
                    </a:lnTo>
                    <a:lnTo>
                      <a:pt x="782" y="284"/>
                    </a:lnTo>
                    <a:lnTo>
                      <a:pt x="786" y="287"/>
                    </a:lnTo>
                    <a:lnTo>
                      <a:pt x="787" y="297"/>
                    </a:lnTo>
                    <a:lnTo>
                      <a:pt x="787" y="298"/>
                    </a:lnTo>
                    <a:lnTo>
                      <a:pt x="783" y="301"/>
                    </a:lnTo>
                    <a:lnTo>
                      <a:pt x="782" y="301"/>
                    </a:lnTo>
                    <a:lnTo>
                      <a:pt x="779" y="303"/>
                    </a:lnTo>
                    <a:lnTo>
                      <a:pt x="779" y="310"/>
                    </a:lnTo>
                    <a:lnTo>
                      <a:pt x="782" y="313"/>
                    </a:lnTo>
                    <a:lnTo>
                      <a:pt x="783" y="321"/>
                    </a:lnTo>
                    <a:lnTo>
                      <a:pt x="783" y="336"/>
                    </a:lnTo>
                    <a:lnTo>
                      <a:pt x="780" y="336"/>
                    </a:lnTo>
                    <a:lnTo>
                      <a:pt x="771" y="337"/>
                    </a:lnTo>
                    <a:lnTo>
                      <a:pt x="770" y="340"/>
                    </a:lnTo>
                    <a:lnTo>
                      <a:pt x="767" y="340"/>
                    </a:lnTo>
                    <a:lnTo>
                      <a:pt x="767" y="337"/>
                    </a:lnTo>
                    <a:lnTo>
                      <a:pt x="766" y="326"/>
                    </a:lnTo>
                    <a:lnTo>
                      <a:pt x="766" y="313"/>
                    </a:lnTo>
                    <a:lnTo>
                      <a:pt x="760" y="313"/>
                    </a:lnTo>
                    <a:lnTo>
                      <a:pt x="760" y="321"/>
                    </a:lnTo>
                    <a:lnTo>
                      <a:pt x="757" y="323"/>
                    </a:lnTo>
                    <a:lnTo>
                      <a:pt x="756" y="323"/>
                    </a:lnTo>
                    <a:lnTo>
                      <a:pt x="753" y="324"/>
                    </a:lnTo>
                    <a:lnTo>
                      <a:pt x="757" y="350"/>
                    </a:lnTo>
                    <a:lnTo>
                      <a:pt x="761" y="350"/>
                    </a:lnTo>
                    <a:lnTo>
                      <a:pt x="766" y="349"/>
                    </a:lnTo>
                    <a:lnTo>
                      <a:pt x="770" y="349"/>
                    </a:lnTo>
                    <a:lnTo>
                      <a:pt x="771" y="347"/>
                    </a:lnTo>
                    <a:lnTo>
                      <a:pt x="780" y="347"/>
                    </a:lnTo>
                    <a:lnTo>
                      <a:pt x="780" y="349"/>
                    </a:lnTo>
                    <a:lnTo>
                      <a:pt x="783" y="358"/>
                    </a:lnTo>
                    <a:lnTo>
                      <a:pt x="783" y="368"/>
                    </a:lnTo>
                    <a:lnTo>
                      <a:pt x="782" y="371"/>
                    </a:lnTo>
                    <a:lnTo>
                      <a:pt x="780" y="371"/>
                    </a:lnTo>
                    <a:lnTo>
                      <a:pt x="777" y="372"/>
                    </a:lnTo>
                    <a:lnTo>
                      <a:pt x="776" y="372"/>
                    </a:lnTo>
                    <a:lnTo>
                      <a:pt x="773" y="378"/>
                    </a:lnTo>
                    <a:lnTo>
                      <a:pt x="777" y="385"/>
                    </a:lnTo>
                    <a:lnTo>
                      <a:pt x="780" y="390"/>
                    </a:lnTo>
                    <a:lnTo>
                      <a:pt x="782" y="394"/>
                    </a:lnTo>
                    <a:lnTo>
                      <a:pt x="790" y="403"/>
                    </a:lnTo>
                    <a:lnTo>
                      <a:pt x="795" y="404"/>
                    </a:lnTo>
                    <a:lnTo>
                      <a:pt x="796" y="407"/>
                    </a:lnTo>
                    <a:lnTo>
                      <a:pt x="795" y="408"/>
                    </a:lnTo>
                    <a:lnTo>
                      <a:pt x="787" y="411"/>
                    </a:lnTo>
                    <a:lnTo>
                      <a:pt x="783" y="411"/>
                    </a:lnTo>
                    <a:lnTo>
                      <a:pt x="779" y="413"/>
                    </a:lnTo>
                    <a:lnTo>
                      <a:pt x="779" y="417"/>
                    </a:lnTo>
                    <a:lnTo>
                      <a:pt x="782" y="418"/>
                    </a:lnTo>
                    <a:lnTo>
                      <a:pt x="782" y="423"/>
                    </a:lnTo>
                    <a:lnTo>
                      <a:pt x="779" y="423"/>
                    </a:lnTo>
                    <a:lnTo>
                      <a:pt x="777" y="421"/>
                    </a:lnTo>
                    <a:lnTo>
                      <a:pt x="774" y="420"/>
                    </a:lnTo>
                    <a:lnTo>
                      <a:pt x="770" y="420"/>
                    </a:lnTo>
                    <a:lnTo>
                      <a:pt x="769" y="423"/>
                    </a:lnTo>
                    <a:lnTo>
                      <a:pt x="769" y="424"/>
                    </a:lnTo>
                    <a:lnTo>
                      <a:pt x="766" y="429"/>
                    </a:lnTo>
                    <a:lnTo>
                      <a:pt x="761" y="429"/>
                    </a:lnTo>
                    <a:lnTo>
                      <a:pt x="760" y="432"/>
                    </a:lnTo>
                    <a:lnTo>
                      <a:pt x="757" y="433"/>
                    </a:lnTo>
                    <a:lnTo>
                      <a:pt x="757" y="436"/>
                    </a:lnTo>
                    <a:lnTo>
                      <a:pt x="756" y="439"/>
                    </a:lnTo>
                    <a:lnTo>
                      <a:pt x="753" y="439"/>
                    </a:lnTo>
                    <a:lnTo>
                      <a:pt x="751" y="434"/>
                    </a:lnTo>
                    <a:lnTo>
                      <a:pt x="751" y="429"/>
                    </a:lnTo>
                    <a:lnTo>
                      <a:pt x="747" y="429"/>
                    </a:lnTo>
                    <a:lnTo>
                      <a:pt x="744" y="430"/>
                    </a:lnTo>
                    <a:lnTo>
                      <a:pt x="741" y="433"/>
                    </a:lnTo>
                    <a:lnTo>
                      <a:pt x="741" y="439"/>
                    </a:lnTo>
                    <a:lnTo>
                      <a:pt x="738" y="440"/>
                    </a:lnTo>
                    <a:lnTo>
                      <a:pt x="735" y="445"/>
                    </a:lnTo>
                    <a:lnTo>
                      <a:pt x="731" y="449"/>
                    </a:lnTo>
                    <a:lnTo>
                      <a:pt x="731" y="450"/>
                    </a:lnTo>
                    <a:lnTo>
                      <a:pt x="727" y="455"/>
                    </a:lnTo>
                    <a:lnTo>
                      <a:pt x="727" y="465"/>
                    </a:lnTo>
                    <a:lnTo>
                      <a:pt x="728" y="468"/>
                    </a:lnTo>
                    <a:lnTo>
                      <a:pt x="740" y="476"/>
                    </a:lnTo>
                    <a:lnTo>
                      <a:pt x="741" y="481"/>
                    </a:lnTo>
                    <a:lnTo>
                      <a:pt x="747" y="482"/>
                    </a:lnTo>
                    <a:lnTo>
                      <a:pt x="751" y="485"/>
                    </a:lnTo>
                    <a:lnTo>
                      <a:pt x="756" y="488"/>
                    </a:lnTo>
                    <a:lnTo>
                      <a:pt x="758" y="490"/>
                    </a:lnTo>
                    <a:lnTo>
                      <a:pt x="764" y="492"/>
                    </a:lnTo>
                    <a:lnTo>
                      <a:pt x="769" y="495"/>
                    </a:lnTo>
                    <a:lnTo>
                      <a:pt x="770" y="497"/>
                    </a:lnTo>
                    <a:lnTo>
                      <a:pt x="766" y="507"/>
                    </a:lnTo>
                    <a:lnTo>
                      <a:pt x="757" y="513"/>
                    </a:lnTo>
                    <a:lnTo>
                      <a:pt x="756" y="511"/>
                    </a:lnTo>
                    <a:lnTo>
                      <a:pt x="751" y="507"/>
                    </a:lnTo>
                    <a:lnTo>
                      <a:pt x="748" y="507"/>
                    </a:lnTo>
                    <a:lnTo>
                      <a:pt x="741" y="505"/>
                    </a:lnTo>
                    <a:lnTo>
                      <a:pt x="737" y="505"/>
                    </a:lnTo>
                    <a:lnTo>
                      <a:pt x="734" y="508"/>
                    </a:lnTo>
                    <a:lnTo>
                      <a:pt x="734" y="517"/>
                    </a:lnTo>
                    <a:lnTo>
                      <a:pt x="737" y="523"/>
                    </a:lnTo>
                    <a:lnTo>
                      <a:pt x="735" y="527"/>
                    </a:lnTo>
                    <a:lnTo>
                      <a:pt x="738" y="527"/>
                    </a:lnTo>
                    <a:lnTo>
                      <a:pt x="747" y="523"/>
                    </a:lnTo>
                    <a:lnTo>
                      <a:pt x="748" y="523"/>
                    </a:lnTo>
                    <a:lnTo>
                      <a:pt x="748" y="526"/>
                    </a:lnTo>
                    <a:lnTo>
                      <a:pt x="745" y="530"/>
                    </a:lnTo>
                    <a:lnTo>
                      <a:pt x="745" y="532"/>
                    </a:lnTo>
                    <a:lnTo>
                      <a:pt x="740" y="532"/>
                    </a:lnTo>
                    <a:lnTo>
                      <a:pt x="735" y="533"/>
                    </a:lnTo>
                    <a:lnTo>
                      <a:pt x="734" y="536"/>
                    </a:lnTo>
                    <a:lnTo>
                      <a:pt x="734" y="540"/>
                    </a:lnTo>
                    <a:lnTo>
                      <a:pt x="725" y="540"/>
                    </a:lnTo>
                    <a:lnTo>
                      <a:pt x="713" y="539"/>
                    </a:lnTo>
                    <a:lnTo>
                      <a:pt x="712" y="539"/>
                    </a:lnTo>
                    <a:lnTo>
                      <a:pt x="712" y="548"/>
                    </a:lnTo>
                    <a:lnTo>
                      <a:pt x="727" y="548"/>
                    </a:lnTo>
                    <a:lnTo>
                      <a:pt x="728" y="546"/>
                    </a:lnTo>
                    <a:lnTo>
                      <a:pt x="731" y="546"/>
                    </a:lnTo>
                    <a:lnTo>
                      <a:pt x="731" y="559"/>
                    </a:lnTo>
                    <a:lnTo>
                      <a:pt x="732" y="556"/>
                    </a:lnTo>
                    <a:lnTo>
                      <a:pt x="737" y="556"/>
                    </a:lnTo>
                    <a:lnTo>
                      <a:pt x="740" y="558"/>
                    </a:lnTo>
                    <a:lnTo>
                      <a:pt x="740" y="563"/>
                    </a:lnTo>
                    <a:lnTo>
                      <a:pt x="737" y="565"/>
                    </a:lnTo>
                    <a:lnTo>
                      <a:pt x="735" y="565"/>
                    </a:lnTo>
                    <a:lnTo>
                      <a:pt x="719" y="566"/>
                    </a:lnTo>
                    <a:lnTo>
                      <a:pt x="715" y="566"/>
                    </a:lnTo>
                    <a:lnTo>
                      <a:pt x="711" y="568"/>
                    </a:lnTo>
                    <a:lnTo>
                      <a:pt x="706" y="571"/>
                    </a:lnTo>
                    <a:lnTo>
                      <a:pt x="702" y="572"/>
                    </a:lnTo>
                    <a:lnTo>
                      <a:pt x="687" y="572"/>
                    </a:lnTo>
                    <a:lnTo>
                      <a:pt x="683" y="574"/>
                    </a:lnTo>
                    <a:lnTo>
                      <a:pt x="670" y="574"/>
                    </a:lnTo>
                    <a:lnTo>
                      <a:pt x="669" y="571"/>
                    </a:lnTo>
                    <a:lnTo>
                      <a:pt x="666" y="568"/>
                    </a:lnTo>
                    <a:lnTo>
                      <a:pt x="664" y="563"/>
                    </a:lnTo>
                    <a:lnTo>
                      <a:pt x="654" y="563"/>
                    </a:lnTo>
                    <a:lnTo>
                      <a:pt x="651" y="565"/>
                    </a:lnTo>
                    <a:lnTo>
                      <a:pt x="650" y="563"/>
                    </a:lnTo>
                    <a:lnTo>
                      <a:pt x="642" y="563"/>
                    </a:lnTo>
                    <a:lnTo>
                      <a:pt x="641" y="559"/>
                    </a:lnTo>
                    <a:lnTo>
                      <a:pt x="628" y="559"/>
                    </a:lnTo>
                    <a:lnTo>
                      <a:pt x="627" y="555"/>
                    </a:lnTo>
                    <a:lnTo>
                      <a:pt x="625" y="552"/>
                    </a:lnTo>
                    <a:lnTo>
                      <a:pt x="624" y="555"/>
                    </a:lnTo>
                    <a:lnTo>
                      <a:pt x="624" y="559"/>
                    </a:lnTo>
                    <a:lnTo>
                      <a:pt x="622" y="561"/>
                    </a:lnTo>
                    <a:lnTo>
                      <a:pt x="619" y="561"/>
                    </a:lnTo>
                    <a:lnTo>
                      <a:pt x="619" y="565"/>
                    </a:lnTo>
                    <a:lnTo>
                      <a:pt x="622" y="566"/>
                    </a:lnTo>
                    <a:lnTo>
                      <a:pt x="622" y="574"/>
                    </a:lnTo>
                    <a:lnTo>
                      <a:pt x="613" y="571"/>
                    </a:lnTo>
                    <a:lnTo>
                      <a:pt x="609" y="572"/>
                    </a:lnTo>
                    <a:lnTo>
                      <a:pt x="605" y="572"/>
                    </a:lnTo>
                    <a:lnTo>
                      <a:pt x="603" y="571"/>
                    </a:lnTo>
                    <a:lnTo>
                      <a:pt x="603" y="566"/>
                    </a:lnTo>
                    <a:lnTo>
                      <a:pt x="599" y="566"/>
                    </a:lnTo>
                    <a:lnTo>
                      <a:pt x="593" y="565"/>
                    </a:lnTo>
                    <a:lnTo>
                      <a:pt x="589" y="565"/>
                    </a:lnTo>
                    <a:lnTo>
                      <a:pt x="584" y="568"/>
                    </a:lnTo>
                    <a:lnTo>
                      <a:pt x="580" y="568"/>
                    </a:lnTo>
                    <a:lnTo>
                      <a:pt x="577" y="569"/>
                    </a:lnTo>
                    <a:lnTo>
                      <a:pt x="577" y="571"/>
                    </a:lnTo>
                    <a:lnTo>
                      <a:pt x="579" y="574"/>
                    </a:lnTo>
                    <a:lnTo>
                      <a:pt x="579" y="581"/>
                    </a:lnTo>
                    <a:lnTo>
                      <a:pt x="577" y="584"/>
                    </a:lnTo>
                    <a:lnTo>
                      <a:pt x="569" y="584"/>
                    </a:lnTo>
                    <a:lnTo>
                      <a:pt x="564" y="579"/>
                    </a:lnTo>
                    <a:lnTo>
                      <a:pt x="558" y="575"/>
                    </a:lnTo>
                    <a:lnTo>
                      <a:pt x="550" y="572"/>
                    </a:lnTo>
                    <a:lnTo>
                      <a:pt x="548" y="571"/>
                    </a:lnTo>
                    <a:lnTo>
                      <a:pt x="544" y="566"/>
                    </a:lnTo>
                    <a:lnTo>
                      <a:pt x="542" y="563"/>
                    </a:lnTo>
                    <a:lnTo>
                      <a:pt x="538" y="563"/>
                    </a:lnTo>
                    <a:lnTo>
                      <a:pt x="538" y="566"/>
                    </a:lnTo>
                    <a:lnTo>
                      <a:pt x="540" y="568"/>
                    </a:lnTo>
                    <a:lnTo>
                      <a:pt x="541" y="572"/>
                    </a:lnTo>
                    <a:lnTo>
                      <a:pt x="544" y="575"/>
                    </a:lnTo>
                    <a:lnTo>
                      <a:pt x="541" y="577"/>
                    </a:lnTo>
                    <a:lnTo>
                      <a:pt x="537" y="579"/>
                    </a:lnTo>
                    <a:lnTo>
                      <a:pt x="535" y="581"/>
                    </a:lnTo>
                    <a:lnTo>
                      <a:pt x="535" y="587"/>
                    </a:lnTo>
                    <a:lnTo>
                      <a:pt x="531" y="588"/>
                    </a:lnTo>
                    <a:lnTo>
                      <a:pt x="529" y="591"/>
                    </a:lnTo>
                    <a:lnTo>
                      <a:pt x="526" y="591"/>
                    </a:lnTo>
                    <a:lnTo>
                      <a:pt x="525" y="592"/>
                    </a:lnTo>
                    <a:lnTo>
                      <a:pt x="522" y="595"/>
                    </a:lnTo>
                    <a:lnTo>
                      <a:pt x="522" y="597"/>
                    </a:lnTo>
                    <a:lnTo>
                      <a:pt x="521" y="597"/>
                    </a:lnTo>
                    <a:lnTo>
                      <a:pt x="519" y="600"/>
                    </a:lnTo>
                    <a:lnTo>
                      <a:pt x="515" y="600"/>
                    </a:lnTo>
                    <a:lnTo>
                      <a:pt x="512" y="598"/>
                    </a:lnTo>
                    <a:lnTo>
                      <a:pt x="511" y="597"/>
                    </a:lnTo>
                    <a:lnTo>
                      <a:pt x="503" y="598"/>
                    </a:lnTo>
                    <a:lnTo>
                      <a:pt x="497" y="598"/>
                    </a:lnTo>
                    <a:lnTo>
                      <a:pt x="496" y="601"/>
                    </a:lnTo>
                    <a:lnTo>
                      <a:pt x="499" y="607"/>
                    </a:lnTo>
                    <a:lnTo>
                      <a:pt x="500" y="608"/>
                    </a:lnTo>
                    <a:lnTo>
                      <a:pt x="500" y="621"/>
                    </a:lnTo>
                    <a:lnTo>
                      <a:pt x="497" y="626"/>
                    </a:lnTo>
                    <a:lnTo>
                      <a:pt x="497" y="627"/>
                    </a:lnTo>
                    <a:lnTo>
                      <a:pt x="490" y="629"/>
                    </a:lnTo>
                    <a:lnTo>
                      <a:pt x="486" y="632"/>
                    </a:lnTo>
                    <a:lnTo>
                      <a:pt x="479" y="633"/>
                    </a:lnTo>
                    <a:lnTo>
                      <a:pt x="473" y="637"/>
                    </a:lnTo>
                    <a:lnTo>
                      <a:pt x="469" y="634"/>
                    </a:lnTo>
                    <a:lnTo>
                      <a:pt x="469" y="633"/>
                    </a:lnTo>
                    <a:lnTo>
                      <a:pt x="467" y="626"/>
                    </a:lnTo>
                    <a:lnTo>
                      <a:pt x="466" y="623"/>
                    </a:lnTo>
                    <a:lnTo>
                      <a:pt x="467" y="611"/>
                    </a:lnTo>
                    <a:lnTo>
                      <a:pt x="466" y="607"/>
                    </a:lnTo>
                    <a:lnTo>
                      <a:pt x="466" y="606"/>
                    </a:lnTo>
                    <a:lnTo>
                      <a:pt x="461" y="601"/>
                    </a:lnTo>
                    <a:lnTo>
                      <a:pt x="460" y="597"/>
                    </a:lnTo>
                    <a:lnTo>
                      <a:pt x="457" y="597"/>
                    </a:lnTo>
                    <a:lnTo>
                      <a:pt x="460" y="592"/>
                    </a:lnTo>
                    <a:lnTo>
                      <a:pt x="460" y="584"/>
                    </a:lnTo>
                    <a:lnTo>
                      <a:pt x="458" y="581"/>
                    </a:lnTo>
                    <a:lnTo>
                      <a:pt x="460" y="578"/>
                    </a:lnTo>
                    <a:lnTo>
                      <a:pt x="463" y="574"/>
                    </a:lnTo>
                    <a:lnTo>
                      <a:pt x="464" y="571"/>
                    </a:lnTo>
                    <a:lnTo>
                      <a:pt x="463" y="563"/>
                    </a:lnTo>
                    <a:lnTo>
                      <a:pt x="463" y="561"/>
                    </a:lnTo>
                    <a:lnTo>
                      <a:pt x="473" y="556"/>
                    </a:lnTo>
                    <a:lnTo>
                      <a:pt x="473" y="552"/>
                    </a:lnTo>
                    <a:lnTo>
                      <a:pt x="474" y="552"/>
                    </a:lnTo>
                    <a:lnTo>
                      <a:pt x="473" y="549"/>
                    </a:lnTo>
                    <a:lnTo>
                      <a:pt x="470" y="548"/>
                    </a:lnTo>
                    <a:lnTo>
                      <a:pt x="466" y="552"/>
                    </a:lnTo>
                    <a:lnTo>
                      <a:pt x="463" y="553"/>
                    </a:lnTo>
                    <a:lnTo>
                      <a:pt x="458" y="558"/>
                    </a:lnTo>
                    <a:lnTo>
                      <a:pt x="454" y="559"/>
                    </a:lnTo>
                    <a:lnTo>
                      <a:pt x="451" y="563"/>
                    </a:lnTo>
                    <a:lnTo>
                      <a:pt x="451" y="565"/>
                    </a:lnTo>
                    <a:lnTo>
                      <a:pt x="448" y="569"/>
                    </a:lnTo>
                    <a:lnTo>
                      <a:pt x="444" y="572"/>
                    </a:lnTo>
                    <a:lnTo>
                      <a:pt x="444" y="574"/>
                    </a:lnTo>
                    <a:lnTo>
                      <a:pt x="441" y="577"/>
                    </a:lnTo>
                    <a:lnTo>
                      <a:pt x="441" y="592"/>
                    </a:lnTo>
                    <a:lnTo>
                      <a:pt x="447" y="601"/>
                    </a:lnTo>
                    <a:lnTo>
                      <a:pt x="451" y="603"/>
                    </a:lnTo>
                    <a:lnTo>
                      <a:pt x="453" y="603"/>
                    </a:lnTo>
                    <a:lnTo>
                      <a:pt x="448" y="608"/>
                    </a:lnTo>
                    <a:lnTo>
                      <a:pt x="448" y="613"/>
                    </a:lnTo>
                    <a:lnTo>
                      <a:pt x="447" y="626"/>
                    </a:lnTo>
                    <a:lnTo>
                      <a:pt x="445" y="627"/>
                    </a:lnTo>
                    <a:lnTo>
                      <a:pt x="448" y="632"/>
                    </a:lnTo>
                    <a:lnTo>
                      <a:pt x="448" y="636"/>
                    </a:lnTo>
                    <a:lnTo>
                      <a:pt x="445" y="636"/>
                    </a:lnTo>
                    <a:lnTo>
                      <a:pt x="444" y="637"/>
                    </a:lnTo>
                    <a:lnTo>
                      <a:pt x="441" y="640"/>
                    </a:lnTo>
                    <a:lnTo>
                      <a:pt x="434" y="642"/>
                    </a:lnTo>
                    <a:lnTo>
                      <a:pt x="424" y="643"/>
                    </a:lnTo>
                    <a:lnTo>
                      <a:pt x="419" y="649"/>
                    </a:lnTo>
                    <a:lnTo>
                      <a:pt x="416" y="649"/>
                    </a:lnTo>
                    <a:lnTo>
                      <a:pt x="415" y="648"/>
                    </a:lnTo>
                    <a:lnTo>
                      <a:pt x="411" y="640"/>
                    </a:lnTo>
                    <a:lnTo>
                      <a:pt x="400" y="640"/>
                    </a:lnTo>
                    <a:lnTo>
                      <a:pt x="395" y="639"/>
                    </a:lnTo>
                    <a:lnTo>
                      <a:pt x="395" y="636"/>
                    </a:lnTo>
                    <a:lnTo>
                      <a:pt x="390" y="636"/>
                    </a:lnTo>
                    <a:lnTo>
                      <a:pt x="384" y="634"/>
                    </a:lnTo>
                    <a:lnTo>
                      <a:pt x="374" y="632"/>
                    </a:lnTo>
                    <a:lnTo>
                      <a:pt x="370" y="632"/>
                    </a:lnTo>
                    <a:lnTo>
                      <a:pt x="366" y="633"/>
                    </a:lnTo>
                    <a:lnTo>
                      <a:pt x="361" y="633"/>
                    </a:lnTo>
                    <a:lnTo>
                      <a:pt x="358" y="637"/>
                    </a:lnTo>
                    <a:lnTo>
                      <a:pt x="355" y="642"/>
                    </a:lnTo>
                    <a:lnTo>
                      <a:pt x="348" y="649"/>
                    </a:lnTo>
                    <a:lnTo>
                      <a:pt x="347" y="649"/>
                    </a:lnTo>
                    <a:lnTo>
                      <a:pt x="339" y="642"/>
                    </a:lnTo>
                    <a:lnTo>
                      <a:pt x="331" y="640"/>
                    </a:lnTo>
                    <a:lnTo>
                      <a:pt x="329" y="640"/>
                    </a:lnTo>
                    <a:lnTo>
                      <a:pt x="328" y="637"/>
                    </a:lnTo>
                    <a:lnTo>
                      <a:pt x="324" y="637"/>
                    </a:lnTo>
                    <a:lnTo>
                      <a:pt x="321" y="639"/>
                    </a:lnTo>
                    <a:lnTo>
                      <a:pt x="319" y="639"/>
                    </a:lnTo>
                    <a:lnTo>
                      <a:pt x="315" y="637"/>
                    </a:lnTo>
                    <a:lnTo>
                      <a:pt x="319" y="637"/>
                    </a:lnTo>
                    <a:lnTo>
                      <a:pt x="322" y="636"/>
                    </a:lnTo>
                    <a:lnTo>
                      <a:pt x="322" y="633"/>
                    </a:lnTo>
                    <a:lnTo>
                      <a:pt x="328" y="633"/>
                    </a:lnTo>
                    <a:lnTo>
                      <a:pt x="338" y="627"/>
                    </a:lnTo>
                    <a:lnTo>
                      <a:pt x="338" y="623"/>
                    </a:lnTo>
                    <a:lnTo>
                      <a:pt x="342" y="617"/>
                    </a:lnTo>
                    <a:lnTo>
                      <a:pt x="341" y="613"/>
                    </a:lnTo>
                    <a:lnTo>
                      <a:pt x="342" y="613"/>
                    </a:lnTo>
                    <a:lnTo>
                      <a:pt x="348" y="611"/>
                    </a:lnTo>
                    <a:lnTo>
                      <a:pt x="350" y="607"/>
                    </a:lnTo>
                    <a:lnTo>
                      <a:pt x="350" y="600"/>
                    </a:lnTo>
                    <a:lnTo>
                      <a:pt x="353" y="595"/>
                    </a:lnTo>
                    <a:lnTo>
                      <a:pt x="354" y="592"/>
                    </a:lnTo>
                    <a:lnTo>
                      <a:pt x="355" y="585"/>
                    </a:lnTo>
                    <a:lnTo>
                      <a:pt x="358" y="581"/>
                    </a:lnTo>
                    <a:lnTo>
                      <a:pt x="361" y="579"/>
                    </a:lnTo>
                    <a:lnTo>
                      <a:pt x="363" y="577"/>
                    </a:lnTo>
                    <a:lnTo>
                      <a:pt x="368" y="572"/>
                    </a:lnTo>
                    <a:lnTo>
                      <a:pt x="371" y="571"/>
                    </a:lnTo>
                    <a:lnTo>
                      <a:pt x="371" y="568"/>
                    </a:lnTo>
                    <a:lnTo>
                      <a:pt x="368" y="563"/>
                    </a:lnTo>
                    <a:lnTo>
                      <a:pt x="368" y="559"/>
                    </a:lnTo>
                    <a:lnTo>
                      <a:pt x="366" y="556"/>
                    </a:lnTo>
                    <a:lnTo>
                      <a:pt x="366" y="566"/>
                    </a:lnTo>
                    <a:lnTo>
                      <a:pt x="368" y="571"/>
                    </a:lnTo>
                    <a:lnTo>
                      <a:pt x="366" y="571"/>
                    </a:lnTo>
                    <a:lnTo>
                      <a:pt x="363" y="572"/>
                    </a:lnTo>
                    <a:lnTo>
                      <a:pt x="355" y="579"/>
                    </a:lnTo>
                    <a:lnTo>
                      <a:pt x="353" y="579"/>
                    </a:lnTo>
                    <a:lnTo>
                      <a:pt x="351" y="581"/>
                    </a:lnTo>
                    <a:lnTo>
                      <a:pt x="351" y="585"/>
                    </a:lnTo>
                    <a:lnTo>
                      <a:pt x="348" y="585"/>
                    </a:lnTo>
                    <a:lnTo>
                      <a:pt x="347" y="581"/>
                    </a:lnTo>
                    <a:lnTo>
                      <a:pt x="347" y="587"/>
                    </a:lnTo>
                    <a:lnTo>
                      <a:pt x="348" y="588"/>
                    </a:lnTo>
                    <a:lnTo>
                      <a:pt x="348" y="595"/>
                    </a:lnTo>
                    <a:lnTo>
                      <a:pt x="342" y="600"/>
                    </a:lnTo>
                    <a:lnTo>
                      <a:pt x="342" y="595"/>
                    </a:lnTo>
                    <a:lnTo>
                      <a:pt x="341" y="591"/>
                    </a:lnTo>
                    <a:lnTo>
                      <a:pt x="337" y="591"/>
                    </a:lnTo>
                    <a:lnTo>
                      <a:pt x="335" y="590"/>
                    </a:lnTo>
                    <a:lnTo>
                      <a:pt x="328" y="590"/>
                    </a:lnTo>
                    <a:lnTo>
                      <a:pt x="326" y="587"/>
                    </a:lnTo>
                    <a:lnTo>
                      <a:pt x="326" y="590"/>
                    </a:lnTo>
                    <a:lnTo>
                      <a:pt x="328" y="591"/>
                    </a:lnTo>
                    <a:lnTo>
                      <a:pt x="334" y="595"/>
                    </a:lnTo>
                    <a:lnTo>
                      <a:pt x="334" y="597"/>
                    </a:lnTo>
                    <a:lnTo>
                      <a:pt x="335" y="600"/>
                    </a:lnTo>
                    <a:lnTo>
                      <a:pt x="338" y="600"/>
                    </a:lnTo>
                    <a:lnTo>
                      <a:pt x="338" y="606"/>
                    </a:lnTo>
                    <a:lnTo>
                      <a:pt x="335" y="613"/>
                    </a:lnTo>
                    <a:lnTo>
                      <a:pt x="335" y="616"/>
                    </a:lnTo>
                    <a:lnTo>
                      <a:pt x="331" y="617"/>
                    </a:lnTo>
                    <a:lnTo>
                      <a:pt x="328" y="626"/>
                    </a:lnTo>
                    <a:lnTo>
                      <a:pt x="324" y="623"/>
                    </a:lnTo>
                    <a:lnTo>
                      <a:pt x="321" y="629"/>
                    </a:lnTo>
                    <a:lnTo>
                      <a:pt x="316" y="629"/>
                    </a:lnTo>
                    <a:lnTo>
                      <a:pt x="315" y="630"/>
                    </a:lnTo>
                    <a:lnTo>
                      <a:pt x="313" y="633"/>
                    </a:lnTo>
                    <a:lnTo>
                      <a:pt x="313" y="639"/>
                    </a:lnTo>
                    <a:lnTo>
                      <a:pt x="306" y="639"/>
                    </a:lnTo>
                    <a:lnTo>
                      <a:pt x="300" y="637"/>
                    </a:lnTo>
                    <a:lnTo>
                      <a:pt x="296" y="639"/>
                    </a:lnTo>
                    <a:lnTo>
                      <a:pt x="296" y="642"/>
                    </a:lnTo>
                    <a:lnTo>
                      <a:pt x="293" y="649"/>
                    </a:lnTo>
                    <a:lnTo>
                      <a:pt x="290" y="649"/>
                    </a:lnTo>
                    <a:lnTo>
                      <a:pt x="289" y="648"/>
                    </a:lnTo>
                    <a:lnTo>
                      <a:pt x="287" y="648"/>
                    </a:lnTo>
                    <a:lnTo>
                      <a:pt x="280" y="643"/>
                    </a:lnTo>
                    <a:lnTo>
                      <a:pt x="276" y="643"/>
                    </a:lnTo>
                    <a:lnTo>
                      <a:pt x="273" y="642"/>
                    </a:lnTo>
                    <a:lnTo>
                      <a:pt x="271" y="643"/>
                    </a:lnTo>
                    <a:lnTo>
                      <a:pt x="267" y="643"/>
                    </a:lnTo>
                    <a:lnTo>
                      <a:pt x="257" y="639"/>
                    </a:lnTo>
                    <a:lnTo>
                      <a:pt x="251" y="637"/>
                    </a:lnTo>
                    <a:lnTo>
                      <a:pt x="253" y="626"/>
                    </a:lnTo>
                    <a:lnTo>
                      <a:pt x="253" y="614"/>
                    </a:lnTo>
                    <a:lnTo>
                      <a:pt x="254" y="610"/>
                    </a:lnTo>
                    <a:lnTo>
                      <a:pt x="251" y="601"/>
                    </a:lnTo>
                    <a:lnTo>
                      <a:pt x="247" y="597"/>
                    </a:lnTo>
                    <a:lnTo>
                      <a:pt x="247" y="592"/>
                    </a:lnTo>
                    <a:lnTo>
                      <a:pt x="253" y="588"/>
                    </a:lnTo>
                    <a:lnTo>
                      <a:pt x="253" y="581"/>
                    </a:lnTo>
                    <a:lnTo>
                      <a:pt x="250" y="572"/>
                    </a:lnTo>
                    <a:lnTo>
                      <a:pt x="251" y="565"/>
                    </a:lnTo>
                    <a:lnTo>
                      <a:pt x="251" y="559"/>
                    </a:lnTo>
                    <a:lnTo>
                      <a:pt x="248" y="559"/>
                    </a:lnTo>
                    <a:lnTo>
                      <a:pt x="247" y="555"/>
                    </a:lnTo>
                    <a:lnTo>
                      <a:pt x="239" y="553"/>
                    </a:lnTo>
                    <a:lnTo>
                      <a:pt x="238" y="553"/>
                    </a:lnTo>
                    <a:lnTo>
                      <a:pt x="235" y="550"/>
                    </a:lnTo>
                    <a:lnTo>
                      <a:pt x="231" y="546"/>
                    </a:lnTo>
                    <a:lnTo>
                      <a:pt x="229" y="539"/>
                    </a:lnTo>
                    <a:lnTo>
                      <a:pt x="222" y="532"/>
                    </a:lnTo>
                    <a:lnTo>
                      <a:pt x="216" y="527"/>
                    </a:lnTo>
                    <a:lnTo>
                      <a:pt x="212" y="523"/>
                    </a:lnTo>
                    <a:lnTo>
                      <a:pt x="212" y="519"/>
                    </a:lnTo>
                    <a:lnTo>
                      <a:pt x="209" y="514"/>
                    </a:lnTo>
                    <a:lnTo>
                      <a:pt x="209" y="513"/>
                    </a:lnTo>
                    <a:lnTo>
                      <a:pt x="210" y="508"/>
                    </a:lnTo>
                    <a:lnTo>
                      <a:pt x="210" y="504"/>
                    </a:lnTo>
                    <a:lnTo>
                      <a:pt x="216" y="504"/>
                    </a:lnTo>
                    <a:lnTo>
                      <a:pt x="222" y="501"/>
                    </a:lnTo>
                    <a:lnTo>
                      <a:pt x="226" y="503"/>
                    </a:lnTo>
                    <a:lnTo>
                      <a:pt x="232" y="498"/>
                    </a:lnTo>
                    <a:lnTo>
                      <a:pt x="237" y="498"/>
                    </a:lnTo>
                    <a:lnTo>
                      <a:pt x="238" y="497"/>
                    </a:lnTo>
                    <a:lnTo>
                      <a:pt x="242" y="494"/>
                    </a:lnTo>
                    <a:lnTo>
                      <a:pt x="244" y="497"/>
                    </a:lnTo>
                    <a:lnTo>
                      <a:pt x="247" y="497"/>
                    </a:lnTo>
                    <a:lnTo>
                      <a:pt x="247" y="501"/>
                    </a:lnTo>
                    <a:lnTo>
                      <a:pt x="258" y="501"/>
                    </a:lnTo>
                    <a:lnTo>
                      <a:pt x="264" y="498"/>
                    </a:lnTo>
                    <a:lnTo>
                      <a:pt x="276" y="498"/>
                    </a:lnTo>
                    <a:lnTo>
                      <a:pt x="276" y="490"/>
                    </a:lnTo>
                    <a:lnTo>
                      <a:pt x="273" y="485"/>
                    </a:lnTo>
                    <a:lnTo>
                      <a:pt x="273" y="482"/>
                    </a:lnTo>
                    <a:lnTo>
                      <a:pt x="282" y="482"/>
                    </a:lnTo>
                    <a:lnTo>
                      <a:pt x="286" y="484"/>
                    </a:lnTo>
                    <a:lnTo>
                      <a:pt x="287" y="484"/>
                    </a:lnTo>
                    <a:lnTo>
                      <a:pt x="287" y="456"/>
                    </a:lnTo>
                    <a:lnTo>
                      <a:pt x="282" y="447"/>
                    </a:lnTo>
                    <a:lnTo>
                      <a:pt x="280" y="433"/>
                    </a:lnTo>
                    <a:lnTo>
                      <a:pt x="277" y="426"/>
                    </a:lnTo>
                    <a:lnTo>
                      <a:pt x="277" y="424"/>
                    </a:lnTo>
                    <a:lnTo>
                      <a:pt x="271" y="424"/>
                    </a:lnTo>
                    <a:lnTo>
                      <a:pt x="266" y="421"/>
                    </a:lnTo>
                    <a:lnTo>
                      <a:pt x="264" y="421"/>
                    </a:lnTo>
                    <a:lnTo>
                      <a:pt x="264" y="424"/>
                    </a:lnTo>
                    <a:lnTo>
                      <a:pt x="260" y="426"/>
                    </a:lnTo>
                    <a:lnTo>
                      <a:pt x="258" y="426"/>
                    </a:lnTo>
                    <a:lnTo>
                      <a:pt x="254" y="427"/>
                    </a:lnTo>
                    <a:lnTo>
                      <a:pt x="247" y="427"/>
                    </a:lnTo>
                    <a:lnTo>
                      <a:pt x="242" y="430"/>
                    </a:lnTo>
                    <a:lnTo>
                      <a:pt x="239" y="430"/>
                    </a:lnTo>
                    <a:lnTo>
                      <a:pt x="239" y="427"/>
                    </a:lnTo>
                    <a:lnTo>
                      <a:pt x="237" y="423"/>
                    </a:lnTo>
                    <a:lnTo>
                      <a:pt x="235" y="418"/>
                    </a:lnTo>
                    <a:lnTo>
                      <a:pt x="235" y="414"/>
                    </a:lnTo>
                    <a:lnTo>
                      <a:pt x="239" y="417"/>
                    </a:lnTo>
                    <a:lnTo>
                      <a:pt x="242" y="417"/>
                    </a:lnTo>
                    <a:lnTo>
                      <a:pt x="244" y="413"/>
                    </a:lnTo>
                    <a:lnTo>
                      <a:pt x="244" y="404"/>
                    </a:lnTo>
                    <a:lnTo>
                      <a:pt x="247" y="404"/>
                    </a:lnTo>
                    <a:lnTo>
                      <a:pt x="247" y="394"/>
                    </a:lnTo>
                    <a:lnTo>
                      <a:pt x="250" y="392"/>
                    </a:lnTo>
                    <a:lnTo>
                      <a:pt x="251" y="392"/>
                    </a:lnTo>
                    <a:lnTo>
                      <a:pt x="251" y="388"/>
                    </a:lnTo>
                    <a:lnTo>
                      <a:pt x="250" y="385"/>
                    </a:lnTo>
                    <a:lnTo>
                      <a:pt x="244" y="385"/>
                    </a:lnTo>
                    <a:lnTo>
                      <a:pt x="231" y="390"/>
                    </a:lnTo>
                    <a:lnTo>
                      <a:pt x="225" y="390"/>
                    </a:lnTo>
                    <a:lnTo>
                      <a:pt x="218" y="391"/>
                    </a:lnTo>
                    <a:lnTo>
                      <a:pt x="215" y="394"/>
                    </a:lnTo>
                    <a:lnTo>
                      <a:pt x="210" y="392"/>
                    </a:lnTo>
                    <a:lnTo>
                      <a:pt x="206" y="392"/>
                    </a:lnTo>
                    <a:lnTo>
                      <a:pt x="206" y="391"/>
                    </a:lnTo>
                    <a:lnTo>
                      <a:pt x="205" y="388"/>
                    </a:lnTo>
                    <a:lnTo>
                      <a:pt x="205" y="384"/>
                    </a:lnTo>
                    <a:lnTo>
                      <a:pt x="202" y="382"/>
                    </a:lnTo>
                    <a:lnTo>
                      <a:pt x="202" y="378"/>
                    </a:lnTo>
                    <a:lnTo>
                      <a:pt x="199" y="375"/>
                    </a:lnTo>
                    <a:lnTo>
                      <a:pt x="189" y="376"/>
                    </a:lnTo>
                    <a:lnTo>
                      <a:pt x="180" y="376"/>
                    </a:lnTo>
                    <a:lnTo>
                      <a:pt x="177" y="379"/>
                    </a:lnTo>
                    <a:lnTo>
                      <a:pt x="174" y="376"/>
                    </a:lnTo>
                    <a:lnTo>
                      <a:pt x="177" y="375"/>
                    </a:lnTo>
                    <a:lnTo>
                      <a:pt x="174" y="369"/>
                    </a:lnTo>
                    <a:lnTo>
                      <a:pt x="174" y="365"/>
                    </a:lnTo>
                    <a:lnTo>
                      <a:pt x="173" y="363"/>
                    </a:lnTo>
                    <a:lnTo>
                      <a:pt x="167" y="363"/>
                    </a:lnTo>
                    <a:lnTo>
                      <a:pt x="167" y="362"/>
                    </a:lnTo>
                    <a:lnTo>
                      <a:pt x="166" y="358"/>
                    </a:lnTo>
                    <a:lnTo>
                      <a:pt x="173" y="352"/>
                    </a:lnTo>
                    <a:lnTo>
                      <a:pt x="174" y="352"/>
                    </a:lnTo>
                    <a:lnTo>
                      <a:pt x="174" y="350"/>
                    </a:lnTo>
                    <a:lnTo>
                      <a:pt x="177" y="350"/>
                    </a:lnTo>
                    <a:lnTo>
                      <a:pt x="177" y="347"/>
                    </a:lnTo>
                    <a:lnTo>
                      <a:pt x="173" y="345"/>
                    </a:lnTo>
                    <a:lnTo>
                      <a:pt x="173" y="343"/>
                    </a:lnTo>
                    <a:lnTo>
                      <a:pt x="170" y="339"/>
                    </a:lnTo>
                    <a:lnTo>
                      <a:pt x="170" y="336"/>
                    </a:lnTo>
                    <a:lnTo>
                      <a:pt x="168" y="334"/>
                    </a:lnTo>
                    <a:lnTo>
                      <a:pt x="168" y="329"/>
                    </a:lnTo>
                    <a:lnTo>
                      <a:pt x="174" y="329"/>
                    </a:lnTo>
                    <a:lnTo>
                      <a:pt x="173" y="321"/>
                    </a:lnTo>
                    <a:lnTo>
                      <a:pt x="173" y="317"/>
                    </a:lnTo>
                    <a:lnTo>
                      <a:pt x="170" y="317"/>
                    </a:lnTo>
                    <a:lnTo>
                      <a:pt x="168" y="320"/>
                    </a:lnTo>
                    <a:lnTo>
                      <a:pt x="160" y="320"/>
                    </a:lnTo>
                    <a:lnTo>
                      <a:pt x="160" y="310"/>
                    </a:lnTo>
                    <a:lnTo>
                      <a:pt x="164" y="310"/>
                    </a:lnTo>
                    <a:lnTo>
                      <a:pt x="164" y="292"/>
                    </a:lnTo>
                    <a:lnTo>
                      <a:pt x="161" y="288"/>
                    </a:lnTo>
                    <a:lnTo>
                      <a:pt x="161" y="284"/>
                    </a:lnTo>
                    <a:lnTo>
                      <a:pt x="168" y="284"/>
                    </a:lnTo>
                    <a:lnTo>
                      <a:pt x="168" y="282"/>
                    </a:lnTo>
                    <a:lnTo>
                      <a:pt x="167" y="275"/>
                    </a:lnTo>
                    <a:lnTo>
                      <a:pt x="167" y="274"/>
                    </a:lnTo>
                    <a:lnTo>
                      <a:pt x="161" y="274"/>
                    </a:lnTo>
                    <a:lnTo>
                      <a:pt x="160" y="266"/>
                    </a:lnTo>
                    <a:lnTo>
                      <a:pt x="160" y="272"/>
                    </a:lnTo>
                    <a:lnTo>
                      <a:pt x="155" y="272"/>
                    </a:lnTo>
                    <a:lnTo>
                      <a:pt x="154" y="266"/>
                    </a:lnTo>
                    <a:lnTo>
                      <a:pt x="150" y="266"/>
                    </a:lnTo>
                    <a:lnTo>
                      <a:pt x="151" y="262"/>
                    </a:lnTo>
                    <a:lnTo>
                      <a:pt x="147" y="262"/>
                    </a:lnTo>
                    <a:lnTo>
                      <a:pt x="142" y="266"/>
                    </a:lnTo>
                    <a:lnTo>
                      <a:pt x="141" y="262"/>
                    </a:lnTo>
                    <a:lnTo>
                      <a:pt x="134" y="262"/>
                    </a:lnTo>
                    <a:lnTo>
                      <a:pt x="132" y="258"/>
                    </a:lnTo>
                    <a:lnTo>
                      <a:pt x="132" y="255"/>
                    </a:lnTo>
                    <a:lnTo>
                      <a:pt x="137" y="253"/>
                    </a:lnTo>
                    <a:lnTo>
                      <a:pt x="141" y="250"/>
                    </a:lnTo>
                    <a:lnTo>
                      <a:pt x="142" y="247"/>
                    </a:lnTo>
                    <a:lnTo>
                      <a:pt x="142" y="246"/>
                    </a:lnTo>
                    <a:lnTo>
                      <a:pt x="141" y="240"/>
                    </a:lnTo>
                    <a:lnTo>
                      <a:pt x="141" y="236"/>
                    </a:lnTo>
                    <a:lnTo>
                      <a:pt x="145" y="233"/>
                    </a:lnTo>
                    <a:lnTo>
                      <a:pt x="147" y="233"/>
                    </a:lnTo>
                    <a:lnTo>
                      <a:pt x="147" y="230"/>
                    </a:lnTo>
                    <a:lnTo>
                      <a:pt x="145" y="227"/>
                    </a:lnTo>
                    <a:lnTo>
                      <a:pt x="142" y="226"/>
                    </a:lnTo>
                    <a:lnTo>
                      <a:pt x="135" y="226"/>
                    </a:lnTo>
                    <a:lnTo>
                      <a:pt x="132" y="230"/>
                    </a:lnTo>
                    <a:lnTo>
                      <a:pt x="128" y="230"/>
                    </a:lnTo>
                    <a:lnTo>
                      <a:pt x="126" y="231"/>
                    </a:lnTo>
                    <a:lnTo>
                      <a:pt x="124" y="231"/>
                    </a:lnTo>
                    <a:lnTo>
                      <a:pt x="124" y="236"/>
                    </a:lnTo>
                    <a:lnTo>
                      <a:pt x="125" y="236"/>
                    </a:lnTo>
                    <a:lnTo>
                      <a:pt x="125" y="243"/>
                    </a:lnTo>
                    <a:lnTo>
                      <a:pt x="121" y="242"/>
                    </a:lnTo>
                    <a:lnTo>
                      <a:pt x="119" y="242"/>
                    </a:lnTo>
                    <a:lnTo>
                      <a:pt x="113" y="245"/>
                    </a:lnTo>
                    <a:lnTo>
                      <a:pt x="110" y="245"/>
                    </a:lnTo>
                    <a:lnTo>
                      <a:pt x="110" y="242"/>
                    </a:lnTo>
                    <a:lnTo>
                      <a:pt x="106" y="242"/>
                    </a:lnTo>
                    <a:lnTo>
                      <a:pt x="106" y="240"/>
                    </a:lnTo>
                    <a:lnTo>
                      <a:pt x="109" y="237"/>
                    </a:lnTo>
                    <a:lnTo>
                      <a:pt x="110" y="237"/>
                    </a:lnTo>
                    <a:lnTo>
                      <a:pt x="110" y="233"/>
                    </a:lnTo>
                    <a:lnTo>
                      <a:pt x="109" y="231"/>
                    </a:lnTo>
                    <a:lnTo>
                      <a:pt x="109" y="227"/>
                    </a:lnTo>
                    <a:lnTo>
                      <a:pt x="99" y="230"/>
                    </a:lnTo>
                    <a:lnTo>
                      <a:pt x="97" y="233"/>
                    </a:lnTo>
                    <a:lnTo>
                      <a:pt x="97" y="230"/>
                    </a:lnTo>
                    <a:lnTo>
                      <a:pt x="93" y="227"/>
                    </a:lnTo>
                    <a:lnTo>
                      <a:pt x="92" y="227"/>
                    </a:lnTo>
                    <a:lnTo>
                      <a:pt x="89" y="230"/>
                    </a:lnTo>
                    <a:lnTo>
                      <a:pt x="84" y="233"/>
                    </a:lnTo>
                    <a:lnTo>
                      <a:pt x="83" y="233"/>
                    </a:lnTo>
                    <a:lnTo>
                      <a:pt x="80" y="230"/>
                    </a:lnTo>
                    <a:lnTo>
                      <a:pt x="71" y="231"/>
                    </a:lnTo>
                    <a:lnTo>
                      <a:pt x="66" y="231"/>
                    </a:lnTo>
                    <a:lnTo>
                      <a:pt x="61" y="234"/>
                    </a:lnTo>
                    <a:lnTo>
                      <a:pt x="57" y="234"/>
                    </a:lnTo>
                    <a:lnTo>
                      <a:pt x="57" y="231"/>
                    </a:lnTo>
                    <a:lnTo>
                      <a:pt x="52" y="223"/>
                    </a:lnTo>
                    <a:lnTo>
                      <a:pt x="51" y="223"/>
                    </a:lnTo>
                    <a:lnTo>
                      <a:pt x="44" y="226"/>
                    </a:lnTo>
                    <a:lnTo>
                      <a:pt x="41" y="223"/>
                    </a:lnTo>
                    <a:lnTo>
                      <a:pt x="39" y="223"/>
                    </a:lnTo>
                    <a:lnTo>
                      <a:pt x="39" y="214"/>
                    </a:lnTo>
                    <a:lnTo>
                      <a:pt x="38" y="210"/>
                    </a:lnTo>
                    <a:lnTo>
                      <a:pt x="38" y="204"/>
                    </a:lnTo>
                    <a:lnTo>
                      <a:pt x="35" y="192"/>
                    </a:lnTo>
                    <a:lnTo>
                      <a:pt x="35" y="191"/>
                    </a:lnTo>
                    <a:lnTo>
                      <a:pt x="32" y="185"/>
                    </a:lnTo>
                    <a:lnTo>
                      <a:pt x="32" y="181"/>
                    </a:lnTo>
                    <a:lnTo>
                      <a:pt x="38" y="178"/>
                    </a:lnTo>
                    <a:lnTo>
                      <a:pt x="39" y="176"/>
                    </a:lnTo>
                    <a:lnTo>
                      <a:pt x="38" y="173"/>
                    </a:lnTo>
                    <a:lnTo>
                      <a:pt x="38" y="169"/>
                    </a:lnTo>
                    <a:lnTo>
                      <a:pt x="39" y="169"/>
                    </a:lnTo>
                    <a:lnTo>
                      <a:pt x="50" y="166"/>
                    </a:lnTo>
                    <a:lnTo>
                      <a:pt x="50" y="160"/>
                    </a:lnTo>
                    <a:lnTo>
                      <a:pt x="47" y="159"/>
                    </a:lnTo>
                    <a:lnTo>
                      <a:pt x="45" y="159"/>
                    </a:lnTo>
                    <a:lnTo>
                      <a:pt x="42" y="158"/>
                    </a:lnTo>
                    <a:lnTo>
                      <a:pt x="42" y="153"/>
                    </a:lnTo>
                    <a:lnTo>
                      <a:pt x="41" y="150"/>
                    </a:lnTo>
                    <a:lnTo>
                      <a:pt x="35" y="153"/>
                    </a:lnTo>
                    <a:lnTo>
                      <a:pt x="32" y="153"/>
                    </a:lnTo>
                    <a:lnTo>
                      <a:pt x="23" y="155"/>
                    </a:lnTo>
                    <a:lnTo>
                      <a:pt x="21" y="155"/>
                    </a:lnTo>
                    <a:lnTo>
                      <a:pt x="19" y="152"/>
                    </a:lnTo>
                    <a:lnTo>
                      <a:pt x="19" y="136"/>
                    </a:lnTo>
                    <a:lnTo>
                      <a:pt x="16" y="129"/>
                    </a:lnTo>
                    <a:lnTo>
                      <a:pt x="16" y="117"/>
                    </a:lnTo>
                    <a:lnTo>
                      <a:pt x="18" y="114"/>
                    </a:lnTo>
                    <a:lnTo>
                      <a:pt x="18" y="105"/>
                    </a:lnTo>
                    <a:lnTo>
                      <a:pt x="15" y="100"/>
                    </a:lnTo>
                    <a:lnTo>
                      <a:pt x="13" y="97"/>
                    </a:lnTo>
                    <a:lnTo>
                      <a:pt x="8" y="95"/>
                    </a:lnTo>
                    <a:lnTo>
                      <a:pt x="5" y="92"/>
                    </a:lnTo>
                    <a:lnTo>
                      <a:pt x="5" y="84"/>
                    </a:lnTo>
                    <a:lnTo>
                      <a:pt x="3" y="76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8" y="72"/>
                    </a:lnTo>
                    <a:lnTo>
                      <a:pt x="9" y="72"/>
                    </a:lnTo>
                    <a:lnTo>
                      <a:pt x="13" y="69"/>
                    </a:lnTo>
                    <a:lnTo>
                      <a:pt x="9" y="68"/>
                    </a:lnTo>
                    <a:lnTo>
                      <a:pt x="9" y="63"/>
                    </a:lnTo>
                    <a:lnTo>
                      <a:pt x="8" y="59"/>
                    </a:lnTo>
                    <a:lnTo>
                      <a:pt x="3" y="58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8" y="53"/>
                    </a:lnTo>
                    <a:lnTo>
                      <a:pt x="8" y="50"/>
                    </a:lnTo>
                    <a:lnTo>
                      <a:pt x="10" y="46"/>
                    </a:lnTo>
                    <a:lnTo>
                      <a:pt x="13" y="46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21" y="46"/>
                    </a:lnTo>
                    <a:lnTo>
                      <a:pt x="22" y="44"/>
                    </a:lnTo>
                    <a:lnTo>
                      <a:pt x="25" y="43"/>
                    </a:lnTo>
                    <a:lnTo>
                      <a:pt x="29" y="43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2" y="34"/>
                    </a:lnTo>
                    <a:lnTo>
                      <a:pt x="29" y="34"/>
                    </a:lnTo>
                    <a:lnTo>
                      <a:pt x="29" y="33"/>
                    </a:lnTo>
                    <a:lnTo>
                      <a:pt x="28" y="26"/>
                    </a:lnTo>
                    <a:lnTo>
                      <a:pt x="32" y="26"/>
                    </a:lnTo>
                    <a:lnTo>
                      <a:pt x="35" y="18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42" y="11"/>
                    </a:lnTo>
                    <a:lnTo>
                      <a:pt x="47" y="11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51" y="17"/>
                    </a:lnTo>
                    <a:lnTo>
                      <a:pt x="60" y="17"/>
                    </a:lnTo>
                    <a:lnTo>
                      <a:pt x="64" y="14"/>
                    </a:lnTo>
                    <a:lnTo>
                      <a:pt x="70" y="14"/>
                    </a:lnTo>
                    <a:lnTo>
                      <a:pt x="73" y="17"/>
                    </a:lnTo>
                    <a:lnTo>
                      <a:pt x="76" y="15"/>
                    </a:lnTo>
                    <a:lnTo>
                      <a:pt x="80" y="15"/>
                    </a:lnTo>
                    <a:lnTo>
                      <a:pt x="83" y="17"/>
                    </a:lnTo>
                    <a:lnTo>
                      <a:pt x="86" y="21"/>
                    </a:lnTo>
                    <a:lnTo>
                      <a:pt x="86" y="17"/>
                    </a:lnTo>
                    <a:lnTo>
                      <a:pt x="87" y="15"/>
                    </a:lnTo>
                    <a:lnTo>
                      <a:pt x="90" y="15"/>
                    </a:lnTo>
                    <a:lnTo>
                      <a:pt x="92" y="18"/>
                    </a:lnTo>
                    <a:lnTo>
                      <a:pt x="95" y="21"/>
                    </a:lnTo>
                    <a:lnTo>
                      <a:pt x="105" y="21"/>
                    </a:lnTo>
                    <a:lnTo>
                      <a:pt x="109" y="24"/>
                    </a:lnTo>
                    <a:lnTo>
                      <a:pt x="115" y="24"/>
                    </a:lnTo>
                    <a:lnTo>
                      <a:pt x="115" y="23"/>
                    </a:lnTo>
                    <a:lnTo>
                      <a:pt x="126" y="23"/>
                    </a:lnTo>
                    <a:lnTo>
                      <a:pt x="126" y="24"/>
                    </a:lnTo>
                    <a:lnTo>
                      <a:pt x="128" y="23"/>
                    </a:lnTo>
                    <a:lnTo>
                      <a:pt x="126" y="18"/>
                    </a:lnTo>
                    <a:lnTo>
                      <a:pt x="126" y="14"/>
                    </a:lnTo>
                    <a:lnTo>
                      <a:pt x="128" y="13"/>
                    </a:lnTo>
                    <a:lnTo>
                      <a:pt x="132" y="10"/>
                    </a:lnTo>
                    <a:lnTo>
                      <a:pt x="137" y="8"/>
                    </a:lnTo>
                    <a:lnTo>
                      <a:pt x="141" y="8"/>
                    </a:lnTo>
                    <a:lnTo>
                      <a:pt x="142" y="11"/>
                    </a:lnTo>
                    <a:lnTo>
                      <a:pt x="142" y="13"/>
                    </a:lnTo>
                    <a:lnTo>
                      <a:pt x="153" y="13"/>
                    </a:lnTo>
                    <a:lnTo>
                      <a:pt x="157" y="15"/>
                    </a:lnTo>
                    <a:lnTo>
                      <a:pt x="160" y="18"/>
                    </a:lnTo>
                    <a:lnTo>
                      <a:pt x="163" y="24"/>
                    </a:lnTo>
                    <a:lnTo>
                      <a:pt x="167" y="24"/>
                    </a:lnTo>
                    <a:lnTo>
                      <a:pt x="167" y="21"/>
                    </a:lnTo>
                    <a:lnTo>
                      <a:pt x="168" y="15"/>
                    </a:lnTo>
                    <a:lnTo>
                      <a:pt x="171" y="15"/>
                    </a:lnTo>
                    <a:lnTo>
                      <a:pt x="173" y="18"/>
                    </a:lnTo>
                    <a:lnTo>
                      <a:pt x="176" y="18"/>
                    </a:lnTo>
                    <a:lnTo>
                      <a:pt x="176" y="24"/>
                    </a:lnTo>
                    <a:lnTo>
                      <a:pt x="192" y="24"/>
                    </a:lnTo>
                    <a:lnTo>
                      <a:pt x="195" y="23"/>
                    </a:lnTo>
                    <a:lnTo>
                      <a:pt x="197" y="23"/>
                    </a:lnTo>
                    <a:lnTo>
                      <a:pt x="197" y="17"/>
                    </a:lnTo>
                    <a:lnTo>
                      <a:pt x="208" y="17"/>
                    </a:lnTo>
                    <a:lnTo>
                      <a:pt x="212" y="15"/>
                    </a:lnTo>
                    <a:lnTo>
                      <a:pt x="213" y="15"/>
                    </a:lnTo>
                    <a:lnTo>
                      <a:pt x="213" y="7"/>
                    </a:lnTo>
                    <a:lnTo>
                      <a:pt x="216" y="2"/>
                    </a:lnTo>
                    <a:lnTo>
                      <a:pt x="218" y="2"/>
                    </a:lnTo>
                    <a:lnTo>
                      <a:pt x="222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361">
                <a:extLst>
                  <a:ext uri="{FF2B5EF4-FFF2-40B4-BE49-F238E27FC236}">
                    <a16:creationId xmlns:a16="http://schemas.microsoft.com/office/drawing/2014/main" id="{86F82430-13E7-40C6-B2F6-8AF39F5C6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430"/>
                <a:ext cx="894" cy="1221"/>
              </a:xfrm>
              <a:custGeom>
                <a:avLst/>
                <a:gdLst>
                  <a:gd name="T0" fmla="*/ 623 w 894"/>
                  <a:gd name="T1" fmla="*/ 48 h 1221"/>
                  <a:gd name="T2" fmla="*/ 616 w 894"/>
                  <a:gd name="T3" fmla="*/ 88 h 1221"/>
                  <a:gd name="T4" fmla="*/ 649 w 894"/>
                  <a:gd name="T5" fmla="*/ 178 h 1221"/>
                  <a:gd name="T6" fmla="*/ 664 w 894"/>
                  <a:gd name="T7" fmla="*/ 259 h 1221"/>
                  <a:gd name="T8" fmla="*/ 728 w 894"/>
                  <a:gd name="T9" fmla="*/ 267 h 1221"/>
                  <a:gd name="T10" fmla="*/ 749 w 894"/>
                  <a:gd name="T11" fmla="*/ 291 h 1221"/>
                  <a:gd name="T12" fmla="*/ 775 w 894"/>
                  <a:gd name="T13" fmla="*/ 354 h 1221"/>
                  <a:gd name="T14" fmla="*/ 809 w 894"/>
                  <a:gd name="T15" fmla="*/ 407 h 1221"/>
                  <a:gd name="T16" fmla="*/ 846 w 894"/>
                  <a:gd name="T17" fmla="*/ 452 h 1221"/>
                  <a:gd name="T18" fmla="*/ 865 w 894"/>
                  <a:gd name="T19" fmla="*/ 526 h 1221"/>
                  <a:gd name="T20" fmla="*/ 854 w 894"/>
                  <a:gd name="T21" fmla="*/ 580 h 1221"/>
                  <a:gd name="T22" fmla="*/ 809 w 894"/>
                  <a:gd name="T23" fmla="*/ 675 h 1221"/>
                  <a:gd name="T24" fmla="*/ 732 w 894"/>
                  <a:gd name="T25" fmla="*/ 768 h 1221"/>
                  <a:gd name="T26" fmla="*/ 694 w 894"/>
                  <a:gd name="T27" fmla="*/ 780 h 1221"/>
                  <a:gd name="T28" fmla="*/ 655 w 894"/>
                  <a:gd name="T29" fmla="*/ 876 h 1221"/>
                  <a:gd name="T30" fmla="*/ 465 w 894"/>
                  <a:gd name="T31" fmla="*/ 1044 h 1221"/>
                  <a:gd name="T32" fmla="*/ 445 w 894"/>
                  <a:gd name="T33" fmla="*/ 1054 h 1221"/>
                  <a:gd name="T34" fmla="*/ 425 w 894"/>
                  <a:gd name="T35" fmla="*/ 983 h 1221"/>
                  <a:gd name="T36" fmla="*/ 394 w 894"/>
                  <a:gd name="T37" fmla="*/ 1071 h 1221"/>
                  <a:gd name="T38" fmla="*/ 407 w 894"/>
                  <a:gd name="T39" fmla="*/ 1128 h 1221"/>
                  <a:gd name="T40" fmla="*/ 433 w 894"/>
                  <a:gd name="T41" fmla="*/ 1148 h 1221"/>
                  <a:gd name="T42" fmla="*/ 409 w 894"/>
                  <a:gd name="T43" fmla="*/ 1187 h 1221"/>
                  <a:gd name="T44" fmla="*/ 312 w 894"/>
                  <a:gd name="T45" fmla="*/ 1129 h 1221"/>
                  <a:gd name="T46" fmla="*/ 209 w 894"/>
                  <a:gd name="T47" fmla="*/ 1168 h 1221"/>
                  <a:gd name="T48" fmla="*/ 152 w 894"/>
                  <a:gd name="T49" fmla="*/ 1180 h 1221"/>
                  <a:gd name="T50" fmla="*/ 36 w 894"/>
                  <a:gd name="T51" fmla="*/ 1155 h 1221"/>
                  <a:gd name="T52" fmla="*/ 41 w 894"/>
                  <a:gd name="T53" fmla="*/ 1065 h 1221"/>
                  <a:gd name="T54" fmla="*/ 99 w 894"/>
                  <a:gd name="T55" fmla="*/ 1023 h 1221"/>
                  <a:gd name="T56" fmla="*/ 122 w 894"/>
                  <a:gd name="T57" fmla="*/ 980 h 1221"/>
                  <a:gd name="T58" fmla="*/ 171 w 894"/>
                  <a:gd name="T59" fmla="*/ 928 h 1221"/>
                  <a:gd name="T60" fmla="*/ 235 w 894"/>
                  <a:gd name="T61" fmla="*/ 864 h 1221"/>
                  <a:gd name="T62" fmla="*/ 230 w 894"/>
                  <a:gd name="T63" fmla="*/ 773 h 1221"/>
                  <a:gd name="T64" fmla="*/ 264 w 894"/>
                  <a:gd name="T65" fmla="*/ 686 h 1221"/>
                  <a:gd name="T66" fmla="*/ 319 w 894"/>
                  <a:gd name="T67" fmla="*/ 700 h 1221"/>
                  <a:gd name="T68" fmla="*/ 330 w 894"/>
                  <a:gd name="T69" fmla="*/ 731 h 1221"/>
                  <a:gd name="T70" fmla="*/ 349 w 894"/>
                  <a:gd name="T71" fmla="*/ 703 h 1221"/>
                  <a:gd name="T72" fmla="*/ 386 w 894"/>
                  <a:gd name="T73" fmla="*/ 717 h 1221"/>
                  <a:gd name="T74" fmla="*/ 433 w 894"/>
                  <a:gd name="T75" fmla="*/ 725 h 1221"/>
                  <a:gd name="T76" fmla="*/ 470 w 894"/>
                  <a:gd name="T77" fmla="*/ 736 h 1221"/>
                  <a:gd name="T78" fmla="*/ 535 w 894"/>
                  <a:gd name="T79" fmla="*/ 746 h 1221"/>
                  <a:gd name="T80" fmla="*/ 539 w 894"/>
                  <a:gd name="T81" fmla="*/ 728 h 1221"/>
                  <a:gd name="T82" fmla="*/ 516 w 894"/>
                  <a:gd name="T83" fmla="*/ 706 h 1221"/>
                  <a:gd name="T84" fmla="*/ 512 w 894"/>
                  <a:gd name="T85" fmla="*/ 651 h 1221"/>
                  <a:gd name="T86" fmla="*/ 513 w 894"/>
                  <a:gd name="T87" fmla="*/ 570 h 1221"/>
                  <a:gd name="T88" fmla="*/ 461 w 894"/>
                  <a:gd name="T89" fmla="*/ 557 h 1221"/>
                  <a:gd name="T90" fmla="*/ 416 w 894"/>
                  <a:gd name="T91" fmla="*/ 517 h 1221"/>
                  <a:gd name="T92" fmla="*/ 409 w 894"/>
                  <a:gd name="T93" fmla="*/ 468 h 1221"/>
                  <a:gd name="T94" fmla="*/ 426 w 894"/>
                  <a:gd name="T95" fmla="*/ 396 h 1221"/>
                  <a:gd name="T96" fmla="*/ 388 w 894"/>
                  <a:gd name="T97" fmla="*/ 375 h 1221"/>
                  <a:gd name="T98" fmla="*/ 357 w 894"/>
                  <a:gd name="T99" fmla="*/ 339 h 1221"/>
                  <a:gd name="T100" fmla="*/ 319 w 894"/>
                  <a:gd name="T101" fmla="*/ 312 h 1221"/>
                  <a:gd name="T102" fmla="*/ 316 w 894"/>
                  <a:gd name="T103" fmla="*/ 268 h 1221"/>
                  <a:gd name="T104" fmla="*/ 339 w 894"/>
                  <a:gd name="T105" fmla="*/ 198 h 1221"/>
                  <a:gd name="T106" fmla="*/ 351 w 894"/>
                  <a:gd name="T107" fmla="*/ 142 h 1221"/>
                  <a:gd name="T108" fmla="*/ 312 w 894"/>
                  <a:gd name="T109" fmla="*/ 100 h 1221"/>
                  <a:gd name="T110" fmla="*/ 274 w 894"/>
                  <a:gd name="T111" fmla="*/ 101 h 1221"/>
                  <a:gd name="T112" fmla="*/ 239 w 894"/>
                  <a:gd name="T113" fmla="*/ 61 h 1221"/>
                  <a:gd name="T114" fmla="*/ 296 w 894"/>
                  <a:gd name="T115" fmla="*/ 30 h 1221"/>
                  <a:gd name="T116" fmla="*/ 343 w 894"/>
                  <a:gd name="T117" fmla="*/ 43 h 1221"/>
                  <a:gd name="T118" fmla="*/ 444 w 894"/>
                  <a:gd name="T119" fmla="*/ 39 h 1221"/>
                  <a:gd name="T120" fmla="*/ 513 w 894"/>
                  <a:gd name="T121" fmla="*/ 11 h 1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94" h="1221">
                    <a:moveTo>
                      <a:pt x="552" y="0"/>
                    </a:moveTo>
                    <a:lnTo>
                      <a:pt x="554" y="0"/>
                    </a:lnTo>
                    <a:lnTo>
                      <a:pt x="554" y="13"/>
                    </a:lnTo>
                    <a:lnTo>
                      <a:pt x="552" y="14"/>
                    </a:lnTo>
                    <a:lnTo>
                      <a:pt x="552" y="17"/>
                    </a:lnTo>
                    <a:lnTo>
                      <a:pt x="554" y="17"/>
                    </a:lnTo>
                    <a:lnTo>
                      <a:pt x="554" y="25"/>
                    </a:lnTo>
                    <a:lnTo>
                      <a:pt x="558" y="25"/>
                    </a:lnTo>
                    <a:lnTo>
                      <a:pt x="561" y="32"/>
                    </a:lnTo>
                    <a:lnTo>
                      <a:pt x="564" y="32"/>
                    </a:lnTo>
                    <a:lnTo>
                      <a:pt x="564" y="39"/>
                    </a:lnTo>
                    <a:lnTo>
                      <a:pt x="565" y="43"/>
                    </a:lnTo>
                    <a:lnTo>
                      <a:pt x="570" y="43"/>
                    </a:lnTo>
                    <a:lnTo>
                      <a:pt x="574" y="46"/>
                    </a:lnTo>
                    <a:lnTo>
                      <a:pt x="580" y="46"/>
                    </a:lnTo>
                    <a:lnTo>
                      <a:pt x="586" y="43"/>
                    </a:lnTo>
                    <a:lnTo>
                      <a:pt x="590" y="43"/>
                    </a:lnTo>
                    <a:lnTo>
                      <a:pt x="591" y="48"/>
                    </a:lnTo>
                    <a:lnTo>
                      <a:pt x="594" y="48"/>
                    </a:lnTo>
                    <a:lnTo>
                      <a:pt x="594" y="43"/>
                    </a:lnTo>
                    <a:lnTo>
                      <a:pt x="600" y="42"/>
                    </a:lnTo>
                    <a:lnTo>
                      <a:pt x="606" y="43"/>
                    </a:lnTo>
                    <a:lnTo>
                      <a:pt x="610" y="48"/>
                    </a:lnTo>
                    <a:lnTo>
                      <a:pt x="623" y="48"/>
                    </a:lnTo>
                    <a:lnTo>
                      <a:pt x="628" y="52"/>
                    </a:lnTo>
                    <a:lnTo>
                      <a:pt x="630" y="52"/>
                    </a:lnTo>
                    <a:lnTo>
                      <a:pt x="635" y="51"/>
                    </a:lnTo>
                    <a:lnTo>
                      <a:pt x="636" y="58"/>
                    </a:lnTo>
                    <a:lnTo>
                      <a:pt x="636" y="59"/>
                    </a:lnTo>
                    <a:lnTo>
                      <a:pt x="639" y="59"/>
                    </a:lnTo>
                    <a:lnTo>
                      <a:pt x="639" y="64"/>
                    </a:lnTo>
                    <a:lnTo>
                      <a:pt x="636" y="64"/>
                    </a:lnTo>
                    <a:lnTo>
                      <a:pt x="636" y="68"/>
                    </a:lnTo>
                    <a:lnTo>
                      <a:pt x="632" y="68"/>
                    </a:lnTo>
                    <a:lnTo>
                      <a:pt x="629" y="69"/>
                    </a:lnTo>
                    <a:lnTo>
                      <a:pt x="628" y="71"/>
                    </a:lnTo>
                    <a:lnTo>
                      <a:pt x="625" y="69"/>
                    </a:lnTo>
                    <a:lnTo>
                      <a:pt x="623" y="69"/>
                    </a:lnTo>
                    <a:lnTo>
                      <a:pt x="620" y="71"/>
                    </a:lnTo>
                    <a:lnTo>
                      <a:pt x="617" y="71"/>
                    </a:lnTo>
                    <a:lnTo>
                      <a:pt x="615" y="75"/>
                    </a:lnTo>
                    <a:lnTo>
                      <a:pt x="615" y="78"/>
                    </a:lnTo>
                    <a:lnTo>
                      <a:pt x="610" y="75"/>
                    </a:lnTo>
                    <a:lnTo>
                      <a:pt x="607" y="75"/>
                    </a:lnTo>
                    <a:lnTo>
                      <a:pt x="607" y="80"/>
                    </a:lnTo>
                    <a:lnTo>
                      <a:pt x="610" y="83"/>
                    </a:lnTo>
                    <a:lnTo>
                      <a:pt x="615" y="84"/>
                    </a:lnTo>
                    <a:lnTo>
                      <a:pt x="616" y="88"/>
                    </a:lnTo>
                    <a:lnTo>
                      <a:pt x="616" y="93"/>
                    </a:lnTo>
                    <a:lnTo>
                      <a:pt x="620" y="94"/>
                    </a:lnTo>
                    <a:lnTo>
                      <a:pt x="616" y="97"/>
                    </a:lnTo>
                    <a:lnTo>
                      <a:pt x="615" y="97"/>
                    </a:lnTo>
                    <a:lnTo>
                      <a:pt x="612" y="98"/>
                    </a:lnTo>
                    <a:lnTo>
                      <a:pt x="610" y="98"/>
                    </a:lnTo>
                    <a:lnTo>
                      <a:pt x="610" y="101"/>
                    </a:lnTo>
                    <a:lnTo>
                      <a:pt x="612" y="109"/>
                    </a:lnTo>
                    <a:lnTo>
                      <a:pt x="612" y="117"/>
                    </a:lnTo>
                    <a:lnTo>
                      <a:pt x="615" y="120"/>
                    </a:lnTo>
                    <a:lnTo>
                      <a:pt x="620" y="122"/>
                    </a:lnTo>
                    <a:lnTo>
                      <a:pt x="622" y="125"/>
                    </a:lnTo>
                    <a:lnTo>
                      <a:pt x="625" y="130"/>
                    </a:lnTo>
                    <a:lnTo>
                      <a:pt x="625" y="139"/>
                    </a:lnTo>
                    <a:lnTo>
                      <a:pt x="623" y="142"/>
                    </a:lnTo>
                    <a:lnTo>
                      <a:pt x="623" y="154"/>
                    </a:lnTo>
                    <a:lnTo>
                      <a:pt x="626" y="161"/>
                    </a:lnTo>
                    <a:lnTo>
                      <a:pt x="626" y="177"/>
                    </a:lnTo>
                    <a:lnTo>
                      <a:pt x="628" y="180"/>
                    </a:lnTo>
                    <a:lnTo>
                      <a:pt x="630" y="180"/>
                    </a:lnTo>
                    <a:lnTo>
                      <a:pt x="639" y="178"/>
                    </a:lnTo>
                    <a:lnTo>
                      <a:pt x="642" y="178"/>
                    </a:lnTo>
                    <a:lnTo>
                      <a:pt x="648" y="175"/>
                    </a:lnTo>
                    <a:lnTo>
                      <a:pt x="649" y="178"/>
                    </a:lnTo>
                    <a:lnTo>
                      <a:pt x="649" y="183"/>
                    </a:lnTo>
                    <a:lnTo>
                      <a:pt x="652" y="184"/>
                    </a:lnTo>
                    <a:lnTo>
                      <a:pt x="654" y="184"/>
                    </a:lnTo>
                    <a:lnTo>
                      <a:pt x="657" y="185"/>
                    </a:lnTo>
                    <a:lnTo>
                      <a:pt x="657" y="191"/>
                    </a:lnTo>
                    <a:lnTo>
                      <a:pt x="646" y="194"/>
                    </a:lnTo>
                    <a:lnTo>
                      <a:pt x="645" y="194"/>
                    </a:lnTo>
                    <a:lnTo>
                      <a:pt x="645" y="198"/>
                    </a:lnTo>
                    <a:lnTo>
                      <a:pt x="646" y="201"/>
                    </a:lnTo>
                    <a:lnTo>
                      <a:pt x="645" y="203"/>
                    </a:lnTo>
                    <a:lnTo>
                      <a:pt x="639" y="206"/>
                    </a:lnTo>
                    <a:lnTo>
                      <a:pt x="639" y="210"/>
                    </a:lnTo>
                    <a:lnTo>
                      <a:pt x="642" y="216"/>
                    </a:lnTo>
                    <a:lnTo>
                      <a:pt x="642" y="217"/>
                    </a:lnTo>
                    <a:lnTo>
                      <a:pt x="645" y="229"/>
                    </a:lnTo>
                    <a:lnTo>
                      <a:pt x="645" y="235"/>
                    </a:lnTo>
                    <a:lnTo>
                      <a:pt x="646" y="239"/>
                    </a:lnTo>
                    <a:lnTo>
                      <a:pt x="646" y="248"/>
                    </a:lnTo>
                    <a:lnTo>
                      <a:pt x="648" y="248"/>
                    </a:lnTo>
                    <a:lnTo>
                      <a:pt x="651" y="251"/>
                    </a:lnTo>
                    <a:lnTo>
                      <a:pt x="658" y="248"/>
                    </a:lnTo>
                    <a:lnTo>
                      <a:pt x="659" y="248"/>
                    </a:lnTo>
                    <a:lnTo>
                      <a:pt x="664" y="256"/>
                    </a:lnTo>
                    <a:lnTo>
                      <a:pt x="664" y="259"/>
                    </a:lnTo>
                    <a:lnTo>
                      <a:pt x="668" y="259"/>
                    </a:lnTo>
                    <a:lnTo>
                      <a:pt x="673" y="256"/>
                    </a:lnTo>
                    <a:lnTo>
                      <a:pt x="678" y="256"/>
                    </a:lnTo>
                    <a:lnTo>
                      <a:pt x="687" y="255"/>
                    </a:lnTo>
                    <a:lnTo>
                      <a:pt x="690" y="258"/>
                    </a:lnTo>
                    <a:lnTo>
                      <a:pt x="691" y="258"/>
                    </a:lnTo>
                    <a:lnTo>
                      <a:pt x="696" y="255"/>
                    </a:lnTo>
                    <a:lnTo>
                      <a:pt x="699" y="252"/>
                    </a:lnTo>
                    <a:lnTo>
                      <a:pt x="700" y="252"/>
                    </a:lnTo>
                    <a:lnTo>
                      <a:pt x="704" y="255"/>
                    </a:lnTo>
                    <a:lnTo>
                      <a:pt x="704" y="258"/>
                    </a:lnTo>
                    <a:lnTo>
                      <a:pt x="706" y="255"/>
                    </a:lnTo>
                    <a:lnTo>
                      <a:pt x="716" y="252"/>
                    </a:lnTo>
                    <a:lnTo>
                      <a:pt x="716" y="256"/>
                    </a:lnTo>
                    <a:lnTo>
                      <a:pt x="717" y="258"/>
                    </a:lnTo>
                    <a:lnTo>
                      <a:pt x="717" y="262"/>
                    </a:lnTo>
                    <a:lnTo>
                      <a:pt x="716" y="262"/>
                    </a:lnTo>
                    <a:lnTo>
                      <a:pt x="713" y="265"/>
                    </a:lnTo>
                    <a:lnTo>
                      <a:pt x="713" y="267"/>
                    </a:lnTo>
                    <a:lnTo>
                      <a:pt x="717" y="267"/>
                    </a:lnTo>
                    <a:lnTo>
                      <a:pt x="717" y="270"/>
                    </a:lnTo>
                    <a:lnTo>
                      <a:pt x="720" y="270"/>
                    </a:lnTo>
                    <a:lnTo>
                      <a:pt x="726" y="267"/>
                    </a:lnTo>
                    <a:lnTo>
                      <a:pt x="728" y="267"/>
                    </a:lnTo>
                    <a:lnTo>
                      <a:pt x="732" y="268"/>
                    </a:lnTo>
                    <a:lnTo>
                      <a:pt x="732" y="261"/>
                    </a:lnTo>
                    <a:lnTo>
                      <a:pt x="731" y="261"/>
                    </a:lnTo>
                    <a:lnTo>
                      <a:pt x="731" y="256"/>
                    </a:lnTo>
                    <a:lnTo>
                      <a:pt x="733" y="256"/>
                    </a:lnTo>
                    <a:lnTo>
                      <a:pt x="735" y="255"/>
                    </a:lnTo>
                    <a:lnTo>
                      <a:pt x="739" y="255"/>
                    </a:lnTo>
                    <a:lnTo>
                      <a:pt x="742" y="251"/>
                    </a:lnTo>
                    <a:lnTo>
                      <a:pt x="749" y="251"/>
                    </a:lnTo>
                    <a:lnTo>
                      <a:pt x="752" y="252"/>
                    </a:lnTo>
                    <a:lnTo>
                      <a:pt x="754" y="255"/>
                    </a:lnTo>
                    <a:lnTo>
                      <a:pt x="754" y="258"/>
                    </a:lnTo>
                    <a:lnTo>
                      <a:pt x="752" y="258"/>
                    </a:lnTo>
                    <a:lnTo>
                      <a:pt x="748" y="261"/>
                    </a:lnTo>
                    <a:lnTo>
                      <a:pt x="748" y="265"/>
                    </a:lnTo>
                    <a:lnTo>
                      <a:pt x="749" y="271"/>
                    </a:lnTo>
                    <a:lnTo>
                      <a:pt x="749" y="272"/>
                    </a:lnTo>
                    <a:lnTo>
                      <a:pt x="748" y="275"/>
                    </a:lnTo>
                    <a:lnTo>
                      <a:pt x="744" y="278"/>
                    </a:lnTo>
                    <a:lnTo>
                      <a:pt x="739" y="280"/>
                    </a:lnTo>
                    <a:lnTo>
                      <a:pt x="739" y="283"/>
                    </a:lnTo>
                    <a:lnTo>
                      <a:pt x="741" y="287"/>
                    </a:lnTo>
                    <a:lnTo>
                      <a:pt x="748" y="287"/>
                    </a:lnTo>
                    <a:lnTo>
                      <a:pt x="749" y="291"/>
                    </a:lnTo>
                    <a:lnTo>
                      <a:pt x="754" y="287"/>
                    </a:lnTo>
                    <a:lnTo>
                      <a:pt x="758" y="287"/>
                    </a:lnTo>
                    <a:lnTo>
                      <a:pt x="757" y="291"/>
                    </a:lnTo>
                    <a:lnTo>
                      <a:pt x="761" y="291"/>
                    </a:lnTo>
                    <a:lnTo>
                      <a:pt x="762" y="297"/>
                    </a:lnTo>
                    <a:lnTo>
                      <a:pt x="767" y="297"/>
                    </a:lnTo>
                    <a:lnTo>
                      <a:pt x="767" y="291"/>
                    </a:lnTo>
                    <a:lnTo>
                      <a:pt x="768" y="299"/>
                    </a:lnTo>
                    <a:lnTo>
                      <a:pt x="774" y="299"/>
                    </a:lnTo>
                    <a:lnTo>
                      <a:pt x="774" y="300"/>
                    </a:lnTo>
                    <a:lnTo>
                      <a:pt x="775" y="307"/>
                    </a:lnTo>
                    <a:lnTo>
                      <a:pt x="775" y="309"/>
                    </a:lnTo>
                    <a:lnTo>
                      <a:pt x="768" y="309"/>
                    </a:lnTo>
                    <a:lnTo>
                      <a:pt x="768" y="313"/>
                    </a:lnTo>
                    <a:lnTo>
                      <a:pt x="771" y="317"/>
                    </a:lnTo>
                    <a:lnTo>
                      <a:pt x="771" y="335"/>
                    </a:lnTo>
                    <a:lnTo>
                      <a:pt x="767" y="335"/>
                    </a:lnTo>
                    <a:lnTo>
                      <a:pt x="767" y="345"/>
                    </a:lnTo>
                    <a:lnTo>
                      <a:pt x="775" y="345"/>
                    </a:lnTo>
                    <a:lnTo>
                      <a:pt x="777" y="342"/>
                    </a:lnTo>
                    <a:lnTo>
                      <a:pt x="780" y="342"/>
                    </a:lnTo>
                    <a:lnTo>
                      <a:pt x="780" y="346"/>
                    </a:lnTo>
                    <a:lnTo>
                      <a:pt x="781" y="354"/>
                    </a:lnTo>
                    <a:lnTo>
                      <a:pt x="775" y="354"/>
                    </a:lnTo>
                    <a:lnTo>
                      <a:pt x="775" y="359"/>
                    </a:lnTo>
                    <a:lnTo>
                      <a:pt x="777" y="361"/>
                    </a:lnTo>
                    <a:lnTo>
                      <a:pt x="777" y="364"/>
                    </a:lnTo>
                    <a:lnTo>
                      <a:pt x="780" y="368"/>
                    </a:lnTo>
                    <a:lnTo>
                      <a:pt x="780" y="370"/>
                    </a:lnTo>
                    <a:lnTo>
                      <a:pt x="784" y="372"/>
                    </a:lnTo>
                    <a:lnTo>
                      <a:pt x="784" y="375"/>
                    </a:lnTo>
                    <a:lnTo>
                      <a:pt x="781" y="375"/>
                    </a:lnTo>
                    <a:lnTo>
                      <a:pt x="781" y="377"/>
                    </a:lnTo>
                    <a:lnTo>
                      <a:pt x="780" y="377"/>
                    </a:lnTo>
                    <a:lnTo>
                      <a:pt x="773" y="383"/>
                    </a:lnTo>
                    <a:lnTo>
                      <a:pt x="774" y="387"/>
                    </a:lnTo>
                    <a:lnTo>
                      <a:pt x="774" y="388"/>
                    </a:lnTo>
                    <a:lnTo>
                      <a:pt x="780" y="388"/>
                    </a:lnTo>
                    <a:lnTo>
                      <a:pt x="781" y="390"/>
                    </a:lnTo>
                    <a:lnTo>
                      <a:pt x="781" y="394"/>
                    </a:lnTo>
                    <a:lnTo>
                      <a:pt x="784" y="400"/>
                    </a:lnTo>
                    <a:lnTo>
                      <a:pt x="781" y="401"/>
                    </a:lnTo>
                    <a:lnTo>
                      <a:pt x="784" y="404"/>
                    </a:lnTo>
                    <a:lnTo>
                      <a:pt x="787" y="401"/>
                    </a:lnTo>
                    <a:lnTo>
                      <a:pt x="796" y="401"/>
                    </a:lnTo>
                    <a:lnTo>
                      <a:pt x="806" y="400"/>
                    </a:lnTo>
                    <a:lnTo>
                      <a:pt x="809" y="403"/>
                    </a:lnTo>
                    <a:lnTo>
                      <a:pt x="809" y="407"/>
                    </a:lnTo>
                    <a:lnTo>
                      <a:pt x="812" y="409"/>
                    </a:lnTo>
                    <a:lnTo>
                      <a:pt x="812" y="413"/>
                    </a:lnTo>
                    <a:lnTo>
                      <a:pt x="813" y="416"/>
                    </a:lnTo>
                    <a:lnTo>
                      <a:pt x="813" y="417"/>
                    </a:lnTo>
                    <a:lnTo>
                      <a:pt x="817" y="417"/>
                    </a:lnTo>
                    <a:lnTo>
                      <a:pt x="822" y="419"/>
                    </a:lnTo>
                    <a:lnTo>
                      <a:pt x="825" y="416"/>
                    </a:lnTo>
                    <a:lnTo>
                      <a:pt x="832" y="415"/>
                    </a:lnTo>
                    <a:lnTo>
                      <a:pt x="838" y="415"/>
                    </a:lnTo>
                    <a:lnTo>
                      <a:pt x="851" y="410"/>
                    </a:lnTo>
                    <a:lnTo>
                      <a:pt x="857" y="410"/>
                    </a:lnTo>
                    <a:lnTo>
                      <a:pt x="858" y="413"/>
                    </a:lnTo>
                    <a:lnTo>
                      <a:pt x="858" y="417"/>
                    </a:lnTo>
                    <a:lnTo>
                      <a:pt x="857" y="417"/>
                    </a:lnTo>
                    <a:lnTo>
                      <a:pt x="854" y="419"/>
                    </a:lnTo>
                    <a:lnTo>
                      <a:pt x="854" y="429"/>
                    </a:lnTo>
                    <a:lnTo>
                      <a:pt x="851" y="429"/>
                    </a:lnTo>
                    <a:lnTo>
                      <a:pt x="851" y="438"/>
                    </a:lnTo>
                    <a:lnTo>
                      <a:pt x="849" y="442"/>
                    </a:lnTo>
                    <a:lnTo>
                      <a:pt x="846" y="442"/>
                    </a:lnTo>
                    <a:lnTo>
                      <a:pt x="842" y="439"/>
                    </a:lnTo>
                    <a:lnTo>
                      <a:pt x="842" y="443"/>
                    </a:lnTo>
                    <a:lnTo>
                      <a:pt x="844" y="448"/>
                    </a:lnTo>
                    <a:lnTo>
                      <a:pt x="846" y="452"/>
                    </a:lnTo>
                    <a:lnTo>
                      <a:pt x="846" y="455"/>
                    </a:lnTo>
                    <a:lnTo>
                      <a:pt x="849" y="455"/>
                    </a:lnTo>
                    <a:lnTo>
                      <a:pt x="854" y="452"/>
                    </a:lnTo>
                    <a:lnTo>
                      <a:pt x="861" y="452"/>
                    </a:lnTo>
                    <a:lnTo>
                      <a:pt x="865" y="451"/>
                    </a:lnTo>
                    <a:lnTo>
                      <a:pt x="867" y="451"/>
                    </a:lnTo>
                    <a:lnTo>
                      <a:pt x="871" y="449"/>
                    </a:lnTo>
                    <a:lnTo>
                      <a:pt x="871" y="446"/>
                    </a:lnTo>
                    <a:lnTo>
                      <a:pt x="873" y="446"/>
                    </a:lnTo>
                    <a:lnTo>
                      <a:pt x="878" y="449"/>
                    </a:lnTo>
                    <a:lnTo>
                      <a:pt x="884" y="449"/>
                    </a:lnTo>
                    <a:lnTo>
                      <a:pt x="884" y="451"/>
                    </a:lnTo>
                    <a:lnTo>
                      <a:pt x="887" y="458"/>
                    </a:lnTo>
                    <a:lnTo>
                      <a:pt x="889" y="472"/>
                    </a:lnTo>
                    <a:lnTo>
                      <a:pt x="894" y="481"/>
                    </a:lnTo>
                    <a:lnTo>
                      <a:pt x="894" y="509"/>
                    </a:lnTo>
                    <a:lnTo>
                      <a:pt x="893" y="509"/>
                    </a:lnTo>
                    <a:lnTo>
                      <a:pt x="889" y="507"/>
                    </a:lnTo>
                    <a:lnTo>
                      <a:pt x="880" y="507"/>
                    </a:lnTo>
                    <a:lnTo>
                      <a:pt x="880" y="510"/>
                    </a:lnTo>
                    <a:lnTo>
                      <a:pt x="883" y="515"/>
                    </a:lnTo>
                    <a:lnTo>
                      <a:pt x="883" y="523"/>
                    </a:lnTo>
                    <a:lnTo>
                      <a:pt x="871" y="523"/>
                    </a:lnTo>
                    <a:lnTo>
                      <a:pt x="865" y="526"/>
                    </a:lnTo>
                    <a:lnTo>
                      <a:pt x="854" y="526"/>
                    </a:lnTo>
                    <a:lnTo>
                      <a:pt x="854" y="522"/>
                    </a:lnTo>
                    <a:lnTo>
                      <a:pt x="851" y="522"/>
                    </a:lnTo>
                    <a:lnTo>
                      <a:pt x="849" y="519"/>
                    </a:lnTo>
                    <a:lnTo>
                      <a:pt x="845" y="522"/>
                    </a:lnTo>
                    <a:lnTo>
                      <a:pt x="844" y="523"/>
                    </a:lnTo>
                    <a:lnTo>
                      <a:pt x="839" y="523"/>
                    </a:lnTo>
                    <a:lnTo>
                      <a:pt x="833" y="528"/>
                    </a:lnTo>
                    <a:lnTo>
                      <a:pt x="829" y="526"/>
                    </a:lnTo>
                    <a:lnTo>
                      <a:pt x="823" y="529"/>
                    </a:lnTo>
                    <a:lnTo>
                      <a:pt x="817" y="529"/>
                    </a:lnTo>
                    <a:lnTo>
                      <a:pt x="817" y="533"/>
                    </a:lnTo>
                    <a:lnTo>
                      <a:pt x="816" y="538"/>
                    </a:lnTo>
                    <a:lnTo>
                      <a:pt x="816" y="539"/>
                    </a:lnTo>
                    <a:lnTo>
                      <a:pt x="819" y="544"/>
                    </a:lnTo>
                    <a:lnTo>
                      <a:pt x="819" y="548"/>
                    </a:lnTo>
                    <a:lnTo>
                      <a:pt x="823" y="552"/>
                    </a:lnTo>
                    <a:lnTo>
                      <a:pt x="829" y="557"/>
                    </a:lnTo>
                    <a:lnTo>
                      <a:pt x="836" y="564"/>
                    </a:lnTo>
                    <a:lnTo>
                      <a:pt x="838" y="571"/>
                    </a:lnTo>
                    <a:lnTo>
                      <a:pt x="842" y="575"/>
                    </a:lnTo>
                    <a:lnTo>
                      <a:pt x="845" y="578"/>
                    </a:lnTo>
                    <a:lnTo>
                      <a:pt x="846" y="578"/>
                    </a:lnTo>
                    <a:lnTo>
                      <a:pt x="854" y="580"/>
                    </a:lnTo>
                    <a:lnTo>
                      <a:pt x="855" y="584"/>
                    </a:lnTo>
                    <a:lnTo>
                      <a:pt x="858" y="584"/>
                    </a:lnTo>
                    <a:lnTo>
                      <a:pt x="858" y="590"/>
                    </a:lnTo>
                    <a:lnTo>
                      <a:pt x="857" y="597"/>
                    </a:lnTo>
                    <a:lnTo>
                      <a:pt x="860" y="606"/>
                    </a:lnTo>
                    <a:lnTo>
                      <a:pt x="860" y="613"/>
                    </a:lnTo>
                    <a:lnTo>
                      <a:pt x="854" y="617"/>
                    </a:lnTo>
                    <a:lnTo>
                      <a:pt x="854" y="622"/>
                    </a:lnTo>
                    <a:lnTo>
                      <a:pt x="858" y="626"/>
                    </a:lnTo>
                    <a:lnTo>
                      <a:pt x="861" y="635"/>
                    </a:lnTo>
                    <a:lnTo>
                      <a:pt x="860" y="639"/>
                    </a:lnTo>
                    <a:lnTo>
                      <a:pt x="860" y="651"/>
                    </a:lnTo>
                    <a:lnTo>
                      <a:pt x="858" y="662"/>
                    </a:lnTo>
                    <a:lnTo>
                      <a:pt x="846" y="662"/>
                    </a:lnTo>
                    <a:lnTo>
                      <a:pt x="841" y="667"/>
                    </a:lnTo>
                    <a:lnTo>
                      <a:pt x="839" y="667"/>
                    </a:lnTo>
                    <a:lnTo>
                      <a:pt x="838" y="662"/>
                    </a:lnTo>
                    <a:lnTo>
                      <a:pt x="838" y="665"/>
                    </a:lnTo>
                    <a:lnTo>
                      <a:pt x="836" y="667"/>
                    </a:lnTo>
                    <a:lnTo>
                      <a:pt x="835" y="670"/>
                    </a:lnTo>
                    <a:lnTo>
                      <a:pt x="825" y="670"/>
                    </a:lnTo>
                    <a:lnTo>
                      <a:pt x="820" y="673"/>
                    </a:lnTo>
                    <a:lnTo>
                      <a:pt x="813" y="675"/>
                    </a:lnTo>
                    <a:lnTo>
                      <a:pt x="809" y="675"/>
                    </a:lnTo>
                    <a:lnTo>
                      <a:pt x="803" y="678"/>
                    </a:lnTo>
                    <a:lnTo>
                      <a:pt x="799" y="680"/>
                    </a:lnTo>
                    <a:lnTo>
                      <a:pt x="791" y="683"/>
                    </a:lnTo>
                    <a:lnTo>
                      <a:pt x="784" y="683"/>
                    </a:lnTo>
                    <a:lnTo>
                      <a:pt x="771" y="690"/>
                    </a:lnTo>
                    <a:lnTo>
                      <a:pt x="758" y="696"/>
                    </a:lnTo>
                    <a:lnTo>
                      <a:pt x="757" y="696"/>
                    </a:lnTo>
                    <a:lnTo>
                      <a:pt x="754" y="693"/>
                    </a:lnTo>
                    <a:lnTo>
                      <a:pt x="752" y="690"/>
                    </a:lnTo>
                    <a:lnTo>
                      <a:pt x="752" y="693"/>
                    </a:lnTo>
                    <a:lnTo>
                      <a:pt x="744" y="693"/>
                    </a:lnTo>
                    <a:lnTo>
                      <a:pt x="742" y="696"/>
                    </a:lnTo>
                    <a:lnTo>
                      <a:pt x="738" y="700"/>
                    </a:lnTo>
                    <a:lnTo>
                      <a:pt x="733" y="710"/>
                    </a:lnTo>
                    <a:lnTo>
                      <a:pt x="733" y="716"/>
                    </a:lnTo>
                    <a:lnTo>
                      <a:pt x="735" y="719"/>
                    </a:lnTo>
                    <a:lnTo>
                      <a:pt x="739" y="723"/>
                    </a:lnTo>
                    <a:lnTo>
                      <a:pt x="741" y="723"/>
                    </a:lnTo>
                    <a:lnTo>
                      <a:pt x="741" y="725"/>
                    </a:lnTo>
                    <a:lnTo>
                      <a:pt x="738" y="729"/>
                    </a:lnTo>
                    <a:lnTo>
                      <a:pt x="741" y="738"/>
                    </a:lnTo>
                    <a:lnTo>
                      <a:pt x="739" y="742"/>
                    </a:lnTo>
                    <a:lnTo>
                      <a:pt x="739" y="749"/>
                    </a:lnTo>
                    <a:lnTo>
                      <a:pt x="732" y="768"/>
                    </a:lnTo>
                    <a:lnTo>
                      <a:pt x="729" y="768"/>
                    </a:lnTo>
                    <a:lnTo>
                      <a:pt x="728" y="770"/>
                    </a:lnTo>
                    <a:lnTo>
                      <a:pt x="725" y="774"/>
                    </a:lnTo>
                    <a:lnTo>
                      <a:pt x="719" y="780"/>
                    </a:lnTo>
                    <a:lnTo>
                      <a:pt x="716" y="783"/>
                    </a:lnTo>
                    <a:lnTo>
                      <a:pt x="712" y="789"/>
                    </a:lnTo>
                    <a:lnTo>
                      <a:pt x="709" y="787"/>
                    </a:lnTo>
                    <a:lnTo>
                      <a:pt x="707" y="784"/>
                    </a:lnTo>
                    <a:lnTo>
                      <a:pt x="704" y="780"/>
                    </a:lnTo>
                    <a:lnTo>
                      <a:pt x="702" y="777"/>
                    </a:lnTo>
                    <a:lnTo>
                      <a:pt x="702" y="761"/>
                    </a:lnTo>
                    <a:lnTo>
                      <a:pt x="700" y="758"/>
                    </a:lnTo>
                    <a:lnTo>
                      <a:pt x="696" y="758"/>
                    </a:lnTo>
                    <a:lnTo>
                      <a:pt x="693" y="755"/>
                    </a:lnTo>
                    <a:lnTo>
                      <a:pt x="693" y="749"/>
                    </a:lnTo>
                    <a:lnTo>
                      <a:pt x="691" y="749"/>
                    </a:lnTo>
                    <a:lnTo>
                      <a:pt x="693" y="758"/>
                    </a:lnTo>
                    <a:lnTo>
                      <a:pt x="696" y="761"/>
                    </a:lnTo>
                    <a:lnTo>
                      <a:pt x="700" y="761"/>
                    </a:lnTo>
                    <a:lnTo>
                      <a:pt x="700" y="767"/>
                    </a:lnTo>
                    <a:lnTo>
                      <a:pt x="699" y="774"/>
                    </a:lnTo>
                    <a:lnTo>
                      <a:pt x="699" y="777"/>
                    </a:lnTo>
                    <a:lnTo>
                      <a:pt x="694" y="777"/>
                    </a:lnTo>
                    <a:lnTo>
                      <a:pt x="694" y="780"/>
                    </a:lnTo>
                    <a:lnTo>
                      <a:pt x="693" y="777"/>
                    </a:lnTo>
                    <a:lnTo>
                      <a:pt x="688" y="777"/>
                    </a:lnTo>
                    <a:lnTo>
                      <a:pt x="690" y="780"/>
                    </a:lnTo>
                    <a:lnTo>
                      <a:pt x="693" y="780"/>
                    </a:lnTo>
                    <a:lnTo>
                      <a:pt x="693" y="781"/>
                    </a:lnTo>
                    <a:lnTo>
                      <a:pt x="704" y="781"/>
                    </a:lnTo>
                    <a:lnTo>
                      <a:pt x="704" y="786"/>
                    </a:lnTo>
                    <a:lnTo>
                      <a:pt x="707" y="789"/>
                    </a:lnTo>
                    <a:lnTo>
                      <a:pt x="709" y="789"/>
                    </a:lnTo>
                    <a:lnTo>
                      <a:pt x="709" y="793"/>
                    </a:lnTo>
                    <a:lnTo>
                      <a:pt x="706" y="799"/>
                    </a:lnTo>
                    <a:lnTo>
                      <a:pt x="704" y="802"/>
                    </a:lnTo>
                    <a:lnTo>
                      <a:pt x="700" y="806"/>
                    </a:lnTo>
                    <a:lnTo>
                      <a:pt x="688" y="829"/>
                    </a:lnTo>
                    <a:lnTo>
                      <a:pt x="684" y="833"/>
                    </a:lnTo>
                    <a:lnTo>
                      <a:pt x="677" y="841"/>
                    </a:lnTo>
                    <a:lnTo>
                      <a:pt x="677" y="844"/>
                    </a:lnTo>
                    <a:lnTo>
                      <a:pt x="675" y="848"/>
                    </a:lnTo>
                    <a:lnTo>
                      <a:pt x="668" y="857"/>
                    </a:lnTo>
                    <a:lnTo>
                      <a:pt x="665" y="860"/>
                    </a:lnTo>
                    <a:lnTo>
                      <a:pt x="664" y="862"/>
                    </a:lnTo>
                    <a:lnTo>
                      <a:pt x="659" y="867"/>
                    </a:lnTo>
                    <a:lnTo>
                      <a:pt x="657" y="871"/>
                    </a:lnTo>
                    <a:lnTo>
                      <a:pt x="655" y="876"/>
                    </a:lnTo>
                    <a:lnTo>
                      <a:pt x="651" y="883"/>
                    </a:lnTo>
                    <a:lnTo>
                      <a:pt x="645" y="881"/>
                    </a:lnTo>
                    <a:lnTo>
                      <a:pt x="645" y="886"/>
                    </a:lnTo>
                    <a:lnTo>
                      <a:pt x="639" y="890"/>
                    </a:lnTo>
                    <a:lnTo>
                      <a:pt x="632" y="896"/>
                    </a:lnTo>
                    <a:lnTo>
                      <a:pt x="626" y="903"/>
                    </a:lnTo>
                    <a:lnTo>
                      <a:pt x="617" y="912"/>
                    </a:lnTo>
                    <a:lnTo>
                      <a:pt x="609" y="920"/>
                    </a:lnTo>
                    <a:lnTo>
                      <a:pt x="597" y="935"/>
                    </a:lnTo>
                    <a:lnTo>
                      <a:pt x="588" y="945"/>
                    </a:lnTo>
                    <a:lnTo>
                      <a:pt x="584" y="954"/>
                    </a:lnTo>
                    <a:lnTo>
                      <a:pt x="580" y="958"/>
                    </a:lnTo>
                    <a:lnTo>
                      <a:pt x="571" y="967"/>
                    </a:lnTo>
                    <a:lnTo>
                      <a:pt x="564" y="971"/>
                    </a:lnTo>
                    <a:lnTo>
                      <a:pt x="558" y="977"/>
                    </a:lnTo>
                    <a:lnTo>
                      <a:pt x="549" y="981"/>
                    </a:lnTo>
                    <a:lnTo>
                      <a:pt x="538" y="991"/>
                    </a:lnTo>
                    <a:lnTo>
                      <a:pt x="532" y="993"/>
                    </a:lnTo>
                    <a:lnTo>
                      <a:pt x="523" y="1002"/>
                    </a:lnTo>
                    <a:lnTo>
                      <a:pt x="519" y="1006"/>
                    </a:lnTo>
                    <a:lnTo>
                      <a:pt x="499" y="1020"/>
                    </a:lnTo>
                    <a:lnTo>
                      <a:pt x="496" y="1020"/>
                    </a:lnTo>
                    <a:lnTo>
                      <a:pt x="474" y="1038"/>
                    </a:lnTo>
                    <a:lnTo>
                      <a:pt x="465" y="1044"/>
                    </a:lnTo>
                    <a:lnTo>
                      <a:pt x="464" y="1045"/>
                    </a:lnTo>
                    <a:lnTo>
                      <a:pt x="459" y="1049"/>
                    </a:lnTo>
                    <a:lnTo>
                      <a:pt x="454" y="1055"/>
                    </a:lnTo>
                    <a:lnTo>
                      <a:pt x="441" y="1063"/>
                    </a:lnTo>
                    <a:lnTo>
                      <a:pt x="426" y="1073"/>
                    </a:lnTo>
                    <a:lnTo>
                      <a:pt x="429" y="1070"/>
                    </a:lnTo>
                    <a:lnTo>
                      <a:pt x="435" y="1063"/>
                    </a:lnTo>
                    <a:lnTo>
                      <a:pt x="436" y="1063"/>
                    </a:lnTo>
                    <a:lnTo>
                      <a:pt x="445" y="1055"/>
                    </a:lnTo>
                    <a:lnTo>
                      <a:pt x="455" y="1049"/>
                    </a:lnTo>
                    <a:lnTo>
                      <a:pt x="462" y="1045"/>
                    </a:lnTo>
                    <a:lnTo>
                      <a:pt x="470" y="1038"/>
                    </a:lnTo>
                    <a:lnTo>
                      <a:pt x="468" y="1038"/>
                    </a:lnTo>
                    <a:lnTo>
                      <a:pt x="467" y="1036"/>
                    </a:lnTo>
                    <a:lnTo>
                      <a:pt x="462" y="1041"/>
                    </a:lnTo>
                    <a:lnTo>
                      <a:pt x="459" y="1044"/>
                    </a:lnTo>
                    <a:lnTo>
                      <a:pt x="458" y="1045"/>
                    </a:lnTo>
                    <a:lnTo>
                      <a:pt x="455" y="1045"/>
                    </a:lnTo>
                    <a:lnTo>
                      <a:pt x="448" y="1049"/>
                    </a:lnTo>
                    <a:lnTo>
                      <a:pt x="448" y="1045"/>
                    </a:lnTo>
                    <a:lnTo>
                      <a:pt x="446" y="1045"/>
                    </a:lnTo>
                    <a:lnTo>
                      <a:pt x="444" y="1049"/>
                    </a:lnTo>
                    <a:lnTo>
                      <a:pt x="445" y="1049"/>
                    </a:lnTo>
                    <a:lnTo>
                      <a:pt x="445" y="1054"/>
                    </a:lnTo>
                    <a:lnTo>
                      <a:pt x="444" y="1054"/>
                    </a:lnTo>
                    <a:lnTo>
                      <a:pt x="444" y="1055"/>
                    </a:lnTo>
                    <a:lnTo>
                      <a:pt x="441" y="1055"/>
                    </a:lnTo>
                    <a:lnTo>
                      <a:pt x="439" y="1058"/>
                    </a:lnTo>
                    <a:lnTo>
                      <a:pt x="435" y="1058"/>
                    </a:lnTo>
                    <a:lnTo>
                      <a:pt x="436" y="1060"/>
                    </a:lnTo>
                    <a:lnTo>
                      <a:pt x="435" y="1061"/>
                    </a:lnTo>
                    <a:lnTo>
                      <a:pt x="433" y="1063"/>
                    </a:lnTo>
                    <a:lnTo>
                      <a:pt x="433" y="1060"/>
                    </a:lnTo>
                    <a:lnTo>
                      <a:pt x="429" y="1058"/>
                    </a:lnTo>
                    <a:lnTo>
                      <a:pt x="430" y="1044"/>
                    </a:lnTo>
                    <a:lnTo>
                      <a:pt x="428" y="1039"/>
                    </a:lnTo>
                    <a:lnTo>
                      <a:pt x="425" y="1032"/>
                    </a:lnTo>
                    <a:lnTo>
                      <a:pt x="419" y="1025"/>
                    </a:lnTo>
                    <a:lnTo>
                      <a:pt x="419" y="1022"/>
                    </a:lnTo>
                    <a:lnTo>
                      <a:pt x="423" y="1016"/>
                    </a:lnTo>
                    <a:lnTo>
                      <a:pt x="423" y="1012"/>
                    </a:lnTo>
                    <a:lnTo>
                      <a:pt x="422" y="1012"/>
                    </a:lnTo>
                    <a:lnTo>
                      <a:pt x="422" y="1009"/>
                    </a:lnTo>
                    <a:lnTo>
                      <a:pt x="423" y="1007"/>
                    </a:lnTo>
                    <a:lnTo>
                      <a:pt x="425" y="997"/>
                    </a:lnTo>
                    <a:lnTo>
                      <a:pt x="426" y="994"/>
                    </a:lnTo>
                    <a:lnTo>
                      <a:pt x="426" y="986"/>
                    </a:lnTo>
                    <a:lnTo>
                      <a:pt x="425" y="983"/>
                    </a:lnTo>
                    <a:lnTo>
                      <a:pt x="417" y="983"/>
                    </a:lnTo>
                    <a:lnTo>
                      <a:pt x="415" y="978"/>
                    </a:lnTo>
                    <a:lnTo>
                      <a:pt x="416" y="976"/>
                    </a:lnTo>
                    <a:lnTo>
                      <a:pt x="413" y="974"/>
                    </a:lnTo>
                    <a:lnTo>
                      <a:pt x="413" y="980"/>
                    </a:lnTo>
                    <a:lnTo>
                      <a:pt x="415" y="983"/>
                    </a:lnTo>
                    <a:lnTo>
                      <a:pt x="415" y="989"/>
                    </a:lnTo>
                    <a:lnTo>
                      <a:pt x="416" y="989"/>
                    </a:lnTo>
                    <a:lnTo>
                      <a:pt x="415" y="990"/>
                    </a:lnTo>
                    <a:lnTo>
                      <a:pt x="412" y="993"/>
                    </a:lnTo>
                    <a:lnTo>
                      <a:pt x="409" y="999"/>
                    </a:lnTo>
                    <a:lnTo>
                      <a:pt x="406" y="1002"/>
                    </a:lnTo>
                    <a:lnTo>
                      <a:pt x="406" y="1013"/>
                    </a:lnTo>
                    <a:lnTo>
                      <a:pt x="409" y="1018"/>
                    </a:lnTo>
                    <a:lnTo>
                      <a:pt x="404" y="1020"/>
                    </a:lnTo>
                    <a:lnTo>
                      <a:pt x="400" y="1025"/>
                    </a:lnTo>
                    <a:lnTo>
                      <a:pt x="399" y="1028"/>
                    </a:lnTo>
                    <a:lnTo>
                      <a:pt x="399" y="1029"/>
                    </a:lnTo>
                    <a:lnTo>
                      <a:pt x="397" y="1038"/>
                    </a:lnTo>
                    <a:lnTo>
                      <a:pt x="399" y="1048"/>
                    </a:lnTo>
                    <a:lnTo>
                      <a:pt x="399" y="1060"/>
                    </a:lnTo>
                    <a:lnTo>
                      <a:pt x="397" y="1061"/>
                    </a:lnTo>
                    <a:lnTo>
                      <a:pt x="397" y="1064"/>
                    </a:lnTo>
                    <a:lnTo>
                      <a:pt x="394" y="1071"/>
                    </a:lnTo>
                    <a:lnTo>
                      <a:pt x="394" y="1080"/>
                    </a:lnTo>
                    <a:lnTo>
                      <a:pt x="396" y="1084"/>
                    </a:lnTo>
                    <a:lnTo>
                      <a:pt x="400" y="1087"/>
                    </a:lnTo>
                    <a:lnTo>
                      <a:pt x="404" y="1092"/>
                    </a:lnTo>
                    <a:lnTo>
                      <a:pt x="406" y="1087"/>
                    </a:lnTo>
                    <a:lnTo>
                      <a:pt x="416" y="1081"/>
                    </a:lnTo>
                    <a:lnTo>
                      <a:pt x="423" y="1074"/>
                    </a:lnTo>
                    <a:lnTo>
                      <a:pt x="425" y="1074"/>
                    </a:lnTo>
                    <a:lnTo>
                      <a:pt x="425" y="1077"/>
                    </a:lnTo>
                    <a:lnTo>
                      <a:pt x="417" y="1083"/>
                    </a:lnTo>
                    <a:lnTo>
                      <a:pt x="413" y="1087"/>
                    </a:lnTo>
                    <a:lnTo>
                      <a:pt x="409" y="1093"/>
                    </a:lnTo>
                    <a:lnTo>
                      <a:pt x="404" y="1097"/>
                    </a:lnTo>
                    <a:lnTo>
                      <a:pt x="401" y="1099"/>
                    </a:lnTo>
                    <a:lnTo>
                      <a:pt x="399" y="1106"/>
                    </a:lnTo>
                    <a:lnTo>
                      <a:pt x="397" y="1112"/>
                    </a:lnTo>
                    <a:lnTo>
                      <a:pt x="394" y="1112"/>
                    </a:lnTo>
                    <a:lnTo>
                      <a:pt x="393" y="1113"/>
                    </a:lnTo>
                    <a:lnTo>
                      <a:pt x="399" y="1120"/>
                    </a:lnTo>
                    <a:lnTo>
                      <a:pt x="401" y="1122"/>
                    </a:lnTo>
                    <a:lnTo>
                      <a:pt x="399" y="1122"/>
                    </a:lnTo>
                    <a:lnTo>
                      <a:pt x="399" y="1125"/>
                    </a:lnTo>
                    <a:lnTo>
                      <a:pt x="404" y="1128"/>
                    </a:lnTo>
                    <a:lnTo>
                      <a:pt x="407" y="1128"/>
                    </a:lnTo>
                    <a:lnTo>
                      <a:pt x="406" y="1123"/>
                    </a:lnTo>
                    <a:lnTo>
                      <a:pt x="407" y="1120"/>
                    </a:lnTo>
                    <a:lnTo>
                      <a:pt x="407" y="1116"/>
                    </a:lnTo>
                    <a:lnTo>
                      <a:pt x="412" y="1116"/>
                    </a:lnTo>
                    <a:lnTo>
                      <a:pt x="413" y="1119"/>
                    </a:lnTo>
                    <a:lnTo>
                      <a:pt x="412" y="1119"/>
                    </a:lnTo>
                    <a:lnTo>
                      <a:pt x="413" y="1120"/>
                    </a:lnTo>
                    <a:lnTo>
                      <a:pt x="413" y="1123"/>
                    </a:lnTo>
                    <a:lnTo>
                      <a:pt x="415" y="1123"/>
                    </a:lnTo>
                    <a:lnTo>
                      <a:pt x="415" y="1120"/>
                    </a:lnTo>
                    <a:lnTo>
                      <a:pt x="419" y="1119"/>
                    </a:lnTo>
                    <a:lnTo>
                      <a:pt x="426" y="1119"/>
                    </a:lnTo>
                    <a:lnTo>
                      <a:pt x="426" y="1115"/>
                    </a:lnTo>
                    <a:lnTo>
                      <a:pt x="428" y="1115"/>
                    </a:lnTo>
                    <a:lnTo>
                      <a:pt x="428" y="1116"/>
                    </a:lnTo>
                    <a:lnTo>
                      <a:pt x="430" y="1116"/>
                    </a:lnTo>
                    <a:lnTo>
                      <a:pt x="430" y="1120"/>
                    </a:lnTo>
                    <a:lnTo>
                      <a:pt x="433" y="1123"/>
                    </a:lnTo>
                    <a:lnTo>
                      <a:pt x="436" y="1128"/>
                    </a:lnTo>
                    <a:lnTo>
                      <a:pt x="436" y="1138"/>
                    </a:lnTo>
                    <a:lnTo>
                      <a:pt x="433" y="1142"/>
                    </a:lnTo>
                    <a:lnTo>
                      <a:pt x="433" y="1144"/>
                    </a:lnTo>
                    <a:lnTo>
                      <a:pt x="430" y="1148"/>
                    </a:lnTo>
                    <a:lnTo>
                      <a:pt x="433" y="1148"/>
                    </a:lnTo>
                    <a:lnTo>
                      <a:pt x="433" y="1167"/>
                    </a:lnTo>
                    <a:lnTo>
                      <a:pt x="436" y="1173"/>
                    </a:lnTo>
                    <a:lnTo>
                      <a:pt x="429" y="1184"/>
                    </a:lnTo>
                    <a:lnTo>
                      <a:pt x="429" y="1186"/>
                    </a:lnTo>
                    <a:lnTo>
                      <a:pt x="425" y="1199"/>
                    </a:lnTo>
                    <a:lnTo>
                      <a:pt x="425" y="1209"/>
                    </a:lnTo>
                    <a:lnTo>
                      <a:pt x="428" y="1212"/>
                    </a:lnTo>
                    <a:lnTo>
                      <a:pt x="419" y="1212"/>
                    </a:lnTo>
                    <a:lnTo>
                      <a:pt x="419" y="1216"/>
                    </a:lnTo>
                    <a:lnTo>
                      <a:pt x="416" y="1218"/>
                    </a:lnTo>
                    <a:lnTo>
                      <a:pt x="415" y="1216"/>
                    </a:lnTo>
                    <a:lnTo>
                      <a:pt x="415" y="1212"/>
                    </a:lnTo>
                    <a:lnTo>
                      <a:pt x="416" y="1209"/>
                    </a:lnTo>
                    <a:lnTo>
                      <a:pt x="415" y="1209"/>
                    </a:lnTo>
                    <a:lnTo>
                      <a:pt x="412" y="1212"/>
                    </a:lnTo>
                    <a:lnTo>
                      <a:pt x="412" y="1216"/>
                    </a:lnTo>
                    <a:lnTo>
                      <a:pt x="409" y="1218"/>
                    </a:lnTo>
                    <a:lnTo>
                      <a:pt x="406" y="1221"/>
                    </a:lnTo>
                    <a:lnTo>
                      <a:pt x="406" y="1215"/>
                    </a:lnTo>
                    <a:lnTo>
                      <a:pt x="407" y="1215"/>
                    </a:lnTo>
                    <a:lnTo>
                      <a:pt x="406" y="1206"/>
                    </a:lnTo>
                    <a:lnTo>
                      <a:pt x="407" y="1200"/>
                    </a:lnTo>
                    <a:lnTo>
                      <a:pt x="409" y="1194"/>
                    </a:lnTo>
                    <a:lnTo>
                      <a:pt x="409" y="1187"/>
                    </a:lnTo>
                    <a:lnTo>
                      <a:pt x="407" y="1181"/>
                    </a:lnTo>
                    <a:lnTo>
                      <a:pt x="407" y="1174"/>
                    </a:lnTo>
                    <a:lnTo>
                      <a:pt x="403" y="1167"/>
                    </a:lnTo>
                    <a:lnTo>
                      <a:pt x="400" y="1161"/>
                    </a:lnTo>
                    <a:lnTo>
                      <a:pt x="396" y="1155"/>
                    </a:lnTo>
                    <a:lnTo>
                      <a:pt x="387" y="1148"/>
                    </a:lnTo>
                    <a:lnTo>
                      <a:pt x="381" y="1142"/>
                    </a:lnTo>
                    <a:lnTo>
                      <a:pt x="375" y="1139"/>
                    </a:lnTo>
                    <a:lnTo>
                      <a:pt x="368" y="1138"/>
                    </a:lnTo>
                    <a:lnTo>
                      <a:pt x="365" y="1138"/>
                    </a:lnTo>
                    <a:lnTo>
                      <a:pt x="357" y="1135"/>
                    </a:lnTo>
                    <a:lnTo>
                      <a:pt x="355" y="1135"/>
                    </a:lnTo>
                    <a:lnTo>
                      <a:pt x="349" y="1132"/>
                    </a:lnTo>
                    <a:lnTo>
                      <a:pt x="343" y="1128"/>
                    </a:lnTo>
                    <a:lnTo>
                      <a:pt x="342" y="1126"/>
                    </a:lnTo>
                    <a:lnTo>
                      <a:pt x="336" y="1126"/>
                    </a:lnTo>
                    <a:lnTo>
                      <a:pt x="332" y="1128"/>
                    </a:lnTo>
                    <a:lnTo>
                      <a:pt x="330" y="1128"/>
                    </a:lnTo>
                    <a:lnTo>
                      <a:pt x="326" y="1132"/>
                    </a:lnTo>
                    <a:lnTo>
                      <a:pt x="322" y="1129"/>
                    </a:lnTo>
                    <a:lnTo>
                      <a:pt x="319" y="1126"/>
                    </a:lnTo>
                    <a:lnTo>
                      <a:pt x="316" y="1123"/>
                    </a:lnTo>
                    <a:lnTo>
                      <a:pt x="313" y="1126"/>
                    </a:lnTo>
                    <a:lnTo>
                      <a:pt x="312" y="1129"/>
                    </a:lnTo>
                    <a:lnTo>
                      <a:pt x="307" y="1132"/>
                    </a:lnTo>
                    <a:lnTo>
                      <a:pt x="301" y="1132"/>
                    </a:lnTo>
                    <a:lnTo>
                      <a:pt x="299" y="1129"/>
                    </a:lnTo>
                    <a:lnTo>
                      <a:pt x="296" y="1128"/>
                    </a:lnTo>
                    <a:lnTo>
                      <a:pt x="291" y="1129"/>
                    </a:lnTo>
                    <a:lnTo>
                      <a:pt x="287" y="1132"/>
                    </a:lnTo>
                    <a:lnTo>
                      <a:pt x="281" y="1134"/>
                    </a:lnTo>
                    <a:lnTo>
                      <a:pt x="277" y="1135"/>
                    </a:lnTo>
                    <a:lnTo>
                      <a:pt x="274" y="1138"/>
                    </a:lnTo>
                    <a:lnTo>
                      <a:pt x="272" y="1141"/>
                    </a:lnTo>
                    <a:lnTo>
                      <a:pt x="271" y="1142"/>
                    </a:lnTo>
                    <a:lnTo>
                      <a:pt x="264" y="1145"/>
                    </a:lnTo>
                    <a:lnTo>
                      <a:pt x="258" y="1148"/>
                    </a:lnTo>
                    <a:lnTo>
                      <a:pt x="252" y="1152"/>
                    </a:lnTo>
                    <a:lnTo>
                      <a:pt x="249" y="1152"/>
                    </a:lnTo>
                    <a:lnTo>
                      <a:pt x="248" y="1154"/>
                    </a:lnTo>
                    <a:lnTo>
                      <a:pt x="246" y="1154"/>
                    </a:lnTo>
                    <a:lnTo>
                      <a:pt x="239" y="1155"/>
                    </a:lnTo>
                    <a:lnTo>
                      <a:pt x="233" y="1157"/>
                    </a:lnTo>
                    <a:lnTo>
                      <a:pt x="228" y="1160"/>
                    </a:lnTo>
                    <a:lnTo>
                      <a:pt x="222" y="1163"/>
                    </a:lnTo>
                    <a:lnTo>
                      <a:pt x="214" y="1165"/>
                    </a:lnTo>
                    <a:lnTo>
                      <a:pt x="210" y="1165"/>
                    </a:lnTo>
                    <a:lnTo>
                      <a:pt x="209" y="1168"/>
                    </a:lnTo>
                    <a:lnTo>
                      <a:pt x="207" y="1174"/>
                    </a:lnTo>
                    <a:lnTo>
                      <a:pt x="207" y="1183"/>
                    </a:lnTo>
                    <a:lnTo>
                      <a:pt x="206" y="1187"/>
                    </a:lnTo>
                    <a:lnTo>
                      <a:pt x="204" y="1186"/>
                    </a:lnTo>
                    <a:lnTo>
                      <a:pt x="200" y="1186"/>
                    </a:lnTo>
                    <a:lnTo>
                      <a:pt x="196" y="1183"/>
                    </a:lnTo>
                    <a:lnTo>
                      <a:pt x="194" y="1181"/>
                    </a:lnTo>
                    <a:lnTo>
                      <a:pt x="191" y="1180"/>
                    </a:lnTo>
                    <a:lnTo>
                      <a:pt x="187" y="1176"/>
                    </a:lnTo>
                    <a:lnTo>
                      <a:pt x="178" y="1173"/>
                    </a:lnTo>
                    <a:lnTo>
                      <a:pt x="172" y="1167"/>
                    </a:lnTo>
                    <a:lnTo>
                      <a:pt x="170" y="1164"/>
                    </a:lnTo>
                    <a:lnTo>
                      <a:pt x="165" y="1163"/>
                    </a:lnTo>
                    <a:lnTo>
                      <a:pt x="159" y="1164"/>
                    </a:lnTo>
                    <a:lnTo>
                      <a:pt x="159" y="1167"/>
                    </a:lnTo>
                    <a:lnTo>
                      <a:pt x="164" y="1168"/>
                    </a:lnTo>
                    <a:lnTo>
                      <a:pt x="164" y="1170"/>
                    </a:lnTo>
                    <a:lnTo>
                      <a:pt x="167" y="1173"/>
                    </a:lnTo>
                    <a:lnTo>
                      <a:pt x="165" y="1174"/>
                    </a:lnTo>
                    <a:lnTo>
                      <a:pt x="165" y="1177"/>
                    </a:lnTo>
                    <a:lnTo>
                      <a:pt x="162" y="1178"/>
                    </a:lnTo>
                    <a:lnTo>
                      <a:pt x="158" y="1177"/>
                    </a:lnTo>
                    <a:lnTo>
                      <a:pt x="157" y="1177"/>
                    </a:lnTo>
                    <a:lnTo>
                      <a:pt x="152" y="1180"/>
                    </a:lnTo>
                    <a:lnTo>
                      <a:pt x="154" y="1184"/>
                    </a:lnTo>
                    <a:lnTo>
                      <a:pt x="157" y="1189"/>
                    </a:lnTo>
                    <a:lnTo>
                      <a:pt x="162" y="1196"/>
                    </a:lnTo>
                    <a:lnTo>
                      <a:pt x="162" y="1199"/>
                    </a:lnTo>
                    <a:lnTo>
                      <a:pt x="159" y="1200"/>
                    </a:lnTo>
                    <a:lnTo>
                      <a:pt x="157" y="1203"/>
                    </a:lnTo>
                    <a:lnTo>
                      <a:pt x="142" y="1203"/>
                    </a:lnTo>
                    <a:lnTo>
                      <a:pt x="133" y="1202"/>
                    </a:lnTo>
                    <a:lnTo>
                      <a:pt x="128" y="1199"/>
                    </a:lnTo>
                    <a:lnTo>
                      <a:pt x="125" y="1197"/>
                    </a:lnTo>
                    <a:lnTo>
                      <a:pt x="125" y="1196"/>
                    </a:lnTo>
                    <a:lnTo>
                      <a:pt x="123" y="1196"/>
                    </a:lnTo>
                    <a:lnTo>
                      <a:pt x="120" y="1194"/>
                    </a:lnTo>
                    <a:lnTo>
                      <a:pt x="110" y="1194"/>
                    </a:lnTo>
                    <a:lnTo>
                      <a:pt x="101" y="1192"/>
                    </a:lnTo>
                    <a:lnTo>
                      <a:pt x="94" y="1189"/>
                    </a:lnTo>
                    <a:lnTo>
                      <a:pt x="88" y="1184"/>
                    </a:lnTo>
                    <a:lnTo>
                      <a:pt x="84" y="1181"/>
                    </a:lnTo>
                    <a:lnTo>
                      <a:pt x="75" y="1177"/>
                    </a:lnTo>
                    <a:lnTo>
                      <a:pt x="68" y="1176"/>
                    </a:lnTo>
                    <a:lnTo>
                      <a:pt x="59" y="1170"/>
                    </a:lnTo>
                    <a:lnTo>
                      <a:pt x="48" y="1165"/>
                    </a:lnTo>
                    <a:lnTo>
                      <a:pt x="39" y="1161"/>
                    </a:lnTo>
                    <a:lnTo>
                      <a:pt x="36" y="1155"/>
                    </a:lnTo>
                    <a:lnTo>
                      <a:pt x="33" y="1148"/>
                    </a:lnTo>
                    <a:lnTo>
                      <a:pt x="32" y="1144"/>
                    </a:lnTo>
                    <a:lnTo>
                      <a:pt x="29" y="1139"/>
                    </a:lnTo>
                    <a:lnTo>
                      <a:pt x="25" y="1134"/>
                    </a:lnTo>
                    <a:lnTo>
                      <a:pt x="23" y="1123"/>
                    </a:lnTo>
                    <a:lnTo>
                      <a:pt x="23" y="1107"/>
                    </a:lnTo>
                    <a:lnTo>
                      <a:pt x="22" y="1107"/>
                    </a:lnTo>
                    <a:lnTo>
                      <a:pt x="20" y="1106"/>
                    </a:lnTo>
                    <a:lnTo>
                      <a:pt x="17" y="1103"/>
                    </a:lnTo>
                    <a:lnTo>
                      <a:pt x="10" y="1102"/>
                    </a:lnTo>
                    <a:lnTo>
                      <a:pt x="4" y="1100"/>
                    </a:lnTo>
                    <a:lnTo>
                      <a:pt x="1" y="1099"/>
                    </a:lnTo>
                    <a:lnTo>
                      <a:pt x="0" y="1097"/>
                    </a:lnTo>
                    <a:lnTo>
                      <a:pt x="1" y="1096"/>
                    </a:lnTo>
                    <a:lnTo>
                      <a:pt x="3" y="1097"/>
                    </a:lnTo>
                    <a:lnTo>
                      <a:pt x="6" y="1094"/>
                    </a:lnTo>
                    <a:lnTo>
                      <a:pt x="7" y="1090"/>
                    </a:lnTo>
                    <a:lnTo>
                      <a:pt x="9" y="1084"/>
                    </a:lnTo>
                    <a:lnTo>
                      <a:pt x="16" y="1077"/>
                    </a:lnTo>
                    <a:lnTo>
                      <a:pt x="22" y="1071"/>
                    </a:lnTo>
                    <a:lnTo>
                      <a:pt x="23" y="1070"/>
                    </a:lnTo>
                    <a:lnTo>
                      <a:pt x="27" y="1065"/>
                    </a:lnTo>
                    <a:lnTo>
                      <a:pt x="33" y="1064"/>
                    </a:lnTo>
                    <a:lnTo>
                      <a:pt x="41" y="1065"/>
                    </a:lnTo>
                    <a:lnTo>
                      <a:pt x="45" y="1070"/>
                    </a:lnTo>
                    <a:lnTo>
                      <a:pt x="49" y="1073"/>
                    </a:lnTo>
                    <a:lnTo>
                      <a:pt x="55" y="1076"/>
                    </a:lnTo>
                    <a:lnTo>
                      <a:pt x="61" y="1077"/>
                    </a:lnTo>
                    <a:lnTo>
                      <a:pt x="62" y="1078"/>
                    </a:lnTo>
                    <a:lnTo>
                      <a:pt x="64" y="1081"/>
                    </a:lnTo>
                    <a:lnTo>
                      <a:pt x="64" y="1086"/>
                    </a:lnTo>
                    <a:lnTo>
                      <a:pt x="65" y="1090"/>
                    </a:lnTo>
                    <a:lnTo>
                      <a:pt x="72" y="1090"/>
                    </a:lnTo>
                    <a:lnTo>
                      <a:pt x="80" y="1087"/>
                    </a:lnTo>
                    <a:lnTo>
                      <a:pt x="85" y="1087"/>
                    </a:lnTo>
                    <a:lnTo>
                      <a:pt x="88" y="1086"/>
                    </a:lnTo>
                    <a:lnTo>
                      <a:pt x="90" y="1084"/>
                    </a:lnTo>
                    <a:lnTo>
                      <a:pt x="91" y="1084"/>
                    </a:lnTo>
                    <a:lnTo>
                      <a:pt x="91" y="1074"/>
                    </a:lnTo>
                    <a:lnTo>
                      <a:pt x="90" y="1068"/>
                    </a:lnTo>
                    <a:lnTo>
                      <a:pt x="88" y="1061"/>
                    </a:lnTo>
                    <a:lnTo>
                      <a:pt x="88" y="1058"/>
                    </a:lnTo>
                    <a:lnTo>
                      <a:pt x="90" y="1057"/>
                    </a:lnTo>
                    <a:lnTo>
                      <a:pt x="99" y="1057"/>
                    </a:lnTo>
                    <a:lnTo>
                      <a:pt x="101" y="1055"/>
                    </a:lnTo>
                    <a:lnTo>
                      <a:pt x="101" y="1039"/>
                    </a:lnTo>
                    <a:lnTo>
                      <a:pt x="100" y="1031"/>
                    </a:lnTo>
                    <a:lnTo>
                      <a:pt x="99" y="1023"/>
                    </a:lnTo>
                    <a:lnTo>
                      <a:pt x="99" y="1020"/>
                    </a:lnTo>
                    <a:lnTo>
                      <a:pt x="96" y="1019"/>
                    </a:lnTo>
                    <a:lnTo>
                      <a:pt x="94" y="1018"/>
                    </a:lnTo>
                    <a:lnTo>
                      <a:pt x="93" y="1019"/>
                    </a:lnTo>
                    <a:lnTo>
                      <a:pt x="90" y="1019"/>
                    </a:lnTo>
                    <a:lnTo>
                      <a:pt x="88" y="1018"/>
                    </a:lnTo>
                    <a:lnTo>
                      <a:pt x="88" y="1016"/>
                    </a:lnTo>
                    <a:lnTo>
                      <a:pt x="90" y="1015"/>
                    </a:lnTo>
                    <a:lnTo>
                      <a:pt x="90" y="1013"/>
                    </a:lnTo>
                    <a:lnTo>
                      <a:pt x="93" y="1009"/>
                    </a:lnTo>
                    <a:lnTo>
                      <a:pt x="94" y="1007"/>
                    </a:lnTo>
                    <a:lnTo>
                      <a:pt x="96" y="1006"/>
                    </a:lnTo>
                    <a:lnTo>
                      <a:pt x="96" y="1002"/>
                    </a:lnTo>
                    <a:lnTo>
                      <a:pt x="99" y="1000"/>
                    </a:lnTo>
                    <a:lnTo>
                      <a:pt x="100" y="997"/>
                    </a:lnTo>
                    <a:lnTo>
                      <a:pt x="103" y="993"/>
                    </a:lnTo>
                    <a:lnTo>
                      <a:pt x="106" y="991"/>
                    </a:lnTo>
                    <a:lnTo>
                      <a:pt x="110" y="991"/>
                    </a:lnTo>
                    <a:lnTo>
                      <a:pt x="112" y="993"/>
                    </a:lnTo>
                    <a:lnTo>
                      <a:pt x="117" y="994"/>
                    </a:lnTo>
                    <a:lnTo>
                      <a:pt x="120" y="993"/>
                    </a:lnTo>
                    <a:lnTo>
                      <a:pt x="120" y="987"/>
                    </a:lnTo>
                    <a:lnTo>
                      <a:pt x="122" y="981"/>
                    </a:lnTo>
                    <a:lnTo>
                      <a:pt x="122" y="980"/>
                    </a:lnTo>
                    <a:lnTo>
                      <a:pt x="129" y="980"/>
                    </a:lnTo>
                    <a:lnTo>
                      <a:pt x="130" y="978"/>
                    </a:lnTo>
                    <a:lnTo>
                      <a:pt x="132" y="978"/>
                    </a:lnTo>
                    <a:lnTo>
                      <a:pt x="136" y="977"/>
                    </a:lnTo>
                    <a:lnTo>
                      <a:pt x="142" y="977"/>
                    </a:lnTo>
                    <a:lnTo>
                      <a:pt x="146" y="976"/>
                    </a:lnTo>
                    <a:lnTo>
                      <a:pt x="148" y="976"/>
                    </a:lnTo>
                    <a:lnTo>
                      <a:pt x="151" y="974"/>
                    </a:lnTo>
                    <a:lnTo>
                      <a:pt x="154" y="973"/>
                    </a:lnTo>
                    <a:lnTo>
                      <a:pt x="154" y="971"/>
                    </a:lnTo>
                    <a:lnTo>
                      <a:pt x="152" y="967"/>
                    </a:lnTo>
                    <a:lnTo>
                      <a:pt x="152" y="961"/>
                    </a:lnTo>
                    <a:lnTo>
                      <a:pt x="154" y="960"/>
                    </a:lnTo>
                    <a:lnTo>
                      <a:pt x="157" y="958"/>
                    </a:lnTo>
                    <a:lnTo>
                      <a:pt x="162" y="958"/>
                    </a:lnTo>
                    <a:lnTo>
                      <a:pt x="167" y="957"/>
                    </a:lnTo>
                    <a:lnTo>
                      <a:pt x="170" y="957"/>
                    </a:lnTo>
                    <a:lnTo>
                      <a:pt x="172" y="955"/>
                    </a:lnTo>
                    <a:lnTo>
                      <a:pt x="174" y="954"/>
                    </a:lnTo>
                    <a:lnTo>
                      <a:pt x="175" y="952"/>
                    </a:lnTo>
                    <a:lnTo>
                      <a:pt x="174" y="949"/>
                    </a:lnTo>
                    <a:lnTo>
                      <a:pt x="172" y="945"/>
                    </a:lnTo>
                    <a:lnTo>
                      <a:pt x="172" y="933"/>
                    </a:lnTo>
                    <a:lnTo>
                      <a:pt x="171" y="928"/>
                    </a:lnTo>
                    <a:lnTo>
                      <a:pt x="170" y="925"/>
                    </a:lnTo>
                    <a:lnTo>
                      <a:pt x="170" y="920"/>
                    </a:lnTo>
                    <a:lnTo>
                      <a:pt x="171" y="916"/>
                    </a:lnTo>
                    <a:lnTo>
                      <a:pt x="171" y="907"/>
                    </a:lnTo>
                    <a:lnTo>
                      <a:pt x="174" y="906"/>
                    </a:lnTo>
                    <a:lnTo>
                      <a:pt x="175" y="904"/>
                    </a:lnTo>
                    <a:lnTo>
                      <a:pt x="177" y="902"/>
                    </a:lnTo>
                    <a:lnTo>
                      <a:pt x="178" y="899"/>
                    </a:lnTo>
                    <a:lnTo>
                      <a:pt x="187" y="899"/>
                    </a:lnTo>
                    <a:lnTo>
                      <a:pt x="190" y="897"/>
                    </a:lnTo>
                    <a:lnTo>
                      <a:pt x="194" y="896"/>
                    </a:lnTo>
                    <a:lnTo>
                      <a:pt x="199" y="896"/>
                    </a:lnTo>
                    <a:lnTo>
                      <a:pt x="204" y="894"/>
                    </a:lnTo>
                    <a:lnTo>
                      <a:pt x="209" y="893"/>
                    </a:lnTo>
                    <a:lnTo>
                      <a:pt x="216" y="893"/>
                    </a:lnTo>
                    <a:lnTo>
                      <a:pt x="225" y="890"/>
                    </a:lnTo>
                    <a:lnTo>
                      <a:pt x="230" y="889"/>
                    </a:lnTo>
                    <a:lnTo>
                      <a:pt x="232" y="887"/>
                    </a:lnTo>
                    <a:lnTo>
                      <a:pt x="233" y="884"/>
                    </a:lnTo>
                    <a:lnTo>
                      <a:pt x="233" y="883"/>
                    </a:lnTo>
                    <a:lnTo>
                      <a:pt x="235" y="881"/>
                    </a:lnTo>
                    <a:lnTo>
                      <a:pt x="238" y="871"/>
                    </a:lnTo>
                    <a:lnTo>
                      <a:pt x="238" y="867"/>
                    </a:lnTo>
                    <a:lnTo>
                      <a:pt x="235" y="864"/>
                    </a:lnTo>
                    <a:lnTo>
                      <a:pt x="232" y="857"/>
                    </a:lnTo>
                    <a:lnTo>
                      <a:pt x="229" y="852"/>
                    </a:lnTo>
                    <a:lnTo>
                      <a:pt x="228" y="852"/>
                    </a:lnTo>
                    <a:lnTo>
                      <a:pt x="228" y="849"/>
                    </a:lnTo>
                    <a:lnTo>
                      <a:pt x="229" y="844"/>
                    </a:lnTo>
                    <a:lnTo>
                      <a:pt x="233" y="839"/>
                    </a:lnTo>
                    <a:lnTo>
                      <a:pt x="236" y="839"/>
                    </a:lnTo>
                    <a:lnTo>
                      <a:pt x="238" y="835"/>
                    </a:lnTo>
                    <a:lnTo>
                      <a:pt x="241" y="833"/>
                    </a:lnTo>
                    <a:lnTo>
                      <a:pt x="245" y="828"/>
                    </a:lnTo>
                    <a:lnTo>
                      <a:pt x="251" y="823"/>
                    </a:lnTo>
                    <a:lnTo>
                      <a:pt x="251" y="820"/>
                    </a:lnTo>
                    <a:lnTo>
                      <a:pt x="252" y="819"/>
                    </a:lnTo>
                    <a:lnTo>
                      <a:pt x="257" y="813"/>
                    </a:lnTo>
                    <a:lnTo>
                      <a:pt x="257" y="812"/>
                    </a:lnTo>
                    <a:lnTo>
                      <a:pt x="251" y="806"/>
                    </a:lnTo>
                    <a:lnTo>
                      <a:pt x="246" y="802"/>
                    </a:lnTo>
                    <a:lnTo>
                      <a:pt x="242" y="797"/>
                    </a:lnTo>
                    <a:lnTo>
                      <a:pt x="236" y="791"/>
                    </a:lnTo>
                    <a:lnTo>
                      <a:pt x="232" y="784"/>
                    </a:lnTo>
                    <a:lnTo>
                      <a:pt x="230" y="784"/>
                    </a:lnTo>
                    <a:lnTo>
                      <a:pt x="229" y="781"/>
                    </a:lnTo>
                    <a:lnTo>
                      <a:pt x="229" y="778"/>
                    </a:lnTo>
                    <a:lnTo>
                      <a:pt x="230" y="773"/>
                    </a:lnTo>
                    <a:lnTo>
                      <a:pt x="233" y="771"/>
                    </a:lnTo>
                    <a:lnTo>
                      <a:pt x="233" y="768"/>
                    </a:lnTo>
                    <a:lnTo>
                      <a:pt x="238" y="765"/>
                    </a:lnTo>
                    <a:lnTo>
                      <a:pt x="239" y="764"/>
                    </a:lnTo>
                    <a:lnTo>
                      <a:pt x="239" y="762"/>
                    </a:lnTo>
                    <a:lnTo>
                      <a:pt x="238" y="760"/>
                    </a:lnTo>
                    <a:lnTo>
                      <a:pt x="236" y="755"/>
                    </a:lnTo>
                    <a:lnTo>
                      <a:pt x="236" y="748"/>
                    </a:lnTo>
                    <a:lnTo>
                      <a:pt x="235" y="735"/>
                    </a:lnTo>
                    <a:lnTo>
                      <a:pt x="233" y="731"/>
                    </a:lnTo>
                    <a:lnTo>
                      <a:pt x="233" y="728"/>
                    </a:lnTo>
                    <a:lnTo>
                      <a:pt x="230" y="720"/>
                    </a:lnTo>
                    <a:lnTo>
                      <a:pt x="229" y="715"/>
                    </a:lnTo>
                    <a:lnTo>
                      <a:pt x="229" y="707"/>
                    </a:lnTo>
                    <a:lnTo>
                      <a:pt x="230" y="706"/>
                    </a:lnTo>
                    <a:lnTo>
                      <a:pt x="246" y="706"/>
                    </a:lnTo>
                    <a:lnTo>
                      <a:pt x="248" y="699"/>
                    </a:lnTo>
                    <a:lnTo>
                      <a:pt x="242" y="699"/>
                    </a:lnTo>
                    <a:lnTo>
                      <a:pt x="242" y="694"/>
                    </a:lnTo>
                    <a:lnTo>
                      <a:pt x="255" y="696"/>
                    </a:lnTo>
                    <a:lnTo>
                      <a:pt x="259" y="694"/>
                    </a:lnTo>
                    <a:lnTo>
                      <a:pt x="261" y="693"/>
                    </a:lnTo>
                    <a:lnTo>
                      <a:pt x="262" y="687"/>
                    </a:lnTo>
                    <a:lnTo>
                      <a:pt x="264" y="686"/>
                    </a:lnTo>
                    <a:lnTo>
                      <a:pt x="268" y="686"/>
                    </a:lnTo>
                    <a:lnTo>
                      <a:pt x="272" y="683"/>
                    </a:lnTo>
                    <a:lnTo>
                      <a:pt x="275" y="683"/>
                    </a:lnTo>
                    <a:lnTo>
                      <a:pt x="284" y="686"/>
                    </a:lnTo>
                    <a:lnTo>
                      <a:pt x="290" y="686"/>
                    </a:lnTo>
                    <a:lnTo>
                      <a:pt x="291" y="683"/>
                    </a:lnTo>
                    <a:lnTo>
                      <a:pt x="294" y="678"/>
                    </a:lnTo>
                    <a:lnTo>
                      <a:pt x="297" y="670"/>
                    </a:lnTo>
                    <a:lnTo>
                      <a:pt x="299" y="670"/>
                    </a:lnTo>
                    <a:lnTo>
                      <a:pt x="299" y="673"/>
                    </a:lnTo>
                    <a:lnTo>
                      <a:pt x="300" y="677"/>
                    </a:lnTo>
                    <a:lnTo>
                      <a:pt x="301" y="677"/>
                    </a:lnTo>
                    <a:lnTo>
                      <a:pt x="303" y="675"/>
                    </a:lnTo>
                    <a:lnTo>
                      <a:pt x="309" y="674"/>
                    </a:lnTo>
                    <a:lnTo>
                      <a:pt x="314" y="673"/>
                    </a:lnTo>
                    <a:lnTo>
                      <a:pt x="316" y="677"/>
                    </a:lnTo>
                    <a:lnTo>
                      <a:pt x="314" y="681"/>
                    </a:lnTo>
                    <a:lnTo>
                      <a:pt x="313" y="687"/>
                    </a:lnTo>
                    <a:lnTo>
                      <a:pt x="313" y="694"/>
                    </a:lnTo>
                    <a:lnTo>
                      <a:pt x="316" y="694"/>
                    </a:lnTo>
                    <a:lnTo>
                      <a:pt x="317" y="693"/>
                    </a:lnTo>
                    <a:lnTo>
                      <a:pt x="317" y="694"/>
                    </a:lnTo>
                    <a:lnTo>
                      <a:pt x="319" y="696"/>
                    </a:lnTo>
                    <a:lnTo>
                      <a:pt x="319" y="700"/>
                    </a:lnTo>
                    <a:lnTo>
                      <a:pt x="317" y="703"/>
                    </a:lnTo>
                    <a:lnTo>
                      <a:pt x="316" y="704"/>
                    </a:lnTo>
                    <a:lnTo>
                      <a:pt x="314" y="706"/>
                    </a:lnTo>
                    <a:lnTo>
                      <a:pt x="313" y="706"/>
                    </a:lnTo>
                    <a:lnTo>
                      <a:pt x="314" y="709"/>
                    </a:lnTo>
                    <a:lnTo>
                      <a:pt x="314" y="715"/>
                    </a:lnTo>
                    <a:lnTo>
                      <a:pt x="313" y="715"/>
                    </a:lnTo>
                    <a:lnTo>
                      <a:pt x="312" y="717"/>
                    </a:lnTo>
                    <a:lnTo>
                      <a:pt x="312" y="720"/>
                    </a:lnTo>
                    <a:lnTo>
                      <a:pt x="310" y="726"/>
                    </a:lnTo>
                    <a:lnTo>
                      <a:pt x="307" y="732"/>
                    </a:lnTo>
                    <a:lnTo>
                      <a:pt x="304" y="736"/>
                    </a:lnTo>
                    <a:lnTo>
                      <a:pt x="304" y="738"/>
                    </a:lnTo>
                    <a:lnTo>
                      <a:pt x="307" y="741"/>
                    </a:lnTo>
                    <a:lnTo>
                      <a:pt x="312" y="742"/>
                    </a:lnTo>
                    <a:lnTo>
                      <a:pt x="314" y="744"/>
                    </a:lnTo>
                    <a:lnTo>
                      <a:pt x="316" y="744"/>
                    </a:lnTo>
                    <a:lnTo>
                      <a:pt x="317" y="741"/>
                    </a:lnTo>
                    <a:lnTo>
                      <a:pt x="317" y="738"/>
                    </a:lnTo>
                    <a:lnTo>
                      <a:pt x="319" y="732"/>
                    </a:lnTo>
                    <a:lnTo>
                      <a:pt x="320" y="731"/>
                    </a:lnTo>
                    <a:lnTo>
                      <a:pt x="325" y="729"/>
                    </a:lnTo>
                    <a:lnTo>
                      <a:pt x="329" y="729"/>
                    </a:lnTo>
                    <a:lnTo>
                      <a:pt x="330" y="731"/>
                    </a:lnTo>
                    <a:lnTo>
                      <a:pt x="332" y="732"/>
                    </a:lnTo>
                    <a:lnTo>
                      <a:pt x="333" y="732"/>
                    </a:lnTo>
                    <a:lnTo>
                      <a:pt x="335" y="731"/>
                    </a:lnTo>
                    <a:lnTo>
                      <a:pt x="335" y="722"/>
                    </a:lnTo>
                    <a:lnTo>
                      <a:pt x="333" y="720"/>
                    </a:lnTo>
                    <a:lnTo>
                      <a:pt x="332" y="720"/>
                    </a:lnTo>
                    <a:lnTo>
                      <a:pt x="332" y="719"/>
                    </a:lnTo>
                    <a:lnTo>
                      <a:pt x="333" y="716"/>
                    </a:lnTo>
                    <a:lnTo>
                      <a:pt x="335" y="716"/>
                    </a:lnTo>
                    <a:lnTo>
                      <a:pt x="335" y="710"/>
                    </a:lnTo>
                    <a:lnTo>
                      <a:pt x="333" y="709"/>
                    </a:lnTo>
                    <a:lnTo>
                      <a:pt x="335" y="707"/>
                    </a:lnTo>
                    <a:lnTo>
                      <a:pt x="339" y="707"/>
                    </a:lnTo>
                    <a:lnTo>
                      <a:pt x="339" y="706"/>
                    </a:lnTo>
                    <a:lnTo>
                      <a:pt x="341" y="706"/>
                    </a:lnTo>
                    <a:lnTo>
                      <a:pt x="339" y="702"/>
                    </a:lnTo>
                    <a:lnTo>
                      <a:pt x="338" y="699"/>
                    </a:lnTo>
                    <a:lnTo>
                      <a:pt x="338" y="697"/>
                    </a:lnTo>
                    <a:lnTo>
                      <a:pt x="339" y="697"/>
                    </a:lnTo>
                    <a:lnTo>
                      <a:pt x="342" y="696"/>
                    </a:lnTo>
                    <a:lnTo>
                      <a:pt x="343" y="696"/>
                    </a:lnTo>
                    <a:lnTo>
                      <a:pt x="345" y="697"/>
                    </a:lnTo>
                    <a:lnTo>
                      <a:pt x="345" y="699"/>
                    </a:lnTo>
                    <a:lnTo>
                      <a:pt x="349" y="703"/>
                    </a:lnTo>
                    <a:lnTo>
                      <a:pt x="351" y="704"/>
                    </a:lnTo>
                    <a:lnTo>
                      <a:pt x="351" y="715"/>
                    </a:lnTo>
                    <a:lnTo>
                      <a:pt x="354" y="717"/>
                    </a:lnTo>
                    <a:lnTo>
                      <a:pt x="355" y="720"/>
                    </a:lnTo>
                    <a:lnTo>
                      <a:pt x="357" y="723"/>
                    </a:lnTo>
                    <a:lnTo>
                      <a:pt x="358" y="725"/>
                    </a:lnTo>
                    <a:lnTo>
                      <a:pt x="358" y="726"/>
                    </a:lnTo>
                    <a:lnTo>
                      <a:pt x="361" y="725"/>
                    </a:lnTo>
                    <a:lnTo>
                      <a:pt x="361" y="723"/>
                    </a:lnTo>
                    <a:lnTo>
                      <a:pt x="359" y="720"/>
                    </a:lnTo>
                    <a:lnTo>
                      <a:pt x="358" y="717"/>
                    </a:lnTo>
                    <a:lnTo>
                      <a:pt x="357" y="715"/>
                    </a:lnTo>
                    <a:lnTo>
                      <a:pt x="359" y="713"/>
                    </a:lnTo>
                    <a:lnTo>
                      <a:pt x="367" y="704"/>
                    </a:lnTo>
                    <a:lnTo>
                      <a:pt x="371" y="702"/>
                    </a:lnTo>
                    <a:lnTo>
                      <a:pt x="372" y="700"/>
                    </a:lnTo>
                    <a:lnTo>
                      <a:pt x="372" y="702"/>
                    </a:lnTo>
                    <a:lnTo>
                      <a:pt x="374" y="702"/>
                    </a:lnTo>
                    <a:lnTo>
                      <a:pt x="375" y="703"/>
                    </a:lnTo>
                    <a:lnTo>
                      <a:pt x="381" y="707"/>
                    </a:lnTo>
                    <a:lnTo>
                      <a:pt x="384" y="710"/>
                    </a:lnTo>
                    <a:lnTo>
                      <a:pt x="386" y="713"/>
                    </a:lnTo>
                    <a:lnTo>
                      <a:pt x="387" y="715"/>
                    </a:lnTo>
                    <a:lnTo>
                      <a:pt x="386" y="717"/>
                    </a:lnTo>
                    <a:lnTo>
                      <a:pt x="384" y="719"/>
                    </a:lnTo>
                    <a:lnTo>
                      <a:pt x="384" y="723"/>
                    </a:lnTo>
                    <a:lnTo>
                      <a:pt x="386" y="726"/>
                    </a:lnTo>
                    <a:lnTo>
                      <a:pt x="387" y="729"/>
                    </a:lnTo>
                    <a:lnTo>
                      <a:pt x="393" y="735"/>
                    </a:lnTo>
                    <a:lnTo>
                      <a:pt x="394" y="736"/>
                    </a:lnTo>
                    <a:lnTo>
                      <a:pt x="397" y="736"/>
                    </a:lnTo>
                    <a:lnTo>
                      <a:pt x="400" y="738"/>
                    </a:lnTo>
                    <a:lnTo>
                      <a:pt x="401" y="742"/>
                    </a:lnTo>
                    <a:lnTo>
                      <a:pt x="404" y="748"/>
                    </a:lnTo>
                    <a:lnTo>
                      <a:pt x="406" y="751"/>
                    </a:lnTo>
                    <a:lnTo>
                      <a:pt x="407" y="757"/>
                    </a:lnTo>
                    <a:lnTo>
                      <a:pt x="436" y="757"/>
                    </a:lnTo>
                    <a:lnTo>
                      <a:pt x="438" y="755"/>
                    </a:lnTo>
                    <a:lnTo>
                      <a:pt x="439" y="755"/>
                    </a:lnTo>
                    <a:lnTo>
                      <a:pt x="439" y="752"/>
                    </a:lnTo>
                    <a:lnTo>
                      <a:pt x="438" y="752"/>
                    </a:lnTo>
                    <a:lnTo>
                      <a:pt x="438" y="751"/>
                    </a:lnTo>
                    <a:lnTo>
                      <a:pt x="435" y="749"/>
                    </a:lnTo>
                    <a:lnTo>
                      <a:pt x="435" y="748"/>
                    </a:lnTo>
                    <a:lnTo>
                      <a:pt x="433" y="745"/>
                    </a:lnTo>
                    <a:lnTo>
                      <a:pt x="430" y="736"/>
                    </a:lnTo>
                    <a:lnTo>
                      <a:pt x="430" y="726"/>
                    </a:lnTo>
                    <a:lnTo>
                      <a:pt x="433" y="725"/>
                    </a:lnTo>
                    <a:lnTo>
                      <a:pt x="435" y="723"/>
                    </a:lnTo>
                    <a:lnTo>
                      <a:pt x="436" y="725"/>
                    </a:lnTo>
                    <a:lnTo>
                      <a:pt x="438" y="728"/>
                    </a:lnTo>
                    <a:lnTo>
                      <a:pt x="439" y="729"/>
                    </a:lnTo>
                    <a:lnTo>
                      <a:pt x="442" y="728"/>
                    </a:lnTo>
                    <a:lnTo>
                      <a:pt x="444" y="728"/>
                    </a:lnTo>
                    <a:lnTo>
                      <a:pt x="445" y="729"/>
                    </a:lnTo>
                    <a:lnTo>
                      <a:pt x="449" y="729"/>
                    </a:lnTo>
                    <a:lnTo>
                      <a:pt x="449" y="728"/>
                    </a:lnTo>
                    <a:lnTo>
                      <a:pt x="451" y="725"/>
                    </a:lnTo>
                    <a:lnTo>
                      <a:pt x="454" y="722"/>
                    </a:lnTo>
                    <a:lnTo>
                      <a:pt x="451" y="717"/>
                    </a:lnTo>
                    <a:lnTo>
                      <a:pt x="451" y="715"/>
                    </a:lnTo>
                    <a:lnTo>
                      <a:pt x="454" y="715"/>
                    </a:lnTo>
                    <a:lnTo>
                      <a:pt x="455" y="713"/>
                    </a:lnTo>
                    <a:lnTo>
                      <a:pt x="458" y="716"/>
                    </a:lnTo>
                    <a:lnTo>
                      <a:pt x="461" y="717"/>
                    </a:lnTo>
                    <a:lnTo>
                      <a:pt x="464" y="719"/>
                    </a:lnTo>
                    <a:lnTo>
                      <a:pt x="464" y="720"/>
                    </a:lnTo>
                    <a:lnTo>
                      <a:pt x="467" y="722"/>
                    </a:lnTo>
                    <a:lnTo>
                      <a:pt x="465" y="723"/>
                    </a:lnTo>
                    <a:lnTo>
                      <a:pt x="465" y="729"/>
                    </a:lnTo>
                    <a:lnTo>
                      <a:pt x="467" y="731"/>
                    </a:lnTo>
                    <a:lnTo>
                      <a:pt x="470" y="736"/>
                    </a:lnTo>
                    <a:lnTo>
                      <a:pt x="471" y="739"/>
                    </a:lnTo>
                    <a:lnTo>
                      <a:pt x="471" y="744"/>
                    </a:lnTo>
                    <a:lnTo>
                      <a:pt x="470" y="746"/>
                    </a:lnTo>
                    <a:lnTo>
                      <a:pt x="471" y="749"/>
                    </a:lnTo>
                    <a:lnTo>
                      <a:pt x="475" y="751"/>
                    </a:lnTo>
                    <a:lnTo>
                      <a:pt x="477" y="751"/>
                    </a:lnTo>
                    <a:lnTo>
                      <a:pt x="481" y="752"/>
                    </a:lnTo>
                    <a:lnTo>
                      <a:pt x="483" y="757"/>
                    </a:lnTo>
                    <a:lnTo>
                      <a:pt x="487" y="758"/>
                    </a:lnTo>
                    <a:lnTo>
                      <a:pt x="488" y="760"/>
                    </a:lnTo>
                    <a:lnTo>
                      <a:pt x="491" y="758"/>
                    </a:lnTo>
                    <a:lnTo>
                      <a:pt x="491" y="752"/>
                    </a:lnTo>
                    <a:lnTo>
                      <a:pt x="497" y="749"/>
                    </a:lnTo>
                    <a:lnTo>
                      <a:pt x="501" y="746"/>
                    </a:lnTo>
                    <a:lnTo>
                      <a:pt x="507" y="744"/>
                    </a:lnTo>
                    <a:lnTo>
                      <a:pt x="510" y="745"/>
                    </a:lnTo>
                    <a:lnTo>
                      <a:pt x="516" y="748"/>
                    </a:lnTo>
                    <a:lnTo>
                      <a:pt x="519" y="749"/>
                    </a:lnTo>
                    <a:lnTo>
                      <a:pt x="522" y="751"/>
                    </a:lnTo>
                    <a:lnTo>
                      <a:pt x="525" y="752"/>
                    </a:lnTo>
                    <a:lnTo>
                      <a:pt x="528" y="751"/>
                    </a:lnTo>
                    <a:lnTo>
                      <a:pt x="530" y="748"/>
                    </a:lnTo>
                    <a:lnTo>
                      <a:pt x="533" y="748"/>
                    </a:lnTo>
                    <a:lnTo>
                      <a:pt x="535" y="746"/>
                    </a:lnTo>
                    <a:lnTo>
                      <a:pt x="542" y="745"/>
                    </a:lnTo>
                    <a:lnTo>
                      <a:pt x="546" y="746"/>
                    </a:lnTo>
                    <a:lnTo>
                      <a:pt x="548" y="749"/>
                    </a:lnTo>
                    <a:lnTo>
                      <a:pt x="549" y="751"/>
                    </a:lnTo>
                    <a:lnTo>
                      <a:pt x="551" y="749"/>
                    </a:lnTo>
                    <a:lnTo>
                      <a:pt x="552" y="749"/>
                    </a:lnTo>
                    <a:lnTo>
                      <a:pt x="554" y="748"/>
                    </a:lnTo>
                    <a:lnTo>
                      <a:pt x="558" y="746"/>
                    </a:lnTo>
                    <a:lnTo>
                      <a:pt x="562" y="745"/>
                    </a:lnTo>
                    <a:lnTo>
                      <a:pt x="564" y="745"/>
                    </a:lnTo>
                    <a:lnTo>
                      <a:pt x="565" y="742"/>
                    </a:lnTo>
                    <a:lnTo>
                      <a:pt x="565" y="739"/>
                    </a:lnTo>
                    <a:lnTo>
                      <a:pt x="567" y="738"/>
                    </a:lnTo>
                    <a:lnTo>
                      <a:pt x="568" y="736"/>
                    </a:lnTo>
                    <a:lnTo>
                      <a:pt x="564" y="736"/>
                    </a:lnTo>
                    <a:lnTo>
                      <a:pt x="562" y="739"/>
                    </a:lnTo>
                    <a:lnTo>
                      <a:pt x="559" y="739"/>
                    </a:lnTo>
                    <a:lnTo>
                      <a:pt x="558" y="736"/>
                    </a:lnTo>
                    <a:lnTo>
                      <a:pt x="554" y="732"/>
                    </a:lnTo>
                    <a:lnTo>
                      <a:pt x="545" y="732"/>
                    </a:lnTo>
                    <a:lnTo>
                      <a:pt x="544" y="735"/>
                    </a:lnTo>
                    <a:lnTo>
                      <a:pt x="541" y="735"/>
                    </a:lnTo>
                    <a:lnTo>
                      <a:pt x="539" y="732"/>
                    </a:lnTo>
                    <a:lnTo>
                      <a:pt x="539" y="728"/>
                    </a:lnTo>
                    <a:lnTo>
                      <a:pt x="532" y="726"/>
                    </a:lnTo>
                    <a:lnTo>
                      <a:pt x="529" y="723"/>
                    </a:lnTo>
                    <a:lnTo>
                      <a:pt x="525" y="723"/>
                    </a:lnTo>
                    <a:lnTo>
                      <a:pt x="523" y="720"/>
                    </a:lnTo>
                    <a:lnTo>
                      <a:pt x="528" y="719"/>
                    </a:lnTo>
                    <a:lnTo>
                      <a:pt x="529" y="719"/>
                    </a:lnTo>
                    <a:lnTo>
                      <a:pt x="530" y="717"/>
                    </a:lnTo>
                    <a:lnTo>
                      <a:pt x="529" y="716"/>
                    </a:lnTo>
                    <a:lnTo>
                      <a:pt x="526" y="716"/>
                    </a:lnTo>
                    <a:lnTo>
                      <a:pt x="525" y="717"/>
                    </a:lnTo>
                    <a:lnTo>
                      <a:pt x="523" y="716"/>
                    </a:lnTo>
                    <a:lnTo>
                      <a:pt x="525" y="715"/>
                    </a:lnTo>
                    <a:lnTo>
                      <a:pt x="526" y="713"/>
                    </a:lnTo>
                    <a:lnTo>
                      <a:pt x="528" y="713"/>
                    </a:lnTo>
                    <a:lnTo>
                      <a:pt x="526" y="710"/>
                    </a:lnTo>
                    <a:lnTo>
                      <a:pt x="523" y="710"/>
                    </a:lnTo>
                    <a:lnTo>
                      <a:pt x="522" y="709"/>
                    </a:lnTo>
                    <a:lnTo>
                      <a:pt x="523" y="709"/>
                    </a:lnTo>
                    <a:lnTo>
                      <a:pt x="523" y="707"/>
                    </a:lnTo>
                    <a:lnTo>
                      <a:pt x="522" y="703"/>
                    </a:lnTo>
                    <a:lnTo>
                      <a:pt x="520" y="703"/>
                    </a:lnTo>
                    <a:lnTo>
                      <a:pt x="519" y="704"/>
                    </a:lnTo>
                    <a:lnTo>
                      <a:pt x="519" y="707"/>
                    </a:lnTo>
                    <a:lnTo>
                      <a:pt x="516" y="706"/>
                    </a:lnTo>
                    <a:lnTo>
                      <a:pt x="512" y="707"/>
                    </a:lnTo>
                    <a:lnTo>
                      <a:pt x="513" y="703"/>
                    </a:lnTo>
                    <a:lnTo>
                      <a:pt x="516" y="702"/>
                    </a:lnTo>
                    <a:lnTo>
                      <a:pt x="516" y="700"/>
                    </a:lnTo>
                    <a:lnTo>
                      <a:pt x="512" y="702"/>
                    </a:lnTo>
                    <a:lnTo>
                      <a:pt x="509" y="704"/>
                    </a:lnTo>
                    <a:lnTo>
                      <a:pt x="506" y="703"/>
                    </a:lnTo>
                    <a:lnTo>
                      <a:pt x="504" y="699"/>
                    </a:lnTo>
                    <a:lnTo>
                      <a:pt x="501" y="699"/>
                    </a:lnTo>
                    <a:lnTo>
                      <a:pt x="500" y="696"/>
                    </a:lnTo>
                    <a:lnTo>
                      <a:pt x="496" y="687"/>
                    </a:lnTo>
                    <a:lnTo>
                      <a:pt x="496" y="683"/>
                    </a:lnTo>
                    <a:lnTo>
                      <a:pt x="500" y="681"/>
                    </a:lnTo>
                    <a:lnTo>
                      <a:pt x="509" y="681"/>
                    </a:lnTo>
                    <a:lnTo>
                      <a:pt x="512" y="680"/>
                    </a:lnTo>
                    <a:lnTo>
                      <a:pt x="512" y="677"/>
                    </a:lnTo>
                    <a:lnTo>
                      <a:pt x="510" y="675"/>
                    </a:lnTo>
                    <a:lnTo>
                      <a:pt x="510" y="674"/>
                    </a:lnTo>
                    <a:lnTo>
                      <a:pt x="512" y="673"/>
                    </a:lnTo>
                    <a:lnTo>
                      <a:pt x="512" y="667"/>
                    </a:lnTo>
                    <a:lnTo>
                      <a:pt x="516" y="668"/>
                    </a:lnTo>
                    <a:lnTo>
                      <a:pt x="513" y="657"/>
                    </a:lnTo>
                    <a:lnTo>
                      <a:pt x="513" y="652"/>
                    </a:lnTo>
                    <a:lnTo>
                      <a:pt x="512" y="651"/>
                    </a:lnTo>
                    <a:lnTo>
                      <a:pt x="512" y="646"/>
                    </a:lnTo>
                    <a:lnTo>
                      <a:pt x="510" y="644"/>
                    </a:lnTo>
                    <a:lnTo>
                      <a:pt x="513" y="638"/>
                    </a:lnTo>
                    <a:lnTo>
                      <a:pt x="517" y="632"/>
                    </a:lnTo>
                    <a:lnTo>
                      <a:pt x="519" y="628"/>
                    </a:lnTo>
                    <a:lnTo>
                      <a:pt x="519" y="615"/>
                    </a:lnTo>
                    <a:lnTo>
                      <a:pt x="522" y="604"/>
                    </a:lnTo>
                    <a:lnTo>
                      <a:pt x="522" y="600"/>
                    </a:lnTo>
                    <a:lnTo>
                      <a:pt x="523" y="599"/>
                    </a:lnTo>
                    <a:lnTo>
                      <a:pt x="520" y="596"/>
                    </a:lnTo>
                    <a:lnTo>
                      <a:pt x="519" y="593"/>
                    </a:lnTo>
                    <a:lnTo>
                      <a:pt x="516" y="590"/>
                    </a:lnTo>
                    <a:lnTo>
                      <a:pt x="512" y="584"/>
                    </a:lnTo>
                    <a:lnTo>
                      <a:pt x="512" y="583"/>
                    </a:lnTo>
                    <a:lnTo>
                      <a:pt x="510" y="581"/>
                    </a:lnTo>
                    <a:lnTo>
                      <a:pt x="512" y="580"/>
                    </a:lnTo>
                    <a:lnTo>
                      <a:pt x="516" y="578"/>
                    </a:lnTo>
                    <a:lnTo>
                      <a:pt x="520" y="578"/>
                    </a:lnTo>
                    <a:lnTo>
                      <a:pt x="522" y="577"/>
                    </a:lnTo>
                    <a:lnTo>
                      <a:pt x="522" y="575"/>
                    </a:lnTo>
                    <a:lnTo>
                      <a:pt x="520" y="574"/>
                    </a:lnTo>
                    <a:lnTo>
                      <a:pt x="517" y="574"/>
                    </a:lnTo>
                    <a:lnTo>
                      <a:pt x="516" y="573"/>
                    </a:lnTo>
                    <a:lnTo>
                      <a:pt x="513" y="570"/>
                    </a:lnTo>
                    <a:lnTo>
                      <a:pt x="512" y="568"/>
                    </a:lnTo>
                    <a:lnTo>
                      <a:pt x="512" y="570"/>
                    </a:lnTo>
                    <a:lnTo>
                      <a:pt x="509" y="570"/>
                    </a:lnTo>
                    <a:lnTo>
                      <a:pt x="507" y="573"/>
                    </a:lnTo>
                    <a:lnTo>
                      <a:pt x="504" y="574"/>
                    </a:lnTo>
                    <a:lnTo>
                      <a:pt x="501" y="574"/>
                    </a:lnTo>
                    <a:lnTo>
                      <a:pt x="500" y="573"/>
                    </a:lnTo>
                    <a:lnTo>
                      <a:pt x="500" y="570"/>
                    </a:lnTo>
                    <a:lnTo>
                      <a:pt x="499" y="568"/>
                    </a:lnTo>
                    <a:lnTo>
                      <a:pt x="497" y="565"/>
                    </a:lnTo>
                    <a:lnTo>
                      <a:pt x="497" y="562"/>
                    </a:lnTo>
                    <a:lnTo>
                      <a:pt x="499" y="559"/>
                    </a:lnTo>
                    <a:lnTo>
                      <a:pt x="500" y="559"/>
                    </a:lnTo>
                    <a:lnTo>
                      <a:pt x="500" y="558"/>
                    </a:lnTo>
                    <a:lnTo>
                      <a:pt x="499" y="555"/>
                    </a:lnTo>
                    <a:lnTo>
                      <a:pt x="499" y="552"/>
                    </a:lnTo>
                    <a:lnTo>
                      <a:pt x="497" y="551"/>
                    </a:lnTo>
                    <a:lnTo>
                      <a:pt x="493" y="551"/>
                    </a:lnTo>
                    <a:lnTo>
                      <a:pt x="491" y="552"/>
                    </a:lnTo>
                    <a:lnTo>
                      <a:pt x="487" y="555"/>
                    </a:lnTo>
                    <a:lnTo>
                      <a:pt x="481" y="555"/>
                    </a:lnTo>
                    <a:lnTo>
                      <a:pt x="475" y="558"/>
                    </a:lnTo>
                    <a:lnTo>
                      <a:pt x="462" y="558"/>
                    </a:lnTo>
                    <a:lnTo>
                      <a:pt x="461" y="557"/>
                    </a:lnTo>
                    <a:lnTo>
                      <a:pt x="461" y="555"/>
                    </a:lnTo>
                    <a:lnTo>
                      <a:pt x="459" y="549"/>
                    </a:lnTo>
                    <a:lnTo>
                      <a:pt x="459" y="541"/>
                    </a:lnTo>
                    <a:lnTo>
                      <a:pt x="458" y="538"/>
                    </a:lnTo>
                    <a:lnTo>
                      <a:pt x="458" y="535"/>
                    </a:lnTo>
                    <a:lnTo>
                      <a:pt x="455" y="533"/>
                    </a:lnTo>
                    <a:lnTo>
                      <a:pt x="454" y="532"/>
                    </a:lnTo>
                    <a:lnTo>
                      <a:pt x="451" y="532"/>
                    </a:lnTo>
                    <a:lnTo>
                      <a:pt x="448" y="535"/>
                    </a:lnTo>
                    <a:lnTo>
                      <a:pt x="445" y="535"/>
                    </a:lnTo>
                    <a:lnTo>
                      <a:pt x="442" y="533"/>
                    </a:lnTo>
                    <a:lnTo>
                      <a:pt x="438" y="532"/>
                    </a:lnTo>
                    <a:lnTo>
                      <a:pt x="435" y="532"/>
                    </a:lnTo>
                    <a:lnTo>
                      <a:pt x="433" y="529"/>
                    </a:lnTo>
                    <a:lnTo>
                      <a:pt x="433" y="520"/>
                    </a:lnTo>
                    <a:lnTo>
                      <a:pt x="430" y="519"/>
                    </a:lnTo>
                    <a:lnTo>
                      <a:pt x="426" y="519"/>
                    </a:lnTo>
                    <a:lnTo>
                      <a:pt x="423" y="520"/>
                    </a:lnTo>
                    <a:lnTo>
                      <a:pt x="422" y="520"/>
                    </a:lnTo>
                    <a:lnTo>
                      <a:pt x="420" y="522"/>
                    </a:lnTo>
                    <a:lnTo>
                      <a:pt x="416" y="522"/>
                    </a:lnTo>
                    <a:lnTo>
                      <a:pt x="415" y="519"/>
                    </a:lnTo>
                    <a:lnTo>
                      <a:pt x="415" y="517"/>
                    </a:lnTo>
                    <a:lnTo>
                      <a:pt x="416" y="517"/>
                    </a:lnTo>
                    <a:lnTo>
                      <a:pt x="417" y="516"/>
                    </a:lnTo>
                    <a:lnTo>
                      <a:pt x="417" y="515"/>
                    </a:lnTo>
                    <a:lnTo>
                      <a:pt x="420" y="515"/>
                    </a:lnTo>
                    <a:lnTo>
                      <a:pt x="422" y="513"/>
                    </a:lnTo>
                    <a:lnTo>
                      <a:pt x="423" y="510"/>
                    </a:lnTo>
                    <a:lnTo>
                      <a:pt x="423" y="490"/>
                    </a:lnTo>
                    <a:lnTo>
                      <a:pt x="425" y="487"/>
                    </a:lnTo>
                    <a:lnTo>
                      <a:pt x="425" y="486"/>
                    </a:lnTo>
                    <a:lnTo>
                      <a:pt x="426" y="484"/>
                    </a:lnTo>
                    <a:lnTo>
                      <a:pt x="429" y="481"/>
                    </a:lnTo>
                    <a:lnTo>
                      <a:pt x="433" y="480"/>
                    </a:lnTo>
                    <a:lnTo>
                      <a:pt x="433" y="478"/>
                    </a:lnTo>
                    <a:lnTo>
                      <a:pt x="429" y="474"/>
                    </a:lnTo>
                    <a:lnTo>
                      <a:pt x="429" y="461"/>
                    </a:lnTo>
                    <a:lnTo>
                      <a:pt x="428" y="459"/>
                    </a:lnTo>
                    <a:lnTo>
                      <a:pt x="426" y="458"/>
                    </a:lnTo>
                    <a:lnTo>
                      <a:pt x="423" y="459"/>
                    </a:lnTo>
                    <a:lnTo>
                      <a:pt x="420" y="459"/>
                    </a:lnTo>
                    <a:lnTo>
                      <a:pt x="417" y="461"/>
                    </a:lnTo>
                    <a:lnTo>
                      <a:pt x="416" y="464"/>
                    </a:lnTo>
                    <a:lnTo>
                      <a:pt x="415" y="465"/>
                    </a:lnTo>
                    <a:lnTo>
                      <a:pt x="413" y="467"/>
                    </a:lnTo>
                    <a:lnTo>
                      <a:pt x="412" y="468"/>
                    </a:lnTo>
                    <a:lnTo>
                      <a:pt x="409" y="468"/>
                    </a:lnTo>
                    <a:lnTo>
                      <a:pt x="407" y="467"/>
                    </a:lnTo>
                    <a:lnTo>
                      <a:pt x="406" y="464"/>
                    </a:lnTo>
                    <a:lnTo>
                      <a:pt x="404" y="461"/>
                    </a:lnTo>
                    <a:lnTo>
                      <a:pt x="400" y="455"/>
                    </a:lnTo>
                    <a:lnTo>
                      <a:pt x="399" y="452"/>
                    </a:lnTo>
                    <a:lnTo>
                      <a:pt x="399" y="449"/>
                    </a:lnTo>
                    <a:lnTo>
                      <a:pt x="400" y="448"/>
                    </a:lnTo>
                    <a:lnTo>
                      <a:pt x="406" y="448"/>
                    </a:lnTo>
                    <a:lnTo>
                      <a:pt x="409" y="446"/>
                    </a:lnTo>
                    <a:lnTo>
                      <a:pt x="419" y="446"/>
                    </a:lnTo>
                    <a:lnTo>
                      <a:pt x="420" y="445"/>
                    </a:lnTo>
                    <a:lnTo>
                      <a:pt x="422" y="445"/>
                    </a:lnTo>
                    <a:lnTo>
                      <a:pt x="422" y="442"/>
                    </a:lnTo>
                    <a:lnTo>
                      <a:pt x="420" y="430"/>
                    </a:lnTo>
                    <a:lnTo>
                      <a:pt x="419" y="426"/>
                    </a:lnTo>
                    <a:lnTo>
                      <a:pt x="419" y="419"/>
                    </a:lnTo>
                    <a:lnTo>
                      <a:pt x="417" y="412"/>
                    </a:lnTo>
                    <a:lnTo>
                      <a:pt x="417" y="410"/>
                    </a:lnTo>
                    <a:lnTo>
                      <a:pt x="416" y="403"/>
                    </a:lnTo>
                    <a:lnTo>
                      <a:pt x="416" y="401"/>
                    </a:lnTo>
                    <a:lnTo>
                      <a:pt x="417" y="397"/>
                    </a:lnTo>
                    <a:lnTo>
                      <a:pt x="419" y="397"/>
                    </a:lnTo>
                    <a:lnTo>
                      <a:pt x="422" y="396"/>
                    </a:lnTo>
                    <a:lnTo>
                      <a:pt x="426" y="396"/>
                    </a:lnTo>
                    <a:lnTo>
                      <a:pt x="428" y="394"/>
                    </a:lnTo>
                    <a:lnTo>
                      <a:pt x="428" y="388"/>
                    </a:lnTo>
                    <a:lnTo>
                      <a:pt x="426" y="384"/>
                    </a:lnTo>
                    <a:lnTo>
                      <a:pt x="426" y="370"/>
                    </a:lnTo>
                    <a:lnTo>
                      <a:pt x="425" y="368"/>
                    </a:lnTo>
                    <a:lnTo>
                      <a:pt x="425" y="354"/>
                    </a:lnTo>
                    <a:lnTo>
                      <a:pt x="423" y="352"/>
                    </a:lnTo>
                    <a:lnTo>
                      <a:pt x="423" y="351"/>
                    </a:lnTo>
                    <a:lnTo>
                      <a:pt x="422" y="349"/>
                    </a:lnTo>
                    <a:lnTo>
                      <a:pt x="417" y="349"/>
                    </a:lnTo>
                    <a:lnTo>
                      <a:pt x="416" y="351"/>
                    </a:lnTo>
                    <a:lnTo>
                      <a:pt x="415" y="352"/>
                    </a:lnTo>
                    <a:lnTo>
                      <a:pt x="409" y="352"/>
                    </a:lnTo>
                    <a:lnTo>
                      <a:pt x="406" y="351"/>
                    </a:lnTo>
                    <a:lnTo>
                      <a:pt x="403" y="352"/>
                    </a:lnTo>
                    <a:lnTo>
                      <a:pt x="401" y="354"/>
                    </a:lnTo>
                    <a:lnTo>
                      <a:pt x="401" y="364"/>
                    </a:lnTo>
                    <a:lnTo>
                      <a:pt x="400" y="368"/>
                    </a:lnTo>
                    <a:lnTo>
                      <a:pt x="399" y="370"/>
                    </a:lnTo>
                    <a:lnTo>
                      <a:pt x="399" y="371"/>
                    </a:lnTo>
                    <a:lnTo>
                      <a:pt x="397" y="372"/>
                    </a:lnTo>
                    <a:lnTo>
                      <a:pt x="396" y="374"/>
                    </a:lnTo>
                    <a:lnTo>
                      <a:pt x="391" y="374"/>
                    </a:lnTo>
                    <a:lnTo>
                      <a:pt x="388" y="375"/>
                    </a:lnTo>
                    <a:lnTo>
                      <a:pt x="387" y="377"/>
                    </a:lnTo>
                    <a:lnTo>
                      <a:pt x="386" y="377"/>
                    </a:lnTo>
                    <a:lnTo>
                      <a:pt x="384" y="380"/>
                    </a:lnTo>
                    <a:lnTo>
                      <a:pt x="381" y="380"/>
                    </a:lnTo>
                    <a:lnTo>
                      <a:pt x="381" y="375"/>
                    </a:lnTo>
                    <a:lnTo>
                      <a:pt x="380" y="374"/>
                    </a:lnTo>
                    <a:lnTo>
                      <a:pt x="378" y="374"/>
                    </a:lnTo>
                    <a:lnTo>
                      <a:pt x="377" y="375"/>
                    </a:lnTo>
                    <a:lnTo>
                      <a:pt x="375" y="375"/>
                    </a:lnTo>
                    <a:lnTo>
                      <a:pt x="372" y="374"/>
                    </a:lnTo>
                    <a:lnTo>
                      <a:pt x="371" y="372"/>
                    </a:lnTo>
                    <a:lnTo>
                      <a:pt x="371" y="371"/>
                    </a:lnTo>
                    <a:lnTo>
                      <a:pt x="368" y="361"/>
                    </a:lnTo>
                    <a:lnTo>
                      <a:pt x="372" y="359"/>
                    </a:lnTo>
                    <a:lnTo>
                      <a:pt x="375" y="354"/>
                    </a:lnTo>
                    <a:lnTo>
                      <a:pt x="375" y="346"/>
                    </a:lnTo>
                    <a:lnTo>
                      <a:pt x="374" y="345"/>
                    </a:lnTo>
                    <a:lnTo>
                      <a:pt x="371" y="343"/>
                    </a:lnTo>
                    <a:lnTo>
                      <a:pt x="367" y="345"/>
                    </a:lnTo>
                    <a:lnTo>
                      <a:pt x="362" y="346"/>
                    </a:lnTo>
                    <a:lnTo>
                      <a:pt x="359" y="346"/>
                    </a:lnTo>
                    <a:lnTo>
                      <a:pt x="359" y="348"/>
                    </a:lnTo>
                    <a:lnTo>
                      <a:pt x="358" y="345"/>
                    </a:lnTo>
                    <a:lnTo>
                      <a:pt x="357" y="339"/>
                    </a:lnTo>
                    <a:lnTo>
                      <a:pt x="357" y="335"/>
                    </a:lnTo>
                    <a:lnTo>
                      <a:pt x="355" y="326"/>
                    </a:lnTo>
                    <a:lnTo>
                      <a:pt x="355" y="323"/>
                    </a:lnTo>
                    <a:lnTo>
                      <a:pt x="354" y="320"/>
                    </a:lnTo>
                    <a:lnTo>
                      <a:pt x="354" y="319"/>
                    </a:lnTo>
                    <a:lnTo>
                      <a:pt x="351" y="319"/>
                    </a:lnTo>
                    <a:lnTo>
                      <a:pt x="346" y="320"/>
                    </a:lnTo>
                    <a:lnTo>
                      <a:pt x="343" y="322"/>
                    </a:lnTo>
                    <a:lnTo>
                      <a:pt x="341" y="323"/>
                    </a:lnTo>
                    <a:lnTo>
                      <a:pt x="339" y="325"/>
                    </a:lnTo>
                    <a:lnTo>
                      <a:pt x="338" y="326"/>
                    </a:lnTo>
                    <a:lnTo>
                      <a:pt x="336" y="328"/>
                    </a:lnTo>
                    <a:lnTo>
                      <a:pt x="335" y="326"/>
                    </a:lnTo>
                    <a:lnTo>
                      <a:pt x="335" y="312"/>
                    </a:lnTo>
                    <a:lnTo>
                      <a:pt x="333" y="310"/>
                    </a:lnTo>
                    <a:lnTo>
                      <a:pt x="330" y="312"/>
                    </a:lnTo>
                    <a:lnTo>
                      <a:pt x="329" y="314"/>
                    </a:lnTo>
                    <a:lnTo>
                      <a:pt x="326" y="317"/>
                    </a:lnTo>
                    <a:lnTo>
                      <a:pt x="325" y="319"/>
                    </a:lnTo>
                    <a:lnTo>
                      <a:pt x="322" y="320"/>
                    </a:lnTo>
                    <a:lnTo>
                      <a:pt x="320" y="320"/>
                    </a:lnTo>
                    <a:lnTo>
                      <a:pt x="319" y="319"/>
                    </a:lnTo>
                    <a:lnTo>
                      <a:pt x="317" y="314"/>
                    </a:lnTo>
                    <a:lnTo>
                      <a:pt x="319" y="312"/>
                    </a:lnTo>
                    <a:lnTo>
                      <a:pt x="317" y="310"/>
                    </a:lnTo>
                    <a:lnTo>
                      <a:pt x="314" y="310"/>
                    </a:lnTo>
                    <a:lnTo>
                      <a:pt x="313" y="309"/>
                    </a:lnTo>
                    <a:lnTo>
                      <a:pt x="313" y="307"/>
                    </a:lnTo>
                    <a:lnTo>
                      <a:pt x="316" y="307"/>
                    </a:lnTo>
                    <a:lnTo>
                      <a:pt x="317" y="304"/>
                    </a:lnTo>
                    <a:lnTo>
                      <a:pt x="320" y="303"/>
                    </a:lnTo>
                    <a:lnTo>
                      <a:pt x="320" y="300"/>
                    </a:lnTo>
                    <a:lnTo>
                      <a:pt x="319" y="299"/>
                    </a:lnTo>
                    <a:lnTo>
                      <a:pt x="319" y="288"/>
                    </a:lnTo>
                    <a:lnTo>
                      <a:pt x="317" y="288"/>
                    </a:lnTo>
                    <a:lnTo>
                      <a:pt x="316" y="290"/>
                    </a:lnTo>
                    <a:lnTo>
                      <a:pt x="314" y="291"/>
                    </a:lnTo>
                    <a:lnTo>
                      <a:pt x="314" y="293"/>
                    </a:lnTo>
                    <a:lnTo>
                      <a:pt x="312" y="290"/>
                    </a:lnTo>
                    <a:lnTo>
                      <a:pt x="312" y="288"/>
                    </a:lnTo>
                    <a:lnTo>
                      <a:pt x="310" y="284"/>
                    </a:lnTo>
                    <a:lnTo>
                      <a:pt x="307" y="281"/>
                    </a:lnTo>
                    <a:lnTo>
                      <a:pt x="307" y="280"/>
                    </a:lnTo>
                    <a:lnTo>
                      <a:pt x="304" y="277"/>
                    </a:lnTo>
                    <a:lnTo>
                      <a:pt x="304" y="272"/>
                    </a:lnTo>
                    <a:lnTo>
                      <a:pt x="307" y="271"/>
                    </a:lnTo>
                    <a:lnTo>
                      <a:pt x="310" y="270"/>
                    </a:lnTo>
                    <a:lnTo>
                      <a:pt x="316" y="268"/>
                    </a:lnTo>
                    <a:lnTo>
                      <a:pt x="320" y="267"/>
                    </a:lnTo>
                    <a:lnTo>
                      <a:pt x="323" y="267"/>
                    </a:lnTo>
                    <a:lnTo>
                      <a:pt x="325" y="264"/>
                    </a:lnTo>
                    <a:lnTo>
                      <a:pt x="326" y="259"/>
                    </a:lnTo>
                    <a:lnTo>
                      <a:pt x="329" y="256"/>
                    </a:lnTo>
                    <a:lnTo>
                      <a:pt x="332" y="255"/>
                    </a:lnTo>
                    <a:lnTo>
                      <a:pt x="332" y="245"/>
                    </a:lnTo>
                    <a:lnTo>
                      <a:pt x="335" y="242"/>
                    </a:lnTo>
                    <a:lnTo>
                      <a:pt x="336" y="241"/>
                    </a:lnTo>
                    <a:lnTo>
                      <a:pt x="335" y="239"/>
                    </a:lnTo>
                    <a:lnTo>
                      <a:pt x="333" y="238"/>
                    </a:lnTo>
                    <a:lnTo>
                      <a:pt x="330" y="236"/>
                    </a:lnTo>
                    <a:lnTo>
                      <a:pt x="332" y="235"/>
                    </a:lnTo>
                    <a:lnTo>
                      <a:pt x="332" y="233"/>
                    </a:lnTo>
                    <a:lnTo>
                      <a:pt x="333" y="229"/>
                    </a:lnTo>
                    <a:lnTo>
                      <a:pt x="335" y="226"/>
                    </a:lnTo>
                    <a:lnTo>
                      <a:pt x="336" y="220"/>
                    </a:lnTo>
                    <a:lnTo>
                      <a:pt x="336" y="219"/>
                    </a:lnTo>
                    <a:lnTo>
                      <a:pt x="335" y="216"/>
                    </a:lnTo>
                    <a:lnTo>
                      <a:pt x="333" y="214"/>
                    </a:lnTo>
                    <a:lnTo>
                      <a:pt x="332" y="210"/>
                    </a:lnTo>
                    <a:lnTo>
                      <a:pt x="332" y="206"/>
                    </a:lnTo>
                    <a:lnTo>
                      <a:pt x="336" y="201"/>
                    </a:lnTo>
                    <a:lnTo>
                      <a:pt x="339" y="198"/>
                    </a:lnTo>
                    <a:lnTo>
                      <a:pt x="342" y="197"/>
                    </a:lnTo>
                    <a:lnTo>
                      <a:pt x="345" y="194"/>
                    </a:lnTo>
                    <a:lnTo>
                      <a:pt x="346" y="187"/>
                    </a:lnTo>
                    <a:lnTo>
                      <a:pt x="349" y="183"/>
                    </a:lnTo>
                    <a:lnTo>
                      <a:pt x="352" y="178"/>
                    </a:lnTo>
                    <a:lnTo>
                      <a:pt x="352" y="174"/>
                    </a:lnTo>
                    <a:lnTo>
                      <a:pt x="351" y="172"/>
                    </a:lnTo>
                    <a:lnTo>
                      <a:pt x="346" y="174"/>
                    </a:lnTo>
                    <a:lnTo>
                      <a:pt x="342" y="174"/>
                    </a:lnTo>
                    <a:lnTo>
                      <a:pt x="341" y="177"/>
                    </a:lnTo>
                    <a:lnTo>
                      <a:pt x="338" y="178"/>
                    </a:lnTo>
                    <a:lnTo>
                      <a:pt x="336" y="177"/>
                    </a:lnTo>
                    <a:lnTo>
                      <a:pt x="336" y="174"/>
                    </a:lnTo>
                    <a:lnTo>
                      <a:pt x="333" y="172"/>
                    </a:lnTo>
                    <a:lnTo>
                      <a:pt x="333" y="167"/>
                    </a:lnTo>
                    <a:lnTo>
                      <a:pt x="335" y="159"/>
                    </a:lnTo>
                    <a:lnTo>
                      <a:pt x="336" y="158"/>
                    </a:lnTo>
                    <a:lnTo>
                      <a:pt x="336" y="155"/>
                    </a:lnTo>
                    <a:lnTo>
                      <a:pt x="341" y="152"/>
                    </a:lnTo>
                    <a:lnTo>
                      <a:pt x="343" y="148"/>
                    </a:lnTo>
                    <a:lnTo>
                      <a:pt x="346" y="145"/>
                    </a:lnTo>
                    <a:lnTo>
                      <a:pt x="346" y="143"/>
                    </a:lnTo>
                    <a:lnTo>
                      <a:pt x="349" y="142"/>
                    </a:lnTo>
                    <a:lnTo>
                      <a:pt x="351" y="142"/>
                    </a:lnTo>
                    <a:lnTo>
                      <a:pt x="351" y="139"/>
                    </a:lnTo>
                    <a:lnTo>
                      <a:pt x="346" y="138"/>
                    </a:lnTo>
                    <a:lnTo>
                      <a:pt x="343" y="139"/>
                    </a:lnTo>
                    <a:lnTo>
                      <a:pt x="339" y="141"/>
                    </a:lnTo>
                    <a:lnTo>
                      <a:pt x="338" y="141"/>
                    </a:lnTo>
                    <a:lnTo>
                      <a:pt x="335" y="142"/>
                    </a:lnTo>
                    <a:lnTo>
                      <a:pt x="333" y="142"/>
                    </a:lnTo>
                    <a:lnTo>
                      <a:pt x="332" y="141"/>
                    </a:lnTo>
                    <a:lnTo>
                      <a:pt x="332" y="138"/>
                    </a:lnTo>
                    <a:lnTo>
                      <a:pt x="330" y="132"/>
                    </a:lnTo>
                    <a:lnTo>
                      <a:pt x="332" y="126"/>
                    </a:lnTo>
                    <a:lnTo>
                      <a:pt x="332" y="122"/>
                    </a:lnTo>
                    <a:lnTo>
                      <a:pt x="330" y="119"/>
                    </a:lnTo>
                    <a:lnTo>
                      <a:pt x="330" y="112"/>
                    </a:lnTo>
                    <a:lnTo>
                      <a:pt x="329" y="106"/>
                    </a:lnTo>
                    <a:lnTo>
                      <a:pt x="329" y="98"/>
                    </a:lnTo>
                    <a:lnTo>
                      <a:pt x="326" y="97"/>
                    </a:lnTo>
                    <a:lnTo>
                      <a:pt x="320" y="97"/>
                    </a:lnTo>
                    <a:lnTo>
                      <a:pt x="319" y="98"/>
                    </a:lnTo>
                    <a:lnTo>
                      <a:pt x="317" y="100"/>
                    </a:lnTo>
                    <a:lnTo>
                      <a:pt x="316" y="100"/>
                    </a:lnTo>
                    <a:lnTo>
                      <a:pt x="316" y="98"/>
                    </a:lnTo>
                    <a:lnTo>
                      <a:pt x="314" y="100"/>
                    </a:lnTo>
                    <a:lnTo>
                      <a:pt x="312" y="100"/>
                    </a:lnTo>
                    <a:lnTo>
                      <a:pt x="309" y="101"/>
                    </a:lnTo>
                    <a:lnTo>
                      <a:pt x="304" y="101"/>
                    </a:lnTo>
                    <a:lnTo>
                      <a:pt x="303" y="103"/>
                    </a:lnTo>
                    <a:lnTo>
                      <a:pt x="303" y="104"/>
                    </a:lnTo>
                    <a:lnTo>
                      <a:pt x="304" y="106"/>
                    </a:lnTo>
                    <a:lnTo>
                      <a:pt x="307" y="109"/>
                    </a:lnTo>
                    <a:lnTo>
                      <a:pt x="307" y="112"/>
                    </a:lnTo>
                    <a:lnTo>
                      <a:pt x="304" y="110"/>
                    </a:lnTo>
                    <a:lnTo>
                      <a:pt x="303" y="109"/>
                    </a:lnTo>
                    <a:lnTo>
                      <a:pt x="301" y="109"/>
                    </a:lnTo>
                    <a:lnTo>
                      <a:pt x="301" y="110"/>
                    </a:lnTo>
                    <a:lnTo>
                      <a:pt x="303" y="113"/>
                    </a:lnTo>
                    <a:lnTo>
                      <a:pt x="301" y="114"/>
                    </a:lnTo>
                    <a:lnTo>
                      <a:pt x="301" y="116"/>
                    </a:lnTo>
                    <a:lnTo>
                      <a:pt x="300" y="116"/>
                    </a:lnTo>
                    <a:lnTo>
                      <a:pt x="297" y="117"/>
                    </a:lnTo>
                    <a:lnTo>
                      <a:pt x="293" y="117"/>
                    </a:lnTo>
                    <a:lnTo>
                      <a:pt x="288" y="116"/>
                    </a:lnTo>
                    <a:lnTo>
                      <a:pt x="284" y="114"/>
                    </a:lnTo>
                    <a:lnTo>
                      <a:pt x="281" y="112"/>
                    </a:lnTo>
                    <a:lnTo>
                      <a:pt x="281" y="110"/>
                    </a:lnTo>
                    <a:lnTo>
                      <a:pt x="277" y="106"/>
                    </a:lnTo>
                    <a:lnTo>
                      <a:pt x="275" y="103"/>
                    </a:lnTo>
                    <a:lnTo>
                      <a:pt x="274" y="101"/>
                    </a:lnTo>
                    <a:lnTo>
                      <a:pt x="272" y="100"/>
                    </a:lnTo>
                    <a:lnTo>
                      <a:pt x="271" y="101"/>
                    </a:lnTo>
                    <a:lnTo>
                      <a:pt x="268" y="103"/>
                    </a:lnTo>
                    <a:lnTo>
                      <a:pt x="267" y="106"/>
                    </a:lnTo>
                    <a:lnTo>
                      <a:pt x="264" y="106"/>
                    </a:lnTo>
                    <a:lnTo>
                      <a:pt x="262" y="109"/>
                    </a:lnTo>
                    <a:lnTo>
                      <a:pt x="262" y="110"/>
                    </a:lnTo>
                    <a:lnTo>
                      <a:pt x="259" y="110"/>
                    </a:lnTo>
                    <a:lnTo>
                      <a:pt x="258" y="109"/>
                    </a:lnTo>
                    <a:lnTo>
                      <a:pt x="257" y="104"/>
                    </a:lnTo>
                    <a:lnTo>
                      <a:pt x="254" y="98"/>
                    </a:lnTo>
                    <a:lnTo>
                      <a:pt x="251" y="96"/>
                    </a:lnTo>
                    <a:lnTo>
                      <a:pt x="251" y="91"/>
                    </a:lnTo>
                    <a:lnTo>
                      <a:pt x="249" y="90"/>
                    </a:lnTo>
                    <a:lnTo>
                      <a:pt x="249" y="87"/>
                    </a:lnTo>
                    <a:lnTo>
                      <a:pt x="246" y="83"/>
                    </a:lnTo>
                    <a:lnTo>
                      <a:pt x="242" y="81"/>
                    </a:lnTo>
                    <a:lnTo>
                      <a:pt x="241" y="80"/>
                    </a:lnTo>
                    <a:lnTo>
                      <a:pt x="239" y="78"/>
                    </a:lnTo>
                    <a:lnTo>
                      <a:pt x="239" y="75"/>
                    </a:lnTo>
                    <a:lnTo>
                      <a:pt x="242" y="69"/>
                    </a:lnTo>
                    <a:lnTo>
                      <a:pt x="242" y="68"/>
                    </a:lnTo>
                    <a:lnTo>
                      <a:pt x="241" y="64"/>
                    </a:lnTo>
                    <a:lnTo>
                      <a:pt x="239" y="61"/>
                    </a:lnTo>
                    <a:lnTo>
                      <a:pt x="241" y="58"/>
                    </a:lnTo>
                    <a:lnTo>
                      <a:pt x="242" y="59"/>
                    </a:lnTo>
                    <a:lnTo>
                      <a:pt x="245" y="61"/>
                    </a:lnTo>
                    <a:lnTo>
                      <a:pt x="246" y="62"/>
                    </a:lnTo>
                    <a:lnTo>
                      <a:pt x="248" y="62"/>
                    </a:lnTo>
                    <a:lnTo>
                      <a:pt x="251" y="61"/>
                    </a:lnTo>
                    <a:lnTo>
                      <a:pt x="251" y="59"/>
                    </a:lnTo>
                    <a:lnTo>
                      <a:pt x="254" y="55"/>
                    </a:lnTo>
                    <a:lnTo>
                      <a:pt x="261" y="54"/>
                    </a:lnTo>
                    <a:lnTo>
                      <a:pt x="268" y="54"/>
                    </a:lnTo>
                    <a:lnTo>
                      <a:pt x="268" y="51"/>
                    </a:lnTo>
                    <a:lnTo>
                      <a:pt x="267" y="46"/>
                    </a:lnTo>
                    <a:lnTo>
                      <a:pt x="268" y="39"/>
                    </a:lnTo>
                    <a:lnTo>
                      <a:pt x="271" y="33"/>
                    </a:lnTo>
                    <a:lnTo>
                      <a:pt x="271" y="29"/>
                    </a:lnTo>
                    <a:lnTo>
                      <a:pt x="272" y="26"/>
                    </a:lnTo>
                    <a:lnTo>
                      <a:pt x="281" y="26"/>
                    </a:lnTo>
                    <a:lnTo>
                      <a:pt x="284" y="27"/>
                    </a:lnTo>
                    <a:lnTo>
                      <a:pt x="287" y="29"/>
                    </a:lnTo>
                    <a:lnTo>
                      <a:pt x="287" y="33"/>
                    </a:lnTo>
                    <a:lnTo>
                      <a:pt x="290" y="36"/>
                    </a:lnTo>
                    <a:lnTo>
                      <a:pt x="291" y="36"/>
                    </a:lnTo>
                    <a:lnTo>
                      <a:pt x="294" y="35"/>
                    </a:lnTo>
                    <a:lnTo>
                      <a:pt x="296" y="30"/>
                    </a:lnTo>
                    <a:lnTo>
                      <a:pt x="296" y="26"/>
                    </a:lnTo>
                    <a:lnTo>
                      <a:pt x="299" y="17"/>
                    </a:lnTo>
                    <a:lnTo>
                      <a:pt x="301" y="16"/>
                    </a:lnTo>
                    <a:lnTo>
                      <a:pt x="303" y="13"/>
                    </a:lnTo>
                    <a:lnTo>
                      <a:pt x="307" y="10"/>
                    </a:lnTo>
                    <a:lnTo>
                      <a:pt x="309" y="10"/>
                    </a:lnTo>
                    <a:lnTo>
                      <a:pt x="309" y="13"/>
                    </a:lnTo>
                    <a:lnTo>
                      <a:pt x="313" y="16"/>
                    </a:lnTo>
                    <a:lnTo>
                      <a:pt x="317" y="20"/>
                    </a:lnTo>
                    <a:lnTo>
                      <a:pt x="323" y="26"/>
                    </a:lnTo>
                    <a:lnTo>
                      <a:pt x="326" y="29"/>
                    </a:lnTo>
                    <a:lnTo>
                      <a:pt x="329" y="29"/>
                    </a:lnTo>
                    <a:lnTo>
                      <a:pt x="336" y="27"/>
                    </a:lnTo>
                    <a:lnTo>
                      <a:pt x="338" y="29"/>
                    </a:lnTo>
                    <a:lnTo>
                      <a:pt x="341" y="29"/>
                    </a:lnTo>
                    <a:lnTo>
                      <a:pt x="345" y="27"/>
                    </a:lnTo>
                    <a:lnTo>
                      <a:pt x="355" y="27"/>
                    </a:lnTo>
                    <a:lnTo>
                      <a:pt x="355" y="33"/>
                    </a:lnTo>
                    <a:lnTo>
                      <a:pt x="352" y="33"/>
                    </a:lnTo>
                    <a:lnTo>
                      <a:pt x="351" y="36"/>
                    </a:lnTo>
                    <a:lnTo>
                      <a:pt x="341" y="36"/>
                    </a:lnTo>
                    <a:lnTo>
                      <a:pt x="341" y="39"/>
                    </a:lnTo>
                    <a:lnTo>
                      <a:pt x="342" y="42"/>
                    </a:lnTo>
                    <a:lnTo>
                      <a:pt x="343" y="43"/>
                    </a:lnTo>
                    <a:lnTo>
                      <a:pt x="354" y="43"/>
                    </a:lnTo>
                    <a:lnTo>
                      <a:pt x="357" y="48"/>
                    </a:lnTo>
                    <a:lnTo>
                      <a:pt x="357" y="49"/>
                    </a:lnTo>
                    <a:lnTo>
                      <a:pt x="365" y="49"/>
                    </a:lnTo>
                    <a:lnTo>
                      <a:pt x="367" y="51"/>
                    </a:lnTo>
                    <a:lnTo>
                      <a:pt x="386" y="51"/>
                    </a:lnTo>
                    <a:lnTo>
                      <a:pt x="386" y="46"/>
                    </a:lnTo>
                    <a:lnTo>
                      <a:pt x="393" y="42"/>
                    </a:lnTo>
                    <a:lnTo>
                      <a:pt x="394" y="40"/>
                    </a:lnTo>
                    <a:lnTo>
                      <a:pt x="397" y="43"/>
                    </a:lnTo>
                    <a:lnTo>
                      <a:pt x="401" y="40"/>
                    </a:lnTo>
                    <a:lnTo>
                      <a:pt x="407" y="40"/>
                    </a:lnTo>
                    <a:lnTo>
                      <a:pt x="412" y="43"/>
                    </a:lnTo>
                    <a:lnTo>
                      <a:pt x="413" y="46"/>
                    </a:lnTo>
                    <a:lnTo>
                      <a:pt x="416" y="49"/>
                    </a:lnTo>
                    <a:lnTo>
                      <a:pt x="420" y="51"/>
                    </a:lnTo>
                    <a:lnTo>
                      <a:pt x="425" y="49"/>
                    </a:lnTo>
                    <a:lnTo>
                      <a:pt x="426" y="52"/>
                    </a:lnTo>
                    <a:lnTo>
                      <a:pt x="430" y="49"/>
                    </a:lnTo>
                    <a:lnTo>
                      <a:pt x="436" y="49"/>
                    </a:lnTo>
                    <a:lnTo>
                      <a:pt x="439" y="48"/>
                    </a:lnTo>
                    <a:lnTo>
                      <a:pt x="441" y="43"/>
                    </a:lnTo>
                    <a:lnTo>
                      <a:pt x="441" y="42"/>
                    </a:lnTo>
                    <a:lnTo>
                      <a:pt x="444" y="39"/>
                    </a:lnTo>
                    <a:lnTo>
                      <a:pt x="448" y="39"/>
                    </a:lnTo>
                    <a:lnTo>
                      <a:pt x="454" y="40"/>
                    </a:lnTo>
                    <a:lnTo>
                      <a:pt x="455" y="40"/>
                    </a:lnTo>
                    <a:lnTo>
                      <a:pt x="455" y="46"/>
                    </a:lnTo>
                    <a:lnTo>
                      <a:pt x="458" y="48"/>
                    </a:lnTo>
                    <a:lnTo>
                      <a:pt x="459" y="48"/>
                    </a:lnTo>
                    <a:lnTo>
                      <a:pt x="459" y="51"/>
                    </a:lnTo>
                    <a:lnTo>
                      <a:pt x="462" y="48"/>
                    </a:lnTo>
                    <a:lnTo>
                      <a:pt x="464" y="40"/>
                    </a:lnTo>
                    <a:lnTo>
                      <a:pt x="464" y="33"/>
                    </a:lnTo>
                    <a:lnTo>
                      <a:pt x="465" y="32"/>
                    </a:lnTo>
                    <a:lnTo>
                      <a:pt x="467" y="32"/>
                    </a:lnTo>
                    <a:lnTo>
                      <a:pt x="465" y="27"/>
                    </a:lnTo>
                    <a:lnTo>
                      <a:pt x="465" y="19"/>
                    </a:lnTo>
                    <a:lnTo>
                      <a:pt x="462" y="19"/>
                    </a:lnTo>
                    <a:lnTo>
                      <a:pt x="462" y="14"/>
                    </a:lnTo>
                    <a:lnTo>
                      <a:pt x="470" y="14"/>
                    </a:lnTo>
                    <a:lnTo>
                      <a:pt x="481" y="13"/>
                    </a:lnTo>
                    <a:lnTo>
                      <a:pt x="486" y="13"/>
                    </a:lnTo>
                    <a:lnTo>
                      <a:pt x="488" y="11"/>
                    </a:lnTo>
                    <a:lnTo>
                      <a:pt x="490" y="11"/>
                    </a:lnTo>
                    <a:lnTo>
                      <a:pt x="493" y="9"/>
                    </a:lnTo>
                    <a:lnTo>
                      <a:pt x="493" y="11"/>
                    </a:lnTo>
                    <a:lnTo>
                      <a:pt x="513" y="11"/>
                    </a:lnTo>
                    <a:lnTo>
                      <a:pt x="519" y="14"/>
                    </a:lnTo>
                    <a:lnTo>
                      <a:pt x="522" y="19"/>
                    </a:lnTo>
                    <a:lnTo>
                      <a:pt x="526" y="19"/>
                    </a:lnTo>
                    <a:lnTo>
                      <a:pt x="528" y="14"/>
                    </a:lnTo>
                    <a:lnTo>
                      <a:pt x="533" y="9"/>
                    </a:lnTo>
                    <a:lnTo>
                      <a:pt x="533" y="4"/>
                    </a:lnTo>
                    <a:lnTo>
                      <a:pt x="539" y="4"/>
                    </a:lnTo>
                    <a:lnTo>
                      <a:pt x="544" y="9"/>
                    </a:lnTo>
                    <a:lnTo>
                      <a:pt x="545" y="9"/>
                    </a:lnTo>
                    <a:lnTo>
                      <a:pt x="545" y="10"/>
                    </a:lnTo>
                    <a:lnTo>
                      <a:pt x="548" y="10"/>
                    </a:lnTo>
                    <a:lnTo>
                      <a:pt x="549" y="4"/>
                    </a:lnTo>
                    <a:lnTo>
                      <a:pt x="552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362">
                <a:extLst>
                  <a:ext uri="{FF2B5EF4-FFF2-40B4-BE49-F238E27FC236}">
                    <a16:creationId xmlns:a16="http://schemas.microsoft.com/office/drawing/2014/main" id="{373DE7EF-4FDC-4098-ACD6-9C56F5F81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762"/>
                <a:ext cx="706" cy="730"/>
              </a:xfrm>
              <a:custGeom>
                <a:avLst/>
                <a:gdLst>
                  <a:gd name="T0" fmla="*/ 448 w 706"/>
                  <a:gd name="T1" fmla="*/ 42 h 730"/>
                  <a:gd name="T2" fmla="*/ 454 w 706"/>
                  <a:gd name="T3" fmla="*/ 95 h 730"/>
                  <a:gd name="T4" fmla="*/ 487 w 706"/>
                  <a:gd name="T5" fmla="*/ 126 h 730"/>
                  <a:gd name="T6" fmla="*/ 525 w 706"/>
                  <a:gd name="T7" fmla="*/ 129 h 730"/>
                  <a:gd name="T8" fmla="*/ 566 w 706"/>
                  <a:gd name="T9" fmla="*/ 103 h 730"/>
                  <a:gd name="T10" fmla="*/ 596 w 706"/>
                  <a:gd name="T11" fmla="*/ 116 h 730"/>
                  <a:gd name="T12" fmla="*/ 596 w 706"/>
                  <a:gd name="T13" fmla="*/ 156 h 730"/>
                  <a:gd name="T14" fmla="*/ 598 w 706"/>
                  <a:gd name="T15" fmla="*/ 203 h 730"/>
                  <a:gd name="T16" fmla="*/ 608 w 706"/>
                  <a:gd name="T17" fmla="*/ 240 h 730"/>
                  <a:gd name="T18" fmla="*/ 628 w 706"/>
                  <a:gd name="T19" fmla="*/ 265 h 730"/>
                  <a:gd name="T20" fmla="*/ 632 w 706"/>
                  <a:gd name="T21" fmla="*/ 308 h 730"/>
                  <a:gd name="T22" fmla="*/ 616 w 706"/>
                  <a:gd name="T23" fmla="*/ 346 h 730"/>
                  <a:gd name="T24" fmla="*/ 625 w 706"/>
                  <a:gd name="T25" fmla="*/ 363 h 730"/>
                  <a:gd name="T26" fmla="*/ 637 w 706"/>
                  <a:gd name="T27" fmla="*/ 404 h 730"/>
                  <a:gd name="T28" fmla="*/ 642 w 706"/>
                  <a:gd name="T29" fmla="*/ 450 h 730"/>
                  <a:gd name="T30" fmla="*/ 676 w 706"/>
                  <a:gd name="T31" fmla="*/ 491 h 730"/>
                  <a:gd name="T32" fmla="*/ 689 w 706"/>
                  <a:gd name="T33" fmla="*/ 523 h 730"/>
                  <a:gd name="T34" fmla="*/ 702 w 706"/>
                  <a:gd name="T35" fmla="*/ 565 h 730"/>
                  <a:gd name="T36" fmla="*/ 670 w 706"/>
                  <a:gd name="T37" fmla="*/ 594 h 730"/>
                  <a:gd name="T38" fmla="*/ 644 w 706"/>
                  <a:gd name="T39" fmla="*/ 622 h 730"/>
                  <a:gd name="T40" fmla="*/ 634 w 706"/>
                  <a:gd name="T41" fmla="*/ 666 h 730"/>
                  <a:gd name="T42" fmla="*/ 605 w 706"/>
                  <a:gd name="T43" fmla="*/ 701 h 730"/>
                  <a:gd name="T44" fmla="*/ 580 w 706"/>
                  <a:gd name="T45" fmla="*/ 716 h 730"/>
                  <a:gd name="T46" fmla="*/ 534 w 706"/>
                  <a:gd name="T47" fmla="*/ 710 h 730"/>
                  <a:gd name="T48" fmla="*/ 493 w 706"/>
                  <a:gd name="T49" fmla="*/ 701 h 730"/>
                  <a:gd name="T50" fmla="*/ 450 w 706"/>
                  <a:gd name="T51" fmla="*/ 678 h 730"/>
                  <a:gd name="T52" fmla="*/ 422 w 706"/>
                  <a:gd name="T53" fmla="*/ 694 h 730"/>
                  <a:gd name="T54" fmla="*/ 387 w 706"/>
                  <a:gd name="T55" fmla="*/ 730 h 730"/>
                  <a:gd name="T56" fmla="*/ 351 w 706"/>
                  <a:gd name="T57" fmla="*/ 706 h 730"/>
                  <a:gd name="T58" fmla="*/ 313 w 706"/>
                  <a:gd name="T59" fmla="*/ 688 h 730"/>
                  <a:gd name="T60" fmla="*/ 293 w 706"/>
                  <a:gd name="T61" fmla="*/ 706 h 730"/>
                  <a:gd name="T62" fmla="*/ 273 w 706"/>
                  <a:gd name="T63" fmla="*/ 717 h 730"/>
                  <a:gd name="T64" fmla="*/ 254 w 706"/>
                  <a:gd name="T65" fmla="*/ 687 h 730"/>
                  <a:gd name="T66" fmla="*/ 244 w 706"/>
                  <a:gd name="T67" fmla="*/ 682 h 730"/>
                  <a:gd name="T68" fmla="*/ 245 w 706"/>
                  <a:gd name="T69" fmla="*/ 656 h 730"/>
                  <a:gd name="T70" fmla="*/ 211 w 706"/>
                  <a:gd name="T71" fmla="*/ 665 h 730"/>
                  <a:gd name="T72" fmla="*/ 183 w 706"/>
                  <a:gd name="T73" fmla="*/ 653 h 730"/>
                  <a:gd name="T74" fmla="*/ 148 w 706"/>
                  <a:gd name="T75" fmla="*/ 616 h 730"/>
                  <a:gd name="T76" fmla="*/ 122 w 706"/>
                  <a:gd name="T77" fmla="*/ 577 h 730"/>
                  <a:gd name="T78" fmla="*/ 63 w 706"/>
                  <a:gd name="T79" fmla="*/ 558 h 730"/>
                  <a:gd name="T80" fmla="*/ 38 w 706"/>
                  <a:gd name="T81" fmla="*/ 552 h 730"/>
                  <a:gd name="T82" fmla="*/ 15 w 706"/>
                  <a:gd name="T83" fmla="*/ 491 h 730"/>
                  <a:gd name="T84" fmla="*/ 8 w 706"/>
                  <a:gd name="T85" fmla="*/ 433 h 730"/>
                  <a:gd name="T86" fmla="*/ 19 w 706"/>
                  <a:gd name="T87" fmla="*/ 394 h 730"/>
                  <a:gd name="T88" fmla="*/ 16 w 706"/>
                  <a:gd name="T89" fmla="*/ 330 h 730"/>
                  <a:gd name="T90" fmla="*/ 50 w 706"/>
                  <a:gd name="T91" fmla="*/ 298 h 730"/>
                  <a:gd name="T92" fmla="*/ 80 w 706"/>
                  <a:gd name="T93" fmla="*/ 275 h 730"/>
                  <a:gd name="T94" fmla="*/ 129 w 706"/>
                  <a:gd name="T95" fmla="*/ 265 h 730"/>
                  <a:gd name="T96" fmla="*/ 151 w 706"/>
                  <a:gd name="T97" fmla="*/ 261 h 730"/>
                  <a:gd name="T98" fmla="*/ 140 w 706"/>
                  <a:gd name="T99" fmla="*/ 191 h 730"/>
                  <a:gd name="T100" fmla="*/ 125 w 706"/>
                  <a:gd name="T101" fmla="*/ 162 h 730"/>
                  <a:gd name="T102" fmla="*/ 122 w 706"/>
                  <a:gd name="T103" fmla="*/ 136 h 730"/>
                  <a:gd name="T104" fmla="*/ 138 w 706"/>
                  <a:gd name="T105" fmla="*/ 104 h 730"/>
                  <a:gd name="T106" fmla="*/ 132 w 706"/>
                  <a:gd name="T107" fmla="*/ 62 h 730"/>
                  <a:gd name="T108" fmla="*/ 158 w 706"/>
                  <a:gd name="T109" fmla="*/ 43 h 730"/>
                  <a:gd name="T110" fmla="*/ 228 w 706"/>
                  <a:gd name="T111" fmla="*/ 39 h 730"/>
                  <a:gd name="T112" fmla="*/ 289 w 706"/>
                  <a:gd name="T113" fmla="*/ 33 h 730"/>
                  <a:gd name="T114" fmla="*/ 326 w 706"/>
                  <a:gd name="T115" fmla="*/ 26 h 730"/>
                  <a:gd name="T116" fmla="*/ 374 w 706"/>
                  <a:gd name="T117" fmla="*/ 30 h 730"/>
                  <a:gd name="T118" fmla="*/ 402 w 706"/>
                  <a:gd name="T119" fmla="*/ 26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06" h="730">
                    <a:moveTo>
                      <a:pt x="431" y="0"/>
                    </a:moveTo>
                    <a:lnTo>
                      <a:pt x="435" y="5"/>
                    </a:lnTo>
                    <a:lnTo>
                      <a:pt x="438" y="7"/>
                    </a:lnTo>
                    <a:lnTo>
                      <a:pt x="440" y="13"/>
                    </a:lnTo>
                    <a:lnTo>
                      <a:pt x="442" y="14"/>
                    </a:lnTo>
                    <a:lnTo>
                      <a:pt x="448" y="18"/>
                    </a:lnTo>
                    <a:lnTo>
                      <a:pt x="450" y="24"/>
                    </a:lnTo>
                    <a:lnTo>
                      <a:pt x="453" y="27"/>
                    </a:lnTo>
                    <a:lnTo>
                      <a:pt x="453" y="31"/>
                    </a:lnTo>
                    <a:lnTo>
                      <a:pt x="454" y="33"/>
                    </a:lnTo>
                    <a:lnTo>
                      <a:pt x="454" y="36"/>
                    </a:lnTo>
                    <a:lnTo>
                      <a:pt x="448" y="40"/>
                    </a:lnTo>
                    <a:lnTo>
                      <a:pt x="448" y="42"/>
                    </a:lnTo>
                    <a:lnTo>
                      <a:pt x="453" y="42"/>
                    </a:lnTo>
                    <a:lnTo>
                      <a:pt x="454" y="46"/>
                    </a:lnTo>
                    <a:lnTo>
                      <a:pt x="454" y="50"/>
                    </a:lnTo>
                    <a:lnTo>
                      <a:pt x="457" y="58"/>
                    </a:lnTo>
                    <a:lnTo>
                      <a:pt x="461" y="62"/>
                    </a:lnTo>
                    <a:lnTo>
                      <a:pt x="463" y="63"/>
                    </a:lnTo>
                    <a:lnTo>
                      <a:pt x="463" y="69"/>
                    </a:lnTo>
                    <a:lnTo>
                      <a:pt x="460" y="69"/>
                    </a:lnTo>
                    <a:lnTo>
                      <a:pt x="460" y="74"/>
                    </a:lnTo>
                    <a:lnTo>
                      <a:pt x="458" y="76"/>
                    </a:lnTo>
                    <a:lnTo>
                      <a:pt x="451" y="81"/>
                    </a:lnTo>
                    <a:lnTo>
                      <a:pt x="451" y="95"/>
                    </a:lnTo>
                    <a:lnTo>
                      <a:pt x="454" y="95"/>
                    </a:lnTo>
                    <a:lnTo>
                      <a:pt x="455" y="92"/>
                    </a:lnTo>
                    <a:lnTo>
                      <a:pt x="455" y="100"/>
                    </a:lnTo>
                    <a:lnTo>
                      <a:pt x="458" y="101"/>
                    </a:lnTo>
                    <a:lnTo>
                      <a:pt x="458" y="104"/>
                    </a:lnTo>
                    <a:lnTo>
                      <a:pt x="460" y="105"/>
                    </a:lnTo>
                    <a:lnTo>
                      <a:pt x="460" y="110"/>
                    </a:lnTo>
                    <a:lnTo>
                      <a:pt x="455" y="116"/>
                    </a:lnTo>
                    <a:lnTo>
                      <a:pt x="457" y="118"/>
                    </a:lnTo>
                    <a:lnTo>
                      <a:pt x="457" y="121"/>
                    </a:lnTo>
                    <a:lnTo>
                      <a:pt x="460" y="123"/>
                    </a:lnTo>
                    <a:lnTo>
                      <a:pt x="482" y="123"/>
                    </a:lnTo>
                    <a:lnTo>
                      <a:pt x="483" y="126"/>
                    </a:lnTo>
                    <a:lnTo>
                      <a:pt x="487" y="126"/>
                    </a:lnTo>
                    <a:lnTo>
                      <a:pt x="492" y="129"/>
                    </a:lnTo>
                    <a:lnTo>
                      <a:pt x="493" y="126"/>
                    </a:lnTo>
                    <a:lnTo>
                      <a:pt x="498" y="123"/>
                    </a:lnTo>
                    <a:lnTo>
                      <a:pt x="502" y="123"/>
                    </a:lnTo>
                    <a:lnTo>
                      <a:pt x="505" y="126"/>
                    </a:lnTo>
                    <a:lnTo>
                      <a:pt x="512" y="126"/>
                    </a:lnTo>
                    <a:lnTo>
                      <a:pt x="521" y="123"/>
                    </a:lnTo>
                    <a:lnTo>
                      <a:pt x="524" y="123"/>
                    </a:lnTo>
                    <a:lnTo>
                      <a:pt x="521" y="129"/>
                    </a:lnTo>
                    <a:lnTo>
                      <a:pt x="524" y="129"/>
                    </a:lnTo>
                    <a:lnTo>
                      <a:pt x="524" y="132"/>
                    </a:lnTo>
                    <a:lnTo>
                      <a:pt x="525" y="132"/>
                    </a:lnTo>
                    <a:lnTo>
                      <a:pt x="525" y="129"/>
                    </a:lnTo>
                    <a:lnTo>
                      <a:pt x="529" y="129"/>
                    </a:lnTo>
                    <a:lnTo>
                      <a:pt x="529" y="110"/>
                    </a:lnTo>
                    <a:lnTo>
                      <a:pt x="535" y="113"/>
                    </a:lnTo>
                    <a:lnTo>
                      <a:pt x="542" y="113"/>
                    </a:lnTo>
                    <a:lnTo>
                      <a:pt x="547" y="117"/>
                    </a:lnTo>
                    <a:lnTo>
                      <a:pt x="548" y="117"/>
                    </a:lnTo>
                    <a:lnTo>
                      <a:pt x="548" y="114"/>
                    </a:lnTo>
                    <a:lnTo>
                      <a:pt x="554" y="116"/>
                    </a:lnTo>
                    <a:lnTo>
                      <a:pt x="558" y="116"/>
                    </a:lnTo>
                    <a:lnTo>
                      <a:pt x="558" y="111"/>
                    </a:lnTo>
                    <a:lnTo>
                      <a:pt x="564" y="105"/>
                    </a:lnTo>
                    <a:lnTo>
                      <a:pt x="564" y="103"/>
                    </a:lnTo>
                    <a:lnTo>
                      <a:pt x="566" y="103"/>
                    </a:lnTo>
                    <a:lnTo>
                      <a:pt x="570" y="105"/>
                    </a:lnTo>
                    <a:lnTo>
                      <a:pt x="574" y="101"/>
                    </a:lnTo>
                    <a:lnTo>
                      <a:pt x="579" y="101"/>
                    </a:lnTo>
                    <a:lnTo>
                      <a:pt x="579" y="103"/>
                    </a:lnTo>
                    <a:lnTo>
                      <a:pt x="580" y="105"/>
                    </a:lnTo>
                    <a:lnTo>
                      <a:pt x="582" y="105"/>
                    </a:lnTo>
                    <a:lnTo>
                      <a:pt x="585" y="103"/>
                    </a:lnTo>
                    <a:lnTo>
                      <a:pt x="586" y="103"/>
                    </a:lnTo>
                    <a:lnTo>
                      <a:pt x="590" y="108"/>
                    </a:lnTo>
                    <a:lnTo>
                      <a:pt x="595" y="108"/>
                    </a:lnTo>
                    <a:lnTo>
                      <a:pt x="596" y="111"/>
                    </a:lnTo>
                    <a:lnTo>
                      <a:pt x="599" y="113"/>
                    </a:lnTo>
                    <a:lnTo>
                      <a:pt x="596" y="116"/>
                    </a:lnTo>
                    <a:lnTo>
                      <a:pt x="595" y="116"/>
                    </a:lnTo>
                    <a:lnTo>
                      <a:pt x="590" y="117"/>
                    </a:lnTo>
                    <a:lnTo>
                      <a:pt x="589" y="120"/>
                    </a:lnTo>
                    <a:lnTo>
                      <a:pt x="589" y="121"/>
                    </a:lnTo>
                    <a:lnTo>
                      <a:pt x="586" y="124"/>
                    </a:lnTo>
                    <a:lnTo>
                      <a:pt x="589" y="126"/>
                    </a:lnTo>
                    <a:lnTo>
                      <a:pt x="590" y="132"/>
                    </a:lnTo>
                    <a:lnTo>
                      <a:pt x="590" y="134"/>
                    </a:lnTo>
                    <a:lnTo>
                      <a:pt x="596" y="139"/>
                    </a:lnTo>
                    <a:lnTo>
                      <a:pt x="596" y="142"/>
                    </a:lnTo>
                    <a:lnTo>
                      <a:pt x="599" y="146"/>
                    </a:lnTo>
                    <a:lnTo>
                      <a:pt x="596" y="152"/>
                    </a:lnTo>
                    <a:lnTo>
                      <a:pt x="596" y="156"/>
                    </a:lnTo>
                    <a:lnTo>
                      <a:pt x="598" y="158"/>
                    </a:lnTo>
                    <a:lnTo>
                      <a:pt x="600" y="161"/>
                    </a:lnTo>
                    <a:lnTo>
                      <a:pt x="605" y="161"/>
                    </a:lnTo>
                    <a:lnTo>
                      <a:pt x="605" y="165"/>
                    </a:lnTo>
                    <a:lnTo>
                      <a:pt x="598" y="165"/>
                    </a:lnTo>
                    <a:lnTo>
                      <a:pt x="598" y="172"/>
                    </a:lnTo>
                    <a:lnTo>
                      <a:pt x="600" y="176"/>
                    </a:lnTo>
                    <a:lnTo>
                      <a:pt x="600" y="181"/>
                    </a:lnTo>
                    <a:lnTo>
                      <a:pt x="609" y="185"/>
                    </a:lnTo>
                    <a:lnTo>
                      <a:pt x="606" y="191"/>
                    </a:lnTo>
                    <a:lnTo>
                      <a:pt x="602" y="198"/>
                    </a:lnTo>
                    <a:lnTo>
                      <a:pt x="602" y="200"/>
                    </a:lnTo>
                    <a:lnTo>
                      <a:pt x="598" y="203"/>
                    </a:lnTo>
                    <a:lnTo>
                      <a:pt x="587" y="204"/>
                    </a:lnTo>
                    <a:lnTo>
                      <a:pt x="585" y="207"/>
                    </a:lnTo>
                    <a:lnTo>
                      <a:pt x="583" y="208"/>
                    </a:lnTo>
                    <a:lnTo>
                      <a:pt x="583" y="214"/>
                    </a:lnTo>
                    <a:lnTo>
                      <a:pt x="585" y="218"/>
                    </a:lnTo>
                    <a:lnTo>
                      <a:pt x="587" y="221"/>
                    </a:lnTo>
                    <a:lnTo>
                      <a:pt x="589" y="226"/>
                    </a:lnTo>
                    <a:lnTo>
                      <a:pt x="589" y="230"/>
                    </a:lnTo>
                    <a:lnTo>
                      <a:pt x="592" y="234"/>
                    </a:lnTo>
                    <a:lnTo>
                      <a:pt x="592" y="236"/>
                    </a:lnTo>
                    <a:lnTo>
                      <a:pt x="598" y="239"/>
                    </a:lnTo>
                    <a:lnTo>
                      <a:pt x="602" y="239"/>
                    </a:lnTo>
                    <a:lnTo>
                      <a:pt x="608" y="240"/>
                    </a:lnTo>
                    <a:lnTo>
                      <a:pt x="611" y="243"/>
                    </a:lnTo>
                    <a:lnTo>
                      <a:pt x="611" y="245"/>
                    </a:lnTo>
                    <a:lnTo>
                      <a:pt x="608" y="247"/>
                    </a:lnTo>
                    <a:lnTo>
                      <a:pt x="609" y="252"/>
                    </a:lnTo>
                    <a:lnTo>
                      <a:pt x="609" y="258"/>
                    </a:lnTo>
                    <a:lnTo>
                      <a:pt x="612" y="259"/>
                    </a:lnTo>
                    <a:lnTo>
                      <a:pt x="618" y="266"/>
                    </a:lnTo>
                    <a:lnTo>
                      <a:pt x="619" y="266"/>
                    </a:lnTo>
                    <a:lnTo>
                      <a:pt x="624" y="268"/>
                    </a:lnTo>
                    <a:lnTo>
                      <a:pt x="627" y="269"/>
                    </a:lnTo>
                    <a:lnTo>
                      <a:pt x="628" y="269"/>
                    </a:lnTo>
                    <a:lnTo>
                      <a:pt x="631" y="266"/>
                    </a:lnTo>
                    <a:lnTo>
                      <a:pt x="628" y="265"/>
                    </a:lnTo>
                    <a:lnTo>
                      <a:pt x="631" y="262"/>
                    </a:lnTo>
                    <a:lnTo>
                      <a:pt x="637" y="262"/>
                    </a:lnTo>
                    <a:lnTo>
                      <a:pt x="637" y="266"/>
                    </a:lnTo>
                    <a:lnTo>
                      <a:pt x="641" y="275"/>
                    </a:lnTo>
                    <a:lnTo>
                      <a:pt x="638" y="276"/>
                    </a:lnTo>
                    <a:lnTo>
                      <a:pt x="637" y="279"/>
                    </a:lnTo>
                    <a:lnTo>
                      <a:pt x="638" y="281"/>
                    </a:lnTo>
                    <a:lnTo>
                      <a:pt x="638" y="288"/>
                    </a:lnTo>
                    <a:lnTo>
                      <a:pt x="641" y="292"/>
                    </a:lnTo>
                    <a:lnTo>
                      <a:pt x="641" y="295"/>
                    </a:lnTo>
                    <a:lnTo>
                      <a:pt x="638" y="300"/>
                    </a:lnTo>
                    <a:lnTo>
                      <a:pt x="632" y="304"/>
                    </a:lnTo>
                    <a:lnTo>
                      <a:pt x="632" y="308"/>
                    </a:lnTo>
                    <a:lnTo>
                      <a:pt x="634" y="311"/>
                    </a:lnTo>
                    <a:lnTo>
                      <a:pt x="638" y="313"/>
                    </a:lnTo>
                    <a:lnTo>
                      <a:pt x="638" y="319"/>
                    </a:lnTo>
                    <a:lnTo>
                      <a:pt x="625" y="319"/>
                    </a:lnTo>
                    <a:lnTo>
                      <a:pt x="625" y="330"/>
                    </a:lnTo>
                    <a:lnTo>
                      <a:pt x="624" y="330"/>
                    </a:lnTo>
                    <a:lnTo>
                      <a:pt x="619" y="327"/>
                    </a:lnTo>
                    <a:lnTo>
                      <a:pt x="616" y="327"/>
                    </a:lnTo>
                    <a:lnTo>
                      <a:pt x="616" y="332"/>
                    </a:lnTo>
                    <a:lnTo>
                      <a:pt x="615" y="337"/>
                    </a:lnTo>
                    <a:lnTo>
                      <a:pt x="615" y="340"/>
                    </a:lnTo>
                    <a:lnTo>
                      <a:pt x="616" y="342"/>
                    </a:lnTo>
                    <a:lnTo>
                      <a:pt x="616" y="346"/>
                    </a:lnTo>
                    <a:lnTo>
                      <a:pt x="611" y="346"/>
                    </a:lnTo>
                    <a:lnTo>
                      <a:pt x="609" y="345"/>
                    </a:lnTo>
                    <a:lnTo>
                      <a:pt x="606" y="342"/>
                    </a:lnTo>
                    <a:lnTo>
                      <a:pt x="605" y="342"/>
                    </a:lnTo>
                    <a:lnTo>
                      <a:pt x="606" y="349"/>
                    </a:lnTo>
                    <a:lnTo>
                      <a:pt x="609" y="349"/>
                    </a:lnTo>
                    <a:lnTo>
                      <a:pt x="611" y="359"/>
                    </a:lnTo>
                    <a:lnTo>
                      <a:pt x="611" y="361"/>
                    </a:lnTo>
                    <a:lnTo>
                      <a:pt x="616" y="361"/>
                    </a:lnTo>
                    <a:lnTo>
                      <a:pt x="621" y="355"/>
                    </a:lnTo>
                    <a:lnTo>
                      <a:pt x="622" y="355"/>
                    </a:lnTo>
                    <a:lnTo>
                      <a:pt x="622" y="359"/>
                    </a:lnTo>
                    <a:lnTo>
                      <a:pt x="625" y="363"/>
                    </a:lnTo>
                    <a:lnTo>
                      <a:pt x="625" y="365"/>
                    </a:lnTo>
                    <a:lnTo>
                      <a:pt x="627" y="368"/>
                    </a:lnTo>
                    <a:lnTo>
                      <a:pt x="625" y="372"/>
                    </a:lnTo>
                    <a:lnTo>
                      <a:pt x="622" y="374"/>
                    </a:lnTo>
                    <a:lnTo>
                      <a:pt x="621" y="379"/>
                    </a:lnTo>
                    <a:lnTo>
                      <a:pt x="616" y="391"/>
                    </a:lnTo>
                    <a:lnTo>
                      <a:pt x="616" y="392"/>
                    </a:lnTo>
                    <a:lnTo>
                      <a:pt x="618" y="392"/>
                    </a:lnTo>
                    <a:lnTo>
                      <a:pt x="621" y="395"/>
                    </a:lnTo>
                    <a:lnTo>
                      <a:pt x="622" y="397"/>
                    </a:lnTo>
                    <a:lnTo>
                      <a:pt x="629" y="401"/>
                    </a:lnTo>
                    <a:lnTo>
                      <a:pt x="634" y="401"/>
                    </a:lnTo>
                    <a:lnTo>
                      <a:pt x="637" y="404"/>
                    </a:lnTo>
                    <a:lnTo>
                      <a:pt x="632" y="406"/>
                    </a:lnTo>
                    <a:lnTo>
                      <a:pt x="628" y="406"/>
                    </a:lnTo>
                    <a:lnTo>
                      <a:pt x="628" y="408"/>
                    </a:lnTo>
                    <a:lnTo>
                      <a:pt x="632" y="413"/>
                    </a:lnTo>
                    <a:lnTo>
                      <a:pt x="632" y="419"/>
                    </a:lnTo>
                    <a:lnTo>
                      <a:pt x="637" y="424"/>
                    </a:lnTo>
                    <a:lnTo>
                      <a:pt x="637" y="427"/>
                    </a:lnTo>
                    <a:lnTo>
                      <a:pt x="638" y="432"/>
                    </a:lnTo>
                    <a:lnTo>
                      <a:pt x="641" y="432"/>
                    </a:lnTo>
                    <a:lnTo>
                      <a:pt x="642" y="433"/>
                    </a:lnTo>
                    <a:lnTo>
                      <a:pt x="642" y="448"/>
                    </a:lnTo>
                    <a:lnTo>
                      <a:pt x="641" y="450"/>
                    </a:lnTo>
                    <a:lnTo>
                      <a:pt x="642" y="450"/>
                    </a:lnTo>
                    <a:lnTo>
                      <a:pt x="651" y="453"/>
                    </a:lnTo>
                    <a:lnTo>
                      <a:pt x="657" y="455"/>
                    </a:lnTo>
                    <a:lnTo>
                      <a:pt x="660" y="458"/>
                    </a:lnTo>
                    <a:lnTo>
                      <a:pt x="666" y="458"/>
                    </a:lnTo>
                    <a:lnTo>
                      <a:pt x="669" y="459"/>
                    </a:lnTo>
                    <a:lnTo>
                      <a:pt x="669" y="468"/>
                    </a:lnTo>
                    <a:lnTo>
                      <a:pt x="670" y="469"/>
                    </a:lnTo>
                    <a:lnTo>
                      <a:pt x="670" y="472"/>
                    </a:lnTo>
                    <a:lnTo>
                      <a:pt x="666" y="474"/>
                    </a:lnTo>
                    <a:lnTo>
                      <a:pt x="666" y="478"/>
                    </a:lnTo>
                    <a:lnTo>
                      <a:pt x="667" y="481"/>
                    </a:lnTo>
                    <a:lnTo>
                      <a:pt x="670" y="484"/>
                    </a:lnTo>
                    <a:lnTo>
                      <a:pt x="676" y="491"/>
                    </a:lnTo>
                    <a:lnTo>
                      <a:pt x="676" y="492"/>
                    </a:lnTo>
                    <a:lnTo>
                      <a:pt x="680" y="495"/>
                    </a:lnTo>
                    <a:lnTo>
                      <a:pt x="682" y="495"/>
                    </a:lnTo>
                    <a:lnTo>
                      <a:pt x="685" y="498"/>
                    </a:lnTo>
                    <a:lnTo>
                      <a:pt x="689" y="498"/>
                    </a:lnTo>
                    <a:lnTo>
                      <a:pt x="690" y="506"/>
                    </a:lnTo>
                    <a:lnTo>
                      <a:pt x="695" y="510"/>
                    </a:lnTo>
                    <a:lnTo>
                      <a:pt x="699" y="514"/>
                    </a:lnTo>
                    <a:lnTo>
                      <a:pt x="700" y="517"/>
                    </a:lnTo>
                    <a:lnTo>
                      <a:pt x="699" y="519"/>
                    </a:lnTo>
                    <a:lnTo>
                      <a:pt x="693" y="521"/>
                    </a:lnTo>
                    <a:lnTo>
                      <a:pt x="690" y="521"/>
                    </a:lnTo>
                    <a:lnTo>
                      <a:pt x="689" y="523"/>
                    </a:lnTo>
                    <a:lnTo>
                      <a:pt x="689" y="532"/>
                    </a:lnTo>
                    <a:lnTo>
                      <a:pt x="690" y="532"/>
                    </a:lnTo>
                    <a:lnTo>
                      <a:pt x="695" y="533"/>
                    </a:lnTo>
                    <a:lnTo>
                      <a:pt x="700" y="536"/>
                    </a:lnTo>
                    <a:lnTo>
                      <a:pt x="705" y="536"/>
                    </a:lnTo>
                    <a:lnTo>
                      <a:pt x="705" y="550"/>
                    </a:lnTo>
                    <a:lnTo>
                      <a:pt x="706" y="558"/>
                    </a:lnTo>
                    <a:lnTo>
                      <a:pt x="706" y="559"/>
                    </a:lnTo>
                    <a:lnTo>
                      <a:pt x="700" y="559"/>
                    </a:lnTo>
                    <a:lnTo>
                      <a:pt x="700" y="561"/>
                    </a:lnTo>
                    <a:lnTo>
                      <a:pt x="702" y="561"/>
                    </a:lnTo>
                    <a:lnTo>
                      <a:pt x="705" y="564"/>
                    </a:lnTo>
                    <a:lnTo>
                      <a:pt x="702" y="565"/>
                    </a:lnTo>
                    <a:lnTo>
                      <a:pt x="700" y="569"/>
                    </a:lnTo>
                    <a:lnTo>
                      <a:pt x="695" y="569"/>
                    </a:lnTo>
                    <a:lnTo>
                      <a:pt x="692" y="571"/>
                    </a:lnTo>
                    <a:lnTo>
                      <a:pt x="690" y="574"/>
                    </a:lnTo>
                    <a:lnTo>
                      <a:pt x="690" y="582"/>
                    </a:lnTo>
                    <a:lnTo>
                      <a:pt x="687" y="584"/>
                    </a:lnTo>
                    <a:lnTo>
                      <a:pt x="683" y="588"/>
                    </a:lnTo>
                    <a:lnTo>
                      <a:pt x="679" y="590"/>
                    </a:lnTo>
                    <a:lnTo>
                      <a:pt x="679" y="588"/>
                    </a:lnTo>
                    <a:lnTo>
                      <a:pt x="674" y="588"/>
                    </a:lnTo>
                    <a:lnTo>
                      <a:pt x="673" y="590"/>
                    </a:lnTo>
                    <a:lnTo>
                      <a:pt x="670" y="591"/>
                    </a:lnTo>
                    <a:lnTo>
                      <a:pt x="670" y="594"/>
                    </a:lnTo>
                    <a:lnTo>
                      <a:pt x="669" y="594"/>
                    </a:lnTo>
                    <a:lnTo>
                      <a:pt x="666" y="591"/>
                    </a:lnTo>
                    <a:lnTo>
                      <a:pt x="664" y="594"/>
                    </a:lnTo>
                    <a:lnTo>
                      <a:pt x="661" y="595"/>
                    </a:lnTo>
                    <a:lnTo>
                      <a:pt x="660" y="600"/>
                    </a:lnTo>
                    <a:lnTo>
                      <a:pt x="657" y="600"/>
                    </a:lnTo>
                    <a:lnTo>
                      <a:pt x="654" y="603"/>
                    </a:lnTo>
                    <a:lnTo>
                      <a:pt x="650" y="608"/>
                    </a:lnTo>
                    <a:lnTo>
                      <a:pt x="647" y="610"/>
                    </a:lnTo>
                    <a:lnTo>
                      <a:pt x="642" y="614"/>
                    </a:lnTo>
                    <a:lnTo>
                      <a:pt x="642" y="617"/>
                    </a:lnTo>
                    <a:lnTo>
                      <a:pt x="645" y="619"/>
                    </a:lnTo>
                    <a:lnTo>
                      <a:pt x="644" y="622"/>
                    </a:lnTo>
                    <a:lnTo>
                      <a:pt x="644" y="632"/>
                    </a:lnTo>
                    <a:lnTo>
                      <a:pt x="640" y="633"/>
                    </a:lnTo>
                    <a:lnTo>
                      <a:pt x="638" y="633"/>
                    </a:lnTo>
                    <a:lnTo>
                      <a:pt x="638" y="635"/>
                    </a:lnTo>
                    <a:lnTo>
                      <a:pt x="634" y="642"/>
                    </a:lnTo>
                    <a:lnTo>
                      <a:pt x="629" y="642"/>
                    </a:lnTo>
                    <a:lnTo>
                      <a:pt x="629" y="643"/>
                    </a:lnTo>
                    <a:lnTo>
                      <a:pt x="632" y="646"/>
                    </a:lnTo>
                    <a:lnTo>
                      <a:pt x="634" y="652"/>
                    </a:lnTo>
                    <a:lnTo>
                      <a:pt x="634" y="656"/>
                    </a:lnTo>
                    <a:lnTo>
                      <a:pt x="638" y="658"/>
                    </a:lnTo>
                    <a:lnTo>
                      <a:pt x="638" y="661"/>
                    </a:lnTo>
                    <a:lnTo>
                      <a:pt x="634" y="666"/>
                    </a:lnTo>
                    <a:lnTo>
                      <a:pt x="634" y="677"/>
                    </a:lnTo>
                    <a:lnTo>
                      <a:pt x="631" y="679"/>
                    </a:lnTo>
                    <a:lnTo>
                      <a:pt x="629" y="679"/>
                    </a:lnTo>
                    <a:lnTo>
                      <a:pt x="627" y="681"/>
                    </a:lnTo>
                    <a:lnTo>
                      <a:pt x="622" y="681"/>
                    </a:lnTo>
                    <a:lnTo>
                      <a:pt x="611" y="682"/>
                    </a:lnTo>
                    <a:lnTo>
                      <a:pt x="603" y="682"/>
                    </a:lnTo>
                    <a:lnTo>
                      <a:pt x="603" y="687"/>
                    </a:lnTo>
                    <a:lnTo>
                      <a:pt x="606" y="687"/>
                    </a:lnTo>
                    <a:lnTo>
                      <a:pt x="606" y="695"/>
                    </a:lnTo>
                    <a:lnTo>
                      <a:pt x="608" y="700"/>
                    </a:lnTo>
                    <a:lnTo>
                      <a:pt x="606" y="700"/>
                    </a:lnTo>
                    <a:lnTo>
                      <a:pt x="605" y="701"/>
                    </a:lnTo>
                    <a:lnTo>
                      <a:pt x="605" y="708"/>
                    </a:lnTo>
                    <a:lnTo>
                      <a:pt x="603" y="716"/>
                    </a:lnTo>
                    <a:lnTo>
                      <a:pt x="600" y="719"/>
                    </a:lnTo>
                    <a:lnTo>
                      <a:pt x="600" y="716"/>
                    </a:lnTo>
                    <a:lnTo>
                      <a:pt x="599" y="716"/>
                    </a:lnTo>
                    <a:lnTo>
                      <a:pt x="596" y="714"/>
                    </a:lnTo>
                    <a:lnTo>
                      <a:pt x="596" y="708"/>
                    </a:lnTo>
                    <a:lnTo>
                      <a:pt x="595" y="708"/>
                    </a:lnTo>
                    <a:lnTo>
                      <a:pt x="589" y="707"/>
                    </a:lnTo>
                    <a:lnTo>
                      <a:pt x="585" y="707"/>
                    </a:lnTo>
                    <a:lnTo>
                      <a:pt x="582" y="710"/>
                    </a:lnTo>
                    <a:lnTo>
                      <a:pt x="582" y="711"/>
                    </a:lnTo>
                    <a:lnTo>
                      <a:pt x="580" y="716"/>
                    </a:lnTo>
                    <a:lnTo>
                      <a:pt x="577" y="717"/>
                    </a:lnTo>
                    <a:lnTo>
                      <a:pt x="571" y="717"/>
                    </a:lnTo>
                    <a:lnTo>
                      <a:pt x="567" y="720"/>
                    </a:lnTo>
                    <a:lnTo>
                      <a:pt x="566" y="717"/>
                    </a:lnTo>
                    <a:lnTo>
                      <a:pt x="561" y="719"/>
                    </a:lnTo>
                    <a:lnTo>
                      <a:pt x="557" y="717"/>
                    </a:lnTo>
                    <a:lnTo>
                      <a:pt x="554" y="714"/>
                    </a:lnTo>
                    <a:lnTo>
                      <a:pt x="553" y="711"/>
                    </a:lnTo>
                    <a:lnTo>
                      <a:pt x="548" y="708"/>
                    </a:lnTo>
                    <a:lnTo>
                      <a:pt x="542" y="708"/>
                    </a:lnTo>
                    <a:lnTo>
                      <a:pt x="538" y="711"/>
                    </a:lnTo>
                    <a:lnTo>
                      <a:pt x="535" y="708"/>
                    </a:lnTo>
                    <a:lnTo>
                      <a:pt x="534" y="710"/>
                    </a:lnTo>
                    <a:lnTo>
                      <a:pt x="527" y="714"/>
                    </a:lnTo>
                    <a:lnTo>
                      <a:pt x="527" y="719"/>
                    </a:lnTo>
                    <a:lnTo>
                      <a:pt x="508" y="719"/>
                    </a:lnTo>
                    <a:lnTo>
                      <a:pt x="506" y="717"/>
                    </a:lnTo>
                    <a:lnTo>
                      <a:pt x="498" y="717"/>
                    </a:lnTo>
                    <a:lnTo>
                      <a:pt x="498" y="716"/>
                    </a:lnTo>
                    <a:lnTo>
                      <a:pt x="495" y="711"/>
                    </a:lnTo>
                    <a:lnTo>
                      <a:pt x="484" y="711"/>
                    </a:lnTo>
                    <a:lnTo>
                      <a:pt x="483" y="710"/>
                    </a:lnTo>
                    <a:lnTo>
                      <a:pt x="482" y="707"/>
                    </a:lnTo>
                    <a:lnTo>
                      <a:pt x="482" y="704"/>
                    </a:lnTo>
                    <a:lnTo>
                      <a:pt x="492" y="704"/>
                    </a:lnTo>
                    <a:lnTo>
                      <a:pt x="493" y="701"/>
                    </a:lnTo>
                    <a:lnTo>
                      <a:pt x="496" y="701"/>
                    </a:lnTo>
                    <a:lnTo>
                      <a:pt x="496" y="695"/>
                    </a:lnTo>
                    <a:lnTo>
                      <a:pt x="486" y="695"/>
                    </a:lnTo>
                    <a:lnTo>
                      <a:pt x="482" y="697"/>
                    </a:lnTo>
                    <a:lnTo>
                      <a:pt x="479" y="697"/>
                    </a:lnTo>
                    <a:lnTo>
                      <a:pt x="477" y="695"/>
                    </a:lnTo>
                    <a:lnTo>
                      <a:pt x="470" y="697"/>
                    </a:lnTo>
                    <a:lnTo>
                      <a:pt x="467" y="697"/>
                    </a:lnTo>
                    <a:lnTo>
                      <a:pt x="464" y="694"/>
                    </a:lnTo>
                    <a:lnTo>
                      <a:pt x="458" y="688"/>
                    </a:lnTo>
                    <a:lnTo>
                      <a:pt x="454" y="684"/>
                    </a:lnTo>
                    <a:lnTo>
                      <a:pt x="450" y="681"/>
                    </a:lnTo>
                    <a:lnTo>
                      <a:pt x="450" y="678"/>
                    </a:lnTo>
                    <a:lnTo>
                      <a:pt x="448" y="678"/>
                    </a:lnTo>
                    <a:lnTo>
                      <a:pt x="444" y="681"/>
                    </a:lnTo>
                    <a:lnTo>
                      <a:pt x="442" y="684"/>
                    </a:lnTo>
                    <a:lnTo>
                      <a:pt x="440" y="685"/>
                    </a:lnTo>
                    <a:lnTo>
                      <a:pt x="437" y="694"/>
                    </a:lnTo>
                    <a:lnTo>
                      <a:pt x="437" y="698"/>
                    </a:lnTo>
                    <a:lnTo>
                      <a:pt x="435" y="703"/>
                    </a:lnTo>
                    <a:lnTo>
                      <a:pt x="432" y="704"/>
                    </a:lnTo>
                    <a:lnTo>
                      <a:pt x="431" y="704"/>
                    </a:lnTo>
                    <a:lnTo>
                      <a:pt x="428" y="701"/>
                    </a:lnTo>
                    <a:lnTo>
                      <a:pt x="428" y="697"/>
                    </a:lnTo>
                    <a:lnTo>
                      <a:pt x="425" y="695"/>
                    </a:lnTo>
                    <a:lnTo>
                      <a:pt x="422" y="694"/>
                    </a:lnTo>
                    <a:lnTo>
                      <a:pt x="413" y="694"/>
                    </a:lnTo>
                    <a:lnTo>
                      <a:pt x="412" y="697"/>
                    </a:lnTo>
                    <a:lnTo>
                      <a:pt x="412" y="701"/>
                    </a:lnTo>
                    <a:lnTo>
                      <a:pt x="409" y="707"/>
                    </a:lnTo>
                    <a:lnTo>
                      <a:pt x="408" y="714"/>
                    </a:lnTo>
                    <a:lnTo>
                      <a:pt x="409" y="719"/>
                    </a:lnTo>
                    <a:lnTo>
                      <a:pt x="409" y="722"/>
                    </a:lnTo>
                    <a:lnTo>
                      <a:pt x="402" y="722"/>
                    </a:lnTo>
                    <a:lnTo>
                      <a:pt x="395" y="723"/>
                    </a:lnTo>
                    <a:lnTo>
                      <a:pt x="392" y="727"/>
                    </a:lnTo>
                    <a:lnTo>
                      <a:pt x="392" y="729"/>
                    </a:lnTo>
                    <a:lnTo>
                      <a:pt x="389" y="730"/>
                    </a:lnTo>
                    <a:lnTo>
                      <a:pt x="387" y="730"/>
                    </a:lnTo>
                    <a:lnTo>
                      <a:pt x="386" y="729"/>
                    </a:lnTo>
                    <a:lnTo>
                      <a:pt x="383" y="727"/>
                    </a:lnTo>
                    <a:lnTo>
                      <a:pt x="382" y="726"/>
                    </a:lnTo>
                    <a:lnTo>
                      <a:pt x="382" y="710"/>
                    </a:lnTo>
                    <a:lnTo>
                      <a:pt x="377" y="707"/>
                    </a:lnTo>
                    <a:lnTo>
                      <a:pt x="369" y="707"/>
                    </a:lnTo>
                    <a:lnTo>
                      <a:pt x="366" y="708"/>
                    </a:lnTo>
                    <a:lnTo>
                      <a:pt x="366" y="706"/>
                    </a:lnTo>
                    <a:lnTo>
                      <a:pt x="363" y="704"/>
                    </a:lnTo>
                    <a:lnTo>
                      <a:pt x="360" y="703"/>
                    </a:lnTo>
                    <a:lnTo>
                      <a:pt x="357" y="703"/>
                    </a:lnTo>
                    <a:lnTo>
                      <a:pt x="353" y="704"/>
                    </a:lnTo>
                    <a:lnTo>
                      <a:pt x="351" y="706"/>
                    </a:lnTo>
                    <a:lnTo>
                      <a:pt x="347" y="704"/>
                    </a:lnTo>
                    <a:lnTo>
                      <a:pt x="345" y="703"/>
                    </a:lnTo>
                    <a:lnTo>
                      <a:pt x="337" y="703"/>
                    </a:lnTo>
                    <a:lnTo>
                      <a:pt x="337" y="698"/>
                    </a:lnTo>
                    <a:lnTo>
                      <a:pt x="329" y="698"/>
                    </a:lnTo>
                    <a:lnTo>
                      <a:pt x="328" y="697"/>
                    </a:lnTo>
                    <a:lnTo>
                      <a:pt x="325" y="695"/>
                    </a:lnTo>
                    <a:lnTo>
                      <a:pt x="324" y="690"/>
                    </a:lnTo>
                    <a:lnTo>
                      <a:pt x="321" y="688"/>
                    </a:lnTo>
                    <a:lnTo>
                      <a:pt x="318" y="688"/>
                    </a:lnTo>
                    <a:lnTo>
                      <a:pt x="315" y="687"/>
                    </a:lnTo>
                    <a:lnTo>
                      <a:pt x="315" y="688"/>
                    </a:lnTo>
                    <a:lnTo>
                      <a:pt x="313" y="688"/>
                    </a:lnTo>
                    <a:lnTo>
                      <a:pt x="312" y="690"/>
                    </a:lnTo>
                    <a:lnTo>
                      <a:pt x="311" y="690"/>
                    </a:lnTo>
                    <a:lnTo>
                      <a:pt x="311" y="687"/>
                    </a:lnTo>
                    <a:lnTo>
                      <a:pt x="309" y="685"/>
                    </a:lnTo>
                    <a:lnTo>
                      <a:pt x="305" y="687"/>
                    </a:lnTo>
                    <a:lnTo>
                      <a:pt x="303" y="688"/>
                    </a:lnTo>
                    <a:lnTo>
                      <a:pt x="299" y="690"/>
                    </a:lnTo>
                    <a:lnTo>
                      <a:pt x="299" y="694"/>
                    </a:lnTo>
                    <a:lnTo>
                      <a:pt x="298" y="695"/>
                    </a:lnTo>
                    <a:lnTo>
                      <a:pt x="296" y="697"/>
                    </a:lnTo>
                    <a:lnTo>
                      <a:pt x="296" y="703"/>
                    </a:lnTo>
                    <a:lnTo>
                      <a:pt x="293" y="704"/>
                    </a:lnTo>
                    <a:lnTo>
                      <a:pt x="293" y="706"/>
                    </a:lnTo>
                    <a:lnTo>
                      <a:pt x="290" y="707"/>
                    </a:lnTo>
                    <a:lnTo>
                      <a:pt x="287" y="708"/>
                    </a:lnTo>
                    <a:lnTo>
                      <a:pt x="287" y="722"/>
                    </a:lnTo>
                    <a:lnTo>
                      <a:pt x="286" y="723"/>
                    </a:lnTo>
                    <a:lnTo>
                      <a:pt x="286" y="724"/>
                    </a:lnTo>
                    <a:lnTo>
                      <a:pt x="287" y="726"/>
                    </a:lnTo>
                    <a:lnTo>
                      <a:pt x="287" y="727"/>
                    </a:lnTo>
                    <a:lnTo>
                      <a:pt x="286" y="727"/>
                    </a:lnTo>
                    <a:lnTo>
                      <a:pt x="283" y="726"/>
                    </a:lnTo>
                    <a:lnTo>
                      <a:pt x="279" y="724"/>
                    </a:lnTo>
                    <a:lnTo>
                      <a:pt x="277" y="723"/>
                    </a:lnTo>
                    <a:lnTo>
                      <a:pt x="274" y="722"/>
                    </a:lnTo>
                    <a:lnTo>
                      <a:pt x="273" y="717"/>
                    </a:lnTo>
                    <a:lnTo>
                      <a:pt x="271" y="711"/>
                    </a:lnTo>
                    <a:lnTo>
                      <a:pt x="270" y="707"/>
                    </a:lnTo>
                    <a:lnTo>
                      <a:pt x="269" y="703"/>
                    </a:lnTo>
                    <a:lnTo>
                      <a:pt x="269" y="700"/>
                    </a:lnTo>
                    <a:lnTo>
                      <a:pt x="270" y="697"/>
                    </a:lnTo>
                    <a:lnTo>
                      <a:pt x="271" y="694"/>
                    </a:lnTo>
                    <a:lnTo>
                      <a:pt x="273" y="693"/>
                    </a:lnTo>
                    <a:lnTo>
                      <a:pt x="271" y="688"/>
                    </a:lnTo>
                    <a:lnTo>
                      <a:pt x="271" y="685"/>
                    </a:lnTo>
                    <a:lnTo>
                      <a:pt x="270" y="682"/>
                    </a:lnTo>
                    <a:lnTo>
                      <a:pt x="261" y="682"/>
                    </a:lnTo>
                    <a:lnTo>
                      <a:pt x="257" y="681"/>
                    </a:lnTo>
                    <a:lnTo>
                      <a:pt x="254" y="687"/>
                    </a:lnTo>
                    <a:lnTo>
                      <a:pt x="253" y="690"/>
                    </a:lnTo>
                    <a:lnTo>
                      <a:pt x="253" y="693"/>
                    </a:lnTo>
                    <a:lnTo>
                      <a:pt x="251" y="695"/>
                    </a:lnTo>
                    <a:lnTo>
                      <a:pt x="248" y="697"/>
                    </a:lnTo>
                    <a:lnTo>
                      <a:pt x="247" y="697"/>
                    </a:lnTo>
                    <a:lnTo>
                      <a:pt x="244" y="698"/>
                    </a:lnTo>
                    <a:lnTo>
                      <a:pt x="242" y="698"/>
                    </a:lnTo>
                    <a:lnTo>
                      <a:pt x="240" y="697"/>
                    </a:lnTo>
                    <a:lnTo>
                      <a:pt x="237" y="695"/>
                    </a:lnTo>
                    <a:lnTo>
                      <a:pt x="237" y="688"/>
                    </a:lnTo>
                    <a:lnTo>
                      <a:pt x="240" y="685"/>
                    </a:lnTo>
                    <a:lnTo>
                      <a:pt x="242" y="684"/>
                    </a:lnTo>
                    <a:lnTo>
                      <a:pt x="244" y="682"/>
                    </a:lnTo>
                    <a:lnTo>
                      <a:pt x="245" y="681"/>
                    </a:lnTo>
                    <a:lnTo>
                      <a:pt x="248" y="679"/>
                    </a:lnTo>
                    <a:lnTo>
                      <a:pt x="251" y="678"/>
                    </a:lnTo>
                    <a:lnTo>
                      <a:pt x="253" y="675"/>
                    </a:lnTo>
                    <a:lnTo>
                      <a:pt x="253" y="674"/>
                    </a:lnTo>
                    <a:lnTo>
                      <a:pt x="254" y="669"/>
                    </a:lnTo>
                    <a:lnTo>
                      <a:pt x="254" y="665"/>
                    </a:lnTo>
                    <a:lnTo>
                      <a:pt x="255" y="662"/>
                    </a:lnTo>
                    <a:lnTo>
                      <a:pt x="253" y="655"/>
                    </a:lnTo>
                    <a:lnTo>
                      <a:pt x="251" y="653"/>
                    </a:lnTo>
                    <a:lnTo>
                      <a:pt x="250" y="652"/>
                    </a:lnTo>
                    <a:lnTo>
                      <a:pt x="247" y="653"/>
                    </a:lnTo>
                    <a:lnTo>
                      <a:pt x="245" y="656"/>
                    </a:lnTo>
                    <a:lnTo>
                      <a:pt x="244" y="658"/>
                    </a:lnTo>
                    <a:lnTo>
                      <a:pt x="242" y="656"/>
                    </a:lnTo>
                    <a:lnTo>
                      <a:pt x="241" y="655"/>
                    </a:lnTo>
                    <a:lnTo>
                      <a:pt x="235" y="655"/>
                    </a:lnTo>
                    <a:lnTo>
                      <a:pt x="232" y="656"/>
                    </a:lnTo>
                    <a:lnTo>
                      <a:pt x="231" y="658"/>
                    </a:lnTo>
                    <a:lnTo>
                      <a:pt x="229" y="659"/>
                    </a:lnTo>
                    <a:lnTo>
                      <a:pt x="228" y="659"/>
                    </a:lnTo>
                    <a:lnTo>
                      <a:pt x="226" y="661"/>
                    </a:lnTo>
                    <a:lnTo>
                      <a:pt x="225" y="662"/>
                    </a:lnTo>
                    <a:lnTo>
                      <a:pt x="221" y="664"/>
                    </a:lnTo>
                    <a:lnTo>
                      <a:pt x="213" y="665"/>
                    </a:lnTo>
                    <a:lnTo>
                      <a:pt x="211" y="665"/>
                    </a:lnTo>
                    <a:lnTo>
                      <a:pt x="208" y="664"/>
                    </a:lnTo>
                    <a:lnTo>
                      <a:pt x="206" y="659"/>
                    </a:lnTo>
                    <a:lnTo>
                      <a:pt x="206" y="653"/>
                    </a:lnTo>
                    <a:lnTo>
                      <a:pt x="208" y="646"/>
                    </a:lnTo>
                    <a:lnTo>
                      <a:pt x="205" y="645"/>
                    </a:lnTo>
                    <a:lnTo>
                      <a:pt x="202" y="643"/>
                    </a:lnTo>
                    <a:lnTo>
                      <a:pt x="196" y="642"/>
                    </a:lnTo>
                    <a:lnTo>
                      <a:pt x="196" y="645"/>
                    </a:lnTo>
                    <a:lnTo>
                      <a:pt x="195" y="648"/>
                    </a:lnTo>
                    <a:lnTo>
                      <a:pt x="192" y="650"/>
                    </a:lnTo>
                    <a:lnTo>
                      <a:pt x="190" y="652"/>
                    </a:lnTo>
                    <a:lnTo>
                      <a:pt x="184" y="653"/>
                    </a:lnTo>
                    <a:lnTo>
                      <a:pt x="183" y="653"/>
                    </a:lnTo>
                    <a:lnTo>
                      <a:pt x="182" y="652"/>
                    </a:lnTo>
                    <a:lnTo>
                      <a:pt x="180" y="648"/>
                    </a:lnTo>
                    <a:lnTo>
                      <a:pt x="180" y="645"/>
                    </a:lnTo>
                    <a:lnTo>
                      <a:pt x="183" y="635"/>
                    </a:lnTo>
                    <a:lnTo>
                      <a:pt x="184" y="633"/>
                    </a:lnTo>
                    <a:lnTo>
                      <a:pt x="184" y="626"/>
                    </a:lnTo>
                    <a:lnTo>
                      <a:pt x="183" y="624"/>
                    </a:lnTo>
                    <a:lnTo>
                      <a:pt x="183" y="622"/>
                    </a:lnTo>
                    <a:lnTo>
                      <a:pt x="182" y="620"/>
                    </a:lnTo>
                    <a:lnTo>
                      <a:pt x="180" y="619"/>
                    </a:lnTo>
                    <a:lnTo>
                      <a:pt x="174" y="617"/>
                    </a:lnTo>
                    <a:lnTo>
                      <a:pt x="171" y="616"/>
                    </a:lnTo>
                    <a:lnTo>
                      <a:pt x="148" y="616"/>
                    </a:lnTo>
                    <a:lnTo>
                      <a:pt x="144" y="613"/>
                    </a:lnTo>
                    <a:lnTo>
                      <a:pt x="140" y="613"/>
                    </a:lnTo>
                    <a:lnTo>
                      <a:pt x="134" y="608"/>
                    </a:lnTo>
                    <a:lnTo>
                      <a:pt x="129" y="603"/>
                    </a:lnTo>
                    <a:lnTo>
                      <a:pt x="125" y="600"/>
                    </a:lnTo>
                    <a:lnTo>
                      <a:pt x="124" y="595"/>
                    </a:lnTo>
                    <a:lnTo>
                      <a:pt x="126" y="594"/>
                    </a:lnTo>
                    <a:lnTo>
                      <a:pt x="128" y="593"/>
                    </a:lnTo>
                    <a:lnTo>
                      <a:pt x="129" y="588"/>
                    </a:lnTo>
                    <a:lnTo>
                      <a:pt x="129" y="585"/>
                    </a:lnTo>
                    <a:lnTo>
                      <a:pt x="128" y="581"/>
                    </a:lnTo>
                    <a:lnTo>
                      <a:pt x="126" y="579"/>
                    </a:lnTo>
                    <a:lnTo>
                      <a:pt x="122" y="577"/>
                    </a:lnTo>
                    <a:lnTo>
                      <a:pt x="119" y="575"/>
                    </a:lnTo>
                    <a:lnTo>
                      <a:pt x="116" y="574"/>
                    </a:lnTo>
                    <a:lnTo>
                      <a:pt x="111" y="565"/>
                    </a:lnTo>
                    <a:lnTo>
                      <a:pt x="108" y="562"/>
                    </a:lnTo>
                    <a:lnTo>
                      <a:pt x="102" y="559"/>
                    </a:lnTo>
                    <a:lnTo>
                      <a:pt x="99" y="558"/>
                    </a:lnTo>
                    <a:lnTo>
                      <a:pt x="89" y="558"/>
                    </a:lnTo>
                    <a:lnTo>
                      <a:pt x="80" y="561"/>
                    </a:lnTo>
                    <a:lnTo>
                      <a:pt x="77" y="562"/>
                    </a:lnTo>
                    <a:lnTo>
                      <a:pt x="68" y="561"/>
                    </a:lnTo>
                    <a:lnTo>
                      <a:pt x="68" y="559"/>
                    </a:lnTo>
                    <a:lnTo>
                      <a:pt x="67" y="559"/>
                    </a:lnTo>
                    <a:lnTo>
                      <a:pt x="63" y="558"/>
                    </a:lnTo>
                    <a:lnTo>
                      <a:pt x="63" y="556"/>
                    </a:lnTo>
                    <a:lnTo>
                      <a:pt x="60" y="555"/>
                    </a:lnTo>
                    <a:lnTo>
                      <a:pt x="58" y="553"/>
                    </a:lnTo>
                    <a:lnTo>
                      <a:pt x="57" y="552"/>
                    </a:lnTo>
                    <a:lnTo>
                      <a:pt x="57" y="548"/>
                    </a:lnTo>
                    <a:lnTo>
                      <a:pt x="58" y="543"/>
                    </a:lnTo>
                    <a:lnTo>
                      <a:pt x="58" y="542"/>
                    </a:lnTo>
                    <a:lnTo>
                      <a:pt x="54" y="542"/>
                    </a:lnTo>
                    <a:lnTo>
                      <a:pt x="50" y="543"/>
                    </a:lnTo>
                    <a:lnTo>
                      <a:pt x="48" y="548"/>
                    </a:lnTo>
                    <a:lnTo>
                      <a:pt x="47" y="549"/>
                    </a:lnTo>
                    <a:lnTo>
                      <a:pt x="42" y="550"/>
                    </a:lnTo>
                    <a:lnTo>
                      <a:pt x="38" y="552"/>
                    </a:lnTo>
                    <a:lnTo>
                      <a:pt x="38" y="550"/>
                    </a:lnTo>
                    <a:lnTo>
                      <a:pt x="37" y="549"/>
                    </a:lnTo>
                    <a:lnTo>
                      <a:pt x="34" y="548"/>
                    </a:lnTo>
                    <a:lnTo>
                      <a:pt x="28" y="543"/>
                    </a:lnTo>
                    <a:lnTo>
                      <a:pt x="22" y="532"/>
                    </a:lnTo>
                    <a:lnTo>
                      <a:pt x="22" y="530"/>
                    </a:lnTo>
                    <a:lnTo>
                      <a:pt x="25" y="526"/>
                    </a:lnTo>
                    <a:lnTo>
                      <a:pt x="25" y="513"/>
                    </a:lnTo>
                    <a:lnTo>
                      <a:pt x="21" y="506"/>
                    </a:lnTo>
                    <a:lnTo>
                      <a:pt x="22" y="500"/>
                    </a:lnTo>
                    <a:lnTo>
                      <a:pt x="22" y="498"/>
                    </a:lnTo>
                    <a:lnTo>
                      <a:pt x="19" y="495"/>
                    </a:lnTo>
                    <a:lnTo>
                      <a:pt x="15" y="491"/>
                    </a:lnTo>
                    <a:lnTo>
                      <a:pt x="10" y="487"/>
                    </a:lnTo>
                    <a:lnTo>
                      <a:pt x="5" y="487"/>
                    </a:lnTo>
                    <a:lnTo>
                      <a:pt x="3" y="484"/>
                    </a:lnTo>
                    <a:lnTo>
                      <a:pt x="0" y="481"/>
                    </a:lnTo>
                    <a:lnTo>
                      <a:pt x="0" y="478"/>
                    </a:lnTo>
                    <a:lnTo>
                      <a:pt x="5" y="477"/>
                    </a:lnTo>
                    <a:lnTo>
                      <a:pt x="8" y="468"/>
                    </a:lnTo>
                    <a:lnTo>
                      <a:pt x="12" y="459"/>
                    </a:lnTo>
                    <a:lnTo>
                      <a:pt x="12" y="449"/>
                    </a:lnTo>
                    <a:lnTo>
                      <a:pt x="13" y="442"/>
                    </a:lnTo>
                    <a:lnTo>
                      <a:pt x="13" y="439"/>
                    </a:lnTo>
                    <a:lnTo>
                      <a:pt x="12" y="436"/>
                    </a:lnTo>
                    <a:lnTo>
                      <a:pt x="8" y="433"/>
                    </a:lnTo>
                    <a:lnTo>
                      <a:pt x="8" y="432"/>
                    </a:lnTo>
                    <a:lnTo>
                      <a:pt x="10" y="429"/>
                    </a:lnTo>
                    <a:lnTo>
                      <a:pt x="12" y="427"/>
                    </a:lnTo>
                    <a:lnTo>
                      <a:pt x="16" y="427"/>
                    </a:lnTo>
                    <a:lnTo>
                      <a:pt x="16" y="414"/>
                    </a:lnTo>
                    <a:lnTo>
                      <a:pt x="15" y="413"/>
                    </a:lnTo>
                    <a:lnTo>
                      <a:pt x="15" y="410"/>
                    </a:lnTo>
                    <a:lnTo>
                      <a:pt x="16" y="404"/>
                    </a:lnTo>
                    <a:lnTo>
                      <a:pt x="19" y="401"/>
                    </a:lnTo>
                    <a:lnTo>
                      <a:pt x="19" y="400"/>
                    </a:lnTo>
                    <a:lnTo>
                      <a:pt x="18" y="395"/>
                    </a:lnTo>
                    <a:lnTo>
                      <a:pt x="18" y="394"/>
                    </a:lnTo>
                    <a:lnTo>
                      <a:pt x="19" y="394"/>
                    </a:lnTo>
                    <a:lnTo>
                      <a:pt x="19" y="390"/>
                    </a:lnTo>
                    <a:lnTo>
                      <a:pt x="18" y="382"/>
                    </a:lnTo>
                    <a:lnTo>
                      <a:pt x="13" y="372"/>
                    </a:lnTo>
                    <a:lnTo>
                      <a:pt x="13" y="363"/>
                    </a:lnTo>
                    <a:lnTo>
                      <a:pt x="15" y="361"/>
                    </a:lnTo>
                    <a:lnTo>
                      <a:pt x="18" y="359"/>
                    </a:lnTo>
                    <a:lnTo>
                      <a:pt x="18" y="355"/>
                    </a:lnTo>
                    <a:lnTo>
                      <a:pt x="21" y="353"/>
                    </a:lnTo>
                    <a:lnTo>
                      <a:pt x="22" y="349"/>
                    </a:lnTo>
                    <a:lnTo>
                      <a:pt x="21" y="346"/>
                    </a:lnTo>
                    <a:lnTo>
                      <a:pt x="21" y="342"/>
                    </a:lnTo>
                    <a:lnTo>
                      <a:pt x="16" y="337"/>
                    </a:lnTo>
                    <a:lnTo>
                      <a:pt x="16" y="330"/>
                    </a:lnTo>
                    <a:lnTo>
                      <a:pt x="21" y="326"/>
                    </a:lnTo>
                    <a:lnTo>
                      <a:pt x="22" y="323"/>
                    </a:lnTo>
                    <a:lnTo>
                      <a:pt x="24" y="321"/>
                    </a:lnTo>
                    <a:lnTo>
                      <a:pt x="24" y="319"/>
                    </a:lnTo>
                    <a:lnTo>
                      <a:pt x="28" y="311"/>
                    </a:lnTo>
                    <a:lnTo>
                      <a:pt x="39" y="311"/>
                    </a:lnTo>
                    <a:lnTo>
                      <a:pt x="42" y="313"/>
                    </a:lnTo>
                    <a:lnTo>
                      <a:pt x="45" y="311"/>
                    </a:lnTo>
                    <a:lnTo>
                      <a:pt x="45" y="307"/>
                    </a:lnTo>
                    <a:lnTo>
                      <a:pt x="42" y="307"/>
                    </a:lnTo>
                    <a:lnTo>
                      <a:pt x="42" y="300"/>
                    </a:lnTo>
                    <a:lnTo>
                      <a:pt x="45" y="300"/>
                    </a:lnTo>
                    <a:lnTo>
                      <a:pt x="50" y="298"/>
                    </a:lnTo>
                    <a:lnTo>
                      <a:pt x="50" y="285"/>
                    </a:lnTo>
                    <a:lnTo>
                      <a:pt x="55" y="285"/>
                    </a:lnTo>
                    <a:lnTo>
                      <a:pt x="58" y="288"/>
                    </a:lnTo>
                    <a:lnTo>
                      <a:pt x="60" y="288"/>
                    </a:lnTo>
                    <a:lnTo>
                      <a:pt x="63" y="285"/>
                    </a:lnTo>
                    <a:lnTo>
                      <a:pt x="64" y="285"/>
                    </a:lnTo>
                    <a:lnTo>
                      <a:pt x="67" y="290"/>
                    </a:lnTo>
                    <a:lnTo>
                      <a:pt x="68" y="290"/>
                    </a:lnTo>
                    <a:lnTo>
                      <a:pt x="73" y="288"/>
                    </a:lnTo>
                    <a:lnTo>
                      <a:pt x="74" y="281"/>
                    </a:lnTo>
                    <a:lnTo>
                      <a:pt x="74" y="279"/>
                    </a:lnTo>
                    <a:lnTo>
                      <a:pt x="77" y="272"/>
                    </a:lnTo>
                    <a:lnTo>
                      <a:pt x="80" y="275"/>
                    </a:lnTo>
                    <a:lnTo>
                      <a:pt x="90" y="275"/>
                    </a:lnTo>
                    <a:lnTo>
                      <a:pt x="99" y="281"/>
                    </a:lnTo>
                    <a:lnTo>
                      <a:pt x="100" y="284"/>
                    </a:lnTo>
                    <a:lnTo>
                      <a:pt x="106" y="281"/>
                    </a:lnTo>
                    <a:lnTo>
                      <a:pt x="108" y="281"/>
                    </a:lnTo>
                    <a:lnTo>
                      <a:pt x="111" y="285"/>
                    </a:lnTo>
                    <a:lnTo>
                      <a:pt x="112" y="285"/>
                    </a:lnTo>
                    <a:lnTo>
                      <a:pt x="116" y="284"/>
                    </a:lnTo>
                    <a:lnTo>
                      <a:pt x="125" y="269"/>
                    </a:lnTo>
                    <a:lnTo>
                      <a:pt x="125" y="262"/>
                    </a:lnTo>
                    <a:lnTo>
                      <a:pt x="128" y="261"/>
                    </a:lnTo>
                    <a:lnTo>
                      <a:pt x="129" y="262"/>
                    </a:lnTo>
                    <a:lnTo>
                      <a:pt x="129" y="265"/>
                    </a:lnTo>
                    <a:lnTo>
                      <a:pt x="138" y="265"/>
                    </a:lnTo>
                    <a:lnTo>
                      <a:pt x="140" y="269"/>
                    </a:lnTo>
                    <a:lnTo>
                      <a:pt x="142" y="269"/>
                    </a:lnTo>
                    <a:lnTo>
                      <a:pt x="144" y="271"/>
                    </a:lnTo>
                    <a:lnTo>
                      <a:pt x="147" y="275"/>
                    </a:lnTo>
                    <a:lnTo>
                      <a:pt x="148" y="275"/>
                    </a:lnTo>
                    <a:lnTo>
                      <a:pt x="154" y="271"/>
                    </a:lnTo>
                    <a:lnTo>
                      <a:pt x="157" y="266"/>
                    </a:lnTo>
                    <a:lnTo>
                      <a:pt x="160" y="265"/>
                    </a:lnTo>
                    <a:lnTo>
                      <a:pt x="160" y="261"/>
                    </a:lnTo>
                    <a:lnTo>
                      <a:pt x="157" y="258"/>
                    </a:lnTo>
                    <a:lnTo>
                      <a:pt x="154" y="258"/>
                    </a:lnTo>
                    <a:lnTo>
                      <a:pt x="151" y="261"/>
                    </a:lnTo>
                    <a:lnTo>
                      <a:pt x="150" y="261"/>
                    </a:lnTo>
                    <a:lnTo>
                      <a:pt x="150" y="242"/>
                    </a:lnTo>
                    <a:lnTo>
                      <a:pt x="147" y="239"/>
                    </a:lnTo>
                    <a:lnTo>
                      <a:pt x="145" y="239"/>
                    </a:lnTo>
                    <a:lnTo>
                      <a:pt x="145" y="234"/>
                    </a:lnTo>
                    <a:lnTo>
                      <a:pt x="150" y="229"/>
                    </a:lnTo>
                    <a:lnTo>
                      <a:pt x="150" y="226"/>
                    </a:lnTo>
                    <a:lnTo>
                      <a:pt x="148" y="221"/>
                    </a:lnTo>
                    <a:lnTo>
                      <a:pt x="148" y="217"/>
                    </a:lnTo>
                    <a:lnTo>
                      <a:pt x="145" y="210"/>
                    </a:lnTo>
                    <a:lnTo>
                      <a:pt x="144" y="198"/>
                    </a:lnTo>
                    <a:lnTo>
                      <a:pt x="141" y="191"/>
                    </a:lnTo>
                    <a:lnTo>
                      <a:pt x="140" y="191"/>
                    </a:lnTo>
                    <a:lnTo>
                      <a:pt x="140" y="185"/>
                    </a:lnTo>
                    <a:lnTo>
                      <a:pt x="145" y="181"/>
                    </a:lnTo>
                    <a:lnTo>
                      <a:pt x="144" y="179"/>
                    </a:lnTo>
                    <a:lnTo>
                      <a:pt x="144" y="176"/>
                    </a:lnTo>
                    <a:lnTo>
                      <a:pt x="145" y="175"/>
                    </a:lnTo>
                    <a:lnTo>
                      <a:pt x="148" y="175"/>
                    </a:lnTo>
                    <a:lnTo>
                      <a:pt x="148" y="172"/>
                    </a:lnTo>
                    <a:lnTo>
                      <a:pt x="147" y="171"/>
                    </a:lnTo>
                    <a:lnTo>
                      <a:pt x="140" y="171"/>
                    </a:lnTo>
                    <a:lnTo>
                      <a:pt x="137" y="166"/>
                    </a:lnTo>
                    <a:lnTo>
                      <a:pt x="134" y="165"/>
                    </a:lnTo>
                    <a:lnTo>
                      <a:pt x="126" y="165"/>
                    </a:lnTo>
                    <a:lnTo>
                      <a:pt x="125" y="162"/>
                    </a:lnTo>
                    <a:lnTo>
                      <a:pt x="122" y="161"/>
                    </a:lnTo>
                    <a:lnTo>
                      <a:pt x="122" y="158"/>
                    </a:lnTo>
                    <a:lnTo>
                      <a:pt x="125" y="158"/>
                    </a:lnTo>
                    <a:lnTo>
                      <a:pt x="126" y="155"/>
                    </a:lnTo>
                    <a:lnTo>
                      <a:pt x="129" y="153"/>
                    </a:lnTo>
                    <a:lnTo>
                      <a:pt x="131" y="153"/>
                    </a:lnTo>
                    <a:lnTo>
                      <a:pt x="134" y="147"/>
                    </a:lnTo>
                    <a:lnTo>
                      <a:pt x="134" y="145"/>
                    </a:lnTo>
                    <a:lnTo>
                      <a:pt x="129" y="145"/>
                    </a:lnTo>
                    <a:lnTo>
                      <a:pt x="126" y="143"/>
                    </a:lnTo>
                    <a:lnTo>
                      <a:pt x="125" y="140"/>
                    </a:lnTo>
                    <a:lnTo>
                      <a:pt x="125" y="139"/>
                    </a:lnTo>
                    <a:lnTo>
                      <a:pt x="122" y="136"/>
                    </a:lnTo>
                    <a:lnTo>
                      <a:pt x="122" y="132"/>
                    </a:lnTo>
                    <a:lnTo>
                      <a:pt x="125" y="130"/>
                    </a:lnTo>
                    <a:lnTo>
                      <a:pt x="128" y="130"/>
                    </a:lnTo>
                    <a:lnTo>
                      <a:pt x="129" y="134"/>
                    </a:lnTo>
                    <a:lnTo>
                      <a:pt x="134" y="134"/>
                    </a:lnTo>
                    <a:lnTo>
                      <a:pt x="138" y="132"/>
                    </a:lnTo>
                    <a:lnTo>
                      <a:pt x="138" y="121"/>
                    </a:lnTo>
                    <a:lnTo>
                      <a:pt x="134" y="117"/>
                    </a:lnTo>
                    <a:lnTo>
                      <a:pt x="132" y="116"/>
                    </a:lnTo>
                    <a:lnTo>
                      <a:pt x="132" y="111"/>
                    </a:lnTo>
                    <a:lnTo>
                      <a:pt x="129" y="108"/>
                    </a:lnTo>
                    <a:lnTo>
                      <a:pt x="132" y="108"/>
                    </a:lnTo>
                    <a:lnTo>
                      <a:pt x="138" y="104"/>
                    </a:lnTo>
                    <a:lnTo>
                      <a:pt x="141" y="103"/>
                    </a:lnTo>
                    <a:lnTo>
                      <a:pt x="141" y="95"/>
                    </a:lnTo>
                    <a:lnTo>
                      <a:pt x="145" y="95"/>
                    </a:lnTo>
                    <a:lnTo>
                      <a:pt x="145" y="94"/>
                    </a:lnTo>
                    <a:lnTo>
                      <a:pt x="147" y="91"/>
                    </a:lnTo>
                    <a:lnTo>
                      <a:pt x="147" y="87"/>
                    </a:lnTo>
                    <a:lnTo>
                      <a:pt x="145" y="84"/>
                    </a:lnTo>
                    <a:lnTo>
                      <a:pt x="142" y="81"/>
                    </a:lnTo>
                    <a:lnTo>
                      <a:pt x="141" y="81"/>
                    </a:lnTo>
                    <a:lnTo>
                      <a:pt x="137" y="79"/>
                    </a:lnTo>
                    <a:lnTo>
                      <a:pt x="137" y="76"/>
                    </a:lnTo>
                    <a:lnTo>
                      <a:pt x="132" y="72"/>
                    </a:lnTo>
                    <a:lnTo>
                      <a:pt x="132" y="62"/>
                    </a:lnTo>
                    <a:lnTo>
                      <a:pt x="148" y="62"/>
                    </a:lnTo>
                    <a:lnTo>
                      <a:pt x="148" y="59"/>
                    </a:lnTo>
                    <a:lnTo>
                      <a:pt x="145" y="59"/>
                    </a:lnTo>
                    <a:lnTo>
                      <a:pt x="145" y="58"/>
                    </a:lnTo>
                    <a:lnTo>
                      <a:pt x="150" y="55"/>
                    </a:lnTo>
                    <a:lnTo>
                      <a:pt x="154" y="50"/>
                    </a:lnTo>
                    <a:lnTo>
                      <a:pt x="153" y="50"/>
                    </a:lnTo>
                    <a:lnTo>
                      <a:pt x="150" y="49"/>
                    </a:lnTo>
                    <a:lnTo>
                      <a:pt x="148" y="46"/>
                    </a:lnTo>
                    <a:lnTo>
                      <a:pt x="148" y="43"/>
                    </a:lnTo>
                    <a:lnTo>
                      <a:pt x="153" y="43"/>
                    </a:lnTo>
                    <a:lnTo>
                      <a:pt x="154" y="46"/>
                    </a:lnTo>
                    <a:lnTo>
                      <a:pt x="158" y="43"/>
                    </a:lnTo>
                    <a:lnTo>
                      <a:pt x="167" y="43"/>
                    </a:lnTo>
                    <a:lnTo>
                      <a:pt x="167" y="40"/>
                    </a:lnTo>
                    <a:lnTo>
                      <a:pt x="170" y="39"/>
                    </a:lnTo>
                    <a:lnTo>
                      <a:pt x="170" y="36"/>
                    </a:lnTo>
                    <a:lnTo>
                      <a:pt x="177" y="36"/>
                    </a:lnTo>
                    <a:lnTo>
                      <a:pt x="180" y="34"/>
                    </a:lnTo>
                    <a:lnTo>
                      <a:pt x="187" y="34"/>
                    </a:lnTo>
                    <a:lnTo>
                      <a:pt x="193" y="31"/>
                    </a:lnTo>
                    <a:lnTo>
                      <a:pt x="199" y="31"/>
                    </a:lnTo>
                    <a:lnTo>
                      <a:pt x="205" y="34"/>
                    </a:lnTo>
                    <a:lnTo>
                      <a:pt x="209" y="36"/>
                    </a:lnTo>
                    <a:lnTo>
                      <a:pt x="213" y="39"/>
                    </a:lnTo>
                    <a:lnTo>
                      <a:pt x="228" y="39"/>
                    </a:lnTo>
                    <a:lnTo>
                      <a:pt x="235" y="36"/>
                    </a:lnTo>
                    <a:lnTo>
                      <a:pt x="241" y="31"/>
                    </a:lnTo>
                    <a:lnTo>
                      <a:pt x="242" y="31"/>
                    </a:lnTo>
                    <a:lnTo>
                      <a:pt x="247" y="34"/>
                    </a:lnTo>
                    <a:lnTo>
                      <a:pt x="251" y="31"/>
                    </a:lnTo>
                    <a:lnTo>
                      <a:pt x="264" y="31"/>
                    </a:lnTo>
                    <a:lnTo>
                      <a:pt x="269" y="30"/>
                    </a:lnTo>
                    <a:lnTo>
                      <a:pt x="269" y="27"/>
                    </a:lnTo>
                    <a:lnTo>
                      <a:pt x="271" y="30"/>
                    </a:lnTo>
                    <a:lnTo>
                      <a:pt x="273" y="31"/>
                    </a:lnTo>
                    <a:lnTo>
                      <a:pt x="276" y="34"/>
                    </a:lnTo>
                    <a:lnTo>
                      <a:pt x="277" y="33"/>
                    </a:lnTo>
                    <a:lnTo>
                      <a:pt x="289" y="33"/>
                    </a:lnTo>
                    <a:lnTo>
                      <a:pt x="290" y="34"/>
                    </a:lnTo>
                    <a:lnTo>
                      <a:pt x="293" y="37"/>
                    </a:lnTo>
                    <a:lnTo>
                      <a:pt x="295" y="39"/>
                    </a:lnTo>
                    <a:lnTo>
                      <a:pt x="298" y="42"/>
                    </a:lnTo>
                    <a:lnTo>
                      <a:pt x="299" y="39"/>
                    </a:lnTo>
                    <a:lnTo>
                      <a:pt x="303" y="37"/>
                    </a:lnTo>
                    <a:lnTo>
                      <a:pt x="305" y="37"/>
                    </a:lnTo>
                    <a:lnTo>
                      <a:pt x="308" y="34"/>
                    </a:lnTo>
                    <a:lnTo>
                      <a:pt x="309" y="33"/>
                    </a:lnTo>
                    <a:lnTo>
                      <a:pt x="312" y="29"/>
                    </a:lnTo>
                    <a:lnTo>
                      <a:pt x="312" y="24"/>
                    </a:lnTo>
                    <a:lnTo>
                      <a:pt x="325" y="24"/>
                    </a:lnTo>
                    <a:lnTo>
                      <a:pt x="326" y="26"/>
                    </a:lnTo>
                    <a:lnTo>
                      <a:pt x="329" y="30"/>
                    </a:lnTo>
                    <a:lnTo>
                      <a:pt x="331" y="30"/>
                    </a:lnTo>
                    <a:lnTo>
                      <a:pt x="338" y="26"/>
                    </a:lnTo>
                    <a:lnTo>
                      <a:pt x="340" y="26"/>
                    </a:lnTo>
                    <a:lnTo>
                      <a:pt x="344" y="29"/>
                    </a:lnTo>
                    <a:lnTo>
                      <a:pt x="348" y="42"/>
                    </a:lnTo>
                    <a:lnTo>
                      <a:pt x="358" y="42"/>
                    </a:lnTo>
                    <a:lnTo>
                      <a:pt x="358" y="34"/>
                    </a:lnTo>
                    <a:lnTo>
                      <a:pt x="361" y="33"/>
                    </a:lnTo>
                    <a:lnTo>
                      <a:pt x="361" y="30"/>
                    </a:lnTo>
                    <a:lnTo>
                      <a:pt x="366" y="29"/>
                    </a:lnTo>
                    <a:lnTo>
                      <a:pt x="371" y="29"/>
                    </a:lnTo>
                    <a:lnTo>
                      <a:pt x="374" y="30"/>
                    </a:lnTo>
                    <a:lnTo>
                      <a:pt x="376" y="30"/>
                    </a:lnTo>
                    <a:lnTo>
                      <a:pt x="379" y="33"/>
                    </a:lnTo>
                    <a:lnTo>
                      <a:pt x="380" y="33"/>
                    </a:lnTo>
                    <a:lnTo>
                      <a:pt x="386" y="30"/>
                    </a:lnTo>
                    <a:lnTo>
                      <a:pt x="389" y="30"/>
                    </a:lnTo>
                    <a:lnTo>
                      <a:pt x="389" y="34"/>
                    </a:lnTo>
                    <a:lnTo>
                      <a:pt x="390" y="37"/>
                    </a:lnTo>
                    <a:lnTo>
                      <a:pt x="395" y="37"/>
                    </a:lnTo>
                    <a:lnTo>
                      <a:pt x="395" y="33"/>
                    </a:lnTo>
                    <a:lnTo>
                      <a:pt x="398" y="30"/>
                    </a:lnTo>
                    <a:lnTo>
                      <a:pt x="399" y="30"/>
                    </a:lnTo>
                    <a:lnTo>
                      <a:pt x="402" y="31"/>
                    </a:lnTo>
                    <a:lnTo>
                      <a:pt x="402" y="26"/>
                    </a:lnTo>
                    <a:lnTo>
                      <a:pt x="398" y="26"/>
                    </a:lnTo>
                    <a:lnTo>
                      <a:pt x="398" y="20"/>
                    </a:lnTo>
                    <a:lnTo>
                      <a:pt x="400" y="18"/>
                    </a:lnTo>
                    <a:lnTo>
                      <a:pt x="408" y="18"/>
                    </a:lnTo>
                    <a:lnTo>
                      <a:pt x="411" y="16"/>
                    </a:lnTo>
                    <a:lnTo>
                      <a:pt x="415" y="16"/>
                    </a:lnTo>
                    <a:lnTo>
                      <a:pt x="419" y="14"/>
                    </a:lnTo>
                    <a:lnTo>
                      <a:pt x="424" y="11"/>
                    </a:lnTo>
                    <a:lnTo>
                      <a:pt x="425" y="11"/>
                    </a:lnTo>
                    <a:lnTo>
                      <a:pt x="425" y="1"/>
                    </a:lnTo>
                    <a:lnTo>
                      <a:pt x="431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363">
                <a:extLst>
                  <a:ext uri="{FF2B5EF4-FFF2-40B4-BE49-F238E27FC236}">
                    <a16:creationId xmlns:a16="http://schemas.microsoft.com/office/drawing/2014/main" id="{DDBEA5A5-047C-49CC-AF11-3198837F1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" y="1541"/>
                <a:ext cx="829" cy="785"/>
              </a:xfrm>
              <a:custGeom>
                <a:avLst/>
                <a:gdLst>
                  <a:gd name="T0" fmla="*/ 681 w 829"/>
                  <a:gd name="T1" fmla="*/ 44 h 785"/>
                  <a:gd name="T2" fmla="*/ 703 w 829"/>
                  <a:gd name="T3" fmla="*/ 68 h 785"/>
                  <a:gd name="T4" fmla="*/ 733 w 829"/>
                  <a:gd name="T5" fmla="*/ 125 h 785"/>
                  <a:gd name="T6" fmla="*/ 784 w 829"/>
                  <a:gd name="T7" fmla="*/ 148 h 785"/>
                  <a:gd name="T8" fmla="*/ 810 w 829"/>
                  <a:gd name="T9" fmla="*/ 189 h 785"/>
                  <a:gd name="T10" fmla="*/ 814 w 829"/>
                  <a:gd name="T11" fmla="*/ 235 h 785"/>
                  <a:gd name="T12" fmla="*/ 800 w 829"/>
                  <a:gd name="T13" fmla="*/ 268 h 785"/>
                  <a:gd name="T14" fmla="*/ 820 w 829"/>
                  <a:gd name="T15" fmla="*/ 296 h 785"/>
                  <a:gd name="T16" fmla="*/ 788 w 829"/>
                  <a:gd name="T17" fmla="*/ 337 h 785"/>
                  <a:gd name="T18" fmla="*/ 790 w 829"/>
                  <a:gd name="T19" fmla="*/ 382 h 785"/>
                  <a:gd name="T20" fmla="*/ 791 w 829"/>
                  <a:gd name="T21" fmla="*/ 415 h 785"/>
                  <a:gd name="T22" fmla="*/ 800 w 829"/>
                  <a:gd name="T23" fmla="*/ 450 h 785"/>
                  <a:gd name="T24" fmla="*/ 780 w 829"/>
                  <a:gd name="T25" fmla="*/ 484 h 785"/>
                  <a:gd name="T26" fmla="*/ 696 w 829"/>
                  <a:gd name="T27" fmla="*/ 496 h 785"/>
                  <a:gd name="T28" fmla="*/ 693 w 829"/>
                  <a:gd name="T29" fmla="*/ 531 h 785"/>
                  <a:gd name="T30" fmla="*/ 665 w 829"/>
                  <a:gd name="T31" fmla="*/ 564 h 785"/>
                  <a:gd name="T32" fmla="*/ 649 w 829"/>
                  <a:gd name="T33" fmla="*/ 592 h 785"/>
                  <a:gd name="T34" fmla="*/ 623 w 829"/>
                  <a:gd name="T35" fmla="*/ 624 h 785"/>
                  <a:gd name="T36" fmla="*/ 585 w 829"/>
                  <a:gd name="T37" fmla="*/ 654 h 785"/>
                  <a:gd name="T38" fmla="*/ 567 w 829"/>
                  <a:gd name="T39" fmla="*/ 676 h 785"/>
                  <a:gd name="T40" fmla="*/ 526 w 829"/>
                  <a:gd name="T41" fmla="*/ 676 h 785"/>
                  <a:gd name="T42" fmla="*/ 494 w 829"/>
                  <a:gd name="T43" fmla="*/ 670 h 785"/>
                  <a:gd name="T44" fmla="*/ 494 w 829"/>
                  <a:gd name="T45" fmla="*/ 712 h 785"/>
                  <a:gd name="T46" fmla="*/ 485 w 829"/>
                  <a:gd name="T47" fmla="*/ 741 h 785"/>
                  <a:gd name="T48" fmla="*/ 435 w 829"/>
                  <a:gd name="T49" fmla="*/ 729 h 785"/>
                  <a:gd name="T50" fmla="*/ 403 w 829"/>
                  <a:gd name="T51" fmla="*/ 782 h 785"/>
                  <a:gd name="T52" fmla="*/ 388 w 829"/>
                  <a:gd name="T53" fmla="*/ 758 h 785"/>
                  <a:gd name="T54" fmla="*/ 377 w 829"/>
                  <a:gd name="T55" fmla="*/ 731 h 785"/>
                  <a:gd name="T56" fmla="*/ 343 w 829"/>
                  <a:gd name="T57" fmla="*/ 676 h 785"/>
                  <a:gd name="T58" fmla="*/ 317 w 829"/>
                  <a:gd name="T59" fmla="*/ 650 h 785"/>
                  <a:gd name="T60" fmla="*/ 294 w 829"/>
                  <a:gd name="T61" fmla="*/ 602 h 785"/>
                  <a:gd name="T62" fmla="*/ 243 w 829"/>
                  <a:gd name="T63" fmla="*/ 618 h 785"/>
                  <a:gd name="T64" fmla="*/ 203 w 829"/>
                  <a:gd name="T65" fmla="*/ 612 h 785"/>
                  <a:gd name="T66" fmla="*/ 159 w 829"/>
                  <a:gd name="T67" fmla="*/ 603 h 785"/>
                  <a:gd name="T68" fmla="*/ 101 w 829"/>
                  <a:gd name="T69" fmla="*/ 564 h 785"/>
                  <a:gd name="T70" fmla="*/ 65 w 829"/>
                  <a:gd name="T71" fmla="*/ 544 h 785"/>
                  <a:gd name="T72" fmla="*/ 39 w 829"/>
                  <a:gd name="T73" fmla="*/ 500 h 785"/>
                  <a:gd name="T74" fmla="*/ 84 w 829"/>
                  <a:gd name="T75" fmla="*/ 487 h 785"/>
                  <a:gd name="T76" fmla="*/ 140 w 829"/>
                  <a:gd name="T77" fmla="*/ 450 h 785"/>
                  <a:gd name="T78" fmla="*/ 126 w 829"/>
                  <a:gd name="T79" fmla="*/ 409 h 785"/>
                  <a:gd name="T80" fmla="*/ 149 w 829"/>
                  <a:gd name="T81" fmla="*/ 384 h 785"/>
                  <a:gd name="T82" fmla="*/ 152 w 829"/>
                  <a:gd name="T83" fmla="*/ 332 h 785"/>
                  <a:gd name="T84" fmla="*/ 91 w 829"/>
                  <a:gd name="T85" fmla="*/ 296 h 785"/>
                  <a:gd name="T86" fmla="*/ 53 w 829"/>
                  <a:gd name="T87" fmla="*/ 258 h 785"/>
                  <a:gd name="T88" fmla="*/ 17 w 829"/>
                  <a:gd name="T89" fmla="*/ 237 h 785"/>
                  <a:gd name="T90" fmla="*/ 22 w 829"/>
                  <a:gd name="T91" fmla="*/ 180 h 785"/>
                  <a:gd name="T92" fmla="*/ 42 w 829"/>
                  <a:gd name="T93" fmla="*/ 132 h 785"/>
                  <a:gd name="T94" fmla="*/ 75 w 829"/>
                  <a:gd name="T95" fmla="*/ 108 h 785"/>
                  <a:gd name="T96" fmla="*/ 114 w 829"/>
                  <a:gd name="T97" fmla="*/ 87 h 785"/>
                  <a:gd name="T98" fmla="*/ 135 w 829"/>
                  <a:gd name="T99" fmla="*/ 68 h 785"/>
                  <a:gd name="T100" fmla="*/ 169 w 829"/>
                  <a:gd name="T101" fmla="*/ 65 h 785"/>
                  <a:gd name="T102" fmla="*/ 200 w 829"/>
                  <a:gd name="T103" fmla="*/ 58 h 785"/>
                  <a:gd name="T104" fmla="*/ 233 w 829"/>
                  <a:gd name="T105" fmla="*/ 26 h 785"/>
                  <a:gd name="T106" fmla="*/ 269 w 829"/>
                  <a:gd name="T107" fmla="*/ 10 h 785"/>
                  <a:gd name="T108" fmla="*/ 330 w 829"/>
                  <a:gd name="T109" fmla="*/ 26 h 785"/>
                  <a:gd name="T110" fmla="*/ 354 w 829"/>
                  <a:gd name="T111" fmla="*/ 65 h 785"/>
                  <a:gd name="T112" fmla="*/ 393 w 829"/>
                  <a:gd name="T113" fmla="*/ 57 h 785"/>
                  <a:gd name="T114" fmla="*/ 419 w 829"/>
                  <a:gd name="T115" fmla="*/ 68 h 785"/>
                  <a:gd name="T116" fmla="*/ 429 w 829"/>
                  <a:gd name="T117" fmla="*/ 81 h 785"/>
                  <a:gd name="T118" fmla="*/ 464 w 829"/>
                  <a:gd name="T119" fmla="*/ 74 h 785"/>
                  <a:gd name="T120" fmla="*/ 507 w 829"/>
                  <a:gd name="T121" fmla="*/ 50 h 785"/>
                  <a:gd name="T122" fmla="*/ 570 w 829"/>
                  <a:gd name="T123" fmla="*/ 39 h 785"/>
                  <a:gd name="T124" fmla="*/ 616 w 829"/>
                  <a:gd name="T125" fmla="*/ 18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9" h="785">
                    <a:moveTo>
                      <a:pt x="659" y="0"/>
                    </a:moveTo>
                    <a:lnTo>
                      <a:pt x="661" y="0"/>
                    </a:lnTo>
                    <a:lnTo>
                      <a:pt x="661" y="5"/>
                    </a:lnTo>
                    <a:lnTo>
                      <a:pt x="659" y="7"/>
                    </a:lnTo>
                    <a:lnTo>
                      <a:pt x="658" y="13"/>
                    </a:lnTo>
                    <a:lnTo>
                      <a:pt x="658" y="21"/>
                    </a:lnTo>
                    <a:lnTo>
                      <a:pt x="659" y="25"/>
                    </a:lnTo>
                    <a:lnTo>
                      <a:pt x="658" y="26"/>
                    </a:lnTo>
                    <a:lnTo>
                      <a:pt x="658" y="28"/>
                    </a:lnTo>
                    <a:lnTo>
                      <a:pt x="659" y="32"/>
                    </a:lnTo>
                    <a:lnTo>
                      <a:pt x="664" y="36"/>
                    </a:lnTo>
                    <a:lnTo>
                      <a:pt x="668" y="38"/>
                    </a:lnTo>
                    <a:lnTo>
                      <a:pt x="671" y="42"/>
                    </a:lnTo>
                    <a:lnTo>
                      <a:pt x="678" y="42"/>
                    </a:lnTo>
                    <a:lnTo>
                      <a:pt x="681" y="44"/>
                    </a:lnTo>
                    <a:lnTo>
                      <a:pt x="681" y="45"/>
                    </a:lnTo>
                    <a:lnTo>
                      <a:pt x="683" y="47"/>
                    </a:lnTo>
                    <a:lnTo>
                      <a:pt x="684" y="47"/>
                    </a:lnTo>
                    <a:lnTo>
                      <a:pt x="684" y="51"/>
                    </a:lnTo>
                    <a:lnTo>
                      <a:pt x="687" y="51"/>
                    </a:lnTo>
                    <a:lnTo>
                      <a:pt x="687" y="52"/>
                    </a:lnTo>
                    <a:lnTo>
                      <a:pt x="688" y="52"/>
                    </a:lnTo>
                    <a:lnTo>
                      <a:pt x="691" y="51"/>
                    </a:lnTo>
                    <a:lnTo>
                      <a:pt x="693" y="50"/>
                    </a:lnTo>
                    <a:lnTo>
                      <a:pt x="703" y="50"/>
                    </a:lnTo>
                    <a:lnTo>
                      <a:pt x="703" y="61"/>
                    </a:lnTo>
                    <a:lnTo>
                      <a:pt x="701" y="61"/>
                    </a:lnTo>
                    <a:lnTo>
                      <a:pt x="701" y="63"/>
                    </a:lnTo>
                    <a:lnTo>
                      <a:pt x="700" y="67"/>
                    </a:lnTo>
                    <a:lnTo>
                      <a:pt x="703" y="68"/>
                    </a:lnTo>
                    <a:lnTo>
                      <a:pt x="703" y="73"/>
                    </a:lnTo>
                    <a:lnTo>
                      <a:pt x="701" y="76"/>
                    </a:lnTo>
                    <a:lnTo>
                      <a:pt x="701" y="80"/>
                    </a:lnTo>
                    <a:lnTo>
                      <a:pt x="700" y="84"/>
                    </a:lnTo>
                    <a:lnTo>
                      <a:pt x="701" y="86"/>
                    </a:lnTo>
                    <a:lnTo>
                      <a:pt x="701" y="87"/>
                    </a:lnTo>
                    <a:lnTo>
                      <a:pt x="704" y="92"/>
                    </a:lnTo>
                    <a:lnTo>
                      <a:pt x="706" y="94"/>
                    </a:lnTo>
                    <a:lnTo>
                      <a:pt x="707" y="94"/>
                    </a:lnTo>
                    <a:lnTo>
                      <a:pt x="707" y="102"/>
                    </a:lnTo>
                    <a:lnTo>
                      <a:pt x="719" y="112"/>
                    </a:lnTo>
                    <a:lnTo>
                      <a:pt x="726" y="121"/>
                    </a:lnTo>
                    <a:lnTo>
                      <a:pt x="728" y="122"/>
                    </a:lnTo>
                    <a:lnTo>
                      <a:pt x="729" y="121"/>
                    </a:lnTo>
                    <a:lnTo>
                      <a:pt x="733" y="125"/>
                    </a:lnTo>
                    <a:lnTo>
                      <a:pt x="736" y="131"/>
                    </a:lnTo>
                    <a:lnTo>
                      <a:pt x="748" y="131"/>
                    </a:lnTo>
                    <a:lnTo>
                      <a:pt x="749" y="129"/>
                    </a:lnTo>
                    <a:lnTo>
                      <a:pt x="751" y="132"/>
                    </a:lnTo>
                    <a:lnTo>
                      <a:pt x="755" y="135"/>
                    </a:lnTo>
                    <a:lnTo>
                      <a:pt x="761" y="138"/>
                    </a:lnTo>
                    <a:lnTo>
                      <a:pt x="765" y="141"/>
                    </a:lnTo>
                    <a:lnTo>
                      <a:pt x="768" y="141"/>
                    </a:lnTo>
                    <a:lnTo>
                      <a:pt x="770" y="142"/>
                    </a:lnTo>
                    <a:lnTo>
                      <a:pt x="772" y="142"/>
                    </a:lnTo>
                    <a:lnTo>
                      <a:pt x="772" y="144"/>
                    </a:lnTo>
                    <a:lnTo>
                      <a:pt x="778" y="144"/>
                    </a:lnTo>
                    <a:lnTo>
                      <a:pt x="780" y="147"/>
                    </a:lnTo>
                    <a:lnTo>
                      <a:pt x="780" y="148"/>
                    </a:lnTo>
                    <a:lnTo>
                      <a:pt x="784" y="148"/>
                    </a:lnTo>
                    <a:lnTo>
                      <a:pt x="786" y="152"/>
                    </a:lnTo>
                    <a:lnTo>
                      <a:pt x="788" y="157"/>
                    </a:lnTo>
                    <a:lnTo>
                      <a:pt x="788" y="158"/>
                    </a:lnTo>
                    <a:lnTo>
                      <a:pt x="793" y="164"/>
                    </a:lnTo>
                    <a:lnTo>
                      <a:pt x="794" y="166"/>
                    </a:lnTo>
                    <a:lnTo>
                      <a:pt x="797" y="168"/>
                    </a:lnTo>
                    <a:lnTo>
                      <a:pt x="803" y="168"/>
                    </a:lnTo>
                    <a:lnTo>
                      <a:pt x="804" y="171"/>
                    </a:lnTo>
                    <a:lnTo>
                      <a:pt x="806" y="173"/>
                    </a:lnTo>
                    <a:lnTo>
                      <a:pt x="810" y="176"/>
                    </a:lnTo>
                    <a:lnTo>
                      <a:pt x="814" y="183"/>
                    </a:lnTo>
                    <a:lnTo>
                      <a:pt x="814" y="186"/>
                    </a:lnTo>
                    <a:lnTo>
                      <a:pt x="813" y="187"/>
                    </a:lnTo>
                    <a:lnTo>
                      <a:pt x="812" y="187"/>
                    </a:lnTo>
                    <a:lnTo>
                      <a:pt x="810" y="189"/>
                    </a:lnTo>
                    <a:lnTo>
                      <a:pt x="810" y="192"/>
                    </a:lnTo>
                    <a:lnTo>
                      <a:pt x="813" y="194"/>
                    </a:lnTo>
                    <a:lnTo>
                      <a:pt x="813" y="196"/>
                    </a:lnTo>
                    <a:lnTo>
                      <a:pt x="817" y="200"/>
                    </a:lnTo>
                    <a:lnTo>
                      <a:pt x="819" y="205"/>
                    </a:lnTo>
                    <a:lnTo>
                      <a:pt x="823" y="209"/>
                    </a:lnTo>
                    <a:lnTo>
                      <a:pt x="825" y="212"/>
                    </a:lnTo>
                    <a:lnTo>
                      <a:pt x="829" y="213"/>
                    </a:lnTo>
                    <a:lnTo>
                      <a:pt x="829" y="218"/>
                    </a:lnTo>
                    <a:lnTo>
                      <a:pt x="828" y="221"/>
                    </a:lnTo>
                    <a:lnTo>
                      <a:pt x="813" y="221"/>
                    </a:lnTo>
                    <a:lnTo>
                      <a:pt x="810" y="228"/>
                    </a:lnTo>
                    <a:lnTo>
                      <a:pt x="810" y="232"/>
                    </a:lnTo>
                    <a:lnTo>
                      <a:pt x="813" y="232"/>
                    </a:lnTo>
                    <a:lnTo>
                      <a:pt x="814" y="235"/>
                    </a:lnTo>
                    <a:lnTo>
                      <a:pt x="819" y="239"/>
                    </a:lnTo>
                    <a:lnTo>
                      <a:pt x="825" y="239"/>
                    </a:lnTo>
                    <a:lnTo>
                      <a:pt x="825" y="242"/>
                    </a:lnTo>
                    <a:lnTo>
                      <a:pt x="819" y="242"/>
                    </a:lnTo>
                    <a:lnTo>
                      <a:pt x="817" y="245"/>
                    </a:lnTo>
                    <a:lnTo>
                      <a:pt x="814" y="250"/>
                    </a:lnTo>
                    <a:lnTo>
                      <a:pt x="814" y="254"/>
                    </a:lnTo>
                    <a:lnTo>
                      <a:pt x="810" y="257"/>
                    </a:lnTo>
                    <a:lnTo>
                      <a:pt x="807" y="257"/>
                    </a:lnTo>
                    <a:lnTo>
                      <a:pt x="806" y="254"/>
                    </a:lnTo>
                    <a:lnTo>
                      <a:pt x="804" y="252"/>
                    </a:lnTo>
                    <a:lnTo>
                      <a:pt x="800" y="254"/>
                    </a:lnTo>
                    <a:lnTo>
                      <a:pt x="800" y="258"/>
                    </a:lnTo>
                    <a:lnTo>
                      <a:pt x="797" y="267"/>
                    </a:lnTo>
                    <a:lnTo>
                      <a:pt x="800" y="268"/>
                    </a:lnTo>
                    <a:lnTo>
                      <a:pt x="803" y="268"/>
                    </a:lnTo>
                    <a:lnTo>
                      <a:pt x="803" y="274"/>
                    </a:lnTo>
                    <a:lnTo>
                      <a:pt x="807" y="274"/>
                    </a:lnTo>
                    <a:lnTo>
                      <a:pt x="810" y="271"/>
                    </a:lnTo>
                    <a:lnTo>
                      <a:pt x="814" y="271"/>
                    </a:lnTo>
                    <a:lnTo>
                      <a:pt x="816" y="274"/>
                    </a:lnTo>
                    <a:lnTo>
                      <a:pt x="814" y="276"/>
                    </a:lnTo>
                    <a:lnTo>
                      <a:pt x="812" y="279"/>
                    </a:lnTo>
                    <a:lnTo>
                      <a:pt x="814" y="280"/>
                    </a:lnTo>
                    <a:lnTo>
                      <a:pt x="819" y="284"/>
                    </a:lnTo>
                    <a:lnTo>
                      <a:pt x="819" y="293"/>
                    </a:lnTo>
                    <a:lnTo>
                      <a:pt x="820" y="293"/>
                    </a:lnTo>
                    <a:lnTo>
                      <a:pt x="825" y="290"/>
                    </a:lnTo>
                    <a:lnTo>
                      <a:pt x="825" y="296"/>
                    </a:lnTo>
                    <a:lnTo>
                      <a:pt x="820" y="296"/>
                    </a:lnTo>
                    <a:lnTo>
                      <a:pt x="819" y="297"/>
                    </a:lnTo>
                    <a:lnTo>
                      <a:pt x="810" y="297"/>
                    </a:lnTo>
                    <a:lnTo>
                      <a:pt x="807" y="300"/>
                    </a:lnTo>
                    <a:lnTo>
                      <a:pt x="810" y="302"/>
                    </a:lnTo>
                    <a:lnTo>
                      <a:pt x="810" y="312"/>
                    </a:lnTo>
                    <a:lnTo>
                      <a:pt x="807" y="315"/>
                    </a:lnTo>
                    <a:lnTo>
                      <a:pt x="799" y="315"/>
                    </a:lnTo>
                    <a:lnTo>
                      <a:pt x="799" y="319"/>
                    </a:lnTo>
                    <a:lnTo>
                      <a:pt x="803" y="324"/>
                    </a:lnTo>
                    <a:lnTo>
                      <a:pt x="803" y="329"/>
                    </a:lnTo>
                    <a:lnTo>
                      <a:pt x="804" y="329"/>
                    </a:lnTo>
                    <a:lnTo>
                      <a:pt x="803" y="332"/>
                    </a:lnTo>
                    <a:lnTo>
                      <a:pt x="799" y="334"/>
                    </a:lnTo>
                    <a:lnTo>
                      <a:pt x="790" y="334"/>
                    </a:lnTo>
                    <a:lnTo>
                      <a:pt x="788" y="337"/>
                    </a:lnTo>
                    <a:lnTo>
                      <a:pt x="788" y="341"/>
                    </a:lnTo>
                    <a:lnTo>
                      <a:pt x="790" y="341"/>
                    </a:lnTo>
                    <a:lnTo>
                      <a:pt x="793" y="342"/>
                    </a:lnTo>
                    <a:lnTo>
                      <a:pt x="794" y="345"/>
                    </a:lnTo>
                    <a:lnTo>
                      <a:pt x="793" y="347"/>
                    </a:lnTo>
                    <a:lnTo>
                      <a:pt x="790" y="351"/>
                    </a:lnTo>
                    <a:lnTo>
                      <a:pt x="784" y="351"/>
                    </a:lnTo>
                    <a:lnTo>
                      <a:pt x="780" y="353"/>
                    </a:lnTo>
                    <a:lnTo>
                      <a:pt x="778" y="357"/>
                    </a:lnTo>
                    <a:lnTo>
                      <a:pt x="780" y="360"/>
                    </a:lnTo>
                    <a:lnTo>
                      <a:pt x="780" y="364"/>
                    </a:lnTo>
                    <a:lnTo>
                      <a:pt x="777" y="368"/>
                    </a:lnTo>
                    <a:lnTo>
                      <a:pt x="777" y="379"/>
                    </a:lnTo>
                    <a:lnTo>
                      <a:pt x="780" y="382"/>
                    </a:lnTo>
                    <a:lnTo>
                      <a:pt x="790" y="382"/>
                    </a:lnTo>
                    <a:lnTo>
                      <a:pt x="790" y="383"/>
                    </a:lnTo>
                    <a:lnTo>
                      <a:pt x="787" y="383"/>
                    </a:lnTo>
                    <a:lnTo>
                      <a:pt x="787" y="386"/>
                    </a:lnTo>
                    <a:lnTo>
                      <a:pt x="790" y="386"/>
                    </a:lnTo>
                    <a:lnTo>
                      <a:pt x="791" y="387"/>
                    </a:lnTo>
                    <a:lnTo>
                      <a:pt x="790" y="393"/>
                    </a:lnTo>
                    <a:lnTo>
                      <a:pt x="790" y="396"/>
                    </a:lnTo>
                    <a:lnTo>
                      <a:pt x="791" y="396"/>
                    </a:lnTo>
                    <a:lnTo>
                      <a:pt x="791" y="399"/>
                    </a:lnTo>
                    <a:lnTo>
                      <a:pt x="794" y="399"/>
                    </a:lnTo>
                    <a:lnTo>
                      <a:pt x="794" y="400"/>
                    </a:lnTo>
                    <a:lnTo>
                      <a:pt x="791" y="403"/>
                    </a:lnTo>
                    <a:lnTo>
                      <a:pt x="794" y="405"/>
                    </a:lnTo>
                    <a:lnTo>
                      <a:pt x="791" y="408"/>
                    </a:lnTo>
                    <a:lnTo>
                      <a:pt x="791" y="415"/>
                    </a:lnTo>
                    <a:lnTo>
                      <a:pt x="794" y="419"/>
                    </a:lnTo>
                    <a:lnTo>
                      <a:pt x="791" y="422"/>
                    </a:lnTo>
                    <a:lnTo>
                      <a:pt x="794" y="424"/>
                    </a:lnTo>
                    <a:lnTo>
                      <a:pt x="793" y="426"/>
                    </a:lnTo>
                    <a:lnTo>
                      <a:pt x="791" y="428"/>
                    </a:lnTo>
                    <a:lnTo>
                      <a:pt x="791" y="435"/>
                    </a:lnTo>
                    <a:lnTo>
                      <a:pt x="793" y="437"/>
                    </a:lnTo>
                    <a:lnTo>
                      <a:pt x="797" y="437"/>
                    </a:lnTo>
                    <a:lnTo>
                      <a:pt x="807" y="439"/>
                    </a:lnTo>
                    <a:lnTo>
                      <a:pt x="810" y="439"/>
                    </a:lnTo>
                    <a:lnTo>
                      <a:pt x="812" y="445"/>
                    </a:lnTo>
                    <a:lnTo>
                      <a:pt x="814" y="448"/>
                    </a:lnTo>
                    <a:lnTo>
                      <a:pt x="812" y="448"/>
                    </a:lnTo>
                    <a:lnTo>
                      <a:pt x="810" y="450"/>
                    </a:lnTo>
                    <a:lnTo>
                      <a:pt x="800" y="450"/>
                    </a:lnTo>
                    <a:lnTo>
                      <a:pt x="797" y="454"/>
                    </a:lnTo>
                    <a:lnTo>
                      <a:pt x="796" y="454"/>
                    </a:lnTo>
                    <a:lnTo>
                      <a:pt x="800" y="458"/>
                    </a:lnTo>
                    <a:lnTo>
                      <a:pt x="800" y="460"/>
                    </a:lnTo>
                    <a:lnTo>
                      <a:pt x="796" y="463"/>
                    </a:lnTo>
                    <a:lnTo>
                      <a:pt x="793" y="464"/>
                    </a:lnTo>
                    <a:lnTo>
                      <a:pt x="791" y="464"/>
                    </a:lnTo>
                    <a:lnTo>
                      <a:pt x="788" y="463"/>
                    </a:lnTo>
                    <a:lnTo>
                      <a:pt x="788" y="467"/>
                    </a:lnTo>
                    <a:lnTo>
                      <a:pt x="787" y="470"/>
                    </a:lnTo>
                    <a:lnTo>
                      <a:pt x="787" y="477"/>
                    </a:lnTo>
                    <a:lnTo>
                      <a:pt x="786" y="480"/>
                    </a:lnTo>
                    <a:lnTo>
                      <a:pt x="784" y="482"/>
                    </a:lnTo>
                    <a:lnTo>
                      <a:pt x="784" y="484"/>
                    </a:lnTo>
                    <a:lnTo>
                      <a:pt x="780" y="484"/>
                    </a:lnTo>
                    <a:lnTo>
                      <a:pt x="778" y="482"/>
                    </a:lnTo>
                    <a:lnTo>
                      <a:pt x="767" y="482"/>
                    </a:lnTo>
                    <a:lnTo>
                      <a:pt x="757" y="480"/>
                    </a:lnTo>
                    <a:lnTo>
                      <a:pt x="755" y="479"/>
                    </a:lnTo>
                    <a:lnTo>
                      <a:pt x="751" y="479"/>
                    </a:lnTo>
                    <a:lnTo>
                      <a:pt x="743" y="477"/>
                    </a:lnTo>
                    <a:lnTo>
                      <a:pt x="732" y="477"/>
                    </a:lnTo>
                    <a:lnTo>
                      <a:pt x="732" y="473"/>
                    </a:lnTo>
                    <a:lnTo>
                      <a:pt x="710" y="473"/>
                    </a:lnTo>
                    <a:lnTo>
                      <a:pt x="709" y="477"/>
                    </a:lnTo>
                    <a:lnTo>
                      <a:pt x="709" y="479"/>
                    </a:lnTo>
                    <a:lnTo>
                      <a:pt x="704" y="482"/>
                    </a:lnTo>
                    <a:lnTo>
                      <a:pt x="700" y="486"/>
                    </a:lnTo>
                    <a:lnTo>
                      <a:pt x="696" y="487"/>
                    </a:lnTo>
                    <a:lnTo>
                      <a:pt x="696" y="496"/>
                    </a:lnTo>
                    <a:lnTo>
                      <a:pt x="699" y="496"/>
                    </a:lnTo>
                    <a:lnTo>
                      <a:pt x="701" y="497"/>
                    </a:lnTo>
                    <a:lnTo>
                      <a:pt x="707" y="497"/>
                    </a:lnTo>
                    <a:lnTo>
                      <a:pt x="707" y="500"/>
                    </a:lnTo>
                    <a:lnTo>
                      <a:pt x="710" y="503"/>
                    </a:lnTo>
                    <a:lnTo>
                      <a:pt x="710" y="505"/>
                    </a:lnTo>
                    <a:lnTo>
                      <a:pt x="712" y="508"/>
                    </a:lnTo>
                    <a:lnTo>
                      <a:pt x="712" y="512"/>
                    </a:lnTo>
                    <a:lnTo>
                      <a:pt x="714" y="512"/>
                    </a:lnTo>
                    <a:lnTo>
                      <a:pt x="714" y="518"/>
                    </a:lnTo>
                    <a:lnTo>
                      <a:pt x="716" y="519"/>
                    </a:lnTo>
                    <a:lnTo>
                      <a:pt x="714" y="519"/>
                    </a:lnTo>
                    <a:lnTo>
                      <a:pt x="710" y="522"/>
                    </a:lnTo>
                    <a:lnTo>
                      <a:pt x="703" y="526"/>
                    </a:lnTo>
                    <a:lnTo>
                      <a:pt x="693" y="531"/>
                    </a:lnTo>
                    <a:lnTo>
                      <a:pt x="693" y="532"/>
                    </a:lnTo>
                    <a:lnTo>
                      <a:pt x="699" y="535"/>
                    </a:lnTo>
                    <a:lnTo>
                      <a:pt x="699" y="545"/>
                    </a:lnTo>
                    <a:lnTo>
                      <a:pt x="696" y="545"/>
                    </a:lnTo>
                    <a:lnTo>
                      <a:pt x="690" y="547"/>
                    </a:lnTo>
                    <a:lnTo>
                      <a:pt x="688" y="547"/>
                    </a:lnTo>
                    <a:lnTo>
                      <a:pt x="685" y="550"/>
                    </a:lnTo>
                    <a:lnTo>
                      <a:pt x="684" y="550"/>
                    </a:lnTo>
                    <a:lnTo>
                      <a:pt x="681" y="547"/>
                    </a:lnTo>
                    <a:lnTo>
                      <a:pt x="680" y="547"/>
                    </a:lnTo>
                    <a:lnTo>
                      <a:pt x="675" y="550"/>
                    </a:lnTo>
                    <a:lnTo>
                      <a:pt x="671" y="551"/>
                    </a:lnTo>
                    <a:lnTo>
                      <a:pt x="667" y="554"/>
                    </a:lnTo>
                    <a:lnTo>
                      <a:pt x="667" y="561"/>
                    </a:lnTo>
                    <a:lnTo>
                      <a:pt x="665" y="564"/>
                    </a:lnTo>
                    <a:lnTo>
                      <a:pt x="665" y="573"/>
                    </a:lnTo>
                    <a:lnTo>
                      <a:pt x="662" y="573"/>
                    </a:lnTo>
                    <a:lnTo>
                      <a:pt x="661" y="576"/>
                    </a:lnTo>
                    <a:lnTo>
                      <a:pt x="658" y="570"/>
                    </a:lnTo>
                    <a:lnTo>
                      <a:pt x="654" y="576"/>
                    </a:lnTo>
                    <a:lnTo>
                      <a:pt x="654" y="577"/>
                    </a:lnTo>
                    <a:lnTo>
                      <a:pt x="652" y="577"/>
                    </a:lnTo>
                    <a:lnTo>
                      <a:pt x="652" y="582"/>
                    </a:lnTo>
                    <a:lnTo>
                      <a:pt x="649" y="582"/>
                    </a:lnTo>
                    <a:lnTo>
                      <a:pt x="652" y="583"/>
                    </a:lnTo>
                    <a:lnTo>
                      <a:pt x="648" y="583"/>
                    </a:lnTo>
                    <a:lnTo>
                      <a:pt x="645" y="586"/>
                    </a:lnTo>
                    <a:lnTo>
                      <a:pt x="645" y="590"/>
                    </a:lnTo>
                    <a:lnTo>
                      <a:pt x="648" y="590"/>
                    </a:lnTo>
                    <a:lnTo>
                      <a:pt x="649" y="592"/>
                    </a:lnTo>
                    <a:lnTo>
                      <a:pt x="649" y="595"/>
                    </a:lnTo>
                    <a:lnTo>
                      <a:pt x="648" y="595"/>
                    </a:lnTo>
                    <a:lnTo>
                      <a:pt x="648" y="600"/>
                    </a:lnTo>
                    <a:lnTo>
                      <a:pt x="652" y="600"/>
                    </a:lnTo>
                    <a:lnTo>
                      <a:pt x="652" y="596"/>
                    </a:lnTo>
                    <a:lnTo>
                      <a:pt x="654" y="600"/>
                    </a:lnTo>
                    <a:lnTo>
                      <a:pt x="654" y="602"/>
                    </a:lnTo>
                    <a:lnTo>
                      <a:pt x="652" y="605"/>
                    </a:lnTo>
                    <a:lnTo>
                      <a:pt x="652" y="606"/>
                    </a:lnTo>
                    <a:lnTo>
                      <a:pt x="641" y="606"/>
                    </a:lnTo>
                    <a:lnTo>
                      <a:pt x="636" y="609"/>
                    </a:lnTo>
                    <a:lnTo>
                      <a:pt x="636" y="613"/>
                    </a:lnTo>
                    <a:lnTo>
                      <a:pt x="629" y="613"/>
                    </a:lnTo>
                    <a:lnTo>
                      <a:pt x="626" y="618"/>
                    </a:lnTo>
                    <a:lnTo>
                      <a:pt x="623" y="624"/>
                    </a:lnTo>
                    <a:lnTo>
                      <a:pt x="623" y="628"/>
                    </a:lnTo>
                    <a:lnTo>
                      <a:pt x="622" y="631"/>
                    </a:lnTo>
                    <a:lnTo>
                      <a:pt x="619" y="632"/>
                    </a:lnTo>
                    <a:lnTo>
                      <a:pt x="619" y="654"/>
                    </a:lnTo>
                    <a:lnTo>
                      <a:pt x="617" y="651"/>
                    </a:lnTo>
                    <a:lnTo>
                      <a:pt x="612" y="651"/>
                    </a:lnTo>
                    <a:lnTo>
                      <a:pt x="609" y="650"/>
                    </a:lnTo>
                    <a:lnTo>
                      <a:pt x="609" y="647"/>
                    </a:lnTo>
                    <a:lnTo>
                      <a:pt x="607" y="647"/>
                    </a:lnTo>
                    <a:lnTo>
                      <a:pt x="607" y="642"/>
                    </a:lnTo>
                    <a:lnTo>
                      <a:pt x="590" y="642"/>
                    </a:lnTo>
                    <a:lnTo>
                      <a:pt x="594" y="645"/>
                    </a:lnTo>
                    <a:lnTo>
                      <a:pt x="590" y="647"/>
                    </a:lnTo>
                    <a:lnTo>
                      <a:pt x="588" y="647"/>
                    </a:lnTo>
                    <a:lnTo>
                      <a:pt x="585" y="654"/>
                    </a:lnTo>
                    <a:lnTo>
                      <a:pt x="585" y="655"/>
                    </a:lnTo>
                    <a:lnTo>
                      <a:pt x="574" y="655"/>
                    </a:lnTo>
                    <a:lnTo>
                      <a:pt x="574" y="663"/>
                    </a:lnTo>
                    <a:lnTo>
                      <a:pt x="571" y="663"/>
                    </a:lnTo>
                    <a:lnTo>
                      <a:pt x="568" y="667"/>
                    </a:lnTo>
                    <a:lnTo>
                      <a:pt x="571" y="671"/>
                    </a:lnTo>
                    <a:lnTo>
                      <a:pt x="577" y="671"/>
                    </a:lnTo>
                    <a:lnTo>
                      <a:pt x="577" y="676"/>
                    </a:lnTo>
                    <a:lnTo>
                      <a:pt x="581" y="676"/>
                    </a:lnTo>
                    <a:lnTo>
                      <a:pt x="581" y="680"/>
                    </a:lnTo>
                    <a:lnTo>
                      <a:pt x="578" y="682"/>
                    </a:lnTo>
                    <a:lnTo>
                      <a:pt x="577" y="682"/>
                    </a:lnTo>
                    <a:lnTo>
                      <a:pt x="574" y="680"/>
                    </a:lnTo>
                    <a:lnTo>
                      <a:pt x="568" y="676"/>
                    </a:lnTo>
                    <a:lnTo>
                      <a:pt x="567" y="676"/>
                    </a:lnTo>
                    <a:lnTo>
                      <a:pt x="567" y="671"/>
                    </a:lnTo>
                    <a:lnTo>
                      <a:pt x="559" y="664"/>
                    </a:lnTo>
                    <a:lnTo>
                      <a:pt x="559" y="663"/>
                    </a:lnTo>
                    <a:lnTo>
                      <a:pt x="558" y="663"/>
                    </a:lnTo>
                    <a:lnTo>
                      <a:pt x="558" y="667"/>
                    </a:lnTo>
                    <a:lnTo>
                      <a:pt x="554" y="667"/>
                    </a:lnTo>
                    <a:lnTo>
                      <a:pt x="549" y="669"/>
                    </a:lnTo>
                    <a:lnTo>
                      <a:pt x="549" y="667"/>
                    </a:lnTo>
                    <a:lnTo>
                      <a:pt x="548" y="667"/>
                    </a:lnTo>
                    <a:lnTo>
                      <a:pt x="548" y="664"/>
                    </a:lnTo>
                    <a:lnTo>
                      <a:pt x="536" y="664"/>
                    </a:lnTo>
                    <a:lnTo>
                      <a:pt x="535" y="667"/>
                    </a:lnTo>
                    <a:lnTo>
                      <a:pt x="529" y="667"/>
                    </a:lnTo>
                    <a:lnTo>
                      <a:pt x="529" y="673"/>
                    </a:lnTo>
                    <a:lnTo>
                      <a:pt x="526" y="676"/>
                    </a:lnTo>
                    <a:lnTo>
                      <a:pt x="526" y="677"/>
                    </a:lnTo>
                    <a:lnTo>
                      <a:pt x="522" y="677"/>
                    </a:lnTo>
                    <a:lnTo>
                      <a:pt x="520" y="676"/>
                    </a:lnTo>
                    <a:lnTo>
                      <a:pt x="520" y="673"/>
                    </a:lnTo>
                    <a:lnTo>
                      <a:pt x="513" y="673"/>
                    </a:lnTo>
                    <a:lnTo>
                      <a:pt x="513" y="676"/>
                    </a:lnTo>
                    <a:lnTo>
                      <a:pt x="506" y="674"/>
                    </a:lnTo>
                    <a:lnTo>
                      <a:pt x="503" y="674"/>
                    </a:lnTo>
                    <a:lnTo>
                      <a:pt x="506" y="671"/>
                    </a:lnTo>
                    <a:lnTo>
                      <a:pt x="506" y="669"/>
                    </a:lnTo>
                    <a:lnTo>
                      <a:pt x="501" y="667"/>
                    </a:lnTo>
                    <a:lnTo>
                      <a:pt x="501" y="664"/>
                    </a:lnTo>
                    <a:lnTo>
                      <a:pt x="498" y="664"/>
                    </a:lnTo>
                    <a:lnTo>
                      <a:pt x="497" y="667"/>
                    </a:lnTo>
                    <a:lnTo>
                      <a:pt x="494" y="670"/>
                    </a:lnTo>
                    <a:lnTo>
                      <a:pt x="487" y="676"/>
                    </a:lnTo>
                    <a:lnTo>
                      <a:pt x="487" y="679"/>
                    </a:lnTo>
                    <a:lnTo>
                      <a:pt x="490" y="680"/>
                    </a:lnTo>
                    <a:lnTo>
                      <a:pt x="494" y="680"/>
                    </a:lnTo>
                    <a:lnTo>
                      <a:pt x="494" y="684"/>
                    </a:lnTo>
                    <a:lnTo>
                      <a:pt x="497" y="686"/>
                    </a:lnTo>
                    <a:lnTo>
                      <a:pt x="497" y="689"/>
                    </a:lnTo>
                    <a:lnTo>
                      <a:pt x="494" y="690"/>
                    </a:lnTo>
                    <a:lnTo>
                      <a:pt x="496" y="695"/>
                    </a:lnTo>
                    <a:lnTo>
                      <a:pt x="498" y="702"/>
                    </a:lnTo>
                    <a:lnTo>
                      <a:pt x="500" y="705"/>
                    </a:lnTo>
                    <a:lnTo>
                      <a:pt x="500" y="708"/>
                    </a:lnTo>
                    <a:lnTo>
                      <a:pt x="498" y="711"/>
                    </a:lnTo>
                    <a:lnTo>
                      <a:pt x="494" y="711"/>
                    </a:lnTo>
                    <a:lnTo>
                      <a:pt x="494" y="712"/>
                    </a:lnTo>
                    <a:lnTo>
                      <a:pt x="496" y="715"/>
                    </a:lnTo>
                    <a:lnTo>
                      <a:pt x="496" y="716"/>
                    </a:lnTo>
                    <a:lnTo>
                      <a:pt x="498" y="719"/>
                    </a:lnTo>
                    <a:lnTo>
                      <a:pt x="498" y="721"/>
                    </a:lnTo>
                    <a:lnTo>
                      <a:pt x="500" y="725"/>
                    </a:lnTo>
                    <a:lnTo>
                      <a:pt x="500" y="734"/>
                    </a:lnTo>
                    <a:lnTo>
                      <a:pt x="503" y="735"/>
                    </a:lnTo>
                    <a:lnTo>
                      <a:pt x="503" y="738"/>
                    </a:lnTo>
                    <a:lnTo>
                      <a:pt x="498" y="738"/>
                    </a:lnTo>
                    <a:lnTo>
                      <a:pt x="496" y="741"/>
                    </a:lnTo>
                    <a:lnTo>
                      <a:pt x="494" y="741"/>
                    </a:lnTo>
                    <a:lnTo>
                      <a:pt x="494" y="738"/>
                    </a:lnTo>
                    <a:lnTo>
                      <a:pt x="491" y="738"/>
                    </a:lnTo>
                    <a:lnTo>
                      <a:pt x="490" y="741"/>
                    </a:lnTo>
                    <a:lnTo>
                      <a:pt x="485" y="741"/>
                    </a:lnTo>
                    <a:lnTo>
                      <a:pt x="485" y="742"/>
                    </a:lnTo>
                    <a:lnTo>
                      <a:pt x="481" y="742"/>
                    </a:lnTo>
                    <a:lnTo>
                      <a:pt x="481" y="748"/>
                    </a:lnTo>
                    <a:lnTo>
                      <a:pt x="475" y="748"/>
                    </a:lnTo>
                    <a:lnTo>
                      <a:pt x="471" y="751"/>
                    </a:lnTo>
                    <a:lnTo>
                      <a:pt x="465" y="751"/>
                    </a:lnTo>
                    <a:lnTo>
                      <a:pt x="465" y="748"/>
                    </a:lnTo>
                    <a:lnTo>
                      <a:pt x="461" y="748"/>
                    </a:lnTo>
                    <a:lnTo>
                      <a:pt x="461" y="747"/>
                    </a:lnTo>
                    <a:lnTo>
                      <a:pt x="454" y="741"/>
                    </a:lnTo>
                    <a:lnTo>
                      <a:pt x="452" y="738"/>
                    </a:lnTo>
                    <a:lnTo>
                      <a:pt x="449" y="738"/>
                    </a:lnTo>
                    <a:lnTo>
                      <a:pt x="443" y="734"/>
                    </a:lnTo>
                    <a:lnTo>
                      <a:pt x="438" y="732"/>
                    </a:lnTo>
                    <a:lnTo>
                      <a:pt x="435" y="729"/>
                    </a:lnTo>
                    <a:lnTo>
                      <a:pt x="433" y="728"/>
                    </a:lnTo>
                    <a:lnTo>
                      <a:pt x="423" y="741"/>
                    </a:lnTo>
                    <a:lnTo>
                      <a:pt x="420" y="747"/>
                    </a:lnTo>
                    <a:lnTo>
                      <a:pt x="420" y="750"/>
                    </a:lnTo>
                    <a:lnTo>
                      <a:pt x="425" y="754"/>
                    </a:lnTo>
                    <a:lnTo>
                      <a:pt x="423" y="756"/>
                    </a:lnTo>
                    <a:lnTo>
                      <a:pt x="419" y="751"/>
                    </a:lnTo>
                    <a:lnTo>
                      <a:pt x="416" y="754"/>
                    </a:lnTo>
                    <a:lnTo>
                      <a:pt x="416" y="756"/>
                    </a:lnTo>
                    <a:lnTo>
                      <a:pt x="414" y="761"/>
                    </a:lnTo>
                    <a:lnTo>
                      <a:pt x="412" y="763"/>
                    </a:lnTo>
                    <a:lnTo>
                      <a:pt x="410" y="769"/>
                    </a:lnTo>
                    <a:lnTo>
                      <a:pt x="413" y="771"/>
                    </a:lnTo>
                    <a:lnTo>
                      <a:pt x="409" y="773"/>
                    </a:lnTo>
                    <a:lnTo>
                      <a:pt x="403" y="782"/>
                    </a:lnTo>
                    <a:lnTo>
                      <a:pt x="398" y="782"/>
                    </a:lnTo>
                    <a:lnTo>
                      <a:pt x="401" y="780"/>
                    </a:lnTo>
                    <a:lnTo>
                      <a:pt x="396" y="776"/>
                    </a:lnTo>
                    <a:lnTo>
                      <a:pt x="393" y="776"/>
                    </a:lnTo>
                    <a:lnTo>
                      <a:pt x="391" y="777"/>
                    </a:lnTo>
                    <a:lnTo>
                      <a:pt x="390" y="782"/>
                    </a:lnTo>
                    <a:lnTo>
                      <a:pt x="388" y="785"/>
                    </a:lnTo>
                    <a:lnTo>
                      <a:pt x="383" y="783"/>
                    </a:lnTo>
                    <a:lnTo>
                      <a:pt x="380" y="783"/>
                    </a:lnTo>
                    <a:lnTo>
                      <a:pt x="381" y="780"/>
                    </a:lnTo>
                    <a:lnTo>
                      <a:pt x="383" y="776"/>
                    </a:lnTo>
                    <a:lnTo>
                      <a:pt x="391" y="767"/>
                    </a:lnTo>
                    <a:lnTo>
                      <a:pt x="391" y="763"/>
                    </a:lnTo>
                    <a:lnTo>
                      <a:pt x="393" y="761"/>
                    </a:lnTo>
                    <a:lnTo>
                      <a:pt x="388" y="758"/>
                    </a:lnTo>
                    <a:lnTo>
                      <a:pt x="388" y="757"/>
                    </a:lnTo>
                    <a:lnTo>
                      <a:pt x="387" y="757"/>
                    </a:lnTo>
                    <a:lnTo>
                      <a:pt x="381" y="754"/>
                    </a:lnTo>
                    <a:lnTo>
                      <a:pt x="378" y="754"/>
                    </a:lnTo>
                    <a:lnTo>
                      <a:pt x="378" y="753"/>
                    </a:lnTo>
                    <a:lnTo>
                      <a:pt x="377" y="753"/>
                    </a:lnTo>
                    <a:lnTo>
                      <a:pt x="377" y="744"/>
                    </a:lnTo>
                    <a:lnTo>
                      <a:pt x="378" y="741"/>
                    </a:lnTo>
                    <a:lnTo>
                      <a:pt x="377" y="737"/>
                    </a:lnTo>
                    <a:lnTo>
                      <a:pt x="378" y="737"/>
                    </a:lnTo>
                    <a:lnTo>
                      <a:pt x="381" y="735"/>
                    </a:lnTo>
                    <a:lnTo>
                      <a:pt x="383" y="735"/>
                    </a:lnTo>
                    <a:lnTo>
                      <a:pt x="381" y="732"/>
                    </a:lnTo>
                    <a:lnTo>
                      <a:pt x="381" y="731"/>
                    </a:lnTo>
                    <a:lnTo>
                      <a:pt x="377" y="731"/>
                    </a:lnTo>
                    <a:lnTo>
                      <a:pt x="372" y="728"/>
                    </a:lnTo>
                    <a:lnTo>
                      <a:pt x="369" y="728"/>
                    </a:lnTo>
                    <a:lnTo>
                      <a:pt x="368" y="727"/>
                    </a:lnTo>
                    <a:lnTo>
                      <a:pt x="358" y="718"/>
                    </a:lnTo>
                    <a:lnTo>
                      <a:pt x="356" y="716"/>
                    </a:lnTo>
                    <a:lnTo>
                      <a:pt x="349" y="712"/>
                    </a:lnTo>
                    <a:lnTo>
                      <a:pt x="348" y="709"/>
                    </a:lnTo>
                    <a:lnTo>
                      <a:pt x="348" y="705"/>
                    </a:lnTo>
                    <a:lnTo>
                      <a:pt x="349" y="702"/>
                    </a:lnTo>
                    <a:lnTo>
                      <a:pt x="349" y="696"/>
                    </a:lnTo>
                    <a:lnTo>
                      <a:pt x="345" y="692"/>
                    </a:lnTo>
                    <a:lnTo>
                      <a:pt x="348" y="687"/>
                    </a:lnTo>
                    <a:lnTo>
                      <a:pt x="348" y="682"/>
                    </a:lnTo>
                    <a:lnTo>
                      <a:pt x="345" y="680"/>
                    </a:lnTo>
                    <a:lnTo>
                      <a:pt x="343" y="676"/>
                    </a:lnTo>
                    <a:lnTo>
                      <a:pt x="343" y="673"/>
                    </a:lnTo>
                    <a:lnTo>
                      <a:pt x="339" y="673"/>
                    </a:lnTo>
                    <a:lnTo>
                      <a:pt x="335" y="676"/>
                    </a:lnTo>
                    <a:lnTo>
                      <a:pt x="326" y="676"/>
                    </a:lnTo>
                    <a:lnTo>
                      <a:pt x="325" y="673"/>
                    </a:lnTo>
                    <a:lnTo>
                      <a:pt x="325" y="671"/>
                    </a:lnTo>
                    <a:lnTo>
                      <a:pt x="326" y="669"/>
                    </a:lnTo>
                    <a:lnTo>
                      <a:pt x="326" y="667"/>
                    </a:lnTo>
                    <a:lnTo>
                      <a:pt x="325" y="664"/>
                    </a:lnTo>
                    <a:lnTo>
                      <a:pt x="320" y="663"/>
                    </a:lnTo>
                    <a:lnTo>
                      <a:pt x="314" y="663"/>
                    </a:lnTo>
                    <a:lnTo>
                      <a:pt x="313" y="658"/>
                    </a:lnTo>
                    <a:lnTo>
                      <a:pt x="313" y="657"/>
                    </a:lnTo>
                    <a:lnTo>
                      <a:pt x="314" y="654"/>
                    </a:lnTo>
                    <a:lnTo>
                      <a:pt x="317" y="650"/>
                    </a:lnTo>
                    <a:lnTo>
                      <a:pt x="314" y="650"/>
                    </a:lnTo>
                    <a:lnTo>
                      <a:pt x="313" y="647"/>
                    </a:lnTo>
                    <a:lnTo>
                      <a:pt x="310" y="647"/>
                    </a:lnTo>
                    <a:lnTo>
                      <a:pt x="310" y="640"/>
                    </a:lnTo>
                    <a:lnTo>
                      <a:pt x="314" y="635"/>
                    </a:lnTo>
                    <a:lnTo>
                      <a:pt x="317" y="632"/>
                    </a:lnTo>
                    <a:lnTo>
                      <a:pt x="314" y="631"/>
                    </a:lnTo>
                    <a:lnTo>
                      <a:pt x="309" y="627"/>
                    </a:lnTo>
                    <a:lnTo>
                      <a:pt x="309" y="622"/>
                    </a:lnTo>
                    <a:lnTo>
                      <a:pt x="306" y="615"/>
                    </a:lnTo>
                    <a:lnTo>
                      <a:pt x="304" y="613"/>
                    </a:lnTo>
                    <a:lnTo>
                      <a:pt x="304" y="606"/>
                    </a:lnTo>
                    <a:lnTo>
                      <a:pt x="300" y="606"/>
                    </a:lnTo>
                    <a:lnTo>
                      <a:pt x="296" y="605"/>
                    </a:lnTo>
                    <a:lnTo>
                      <a:pt x="294" y="602"/>
                    </a:lnTo>
                    <a:lnTo>
                      <a:pt x="294" y="605"/>
                    </a:lnTo>
                    <a:lnTo>
                      <a:pt x="291" y="609"/>
                    </a:lnTo>
                    <a:lnTo>
                      <a:pt x="290" y="611"/>
                    </a:lnTo>
                    <a:lnTo>
                      <a:pt x="287" y="613"/>
                    </a:lnTo>
                    <a:lnTo>
                      <a:pt x="275" y="613"/>
                    </a:lnTo>
                    <a:lnTo>
                      <a:pt x="268" y="622"/>
                    </a:lnTo>
                    <a:lnTo>
                      <a:pt x="262" y="622"/>
                    </a:lnTo>
                    <a:lnTo>
                      <a:pt x="262" y="624"/>
                    </a:lnTo>
                    <a:lnTo>
                      <a:pt x="258" y="628"/>
                    </a:lnTo>
                    <a:lnTo>
                      <a:pt x="256" y="631"/>
                    </a:lnTo>
                    <a:lnTo>
                      <a:pt x="249" y="631"/>
                    </a:lnTo>
                    <a:lnTo>
                      <a:pt x="249" y="624"/>
                    </a:lnTo>
                    <a:lnTo>
                      <a:pt x="248" y="622"/>
                    </a:lnTo>
                    <a:lnTo>
                      <a:pt x="245" y="622"/>
                    </a:lnTo>
                    <a:lnTo>
                      <a:pt x="243" y="618"/>
                    </a:lnTo>
                    <a:lnTo>
                      <a:pt x="239" y="618"/>
                    </a:lnTo>
                    <a:lnTo>
                      <a:pt x="235" y="616"/>
                    </a:lnTo>
                    <a:lnTo>
                      <a:pt x="233" y="616"/>
                    </a:lnTo>
                    <a:lnTo>
                      <a:pt x="230" y="622"/>
                    </a:lnTo>
                    <a:lnTo>
                      <a:pt x="226" y="622"/>
                    </a:lnTo>
                    <a:lnTo>
                      <a:pt x="226" y="618"/>
                    </a:lnTo>
                    <a:lnTo>
                      <a:pt x="229" y="616"/>
                    </a:lnTo>
                    <a:lnTo>
                      <a:pt x="229" y="612"/>
                    </a:lnTo>
                    <a:lnTo>
                      <a:pt x="216" y="612"/>
                    </a:lnTo>
                    <a:lnTo>
                      <a:pt x="216" y="618"/>
                    </a:lnTo>
                    <a:lnTo>
                      <a:pt x="211" y="618"/>
                    </a:lnTo>
                    <a:lnTo>
                      <a:pt x="210" y="616"/>
                    </a:lnTo>
                    <a:lnTo>
                      <a:pt x="210" y="613"/>
                    </a:lnTo>
                    <a:lnTo>
                      <a:pt x="207" y="612"/>
                    </a:lnTo>
                    <a:lnTo>
                      <a:pt x="203" y="612"/>
                    </a:lnTo>
                    <a:lnTo>
                      <a:pt x="201" y="613"/>
                    </a:lnTo>
                    <a:lnTo>
                      <a:pt x="201" y="616"/>
                    </a:lnTo>
                    <a:lnTo>
                      <a:pt x="196" y="616"/>
                    </a:lnTo>
                    <a:lnTo>
                      <a:pt x="191" y="613"/>
                    </a:lnTo>
                    <a:lnTo>
                      <a:pt x="187" y="612"/>
                    </a:lnTo>
                    <a:lnTo>
                      <a:pt x="181" y="612"/>
                    </a:lnTo>
                    <a:lnTo>
                      <a:pt x="178" y="613"/>
                    </a:lnTo>
                    <a:lnTo>
                      <a:pt x="174" y="613"/>
                    </a:lnTo>
                    <a:lnTo>
                      <a:pt x="172" y="612"/>
                    </a:lnTo>
                    <a:lnTo>
                      <a:pt x="171" y="609"/>
                    </a:lnTo>
                    <a:lnTo>
                      <a:pt x="168" y="608"/>
                    </a:lnTo>
                    <a:lnTo>
                      <a:pt x="164" y="608"/>
                    </a:lnTo>
                    <a:lnTo>
                      <a:pt x="162" y="605"/>
                    </a:lnTo>
                    <a:lnTo>
                      <a:pt x="162" y="603"/>
                    </a:lnTo>
                    <a:lnTo>
                      <a:pt x="159" y="603"/>
                    </a:lnTo>
                    <a:lnTo>
                      <a:pt x="159" y="600"/>
                    </a:lnTo>
                    <a:lnTo>
                      <a:pt x="152" y="600"/>
                    </a:lnTo>
                    <a:lnTo>
                      <a:pt x="152" y="598"/>
                    </a:lnTo>
                    <a:lnTo>
                      <a:pt x="148" y="593"/>
                    </a:lnTo>
                    <a:lnTo>
                      <a:pt x="143" y="593"/>
                    </a:lnTo>
                    <a:lnTo>
                      <a:pt x="140" y="590"/>
                    </a:lnTo>
                    <a:lnTo>
                      <a:pt x="136" y="589"/>
                    </a:lnTo>
                    <a:lnTo>
                      <a:pt x="135" y="586"/>
                    </a:lnTo>
                    <a:lnTo>
                      <a:pt x="129" y="584"/>
                    </a:lnTo>
                    <a:lnTo>
                      <a:pt x="125" y="582"/>
                    </a:lnTo>
                    <a:lnTo>
                      <a:pt x="116" y="571"/>
                    </a:lnTo>
                    <a:lnTo>
                      <a:pt x="110" y="569"/>
                    </a:lnTo>
                    <a:lnTo>
                      <a:pt x="109" y="567"/>
                    </a:lnTo>
                    <a:lnTo>
                      <a:pt x="104" y="567"/>
                    </a:lnTo>
                    <a:lnTo>
                      <a:pt x="101" y="564"/>
                    </a:lnTo>
                    <a:lnTo>
                      <a:pt x="97" y="564"/>
                    </a:lnTo>
                    <a:lnTo>
                      <a:pt x="96" y="563"/>
                    </a:lnTo>
                    <a:lnTo>
                      <a:pt x="97" y="560"/>
                    </a:lnTo>
                    <a:lnTo>
                      <a:pt x="100" y="558"/>
                    </a:lnTo>
                    <a:lnTo>
                      <a:pt x="100" y="554"/>
                    </a:lnTo>
                    <a:lnTo>
                      <a:pt x="97" y="553"/>
                    </a:lnTo>
                    <a:lnTo>
                      <a:pt x="96" y="553"/>
                    </a:lnTo>
                    <a:lnTo>
                      <a:pt x="96" y="550"/>
                    </a:lnTo>
                    <a:lnTo>
                      <a:pt x="91" y="548"/>
                    </a:lnTo>
                    <a:lnTo>
                      <a:pt x="82" y="548"/>
                    </a:lnTo>
                    <a:lnTo>
                      <a:pt x="77" y="545"/>
                    </a:lnTo>
                    <a:lnTo>
                      <a:pt x="68" y="548"/>
                    </a:lnTo>
                    <a:lnTo>
                      <a:pt x="64" y="548"/>
                    </a:lnTo>
                    <a:lnTo>
                      <a:pt x="64" y="545"/>
                    </a:lnTo>
                    <a:lnTo>
                      <a:pt x="65" y="544"/>
                    </a:lnTo>
                    <a:lnTo>
                      <a:pt x="62" y="541"/>
                    </a:lnTo>
                    <a:lnTo>
                      <a:pt x="58" y="541"/>
                    </a:lnTo>
                    <a:lnTo>
                      <a:pt x="58" y="544"/>
                    </a:lnTo>
                    <a:lnTo>
                      <a:pt x="56" y="545"/>
                    </a:lnTo>
                    <a:lnTo>
                      <a:pt x="53" y="548"/>
                    </a:lnTo>
                    <a:lnTo>
                      <a:pt x="52" y="545"/>
                    </a:lnTo>
                    <a:lnTo>
                      <a:pt x="52" y="541"/>
                    </a:lnTo>
                    <a:lnTo>
                      <a:pt x="48" y="541"/>
                    </a:lnTo>
                    <a:lnTo>
                      <a:pt x="48" y="535"/>
                    </a:lnTo>
                    <a:lnTo>
                      <a:pt x="46" y="534"/>
                    </a:lnTo>
                    <a:lnTo>
                      <a:pt x="46" y="528"/>
                    </a:lnTo>
                    <a:lnTo>
                      <a:pt x="43" y="526"/>
                    </a:lnTo>
                    <a:lnTo>
                      <a:pt x="42" y="519"/>
                    </a:lnTo>
                    <a:lnTo>
                      <a:pt x="39" y="513"/>
                    </a:lnTo>
                    <a:lnTo>
                      <a:pt x="39" y="500"/>
                    </a:lnTo>
                    <a:lnTo>
                      <a:pt x="42" y="496"/>
                    </a:lnTo>
                    <a:lnTo>
                      <a:pt x="42" y="490"/>
                    </a:lnTo>
                    <a:lnTo>
                      <a:pt x="49" y="479"/>
                    </a:lnTo>
                    <a:lnTo>
                      <a:pt x="52" y="477"/>
                    </a:lnTo>
                    <a:lnTo>
                      <a:pt x="56" y="479"/>
                    </a:lnTo>
                    <a:lnTo>
                      <a:pt x="61" y="479"/>
                    </a:lnTo>
                    <a:lnTo>
                      <a:pt x="62" y="482"/>
                    </a:lnTo>
                    <a:lnTo>
                      <a:pt x="65" y="482"/>
                    </a:lnTo>
                    <a:lnTo>
                      <a:pt x="65" y="487"/>
                    </a:lnTo>
                    <a:lnTo>
                      <a:pt x="67" y="490"/>
                    </a:lnTo>
                    <a:lnTo>
                      <a:pt x="69" y="490"/>
                    </a:lnTo>
                    <a:lnTo>
                      <a:pt x="72" y="487"/>
                    </a:lnTo>
                    <a:lnTo>
                      <a:pt x="75" y="486"/>
                    </a:lnTo>
                    <a:lnTo>
                      <a:pt x="77" y="487"/>
                    </a:lnTo>
                    <a:lnTo>
                      <a:pt x="84" y="487"/>
                    </a:lnTo>
                    <a:lnTo>
                      <a:pt x="85" y="490"/>
                    </a:lnTo>
                    <a:lnTo>
                      <a:pt x="98" y="490"/>
                    </a:lnTo>
                    <a:lnTo>
                      <a:pt x="103" y="487"/>
                    </a:lnTo>
                    <a:lnTo>
                      <a:pt x="107" y="486"/>
                    </a:lnTo>
                    <a:lnTo>
                      <a:pt x="109" y="486"/>
                    </a:lnTo>
                    <a:lnTo>
                      <a:pt x="119" y="477"/>
                    </a:lnTo>
                    <a:lnTo>
                      <a:pt x="122" y="473"/>
                    </a:lnTo>
                    <a:lnTo>
                      <a:pt x="122" y="470"/>
                    </a:lnTo>
                    <a:lnTo>
                      <a:pt x="123" y="468"/>
                    </a:lnTo>
                    <a:lnTo>
                      <a:pt x="126" y="466"/>
                    </a:lnTo>
                    <a:lnTo>
                      <a:pt x="126" y="461"/>
                    </a:lnTo>
                    <a:lnTo>
                      <a:pt x="130" y="457"/>
                    </a:lnTo>
                    <a:lnTo>
                      <a:pt x="136" y="455"/>
                    </a:lnTo>
                    <a:lnTo>
                      <a:pt x="138" y="451"/>
                    </a:lnTo>
                    <a:lnTo>
                      <a:pt x="140" y="450"/>
                    </a:lnTo>
                    <a:lnTo>
                      <a:pt x="142" y="444"/>
                    </a:lnTo>
                    <a:lnTo>
                      <a:pt x="140" y="442"/>
                    </a:lnTo>
                    <a:lnTo>
                      <a:pt x="136" y="442"/>
                    </a:lnTo>
                    <a:lnTo>
                      <a:pt x="132" y="439"/>
                    </a:lnTo>
                    <a:lnTo>
                      <a:pt x="132" y="434"/>
                    </a:lnTo>
                    <a:lnTo>
                      <a:pt x="136" y="429"/>
                    </a:lnTo>
                    <a:lnTo>
                      <a:pt x="138" y="428"/>
                    </a:lnTo>
                    <a:lnTo>
                      <a:pt x="138" y="425"/>
                    </a:lnTo>
                    <a:lnTo>
                      <a:pt x="136" y="425"/>
                    </a:lnTo>
                    <a:lnTo>
                      <a:pt x="132" y="424"/>
                    </a:lnTo>
                    <a:lnTo>
                      <a:pt x="126" y="424"/>
                    </a:lnTo>
                    <a:lnTo>
                      <a:pt x="123" y="421"/>
                    </a:lnTo>
                    <a:lnTo>
                      <a:pt x="123" y="419"/>
                    </a:lnTo>
                    <a:lnTo>
                      <a:pt x="126" y="415"/>
                    </a:lnTo>
                    <a:lnTo>
                      <a:pt x="126" y="409"/>
                    </a:lnTo>
                    <a:lnTo>
                      <a:pt x="127" y="402"/>
                    </a:lnTo>
                    <a:lnTo>
                      <a:pt x="132" y="402"/>
                    </a:lnTo>
                    <a:lnTo>
                      <a:pt x="145" y="403"/>
                    </a:lnTo>
                    <a:lnTo>
                      <a:pt x="154" y="406"/>
                    </a:lnTo>
                    <a:lnTo>
                      <a:pt x="165" y="408"/>
                    </a:lnTo>
                    <a:lnTo>
                      <a:pt x="165" y="406"/>
                    </a:lnTo>
                    <a:lnTo>
                      <a:pt x="168" y="402"/>
                    </a:lnTo>
                    <a:lnTo>
                      <a:pt x="168" y="397"/>
                    </a:lnTo>
                    <a:lnTo>
                      <a:pt x="165" y="395"/>
                    </a:lnTo>
                    <a:lnTo>
                      <a:pt x="154" y="395"/>
                    </a:lnTo>
                    <a:lnTo>
                      <a:pt x="151" y="393"/>
                    </a:lnTo>
                    <a:lnTo>
                      <a:pt x="146" y="393"/>
                    </a:lnTo>
                    <a:lnTo>
                      <a:pt x="146" y="389"/>
                    </a:lnTo>
                    <a:lnTo>
                      <a:pt x="149" y="387"/>
                    </a:lnTo>
                    <a:lnTo>
                      <a:pt x="149" y="384"/>
                    </a:lnTo>
                    <a:lnTo>
                      <a:pt x="148" y="382"/>
                    </a:lnTo>
                    <a:lnTo>
                      <a:pt x="145" y="383"/>
                    </a:lnTo>
                    <a:lnTo>
                      <a:pt x="145" y="377"/>
                    </a:lnTo>
                    <a:lnTo>
                      <a:pt x="165" y="377"/>
                    </a:lnTo>
                    <a:lnTo>
                      <a:pt x="168" y="376"/>
                    </a:lnTo>
                    <a:lnTo>
                      <a:pt x="165" y="373"/>
                    </a:lnTo>
                    <a:lnTo>
                      <a:pt x="162" y="363"/>
                    </a:lnTo>
                    <a:lnTo>
                      <a:pt x="159" y="361"/>
                    </a:lnTo>
                    <a:lnTo>
                      <a:pt x="158" y="351"/>
                    </a:lnTo>
                    <a:lnTo>
                      <a:pt x="154" y="350"/>
                    </a:lnTo>
                    <a:lnTo>
                      <a:pt x="152" y="344"/>
                    </a:lnTo>
                    <a:lnTo>
                      <a:pt x="148" y="339"/>
                    </a:lnTo>
                    <a:lnTo>
                      <a:pt x="148" y="335"/>
                    </a:lnTo>
                    <a:lnTo>
                      <a:pt x="152" y="335"/>
                    </a:lnTo>
                    <a:lnTo>
                      <a:pt x="152" y="332"/>
                    </a:lnTo>
                    <a:lnTo>
                      <a:pt x="143" y="332"/>
                    </a:lnTo>
                    <a:lnTo>
                      <a:pt x="140" y="335"/>
                    </a:lnTo>
                    <a:lnTo>
                      <a:pt x="139" y="337"/>
                    </a:lnTo>
                    <a:lnTo>
                      <a:pt x="126" y="337"/>
                    </a:lnTo>
                    <a:lnTo>
                      <a:pt x="129" y="335"/>
                    </a:lnTo>
                    <a:lnTo>
                      <a:pt x="126" y="331"/>
                    </a:lnTo>
                    <a:lnTo>
                      <a:pt x="125" y="326"/>
                    </a:lnTo>
                    <a:lnTo>
                      <a:pt x="106" y="326"/>
                    </a:lnTo>
                    <a:lnTo>
                      <a:pt x="104" y="325"/>
                    </a:lnTo>
                    <a:lnTo>
                      <a:pt x="104" y="322"/>
                    </a:lnTo>
                    <a:lnTo>
                      <a:pt x="106" y="316"/>
                    </a:lnTo>
                    <a:lnTo>
                      <a:pt x="106" y="309"/>
                    </a:lnTo>
                    <a:lnTo>
                      <a:pt x="96" y="309"/>
                    </a:lnTo>
                    <a:lnTo>
                      <a:pt x="96" y="300"/>
                    </a:lnTo>
                    <a:lnTo>
                      <a:pt x="91" y="296"/>
                    </a:lnTo>
                    <a:lnTo>
                      <a:pt x="91" y="295"/>
                    </a:lnTo>
                    <a:lnTo>
                      <a:pt x="87" y="284"/>
                    </a:lnTo>
                    <a:lnTo>
                      <a:pt x="90" y="281"/>
                    </a:lnTo>
                    <a:lnTo>
                      <a:pt x="91" y="281"/>
                    </a:lnTo>
                    <a:lnTo>
                      <a:pt x="91" y="276"/>
                    </a:lnTo>
                    <a:lnTo>
                      <a:pt x="96" y="273"/>
                    </a:lnTo>
                    <a:lnTo>
                      <a:pt x="91" y="271"/>
                    </a:lnTo>
                    <a:lnTo>
                      <a:pt x="87" y="271"/>
                    </a:lnTo>
                    <a:lnTo>
                      <a:pt x="87" y="268"/>
                    </a:lnTo>
                    <a:lnTo>
                      <a:pt x="85" y="264"/>
                    </a:lnTo>
                    <a:lnTo>
                      <a:pt x="82" y="267"/>
                    </a:lnTo>
                    <a:lnTo>
                      <a:pt x="81" y="267"/>
                    </a:lnTo>
                    <a:lnTo>
                      <a:pt x="77" y="260"/>
                    </a:lnTo>
                    <a:lnTo>
                      <a:pt x="75" y="258"/>
                    </a:lnTo>
                    <a:lnTo>
                      <a:pt x="53" y="258"/>
                    </a:lnTo>
                    <a:lnTo>
                      <a:pt x="52" y="257"/>
                    </a:lnTo>
                    <a:lnTo>
                      <a:pt x="52" y="254"/>
                    </a:lnTo>
                    <a:lnTo>
                      <a:pt x="53" y="251"/>
                    </a:lnTo>
                    <a:lnTo>
                      <a:pt x="52" y="250"/>
                    </a:lnTo>
                    <a:lnTo>
                      <a:pt x="46" y="251"/>
                    </a:lnTo>
                    <a:lnTo>
                      <a:pt x="42" y="254"/>
                    </a:lnTo>
                    <a:lnTo>
                      <a:pt x="42" y="257"/>
                    </a:lnTo>
                    <a:lnTo>
                      <a:pt x="39" y="254"/>
                    </a:lnTo>
                    <a:lnTo>
                      <a:pt x="35" y="252"/>
                    </a:lnTo>
                    <a:lnTo>
                      <a:pt x="27" y="250"/>
                    </a:lnTo>
                    <a:lnTo>
                      <a:pt x="24" y="250"/>
                    </a:lnTo>
                    <a:lnTo>
                      <a:pt x="23" y="248"/>
                    </a:lnTo>
                    <a:lnTo>
                      <a:pt x="20" y="245"/>
                    </a:lnTo>
                    <a:lnTo>
                      <a:pt x="20" y="241"/>
                    </a:lnTo>
                    <a:lnTo>
                      <a:pt x="17" y="237"/>
                    </a:lnTo>
                    <a:lnTo>
                      <a:pt x="14" y="235"/>
                    </a:lnTo>
                    <a:lnTo>
                      <a:pt x="14" y="232"/>
                    </a:lnTo>
                    <a:lnTo>
                      <a:pt x="13" y="232"/>
                    </a:lnTo>
                    <a:lnTo>
                      <a:pt x="13" y="235"/>
                    </a:lnTo>
                    <a:lnTo>
                      <a:pt x="4" y="231"/>
                    </a:lnTo>
                    <a:lnTo>
                      <a:pt x="4" y="226"/>
                    </a:lnTo>
                    <a:lnTo>
                      <a:pt x="3" y="222"/>
                    </a:lnTo>
                    <a:lnTo>
                      <a:pt x="0" y="221"/>
                    </a:lnTo>
                    <a:lnTo>
                      <a:pt x="0" y="213"/>
                    </a:lnTo>
                    <a:lnTo>
                      <a:pt x="3" y="209"/>
                    </a:lnTo>
                    <a:lnTo>
                      <a:pt x="4" y="205"/>
                    </a:lnTo>
                    <a:lnTo>
                      <a:pt x="7" y="196"/>
                    </a:lnTo>
                    <a:lnTo>
                      <a:pt x="10" y="192"/>
                    </a:lnTo>
                    <a:lnTo>
                      <a:pt x="13" y="190"/>
                    </a:lnTo>
                    <a:lnTo>
                      <a:pt x="22" y="180"/>
                    </a:lnTo>
                    <a:lnTo>
                      <a:pt x="23" y="177"/>
                    </a:lnTo>
                    <a:lnTo>
                      <a:pt x="23" y="173"/>
                    </a:lnTo>
                    <a:lnTo>
                      <a:pt x="19" y="166"/>
                    </a:lnTo>
                    <a:lnTo>
                      <a:pt x="17" y="164"/>
                    </a:lnTo>
                    <a:lnTo>
                      <a:pt x="17" y="145"/>
                    </a:lnTo>
                    <a:lnTo>
                      <a:pt x="22" y="145"/>
                    </a:lnTo>
                    <a:lnTo>
                      <a:pt x="23" y="142"/>
                    </a:lnTo>
                    <a:lnTo>
                      <a:pt x="26" y="142"/>
                    </a:lnTo>
                    <a:lnTo>
                      <a:pt x="26" y="141"/>
                    </a:lnTo>
                    <a:lnTo>
                      <a:pt x="23" y="137"/>
                    </a:lnTo>
                    <a:lnTo>
                      <a:pt x="23" y="132"/>
                    </a:lnTo>
                    <a:lnTo>
                      <a:pt x="26" y="132"/>
                    </a:lnTo>
                    <a:lnTo>
                      <a:pt x="27" y="129"/>
                    </a:lnTo>
                    <a:lnTo>
                      <a:pt x="40" y="129"/>
                    </a:lnTo>
                    <a:lnTo>
                      <a:pt x="42" y="132"/>
                    </a:lnTo>
                    <a:lnTo>
                      <a:pt x="40" y="134"/>
                    </a:lnTo>
                    <a:lnTo>
                      <a:pt x="40" y="137"/>
                    </a:lnTo>
                    <a:lnTo>
                      <a:pt x="45" y="137"/>
                    </a:lnTo>
                    <a:lnTo>
                      <a:pt x="46" y="134"/>
                    </a:lnTo>
                    <a:lnTo>
                      <a:pt x="52" y="128"/>
                    </a:lnTo>
                    <a:lnTo>
                      <a:pt x="52" y="125"/>
                    </a:lnTo>
                    <a:lnTo>
                      <a:pt x="49" y="123"/>
                    </a:lnTo>
                    <a:lnTo>
                      <a:pt x="56" y="116"/>
                    </a:lnTo>
                    <a:lnTo>
                      <a:pt x="61" y="112"/>
                    </a:lnTo>
                    <a:lnTo>
                      <a:pt x="62" y="112"/>
                    </a:lnTo>
                    <a:lnTo>
                      <a:pt x="67" y="108"/>
                    </a:lnTo>
                    <a:lnTo>
                      <a:pt x="69" y="106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8"/>
                    </a:lnTo>
                    <a:lnTo>
                      <a:pt x="80" y="110"/>
                    </a:lnTo>
                    <a:lnTo>
                      <a:pt x="81" y="110"/>
                    </a:lnTo>
                    <a:lnTo>
                      <a:pt x="84" y="108"/>
                    </a:lnTo>
                    <a:lnTo>
                      <a:pt x="85" y="108"/>
                    </a:lnTo>
                    <a:lnTo>
                      <a:pt x="88" y="112"/>
                    </a:lnTo>
                    <a:lnTo>
                      <a:pt x="94" y="112"/>
                    </a:lnTo>
                    <a:lnTo>
                      <a:pt x="94" y="108"/>
                    </a:lnTo>
                    <a:lnTo>
                      <a:pt x="96" y="105"/>
                    </a:lnTo>
                    <a:lnTo>
                      <a:pt x="96" y="99"/>
                    </a:lnTo>
                    <a:lnTo>
                      <a:pt x="98" y="94"/>
                    </a:lnTo>
                    <a:lnTo>
                      <a:pt x="107" y="94"/>
                    </a:lnTo>
                    <a:lnTo>
                      <a:pt x="109" y="92"/>
                    </a:lnTo>
                    <a:lnTo>
                      <a:pt x="111" y="92"/>
                    </a:lnTo>
                    <a:lnTo>
                      <a:pt x="114" y="90"/>
                    </a:lnTo>
                    <a:lnTo>
                      <a:pt x="114" y="87"/>
                    </a:lnTo>
                    <a:lnTo>
                      <a:pt x="111" y="86"/>
                    </a:lnTo>
                    <a:lnTo>
                      <a:pt x="109" y="86"/>
                    </a:lnTo>
                    <a:lnTo>
                      <a:pt x="107" y="83"/>
                    </a:lnTo>
                    <a:lnTo>
                      <a:pt x="109" y="81"/>
                    </a:lnTo>
                    <a:lnTo>
                      <a:pt x="109" y="76"/>
                    </a:lnTo>
                    <a:lnTo>
                      <a:pt x="111" y="71"/>
                    </a:lnTo>
                    <a:lnTo>
                      <a:pt x="114" y="70"/>
                    </a:lnTo>
                    <a:lnTo>
                      <a:pt x="122" y="79"/>
                    </a:lnTo>
                    <a:lnTo>
                      <a:pt x="126" y="80"/>
                    </a:lnTo>
                    <a:lnTo>
                      <a:pt x="127" y="79"/>
                    </a:lnTo>
                    <a:lnTo>
                      <a:pt x="126" y="74"/>
                    </a:lnTo>
                    <a:lnTo>
                      <a:pt x="126" y="73"/>
                    </a:lnTo>
                    <a:lnTo>
                      <a:pt x="127" y="70"/>
                    </a:lnTo>
                    <a:lnTo>
                      <a:pt x="132" y="70"/>
                    </a:lnTo>
                    <a:lnTo>
                      <a:pt x="135" y="68"/>
                    </a:lnTo>
                    <a:lnTo>
                      <a:pt x="138" y="65"/>
                    </a:lnTo>
                    <a:lnTo>
                      <a:pt x="139" y="65"/>
                    </a:lnTo>
                    <a:lnTo>
                      <a:pt x="139" y="70"/>
                    </a:lnTo>
                    <a:lnTo>
                      <a:pt x="143" y="70"/>
                    </a:lnTo>
                    <a:lnTo>
                      <a:pt x="146" y="74"/>
                    </a:lnTo>
                    <a:lnTo>
                      <a:pt x="148" y="79"/>
                    </a:lnTo>
                    <a:lnTo>
                      <a:pt x="151" y="79"/>
                    </a:lnTo>
                    <a:lnTo>
                      <a:pt x="152" y="80"/>
                    </a:lnTo>
                    <a:lnTo>
                      <a:pt x="162" y="80"/>
                    </a:lnTo>
                    <a:lnTo>
                      <a:pt x="165" y="76"/>
                    </a:lnTo>
                    <a:lnTo>
                      <a:pt x="165" y="71"/>
                    </a:lnTo>
                    <a:lnTo>
                      <a:pt x="162" y="70"/>
                    </a:lnTo>
                    <a:lnTo>
                      <a:pt x="165" y="67"/>
                    </a:lnTo>
                    <a:lnTo>
                      <a:pt x="167" y="67"/>
                    </a:lnTo>
                    <a:lnTo>
                      <a:pt x="169" y="65"/>
                    </a:lnTo>
                    <a:lnTo>
                      <a:pt x="171" y="67"/>
                    </a:lnTo>
                    <a:lnTo>
                      <a:pt x="174" y="67"/>
                    </a:lnTo>
                    <a:lnTo>
                      <a:pt x="177" y="65"/>
                    </a:lnTo>
                    <a:lnTo>
                      <a:pt x="180" y="63"/>
                    </a:lnTo>
                    <a:lnTo>
                      <a:pt x="184" y="63"/>
                    </a:lnTo>
                    <a:lnTo>
                      <a:pt x="185" y="65"/>
                    </a:lnTo>
                    <a:lnTo>
                      <a:pt x="190" y="67"/>
                    </a:lnTo>
                    <a:lnTo>
                      <a:pt x="193" y="70"/>
                    </a:lnTo>
                    <a:lnTo>
                      <a:pt x="194" y="67"/>
                    </a:lnTo>
                    <a:lnTo>
                      <a:pt x="194" y="65"/>
                    </a:lnTo>
                    <a:lnTo>
                      <a:pt x="198" y="65"/>
                    </a:lnTo>
                    <a:lnTo>
                      <a:pt x="200" y="63"/>
                    </a:lnTo>
                    <a:lnTo>
                      <a:pt x="200" y="60"/>
                    </a:lnTo>
                    <a:lnTo>
                      <a:pt x="201" y="58"/>
                    </a:lnTo>
                    <a:lnTo>
                      <a:pt x="200" y="58"/>
                    </a:lnTo>
                    <a:lnTo>
                      <a:pt x="194" y="54"/>
                    </a:lnTo>
                    <a:lnTo>
                      <a:pt x="193" y="52"/>
                    </a:lnTo>
                    <a:lnTo>
                      <a:pt x="196" y="50"/>
                    </a:lnTo>
                    <a:lnTo>
                      <a:pt x="206" y="50"/>
                    </a:lnTo>
                    <a:lnTo>
                      <a:pt x="210" y="52"/>
                    </a:lnTo>
                    <a:lnTo>
                      <a:pt x="213" y="52"/>
                    </a:lnTo>
                    <a:lnTo>
                      <a:pt x="213" y="50"/>
                    </a:lnTo>
                    <a:lnTo>
                      <a:pt x="219" y="47"/>
                    </a:lnTo>
                    <a:lnTo>
                      <a:pt x="219" y="45"/>
                    </a:lnTo>
                    <a:lnTo>
                      <a:pt x="222" y="42"/>
                    </a:lnTo>
                    <a:lnTo>
                      <a:pt x="223" y="41"/>
                    </a:lnTo>
                    <a:lnTo>
                      <a:pt x="227" y="38"/>
                    </a:lnTo>
                    <a:lnTo>
                      <a:pt x="230" y="34"/>
                    </a:lnTo>
                    <a:lnTo>
                      <a:pt x="230" y="29"/>
                    </a:lnTo>
                    <a:lnTo>
                      <a:pt x="233" y="26"/>
                    </a:lnTo>
                    <a:lnTo>
                      <a:pt x="230" y="25"/>
                    </a:lnTo>
                    <a:lnTo>
                      <a:pt x="230" y="22"/>
                    </a:lnTo>
                    <a:lnTo>
                      <a:pt x="233" y="21"/>
                    </a:lnTo>
                    <a:lnTo>
                      <a:pt x="233" y="18"/>
                    </a:lnTo>
                    <a:lnTo>
                      <a:pt x="235" y="16"/>
                    </a:lnTo>
                    <a:lnTo>
                      <a:pt x="239" y="16"/>
                    </a:lnTo>
                    <a:lnTo>
                      <a:pt x="240" y="18"/>
                    </a:lnTo>
                    <a:lnTo>
                      <a:pt x="251" y="18"/>
                    </a:lnTo>
                    <a:lnTo>
                      <a:pt x="251" y="16"/>
                    </a:lnTo>
                    <a:lnTo>
                      <a:pt x="252" y="13"/>
                    </a:lnTo>
                    <a:lnTo>
                      <a:pt x="255" y="13"/>
                    </a:lnTo>
                    <a:lnTo>
                      <a:pt x="256" y="16"/>
                    </a:lnTo>
                    <a:lnTo>
                      <a:pt x="262" y="16"/>
                    </a:lnTo>
                    <a:lnTo>
                      <a:pt x="265" y="13"/>
                    </a:lnTo>
                    <a:lnTo>
                      <a:pt x="269" y="10"/>
                    </a:lnTo>
                    <a:lnTo>
                      <a:pt x="272" y="9"/>
                    </a:lnTo>
                    <a:lnTo>
                      <a:pt x="285" y="9"/>
                    </a:lnTo>
                    <a:lnTo>
                      <a:pt x="287" y="7"/>
                    </a:lnTo>
                    <a:lnTo>
                      <a:pt x="297" y="7"/>
                    </a:lnTo>
                    <a:lnTo>
                      <a:pt x="298" y="9"/>
                    </a:lnTo>
                    <a:lnTo>
                      <a:pt x="303" y="9"/>
                    </a:lnTo>
                    <a:lnTo>
                      <a:pt x="304" y="12"/>
                    </a:lnTo>
                    <a:lnTo>
                      <a:pt x="317" y="12"/>
                    </a:lnTo>
                    <a:lnTo>
                      <a:pt x="316" y="13"/>
                    </a:lnTo>
                    <a:lnTo>
                      <a:pt x="320" y="18"/>
                    </a:lnTo>
                    <a:lnTo>
                      <a:pt x="320" y="19"/>
                    </a:lnTo>
                    <a:lnTo>
                      <a:pt x="325" y="23"/>
                    </a:lnTo>
                    <a:lnTo>
                      <a:pt x="326" y="26"/>
                    </a:lnTo>
                    <a:lnTo>
                      <a:pt x="329" y="23"/>
                    </a:lnTo>
                    <a:lnTo>
                      <a:pt x="330" y="26"/>
                    </a:lnTo>
                    <a:lnTo>
                      <a:pt x="333" y="28"/>
                    </a:lnTo>
                    <a:lnTo>
                      <a:pt x="333" y="31"/>
                    </a:lnTo>
                    <a:lnTo>
                      <a:pt x="335" y="32"/>
                    </a:lnTo>
                    <a:lnTo>
                      <a:pt x="338" y="38"/>
                    </a:lnTo>
                    <a:lnTo>
                      <a:pt x="339" y="41"/>
                    </a:lnTo>
                    <a:lnTo>
                      <a:pt x="345" y="42"/>
                    </a:lnTo>
                    <a:lnTo>
                      <a:pt x="345" y="45"/>
                    </a:lnTo>
                    <a:lnTo>
                      <a:pt x="349" y="45"/>
                    </a:lnTo>
                    <a:lnTo>
                      <a:pt x="352" y="47"/>
                    </a:lnTo>
                    <a:lnTo>
                      <a:pt x="352" y="51"/>
                    </a:lnTo>
                    <a:lnTo>
                      <a:pt x="349" y="54"/>
                    </a:lnTo>
                    <a:lnTo>
                      <a:pt x="354" y="61"/>
                    </a:lnTo>
                    <a:lnTo>
                      <a:pt x="356" y="61"/>
                    </a:lnTo>
                    <a:lnTo>
                      <a:pt x="354" y="64"/>
                    </a:lnTo>
                    <a:lnTo>
                      <a:pt x="354" y="65"/>
                    </a:lnTo>
                    <a:lnTo>
                      <a:pt x="358" y="65"/>
                    </a:lnTo>
                    <a:lnTo>
                      <a:pt x="359" y="68"/>
                    </a:lnTo>
                    <a:lnTo>
                      <a:pt x="361" y="68"/>
                    </a:lnTo>
                    <a:lnTo>
                      <a:pt x="361" y="73"/>
                    </a:lnTo>
                    <a:lnTo>
                      <a:pt x="365" y="73"/>
                    </a:lnTo>
                    <a:lnTo>
                      <a:pt x="372" y="71"/>
                    </a:lnTo>
                    <a:lnTo>
                      <a:pt x="374" y="70"/>
                    </a:lnTo>
                    <a:lnTo>
                      <a:pt x="375" y="71"/>
                    </a:lnTo>
                    <a:lnTo>
                      <a:pt x="380" y="71"/>
                    </a:lnTo>
                    <a:lnTo>
                      <a:pt x="380" y="65"/>
                    </a:lnTo>
                    <a:lnTo>
                      <a:pt x="383" y="64"/>
                    </a:lnTo>
                    <a:lnTo>
                      <a:pt x="385" y="61"/>
                    </a:lnTo>
                    <a:lnTo>
                      <a:pt x="388" y="61"/>
                    </a:lnTo>
                    <a:lnTo>
                      <a:pt x="391" y="60"/>
                    </a:lnTo>
                    <a:lnTo>
                      <a:pt x="393" y="57"/>
                    </a:lnTo>
                    <a:lnTo>
                      <a:pt x="393" y="54"/>
                    </a:lnTo>
                    <a:lnTo>
                      <a:pt x="397" y="54"/>
                    </a:lnTo>
                    <a:lnTo>
                      <a:pt x="397" y="60"/>
                    </a:lnTo>
                    <a:lnTo>
                      <a:pt x="400" y="60"/>
                    </a:lnTo>
                    <a:lnTo>
                      <a:pt x="401" y="58"/>
                    </a:lnTo>
                    <a:lnTo>
                      <a:pt x="407" y="58"/>
                    </a:lnTo>
                    <a:lnTo>
                      <a:pt x="410" y="60"/>
                    </a:lnTo>
                    <a:lnTo>
                      <a:pt x="410" y="63"/>
                    </a:lnTo>
                    <a:lnTo>
                      <a:pt x="412" y="63"/>
                    </a:lnTo>
                    <a:lnTo>
                      <a:pt x="412" y="64"/>
                    </a:lnTo>
                    <a:lnTo>
                      <a:pt x="413" y="64"/>
                    </a:lnTo>
                    <a:lnTo>
                      <a:pt x="416" y="65"/>
                    </a:lnTo>
                    <a:lnTo>
                      <a:pt x="416" y="67"/>
                    </a:lnTo>
                    <a:lnTo>
                      <a:pt x="417" y="67"/>
                    </a:lnTo>
                    <a:lnTo>
                      <a:pt x="419" y="68"/>
                    </a:lnTo>
                    <a:lnTo>
                      <a:pt x="420" y="70"/>
                    </a:lnTo>
                    <a:lnTo>
                      <a:pt x="423" y="73"/>
                    </a:lnTo>
                    <a:lnTo>
                      <a:pt x="427" y="70"/>
                    </a:lnTo>
                    <a:lnTo>
                      <a:pt x="429" y="70"/>
                    </a:lnTo>
                    <a:lnTo>
                      <a:pt x="429" y="65"/>
                    </a:lnTo>
                    <a:lnTo>
                      <a:pt x="432" y="65"/>
                    </a:lnTo>
                    <a:lnTo>
                      <a:pt x="433" y="67"/>
                    </a:lnTo>
                    <a:lnTo>
                      <a:pt x="433" y="68"/>
                    </a:lnTo>
                    <a:lnTo>
                      <a:pt x="435" y="70"/>
                    </a:lnTo>
                    <a:lnTo>
                      <a:pt x="436" y="71"/>
                    </a:lnTo>
                    <a:lnTo>
                      <a:pt x="435" y="71"/>
                    </a:lnTo>
                    <a:lnTo>
                      <a:pt x="433" y="73"/>
                    </a:lnTo>
                    <a:lnTo>
                      <a:pt x="432" y="73"/>
                    </a:lnTo>
                    <a:lnTo>
                      <a:pt x="432" y="80"/>
                    </a:lnTo>
                    <a:lnTo>
                      <a:pt x="429" y="81"/>
                    </a:lnTo>
                    <a:lnTo>
                      <a:pt x="429" y="84"/>
                    </a:lnTo>
                    <a:lnTo>
                      <a:pt x="432" y="84"/>
                    </a:lnTo>
                    <a:lnTo>
                      <a:pt x="435" y="92"/>
                    </a:lnTo>
                    <a:lnTo>
                      <a:pt x="438" y="93"/>
                    </a:lnTo>
                    <a:lnTo>
                      <a:pt x="442" y="93"/>
                    </a:lnTo>
                    <a:lnTo>
                      <a:pt x="448" y="94"/>
                    </a:lnTo>
                    <a:lnTo>
                      <a:pt x="452" y="94"/>
                    </a:lnTo>
                    <a:lnTo>
                      <a:pt x="454" y="92"/>
                    </a:lnTo>
                    <a:lnTo>
                      <a:pt x="455" y="92"/>
                    </a:lnTo>
                    <a:lnTo>
                      <a:pt x="455" y="90"/>
                    </a:lnTo>
                    <a:lnTo>
                      <a:pt x="456" y="90"/>
                    </a:lnTo>
                    <a:lnTo>
                      <a:pt x="458" y="86"/>
                    </a:lnTo>
                    <a:lnTo>
                      <a:pt x="459" y="84"/>
                    </a:lnTo>
                    <a:lnTo>
                      <a:pt x="461" y="80"/>
                    </a:lnTo>
                    <a:lnTo>
                      <a:pt x="464" y="74"/>
                    </a:lnTo>
                    <a:lnTo>
                      <a:pt x="470" y="73"/>
                    </a:lnTo>
                    <a:lnTo>
                      <a:pt x="474" y="70"/>
                    </a:lnTo>
                    <a:lnTo>
                      <a:pt x="478" y="70"/>
                    </a:lnTo>
                    <a:lnTo>
                      <a:pt x="475" y="68"/>
                    </a:lnTo>
                    <a:lnTo>
                      <a:pt x="481" y="64"/>
                    </a:lnTo>
                    <a:lnTo>
                      <a:pt x="485" y="63"/>
                    </a:lnTo>
                    <a:lnTo>
                      <a:pt x="491" y="58"/>
                    </a:lnTo>
                    <a:lnTo>
                      <a:pt x="496" y="58"/>
                    </a:lnTo>
                    <a:lnTo>
                      <a:pt x="498" y="57"/>
                    </a:lnTo>
                    <a:lnTo>
                      <a:pt x="500" y="51"/>
                    </a:lnTo>
                    <a:lnTo>
                      <a:pt x="500" y="50"/>
                    </a:lnTo>
                    <a:lnTo>
                      <a:pt x="503" y="50"/>
                    </a:lnTo>
                    <a:lnTo>
                      <a:pt x="504" y="47"/>
                    </a:lnTo>
                    <a:lnTo>
                      <a:pt x="507" y="48"/>
                    </a:lnTo>
                    <a:lnTo>
                      <a:pt x="507" y="50"/>
                    </a:lnTo>
                    <a:lnTo>
                      <a:pt x="510" y="50"/>
                    </a:lnTo>
                    <a:lnTo>
                      <a:pt x="513" y="48"/>
                    </a:lnTo>
                    <a:lnTo>
                      <a:pt x="514" y="48"/>
                    </a:lnTo>
                    <a:lnTo>
                      <a:pt x="517" y="44"/>
                    </a:lnTo>
                    <a:lnTo>
                      <a:pt x="536" y="44"/>
                    </a:lnTo>
                    <a:lnTo>
                      <a:pt x="541" y="45"/>
                    </a:lnTo>
                    <a:lnTo>
                      <a:pt x="545" y="42"/>
                    </a:lnTo>
                    <a:lnTo>
                      <a:pt x="548" y="45"/>
                    </a:lnTo>
                    <a:lnTo>
                      <a:pt x="549" y="47"/>
                    </a:lnTo>
                    <a:lnTo>
                      <a:pt x="555" y="45"/>
                    </a:lnTo>
                    <a:lnTo>
                      <a:pt x="562" y="44"/>
                    </a:lnTo>
                    <a:lnTo>
                      <a:pt x="565" y="41"/>
                    </a:lnTo>
                    <a:lnTo>
                      <a:pt x="567" y="41"/>
                    </a:lnTo>
                    <a:lnTo>
                      <a:pt x="567" y="39"/>
                    </a:lnTo>
                    <a:lnTo>
                      <a:pt x="570" y="39"/>
                    </a:lnTo>
                    <a:lnTo>
                      <a:pt x="575" y="38"/>
                    </a:lnTo>
                    <a:lnTo>
                      <a:pt x="575" y="39"/>
                    </a:lnTo>
                    <a:lnTo>
                      <a:pt x="580" y="39"/>
                    </a:lnTo>
                    <a:lnTo>
                      <a:pt x="581" y="38"/>
                    </a:lnTo>
                    <a:lnTo>
                      <a:pt x="585" y="36"/>
                    </a:lnTo>
                    <a:lnTo>
                      <a:pt x="588" y="36"/>
                    </a:lnTo>
                    <a:lnTo>
                      <a:pt x="594" y="31"/>
                    </a:lnTo>
                    <a:lnTo>
                      <a:pt x="599" y="29"/>
                    </a:lnTo>
                    <a:lnTo>
                      <a:pt x="601" y="26"/>
                    </a:lnTo>
                    <a:lnTo>
                      <a:pt x="603" y="26"/>
                    </a:lnTo>
                    <a:lnTo>
                      <a:pt x="606" y="25"/>
                    </a:lnTo>
                    <a:lnTo>
                      <a:pt x="607" y="23"/>
                    </a:lnTo>
                    <a:lnTo>
                      <a:pt x="610" y="23"/>
                    </a:lnTo>
                    <a:lnTo>
                      <a:pt x="616" y="19"/>
                    </a:lnTo>
                    <a:lnTo>
                      <a:pt x="616" y="18"/>
                    </a:lnTo>
                    <a:lnTo>
                      <a:pt x="619" y="12"/>
                    </a:lnTo>
                    <a:lnTo>
                      <a:pt x="620" y="7"/>
                    </a:lnTo>
                    <a:lnTo>
                      <a:pt x="626" y="7"/>
                    </a:lnTo>
                    <a:lnTo>
                      <a:pt x="628" y="9"/>
                    </a:lnTo>
                    <a:lnTo>
                      <a:pt x="632" y="9"/>
                    </a:lnTo>
                    <a:lnTo>
                      <a:pt x="636" y="10"/>
                    </a:lnTo>
                    <a:lnTo>
                      <a:pt x="641" y="10"/>
                    </a:lnTo>
                    <a:lnTo>
                      <a:pt x="642" y="9"/>
                    </a:lnTo>
                    <a:lnTo>
                      <a:pt x="646" y="7"/>
                    </a:lnTo>
                    <a:lnTo>
                      <a:pt x="648" y="5"/>
                    </a:lnTo>
                    <a:lnTo>
                      <a:pt x="649" y="3"/>
                    </a:lnTo>
                    <a:lnTo>
                      <a:pt x="654" y="3"/>
                    </a:lnTo>
                    <a:lnTo>
                      <a:pt x="658" y="2"/>
                    </a:lnTo>
                    <a:lnTo>
                      <a:pt x="65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364">
                <a:extLst>
                  <a:ext uri="{FF2B5EF4-FFF2-40B4-BE49-F238E27FC236}">
                    <a16:creationId xmlns:a16="http://schemas.microsoft.com/office/drawing/2014/main" id="{1D976703-2777-479D-ADAC-4BABC8FA6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5" y="2005"/>
                <a:ext cx="680" cy="973"/>
              </a:xfrm>
              <a:custGeom>
                <a:avLst/>
                <a:gdLst>
                  <a:gd name="T0" fmla="*/ 338 w 680"/>
                  <a:gd name="T1" fmla="*/ 32 h 973"/>
                  <a:gd name="T2" fmla="*/ 380 w 680"/>
                  <a:gd name="T3" fmla="*/ 80 h 973"/>
                  <a:gd name="T4" fmla="*/ 364 w 680"/>
                  <a:gd name="T5" fmla="*/ 116 h 973"/>
                  <a:gd name="T6" fmla="*/ 422 w 680"/>
                  <a:gd name="T7" fmla="*/ 122 h 973"/>
                  <a:gd name="T8" fmla="*/ 436 w 680"/>
                  <a:gd name="T9" fmla="*/ 186 h 973"/>
                  <a:gd name="T10" fmla="*/ 451 w 680"/>
                  <a:gd name="T11" fmla="*/ 218 h 973"/>
                  <a:gd name="T12" fmla="*/ 444 w 680"/>
                  <a:gd name="T13" fmla="*/ 268 h 973"/>
                  <a:gd name="T14" fmla="*/ 455 w 680"/>
                  <a:gd name="T15" fmla="*/ 312 h 973"/>
                  <a:gd name="T16" fmla="*/ 487 w 680"/>
                  <a:gd name="T17" fmla="*/ 325 h 973"/>
                  <a:gd name="T18" fmla="*/ 492 w 680"/>
                  <a:gd name="T19" fmla="*/ 365 h 973"/>
                  <a:gd name="T20" fmla="*/ 521 w 680"/>
                  <a:gd name="T21" fmla="*/ 387 h 973"/>
                  <a:gd name="T22" fmla="*/ 551 w 680"/>
                  <a:gd name="T23" fmla="*/ 423 h 973"/>
                  <a:gd name="T24" fmla="*/ 600 w 680"/>
                  <a:gd name="T25" fmla="*/ 451 h 973"/>
                  <a:gd name="T26" fmla="*/ 610 w 680"/>
                  <a:gd name="T27" fmla="*/ 476 h 973"/>
                  <a:gd name="T28" fmla="*/ 677 w 680"/>
                  <a:gd name="T29" fmla="*/ 534 h 973"/>
                  <a:gd name="T30" fmla="*/ 622 w 680"/>
                  <a:gd name="T31" fmla="*/ 544 h 973"/>
                  <a:gd name="T32" fmla="*/ 609 w 680"/>
                  <a:gd name="T33" fmla="*/ 597 h 973"/>
                  <a:gd name="T34" fmla="*/ 577 w 680"/>
                  <a:gd name="T35" fmla="*/ 625 h 973"/>
                  <a:gd name="T36" fmla="*/ 499 w 680"/>
                  <a:gd name="T37" fmla="*/ 652 h 973"/>
                  <a:gd name="T38" fmla="*/ 480 w 680"/>
                  <a:gd name="T39" fmla="*/ 689 h 973"/>
                  <a:gd name="T40" fmla="*/ 473 w 680"/>
                  <a:gd name="T41" fmla="*/ 760 h 973"/>
                  <a:gd name="T42" fmla="*/ 499 w 680"/>
                  <a:gd name="T43" fmla="*/ 795 h 973"/>
                  <a:gd name="T44" fmla="*/ 476 w 680"/>
                  <a:gd name="T45" fmla="*/ 848 h 973"/>
                  <a:gd name="T46" fmla="*/ 452 w 680"/>
                  <a:gd name="T47" fmla="*/ 876 h 973"/>
                  <a:gd name="T48" fmla="*/ 387 w 680"/>
                  <a:gd name="T49" fmla="*/ 860 h 973"/>
                  <a:gd name="T50" fmla="*/ 287 w 680"/>
                  <a:gd name="T51" fmla="*/ 880 h 973"/>
                  <a:gd name="T52" fmla="*/ 239 w 680"/>
                  <a:gd name="T53" fmla="*/ 951 h 973"/>
                  <a:gd name="T54" fmla="*/ 226 w 680"/>
                  <a:gd name="T55" fmla="*/ 948 h 973"/>
                  <a:gd name="T56" fmla="*/ 152 w 680"/>
                  <a:gd name="T57" fmla="*/ 948 h 973"/>
                  <a:gd name="T58" fmla="*/ 171 w 680"/>
                  <a:gd name="T59" fmla="*/ 906 h 973"/>
                  <a:gd name="T60" fmla="*/ 141 w 680"/>
                  <a:gd name="T61" fmla="*/ 874 h 973"/>
                  <a:gd name="T62" fmla="*/ 109 w 680"/>
                  <a:gd name="T63" fmla="*/ 848 h 973"/>
                  <a:gd name="T64" fmla="*/ 120 w 680"/>
                  <a:gd name="T65" fmla="*/ 818 h 973"/>
                  <a:gd name="T66" fmla="*/ 144 w 680"/>
                  <a:gd name="T67" fmla="*/ 796 h 973"/>
                  <a:gd name="T68" fmla="*/ 174 w 680"/>
                  <a:gd name="T69" fmla="*/ 771 h 973"/>
                  <a:gd name="T70" fmla="*/ 199 w 680"/>
                  <a:gd name="T71" fmla="*/ 731 h 973"/>
                  <a:gd name="T72" fmla="*/ 144 w 680"/>
                  <a:gd name="T73" fmla="*/ 712 h 973"/>
                  <a:gd name="T74" fmla="*/ 102 w 680"/>
                  <a:gd name="T75" fmla="*/ 705 h 973"/>
                  <a:gd name="T76" fmla="*/ 64 w 680"/>
                  <a:gd name="T77" fmla="*/ 687 h 973"/>
                  <a:gd name="T78" fmla="*/ 60 w 680"/>
                  <a:gd name="T79" fmla="*/ 655 h 973"/>
                  <a:gd name="T80" fmla="*/ 16 w 680"/>
                  <a:gd name="T81" fmla="*/ 618 h 973"/>
                  <a:gd name="T82" fmla="*/ 0 w 680"/>
                  <a:gd name="T83" fmla="*/ 570 h 973"/>
                  <a:gd name="T84" fmla="*/ 10 w 680"/>
                  <a:gd name="T85" fmla="*/ 539 h 973"/>
                  <a:gd name="T86" fmla="*/ 9 w 680"/>
                  <a:gd name="T87" fmla="*/ 505 h 973"/>
                  <a:gd name="T88" fmla="*/ 31 w 680"/>
                  <a:gd name="T89" fmla="*/ 487 h 973"/>
                  <a:gd name="T90" fmla="*/ 58 w 680"/>
                  <a:gd name="T91" fmla="*/ 502 h 973"/>
                  <a:gd name="T92" fmla="*/ 84 w 680"/>
                  <a:gd name="T93" fmla="*/ 471 h 973"/>
                  <a:gd name="T94" fmla="*/ 91 w 680"/>
                  <a:gd name="T95" fmla="*/ 429 h 973"/>
                  <a:gd name="T96" fmla="*/ 60 w 680"/>
                  <a:gd name="T97" fmla="*/ 383 h 973"/>
                  <a:gd name="T98" fmla="*/ 64 w 680"/>
                  <a:gd name="T99" fmla="*/ 338 h 973"/>
                  <a:gd name="T100" fmla="*/ 73 w 680"/>
                  <a:gd name="T101" fmla="*/ 303 h 973"/>
                  <a:gd name="T102" fmla="*/ 35 w 680"/>
                  <a:gd name="T103" fmla="*/ 261 h 973"/>
                  <a:gd name="T104" fmla="*/ 29 w 680"/>
                  <a:gd name="T105" fmla="*/ 220 h 973"/>
                  <a:gd name="T106" fmla="*/ 48 w 680"/>
                  <a:gd name="T107" fmla="*/ 209 h 973"/>
                  <a:gd name="T108" fmla="*/ 93 w 680"/>
                  <a:gd name="T109" fmla="*/ 203 h 973"/>
                  <a:gd name="T110" fmla="*/ 103 w 680"/>
                  <a:gd name="T111" fmla="*/ 203 h 973"/>
                  <a:gd name="T112" fmla="*/ 152 w 680"/>
                  <a:gd name="T113" fmla="*/ 187 h 973"/>
                  <a:gd name="T114" fmla="*/ 187 w 680"/>
                  <a:gd name="T115" fmla="*/ 132 h 973"/>
                  <a:gd name="T116" fmla="*/ 189 w 680"/>
                  <a:gd name="T117" fmla="*/ 112 h 973"/>
                  <a:gd name="T118" fmla="*/ 225 w 680"/>
                  <a:gd name="T119" fmla="*/ 83 h 973"/>
                  <a:gd name="T120" fmla="*/ 245 w 680"/>
                  <a:gd name="T121" fmla="*/ 39 h 973"/>
                  <a:gd name="T122" fmla="*/ 286 w 680"/>
                  <a:gd name="T123" fmla="*/ 15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0" h="973">
                    <a:moveTo>
                      <a:pt x="323" y="0"/>
                    </a:moveTo>
                    <a:lnTo>
                      <a:pt x="328" y="7"/>
                    </a:lnTo>
                    <a:lnTo>
                      <a:pt x="331" y="13"/>
                    </a:lnTo>
                    <a:lnTo>
                      <a:pt x="338" y="13"/>
                    </a:lnTo>
                    <a:lnTo>
                      <a:pt x="338" y="16"/>
                    </a:lnTo>
                    <a:lnTo>
                      <a:pt x="341" y="16"/>
                    </a:lnTo>
                    <a:lnTo>
                      <a:pt x="342" y="18"/>
                    </a:lnTo>
                    <a:lnTo>
                      <a:pt x="342" y="20"/>
                    </a:lnTo>
                    <a:lnTo>
                      <a:pt x="345" y="22"/>
                    </a:lnTo>
                    <a:lnTo>
                      <a:pt x="341" y="22"/>
                    </a:lnTo>
                    <a:lnTo>
                      <a:pt x="338" y="25"/>
                    </a:lnTo>
                    <a:lnTo>
                      <a:pt x="338" y="26"/>
                    </a:lnTo>
                    <a:lnTo>
                      <a:pt x="334" y="26"/>
                    </a:lnTo>
                    <a:lnTo>
                      <a:pt x="334" y="29"/>
                    </a:lnTo>
                    <a:lnTo>
                      <a:pt x="338" y="32"/>
                    </a:lnTo>
                    <a:lnTo>
                      <a:pt x="338" y="35"/>
                    </a:lnTo>
                    <a:lnTo>
                      <a:pt x="334" y="36"/>
                    </a:lnTo>
                    <a:lnTo>
                      <a:pt x="342" y="42"/>
                    </a:lnTo>
                    <a:lnTo>
                      <a:pt x="344" y="42"/>
                    </a:lnTo>
                    <a:lnTo>
                      <a:pt x="348" y="44"/>
                    </a:lnTo>
                    <a:lnTo>
                      <a:pt x="373" y="44"/>
                    </a:lnTo>
                    <a:lnTo>
                      <a:pt x="373" y="35"/>
                    </a:lnTo>
                    <a:lnTo>
                      <a:pt x="380" y="35"/>
                    </a:lnTo>
                    <a:lnTo>
                      <a:pt x="383" y="38"/>
                    </a:lnTo>
                    <a:lnTo>
                      <a:pt x="383" y="48"/>
                    </a:lnTo>
                    <a:lnTo>
                      <a:pt x="380" y="52"/>
                    </a:lnTo>
                    <a:lnTo>
                      <a:pt x="380" y="61"/>
                    </a:lnTo>
                    <a:lnTo>
                      <a:pt x="376" y="64"/>
                    </a:lnTo>
                    <a:lnTo>
                      <a:pt x="376" y="76"/>
                    </a:lnTo>
                    <a:lnTo>
                      <a:pt x="380" y="80"/>
                    </a:lnTo>
                    <a:lnTo>
                      <a:pt x="380" y="83"/>
                    </a:lnTo>
                    <a:lnTo>
                      <a:pt x="381" y="87"/>
                    </a:lnTo>
                    <a:lnTo>
                      <a:pt x="386" y="96"/>
                    </a:lnTo>
                    <a:lnTo>
                      <a:pt x="386" y="100"/>
                    </a:lnTo>
                    <a:lnTo>
                      <a:pt x="384" y="100"/>
                    </a:lnTo>
                    <a:lnTo>
                      <a:pt x="380" y="102"/>
                    </a:lnTo>
                    <a:lnTo>
                      <a:pt x="376" y="105"/>
                    </a:lnTo>
                    <a:lnTo>
                      <a:pt x="374" y="105"/>
                    </a:lnTo>
                    <a:lnTo>
                      <a:pt x="376" y="109"/>
                    </a:lnTo>
                    <a:lnTo>
                      <a:pt x="373" y="110"/>
                    </a:lnTo>
                    <a:lnTo>
                      <a:pt x="371" y="110"/>
                    </a:lnTo>
                    <a:lnTo>
                      <a:pt x="368" y="109"/>
                    </a:lnTo>
                    <a:lnTo>
                      <a:pt x="367" y="110"/>
                    </a:lnTo>
                    <a:lnTo>
                      <a:pt x="367" y="116"/>
                    </a:lnTo>
                    <a:lnTo>
                      <a:pt x="364" y="116"/>
                    </a:lnTo>
                    <a:lnTo>
                      <a:pt x="364" y="119"/>
                    </a:lnTo>
                    <a:lnTo>
                      <a:pt x="367" y="120"/>
                    </a:lnTo>
                    <a:lnTo>
                      <a:pt x="371" y="120"/>
                    </a:lnTo>
                    <a:lnTo>
                      <a:pt x="373" y="123"/>
                    </a:lnTo>
                    <a:lnTo>
                      <a:pt x="381" y="123"/>
                    </a:lnTo>
                    <a:lnTo>
                      <a:pt x="383" y="120"/>
                    </a:lnTo>
                    <a:lnTo>
                      <a:pt x="390" y="120"/>
                    </a:lnTo>
                    <a:lnTo>
                      <a:pt x="392" y="123"/>
                    </a:lnTo>
                    <a:lnTo>
                      <a:pt x="397" y="123"/>
                    </a:lnTo>
                    <a:lnTo>
                      <a:pt x="400" y="120"/>
                    </a:lnTo>
                    <a:lnTo>
                      <a:pt x="412" y="120"/>
                    </a:lnTo>
                    <a:lnTo>
                      <a:pt x="413" y="122"/>
                    </a:lnTo>
                    <a:lnTo>
                      <a:pt x="416" y="122"/>
                    </a:lnTo>
                    <a:lnTo>
                      <a:pt x="418" y="119"/>
                    </a:lnTo>
                    <a:lnTo>
                      <a:pt x="422" y="122"/>
                    </a:lnTo>
                    <a:lnTo>
                      <a:pt x="422" y="131"/>
                    </a:lnTo>
                    <a:lnTo>
                      <a:pt x="423" y="136"/>
                    </a:lnTo>
                    <a:lnTo>
                      <a:pt x="423" y="160"/>
                    </a:lnTo>
                    <a:lnTo>
                      <a:pt x="432" y="160"/>
                    </a:lnTo>
                    <a:lnTo>
                      <a:pt x="434" y="163"/>
                    </a:lnTo>
                    <a:lnTo>
                      <a:pt x="434" y="164"/>
                    </a:lnTo>
                    <a:lnTo>
                      <a:pt x="447" y="164"/>
                    </a:lnTo>
                    <a:lnTo>
                      <a:pt x="450" y="167"/>
                    </a:lnTo>
                    <a:lnTo>
                      <a:pt x="447" y="168"/>
                    </a:lnTo>
                    <a:lnTo>
                      <a:pt x="442" y="168"/>
                    </a:lnTo>
                    <a:lnTo>
                      <a:pt x="442" y="171"/>
                    </a:lnTo>
                    <a:lnTo>
                      <a:pt x="438" y="173"/>
                    </a:lnTo>
                    <a:lnTo>
                      <a:pt x="436" y="178"/>
                    </a:lnTo>
                    <a:lnTo>
                      <a:pt x="438" y="183"/>
                    </a:lnTo>
                    <a:lnTo>
                      <a:pt x="436" y="186"/>
                    </a:lnTo>
                    <a:lnTo>
                      <a:pt x="434" y="187"/>
                    </a:lnTo>
                    <a:lnTo>
                      <a:pt x="436" y="190"/>
                    </a:lnTo>
                    <a:lnTo>
                      <a:pt x="436" y="193"/>
                    </a:lnTo>
                    <a:lnTo>
                      <a:pt x="438" y="194"/>
                    </a:lnTo>
                    <a:lnTo>
                      <a:pt x="442" y="194"/>
                    </a:lnTo>
                    <a:lnTo>
                      <a:pt x="442" y="200"/>
                    </a:lnTo>
                    <a:lnTo>
                      <a:pt x="444" y="203"/>
                    </a:lnTo>
                    <a:lnTo>
                      <a:pt x="447" y="200"/>
                    </a:lnTo>
                    <a:lnTo>
                      <a:pt x="448" y="200"/>
                    </a:lnTo>
                    <a:lnTo>
                      <a:pt x="451" y="203"/>
                    </a:lnTo>
                    <a:lnTo>
                      <a:pt x="452" y="205"/>
                    </a:lnTo>
                    <a:lnTo>
                      <a:pt x="452" y="207"/>
                    </a:lnTo>
                    <a:lnTo>
                      <a:pt x="448" y="207"/>
                    </a:lnTo>
                    <a:lnTo>
                      <a:pt x="448" y="218"/>
                    </a:lnTo>
                    <a:lnTo>
                      <a:pt x="451" y="218"/>
                    </a:lnTo>
                    <a:lnTo>
                      <a:pt x="451" y="222"/>
                    </a:lnTo>
                    <a:lnTo>
                      <a:pt x="448" y="223"/>
                    </a:lnTo>
                    <a:lnTo>
                      <a:pt x="444" y="223"/>
                    </a:lnTo>
                    <a:lnTo>
                      <a:pt x="444" y="228"/>
                    </a:lnTo>
                    <a:lnTo>
                      <a:pt x="438" y="228"/>
                    </a:lnTo>
                    <a:lnTo>
                      <a:pt x="435" y="231"/>
                    </a:lnTo>
                    <a:lnTo>
                      <a:pt x="435" y="235"/>
                    </a:lnTo>
                    <a:lnTo>
                      <a:pt x="431" y="235"/>
                    </a:lnTo>
                    <a:lnTo>
                      <a:pt x="431" y="244"/>
                    </a:lnTo>
                    <a:lnTo>
                      <a:pt x="435" y="245"/>
                    </a:lnTo>
                    <a:lnTo>
                      <a:pt x="438" y="245"/>
                    </a:lnTo>
                    <a:lnTo>
                      <a:pt x="438" y="257"/>
                    </a:lnTo>
                    <a:lnTo>
                      <a:pt x="439" y="258"/>
                    </a:lnTo>
                    <a:lnTo>
                      <a:pt x="439" y="267"/>
                    </a:lnTo>
                    <a:lnTo>
                      <a:pt x="444" y="268"/>
                    </a:lnTo>
                    <a:lnTo>
                      <a:pt x="444" y="274"/>
                    </a:lnTo>
                    <a:lnTo>
                      <a:pt x="445" y="276"/>
                    </a:lnTo>
                    <a:lnTo>
                      <a:pt x="445" y="278"/>
                    </a:lnTo>
                    <a:lnTo>
                      <a:pt x="444" y="280"/>
                    </a:lnTo>
                    <a:lnTo>
                      <a:pt x="445" y="284"/>
                    </a:lnTo>
                    <a:lnTo>
                      <a:pt x="447" y="286"/>
                    </a:lnTo>
                    <a:lnTo>
                      <a:pt x="450" y="290"/>
                    </a:lnTo>
                    <a:lnTo>
                      <a:pt x="454" y="293"/>
                    </a:lnTo>
                    <a:lnTo>
                      <a:pt x="454" y="297"/>
                    </a:lnTo>
                    <a:lnTo>
                      <a:pt x="451" y="299"/>
                    </a:lnTo>
                    <a:lnTo>
                      <a:pt x="450" y="299"/>
                    </a:lnTo>
                    <a:lnTo>
                      <a:pt x="450" y="309"/>
                    </a:lnTo>
                    <a:lnTo>
                      <a:pt x="454" y="310"/>
                    </a:lnTo>
                    <a:lnTo>
                      <a:pt x="455" y="310"/>
                    </a:lnTo>
                    <a:lnTo>
                      <a:pt x="455" y="312"/>
                    </a:lnTo>
                    <a:lnTo>
                      <a:pt x="454" y="316"/>
                    </a:lnTo>
                    <a:lnTo>
                      <a:pt x="455" y="316"/>
                    </a:lnTo>
                    <a:lnTo>
                      <a:pt x="458" y="319"/>
                    </a:lnTo>
                    <a:lnTo>
                      <a:pt x="460" y="321"/>
                    </a:lnTo>
                    <a:lnTo>
                      <a:pt x="465" y="321"/>
                    </a:lnTo>
                    <a:lnTo>
                      <a:pt x="468" y="319"/>
                    </a:lnTo>
                    <a:lnTo>
                      <a:pt x="470" y="319"/>
                    </a:lnTo>
                    <a:lnTo>
                      <a:pt x="473" y="321"/>
                    </a:lnTo>
                    <a:lnTo>
                      <a:pt x="474" y="325"/>
                    </a:lnTo>
                    <a:lnTo>
                      <a:pt x="478" y="325"/>
                    </a:lnTo>
                    <a:lnTo>
                      <a:pt x="478" y="319"/>
                    </a:lnTo>
                    <a:lnTo>
                      <a:pt x="484" y="316"/>
                    </a:lnTo>
                    <a:lnTo>
                      <a:pt x="484" y="319"/>
                    </a:lnTo>
                    <a:lnTo>
                      <a:pt x="487" y="321"/>
                    </a:lnTo>
                    <a:lnTo>
                      <a:pt x="487" y="325"/>
                    </a:lnTo>
                    <a:lnTo>
                      <a:pt x="489" y="326"/>
                    </a:lnTo>
                    <a:lnTo>
                      <a:pt x="489" y="334"/>
                    </a:lnTo>
                    <a:lnTo>
                      <a:pt x="492" y="336"/>
                    </a:lnTo>
                    <a:lnTo>
                      <a:pt x="492" y="341"/>
                    </a:lnTo>
                    <a:lnTo>
                      <a:pt x="493" y="342"/>
                    </a:lnTo>
                    <a:lnTo>
                      <a:pt x="496" y="347"/>
                    </a:lnTo>
                    <a:lnTo>
                      <a:pt x="497" y="348"/>
                    </a:lnTo>
                    <a:lnTo>
                      <a:pt x="506" y="348"/>
                    </a:lnTo>
                    <a:lnTo>
                      <a:pt x="507" y="351"/>
                    </a:lnTo>
                    <a:lnTo>
                      <a:pt x="507" y="352"/>
                    </a:lnTo>
                    <a:lnTo>
                      <a:pt x="506" y="355"/>
                    </a:lnTo>
                    <a:lnTo>
                      <a:pt x="502" y="357"/>
                    </a:lnTo>
                    <a:lnTo>
                      <a:pt x="500" y="360"/>
                    </a:lnTo>
                    <a:lnTo>
                      <a:pt x="496" y="361"/>
                    </a:lnTo>
                    <a:lnTo>
                      <a:pt x="492" y="365"/>
                    </a:lnTo>
                    <a:lnTo>
                      <a:pt x="492" y="367"/>
                    </a:lnTo>
                    <a:lnTo>
                      <a:pt x="493" y="367"/>
                    </a:lnTo>
                    <a:lnTo>
                      <a:pt x="493" y="370"/>
                    </a:lnTo>
                    <a:lnTo>
                      <a:pt x="492" y="370"/>
                    </a:lnTo>
                    <a:lnTo>
                      <a:pt x="492" y="374"/>
                    </a:lnTo>
                    <a:lnTo>
                      <a:pt x="489" y="379"/>
                    </a:lnTo>
                    <a:lnTo>
                      <a:pt x="490" y="381"/>
                    </a:lnTo>
                    <a:lnTo>
                      <a:pt x="490" y="387"/>
                    </a:lnTo>
                    <a:lnTo>
                      <a:pt x="497" y="387"/>
                    </a:lnTo>
                    <a:lnTo>
                      <a:pt x="499" y="389"/>
                    </a:lnTo>
                    <a:lnTo>
                      <a:pt x="502" y="389"/>
                    </a:lnTo>
                    <a:lnTo>
                      <a:pt x="502" y="387"/>
                    </a:lnTo>
                    <a:lnTo>
                      <a:pt x="505" y="383"/>
                    </a:lnTo>
                    <a:lnTo>
                      <a:pt x="505" y="387"/>
                    </a:lnTo>
                    <a:lnTo>
                      <a:pt x="521" y="387"/>
                    </a:lnTo>
                    <a:lnTo>
                      <a:pt x="521" y="383"/>
                    </a:lnTo>
                    <a:lnTo>
                      <a:pt x="525" y="381"/>
                    </a:lnTo>
                    <a:lnTo>
                      <a:pt x="529" y="383"/>
                    </a:lnTo>
                    <a:lnTo>
                      <a:pt x="534" y="389"/>
                    </a:lnTo>
                    <a:lnTo>
                      <a:pt x="535" y="392"/>
                    </a:lnTo>
                    <a:lnTo>
                      <a:pt x="535" y="400"/>
                    </a:lnTo>
                    <a:lnTo>
                      <a:pt x="536" y="405"/>
                    </a:lnTo>
                    <a:lnTo>
                      <a:pt x="541" y="409"/>
                    </a:lnTo>
                    <a:lnTo>
                      <a:pt x="541" y="418"/>
                    </a:lnTo>
                    <a:lnTo>
                      <a:pt x="539" y="418"/>
                    </a:lnTo>
                    <a:lnTo>
                      <a:pt x="539" y="419"/>
                    </a:lnTo>
                    <a:lnTo>
                      <a:pt x="541" y="419"/>
                    </a:lnTo>
                    <a:lnTo>
                      <a:pt x="541" y="422"/>
                    </a:lnTo>
                    <a:lnTo>
                      <a:pt x="547" y="423"/>
                    </a:lnTo>
                    <a:lnTo>
                      <a:pt x="551" y="423"/>
                    </a:lnTo>
                    <a:lnTo>
                      <a:pt x="555" y="429"/>
                    </a:lnTo>
                    <a:lnTo>
                      <a:pt x="558" y="429"/>
                    </a:lnTo>
                    <a:lnTo>
                      <a:pt x="560" y="432"/>
                    </a:lnTo>
                    <a:lnTo>
                      <a:pt x="564" y="429"/>
                    </a:lnTo>
                    <a:lnTo>
                      <a:pt x="568" y="429"/>
                    </a:lnTo>
                    <a:lnTo>
                      <a:pt x="573" y="432"/>
                    </a:lnTo>
                    <a:lnTo>
                      <a:pt x="580" y="435"/>
                    </a:lnTo>
                    <a:lnTo>
                      <a:pt x="584" y="436"/>
                    </a:lnTo>
                    <a:lnTo>
                      <a:pt x="592" y="436"/>
                    </a:lnTo>
                    <a:lnTo>
                      <a:pt x="596" y="439"/>
                    </a:lnTo>
                    <a:lnTo>
                      <a:pt x="600" y="439"/>
                    </a:lnTo>
                    <a:lnTo>
                      <a:pt x="603" y="441"/>
                    </a:lnTo>
                    <a:lnTo>
                      <a:pt x="603" y="444"/>
                    </a:lnTo>
                    <a:lnTo>
                      <a:pt x="600" y="445"/>
                    </a:lnTo>
                    <a:lnTo>
                      <a:pt x="600" y="451"/>
                    </a:lnTo>
                    <a:lnTo>
                      <a:pt x="603" y="451"/>
                    </a:lnTo>
                    <a:lnTo>
                      <a:pt x="603" y="454"/>
                    </a:lnTo>
                    <a:lnTo>
                      <a:pt x="600" y="455"/>
                    </a:lnTo>
                    <a:lnTo>
                      <a:pt x="597" y="458"/>
                    </a:lnTo>
                    <a:lnTo>
                      <a:pt x="600" y="460"/>
                    </a:lnTo>
                    <a:lnTo>
                      <a:pt x="602" y="460"/>
                    </a:lnTo>
                    <a:lnTo>
                      <a:pt x="605" y="458"/>
                    </a:lnTo>
                    <a:lnTo>
                      <a:pt x="609" y="458"/>
                    </a:lnTo>
                    <a:lnTo>
                      <a:pt x="605" y="460"/>
                    </a:lnTo>
                    <a:lnTo>
                      <a:pt x="606" y="464"/>
                    </a:lnTo>
                    <a:lnTo>
                      <a:pt x="605" y="464"/>
                    </a:lnTo>
                    <a:lnTo>
                      <a:pt x="605" y="471"/>
                    </a:lnTo>
                    <a:lnTo>
                      <a:pt x="606" y="473"/>
                    </a:lnTo>
                    <a:lnTo>
                      <a:pt x="606" y="476"/>
                    </a:lnTo>
                    <a:lnTo>
                      <a:pt x="610" y="476"/>
                    </a:lnTo>
                    <a:lnTo>
                      <a:pt x="610" y="480"/>
                    </a:lnTo>
                    <a:lnTo>
                      <a:pt x="668" y="480"/>
                    </a:lnTo>
                    <a:lnTo>
                      <a:pt x="668" y="481"/>
                    </a:lnTo>
                    <a:lnTo>
                      <a:pt x="671" y="484"/>
                    </a:lnTo>
                    <a:lnTo>
                      <a:pt x="671" y="499"/>
                    </a:lnTo>
                    <a:lnTo>
                      <a:pt x="673" y="499"/>
                    </a:lnTo>
                    <a:lnTo>
                      <a:pt x="676" y="500"/>
                    </a:lnTo>
                    <a:lnTo>
                      <a:pt x="680" y="503"/>
                    </a:lnTo>
                    <a:lnTo>
                      <a:pt x="680" y="508"/>
                    </a:lnTo>
                    <a:lnTo>
                      <a:pt x="679" y="513"/>
                    </a:lnTo>
                    <a:lnTo>
                      <a:pt x="677" y="519"/>
                    </a:lnTo>
                    <a:lnTo>
                      <a:pt x="677" y="522"/>
                    </a:lnTo>
                    <a:lnTo>
                      <a:pt x="676" y="526"/>
                    </a:lnTo>
                    <a:lnTo>
                      <a:pt x="676" y="528"/>
                    </a:lnTo>
                    <a:lnTo>
                      <a:pt x="677" y="534"/>
                    </a:lnTo>
                    <a:lnTo>
                      <a:pt x="679" y="535"/>
                    </a:lnTo>
                    <a:lnTo>
                      <a:pt x="677" y="535"/>
                    </a:lnTo>
                    <a:lnTo>
                      <a:pt x="679" y="538"/>
                    </a:lnTo>
                    <a:lnTo>
                      <a:pt x="677" y="537"/>
                    </a:lnTo>
                    <a:lnTo>
                      <a:pt x="673" y="537"/>
                    </a:lnTo>
                    <a:lnTo>
                      <a:pt x="661" y="538"/>
                    </a:lnTo>
                    <a:lnTo>
                      <a:pt x="639" y="538"/>
                    </a:lnTo>
                    <a:lnTo>
                      <a:pt x="636" y="539"/>
                    </a:lnTo>
                    <a:lnTo>
                      <a:pt x="635" y="539"/>
                    </a:lnTo>
                    <a:lnTo>
                      <a:pt x="634" y="537"/>
                    </a:lnTo>
                    <a:lnTo>
                      <a:pt x="629" y="537"/>
                    </a:lnTo>
                    <a:lnTo>
                      <a:pt x="629" y="541"/>
                    </a:lnTo>
                    <a:lnTo>
                      <a:pt x="626" y="542"/>
                    </a:lnTo>
                    <a:lnTo>
                      <a:pt x="623" y="544"/>
                    </a:lnTo>
                    <a:lnTo>
                      <a:pt x="622" y="544"/>
                    </a:lnTo>
                    <a:lnTo>
                      <a:pt x="621" y="542"/>
                    </a:lnTo>
                    <a:lnTo>
                      <a:pt x="618" y="542"/>
                    </a:lnTo>
                    <a:lnTo>
                      <a:pt x="618" y="544"/>
                    </a:lnTo>
                    <a:lnTo>
                      <a:pt x="619" y="544"/>
                    </a:lnTo>
                    <a:lnTo>
                      <a:pt x="619" y="547"/>
                    </a:lnTo>
                    <a:lnTo>
                      <a:pt x="618" y="551"/>
                    </a:lnTo>
                    <a:lnTo>
                      <a:pt x="618" y="561"/>
                    </a:lnTo>
                    <a:lnTo>
                      <a:pt x="612" y="563"/>
                    </a:lnTo>
                    <a:lnTo>
                      <a:pt x="610" y="564"/>
                    </a:lnTo>
                    <a:lnTo>
                      <a:pt x="609" y="566"/>
                    </a:lnTo>
                    <a:lnTo>
                      <a:pt x="609" y="573"/>
                    </a:lnTo>
                    <a:lnTo>
                      <a:pt x="610" y="581"/>
                    </a:lnTo>
                    <a:lnTo>
                      <a:pt x="610" y="586"/>
                    </a:lnTo>
                    <a:lnTo>
                      <a:pt x="609" y="586"/>
                    </a:lnTo>
                    <a:lnTo>
                      <a:pt x="609" y="597"/>
                    </a:lnTo>
                    <a:lnTo>
                      <a:pt x="606" y="597"/>
                    </a:lnTo>
                    <a:lnTo>
                      <a:pt x="606" y="599"/>
                    </a:lnTo>
                    <a:lnTo>
                      <a:pt x="605" y="600"/>
                    </a:lnTo>
                    <a:lnTo>
                      <a:pt x="606" y="602"/>
                    </a:lnTo>
                    <a:lnTo>
                      <a:pt x="606" y="606"/>
                    </a:lnTo>
                    <a:lnTo>
                      <a:pt x="605" y="608"/>
                    </a:lnTo>
                    <a:lnTo>
                      <a:pt x="605" y="613"/>
                    </a:lnTo>
                    <a:lnTo>
                      <a:pt x="603" y="616"/>
                    </a:lnTo>
                    <a:lnTo>
                      <a:pt x="600" y="616"/>
                    </a:lnTo>
                    <a:lnTo>
                      <a:pt x="596" y="613"/>
                    </a:lnTo>
                    <a:lnTo>
                      <a:pt x="593" y="612"/>
                    </a:lnTo>
                    <a:lnTo>
                      <a:pt x="584" y="610"/>
                    </a:lnTo>
                    <a:lnTo>
                      <a:pt x="580" y="610"/>
                    </a:lnTo>
                    <a:lnTo>
                      <a:pt x="577" y="612"/>
                    </a:lnTo>
                    <a:lnTo>
                      <a:pt x="577" y="625"/>
                    </a:lnTo>
                    <a:lnTo>
                      <a:pt x="576" y="626"/>
                    </a:lnTo>
                    <a:lnTo>
                      <a:pt x="573" y="628"/>
                    </a:lnTo>
                    <a:lnTo>
                      <a:pt x="570" y="629"/>
                    </a:lnTo>
                    <a:lnTo>
                      <a:pt x="568" y="631"/>
                    </a:lnTo>
                    <a:lnTo>
                      <a:pt x="567" y="634"/>
                    </a:lnTo>
                    <a:lnTo>
                      <a:pt x="564" y="635"/>
                    </a:lnTo>
                    <a:lnTo>
                      <a:pt x="563" y="635"/>
                    </a:lnTo>
                    <a:lnTo>
                      <a:pt x="529" y="639"/>
                    </a:lnTo>
                    <a:lnTo>
                      <a:pt x="522" y="639"/>
                    </a:lnTo>
                    <a:lnTo>
                      <a:pt x="522" y="644"/>
                    </a:lnTo>
                    <a:lnTo>
                      <a:pt x="525" y="645"/>
                    </a:lnTo>
                    <a:lnTo>
                      <a:pt x="526" y="650"/>
                    </a:lnTo>
                    <a:lnTo>
                      <a:pt x="525" y="651"/>
                    </a:lnTo>
                    <a:lnTo>
                      <a:pt x="500" y="651"/>
                    </a:lnTo>
                    <a:lnTo>
                      <a:pt x="499" y="652"/>
                    </a:lnTo>
                    <a:lnTo>
                      <a:pt x="497" y="652"/>
                    </a:lnTo>
                    <a:lnTo>
                      <a:pt x="496" y="654"/>
                    </a:lnTo>
                    <a:lnTo>
                      <a:pt x="496" y="655"/>
                    </a:lnTo>
                    <a:lnTo>
                      <a:pt x="497" y="664"/>
                    </a:lnTo>
                    <a:lnTo>
                      <a:pt x="496" y="667"/>
                    </a:lnTo>
                    <a:lnTo>
                      <a:pt x="493" y="668"/>
                    </a:lnTo>
                    <a:lnTo>
                      <a:pt x="489" y="670"/>
                    </a:lnTo>
                    <a:lnTo>
                      <a:pt x="487" y="670"/>
                    </a:lnTo>
                    <a:lnTo>
                      <a:pt x="486" y="671"/>
                    </a:lnTo>
                    <a:lnTo>
                      <a:pt x="486" y="676"/>
                    </a:lnTo>
                    <a:lnTo>
                      <a:pt x="484" y="680"/>
                    </a:lnTo>
                    <a:lnTo>
                      <a:pt x="481" y="683"/>
                    </a:lnTo>
                    <a:lnTo>
                      <a:pt x="481" y="684"/>
                    </a:lnTo>
                    <a:lnTo>
                      <a:pt x="480" y="686"/>
                    </a:lnTo>
                    <a:lnTo>
                      <a:pt x="480" y="689"/>
                    </a:lnTo>
                    <a:lnTo>
                      <a:pt x="484" y="696"/>
                    </a:lnTo>
                    <a:lnTo>
                      <a:pt x="484" y="706"/>
                    </a:lnTo>
                    <a:lnTo>
                      <a:pt x="486" y="708"/>
                    </a:lnTo>
                    <a:lnTo>
                      <a:pt x="486" y="710"/>
                    </a:lnTo>
                    <a:lnTo>
                      <a:pt x="487" y="712"/>
                    </a:lnTo>
                    <a:lnTo>
                      <a:pt x="489" y="716"/>
                    </a:lnTo>
                    <a:lnTo>
                      <a:pt x="489" y="744"/>
                    </a:lnTo>
                    <a:lnTo>
                      <a:pt x="487" y="745"/>
                    </a:lnTo>
                    <a:lnTo>
                      <a:pt x="487" y="747"/>
                    </a:lnTo>
                    <a:lnTo>
                      <a:pt x="486" y="748"/>
                    </a:lnTo>
                    <a:lnTo>
                      <a:pt x="477" y="748"/>
                    </a:lnTo>
                    <a:lnTo>
                      <a:pt x="476" y="750"/>
                    </a:lnTo>
                    <a:lnTo>
                      <a:pt x="474" y="751"/>
                    </a:lnTo>
                    <a:lnTo>
                      <a:pt x="474" y="758"/>
                    </a:lnTo>
                    <a:lnTo>
                      <a:pt x="473" y="760"/>
                    </a:lnTo>
                    <a:lnTo>
                      <a:pt x="471" y="763"/>
                    </a:lnTo>
                    <a:lnTo>
                      <a:pt x="470" y="767"/>
                    </a:lnTo>
                    <a:lnTo>
                      <a:pt x="470" y="770"/>
                    </a:lnTo>
                    <a:lnTo>
                      <a:pt x="468" y="773"/>
                    </a:lnTo>
                    <a:lnTo>
                      <a:pt x="468" y="774"/>
                    </a:lnTo>
                    <a:lnTo>
                      <a:pt x="470" y="776"/>
                    </a:lnTo>
                    <a:lnTo>
                      <a:pt x="471" y="777"/>
                    </a:lnTo>
                    <a:lnTo>
                      <a:pt x="476" y="776"/>
                    </a:lnTo>
                    <a:lnTo>
                      <a:pt x="478" y="776"/>
                    </a:lnTo>
                    <a:lnTo>
                      <a:pt x="487" y="777"/>
                    </a:lnTo>
                    <a:lnTo>
                      <a:pt x="490" y="776"/>
                    </a:lnTo>
                    <a:lnTo>
                      <a:pt x="496" y="776"/>
                    </a:lnTo>
                    <a:lnTo>
                      <a:pt x="497" y="779"/>
                    </a:lnTo>
                    <a:lnTo>
                      <a:pt x="499" y="779"/>
                    </a:lnTo>
                    <a:lnTo>
                      <a:pt x="499" y="795"/>
                    </a:lnTo>
                    <a:lnTo>
                      <a:pt x="497" y="797"/>
                    </a:lnTo>
                    <a:lnTo>
                      <a:pt x="490" y="797"/>
                    </a:lnTo>
                    <a:lnTo>
                      <a:pt x="489" y="800"/>
                    </a:lnTo>
                    <a:lnTo>
                      <a:pt x="489" y="802"/>
                    </a:lnTo>
                    <a:lnTo>
                      <a:pt x="487" y="805"/>
                    </a:lnTo>
                    <a:lnTo>
                      <a:pt x="481" y="805"/>
                    </a:lnTo>
                    <a:lnTo>
                      <a:pt x="480" y="806"/>
                    </a:lnTo>
                    <a:lnTo>
                      <a:pt x="478" y="806"/>
                    </a:lnTo>
                    <a:lnTo>
                      <a:pt x="476" y="808"/>
                    </a:lnTo>
                    <a:lnTo>
                      <a:pt x="476" y="818"/>
                    </a:lnTo>
                    <a:lnTo>
                      <a:pt x="474" y="821"/>
                    </a:lnTo>
                    <a:lnTo>
                      <a:pt x="476" y="826"/>
                    </a:lnTo>
                    <a:lnTo>
                      <a:pt x="477" y="829"/>
                    </a:lnTo>
                    <a:lnTo>
                      <a:pt x="477" y="844"/>
                    </a:lnTo>
                    <a:lnTo>
                      <a:pt x="476" y="848"/>
                    </a:lnTo>
                    <a:lnTo>
                      <a:pt x="476" y="853"/>
                    </a:lnTo>
                    <a:lnTo>
                      <a:pt x="474" y="850"/>
                    </a:lnTo>
                    <a:lnTo>
                      <a:pt x="471" y="851"/>
                    </a:lnTo>
                    <a:lnTo>
                      <a:pt x="467" y="855"/>
                    </a:lnTo>
                    <a:lnTo>
                      <a:pt x="465" y="858"/>
                    </a:lnTo>
                    <a:lnTo>
                      <a:pt x="463" y="868"/>
                    </a:lnTo>
                    <a:lnTo>
                      <a:pt x="457" y="871"/>
                    </a:lnTo>
                    <a:lnTo>
                      <a:pt x="448" y="880"/>
                    </a:lnTo>
                    <a:lnTo>
                      <a:pt x="444" y="889"/>
                    </a:lnTo>
                    <a:lnTo>
                      <a:pt x="439" y="889"/>
                    </a:lnTo>
                    <a:lnTo>
                      <a:pt x="439" y="886"/>
                    </a:lnTo>
                    <a:lnTo>
                      <a:pt x="444" y="884"/>
                    </a:lnTo>
                    <a:lnTo>
                      <a:pt x="445" y="880"/>
                    </a:lnTo>
                    <a:lnTo>
                      <a:pt x="450" y="876"/>
                    </a:lnTo>
                    <a:lnTo>
                      <a:pt x="452" y="876"/>
                    </a:lnTo>
                    <a:lnTo>
                      <a:pt x="452" y="874"/>
                    </a:lnTo>
                    <a:lnTo>
                      <a:pt x="451" y="873"/>
                    </a:lnTo>
                    <a:lnTo>
                      <a:pt x="450" y="868"/>
                    </a:lnTo>
                    <a:lnTo>
                      <a:pt x="442" y="858"/>
                    </a:lnTo>
                    <a:lnTo>
                      <a:pt x="438" y="855"/>
                    </a:lnTo>
                    <a:lnTo>
                      <a:pt x="436" y="857"/>
                    </a:lnTo>
                    <a:lnTo>
                      <a:pt x="428" y="857"/>
                    </a:lnTo>
                    <a:lnTo>
                      <a:pt x="425" y="861"/>
                    </a:lnTo>
                    <a:lnTo>
                      <a:pt x="423" y="863"/>
                    </a:lnTo>
                    <a:lnTo>
                      <a:pt x="421" y="867"/>
                    </a:lnTo>
                    <a:lnTo>
                      <a:pt x="410" y="861"/>
                    </a:lnTo>
                    <a:lnTo>
                      <a:pt x="406" y="861"/>
                    </a:lnTo>
                    <a:lnTo>
                      <a:pt x="405" y="863"/>
                    </a:lnTo>
                    <a:lnTo>
                      <a:pt x="405" y="867"/>
                    </a:lnTo>
                    <a:lnTo>
                      <a:pt x="387" y="860"/>
                    </a:lnTo>
                    <a:lnTo>
                      <a:pt x="383" y="860"/>
                    </a:lnTo>
                    <a:lnTo>
                      <a:pt x="380" y="863"/>
                    </a:lnTo>
                    <a:lnTo>
                      <a:pt x="373" y="864"/>
                    </a:lnTo>
                    <a:lnTo>
                      <a:pt x="368" y="864"/>
                    </a:lnTo>
                    <a:lnTo>
                      <a:pt x="364" y="870"/>
                    </a:lnTo>
                    <a:lnTo>
                      <a:pt x="360" y="873"/>
                    </a:lnTo>
                    <a:lnTo>
                      <a:pt x="354" y="873"/>
                    </a:lnTo>
                    <a:lnTo>
                      <a:pt x="339" y="876"/>
                    </a:lnTo>
                    <a:lnTo>
                      <a:pt x="332" y="877"/>
                    </a:lnTo>
                    <a:lnTo>
                      <a:pt x="323" y="876"/>
                    </a:lnTo>
                    <a:lnTo>
                      <a:pt x="319" y="873"/>
                    </a:lnTo>
                    <a:lnTo>
                      <a:pt x="299" y="873"/>
                    </a:lnTo>
                    <a:lnTo>
                      <a:pt x="293" y="876"/>
                    </a:lnTo>
                    <a:lnTo>
                      <a:pt x="289" y="877"/>
                    </a:lnTo>
                    <a:lnTo>
                      <a:pt x="287" y="880"/>
                    </a:lnTo>
                    <a:lnTo>
                      <a:pt x="283" y="882"/>
                    </a:lnTo>
                    <a:lnTo>
                      <a:pt x="280" y="884"/>
                    </a:lnTo>
                    <a:lnTo>
                      <a:pt x="280" y="892"/>
                    </a:lnTo>
                    <a:lnTo>
                      <a:pt x="277" y="895"/>
                    </a:lnTo>
                    <a:lnTo>
                      <a:pt x="277" y="899"/>
                    </a:lnTo>
                    <a:lnTo>
                      <a:pt x="271" y="899"/>
                    </a:lnTo>
                    <a:lnTo>
                      <a:pt x="271" y="902"/>
                    </a:lnTo>
                    <a:lnTo>
                      <a:pt x="270" y="900"/>
                    </a:lnTo>
                    <a:lnTo>
                      <a:pt x="264" y="913"/>
                    </a:lnTo>
                    <a:lnTo>
                      <a:pt x="263" y="918"/>
                    </a:lnTo>
                    <a:lnTo>
                      <a:pt x="260" y="921"/>
                    </a:lnTo>
                    <a:lnTo>
                      <a:pt x="260" y="925"/>
                    </a:lnTo>
                    <a:lnTo>
                      <a:pt x="251" y="935"/>
                    </a:lnTo>
                    <a:lnTo>
                      <a:pt x="247" y="941"/>
                    </a:lnTo>
                    <a:lnTo>
                      <a:pt x="239" y="951"/>
                    </a:lnTo>
                    <a:lnTo>
                      <a:pt x="238" y="957"/>
                    </a:lnTo>
                    <a:lnTo>
                      <a:pt x="235" y="958"/>
                    </a:lnTo>
                    <a:lnTo>
                      <a:pt x="234" y="966"/>
                    </a:lnTo>
                    <a:lnTo>
                      <a:pt x="229" y="967"/>
                    </a:lnTo>
                    <a:lnTo>
                      <a:pt x="228" y="971"/>
                    </a:lnTo>
                    <a:lnTo>
                      <a:pt x="225" y="973"/>
                    </a:lnTo>
                    <a:lnTo>
                      <a:pt x="220" y="973"/>
                    </a:lnTo>
                    <a:lnTo>
                      <a:pt x="220" y="969"/>
                    </a:lnTo>
                    <a:lnTo>
                      <a:pt x="228" y="967"/>
                    </a:lnTo>
                    <a:lnTo>
                      <a:pt x="229" y="966"/>
                    </a:lnTo>
                    <a:lnTo>
                      <a:pt x="229" y="960"/>
                    </a:lnTo>
                    <a:lnTo>
                      <a:pt x="228" y="958"/>
                    </a:lnTo>
                    <a:lnTo>
                      <a:pt x="229" y="955"/>
                    </a:lnTo>
                    <a:lnTo>
                      <a:pt x="228" y="951"/>
                    </a:lnTo>
                    <a:lnTo>
                      <a:pt x="226" y="948"/>
                    </a:lnTo>
                    <a:lnTo>
                      <a:pt x="223" y="945"/>
                    </a:lnTo>
                    <a:lnTo>
                      <a:pt x="219" y="942"/>
                    </a:lnTo>
                    <a:lnTo>
                      <a:pt x="213" y="938"/>
                    </a:lnTo>
                    <a:lnTo>
                      <a:pt x="205" y="938"/>
                    </a:lnTo>
                    <a:lnTo>
                      <a:pt x="199" y="944"/>
                    </a:lnTo>
                    <a:lnTo>
                      <a:pt x="196" y="944"/>
                    </a:lnTo>
                    <a:lnTo>
                      <a:pt x="191" y="945"/>
                    </a:lnTo>
                    <a:lnTo>
                      <a:pt x="184" y="954"/>
                    </a:lnTo>
                    <a:lnTo>
                      <a:pt x="177" y="955"/>
                    </a:lnTo>
                    <a:lnTo>
                      <a:pt x="173" y="957"/>
                    </a:lnTo>
                    <a:lnTo>
                      <a:pt x="167" y="961"/>
                    </a:lnTo>
                    <a:lnTo>
                      <a:pt x="160" y="964"/>
                    </a:lnTo>
                    <a:lnTo>
                      <a:pt x="158" y="961"/>
                    </a:lnTo>
                    <a:lnTo>
                      <a:pt x="154" y="954"/>
                    </a:lnTo>
                    <a:lnTo>
                      <a:pt x="152" y="948"/>
                    </a:lnTo>
                    <a:lnTo>
                      <a:pt x="152" y="947"/>
                    </a:lnTo>
                    <a:lnTo>
                      <a:pt x="154" y="947"/>
                    </a:lnTo>
                    <a:lnTo>
                      <a:pt x="158" y="942"/>
                    </a:lnTo>
                    <a:lnTo>
                      <a:pt x="157" y="940"/>
                    </a:lnTo>
                    <a:lnTo>
                      <a:pt x="157" y="938"/>
                    </a:lnTo>
                    <a:lnTo>
                      <a:pt x="161" y="935"/>
                    </a:lnTo>
                    <a:lnTo>
                      <a:pt x="163" y="934"/>
                    </a:lnTo>
                    <a:lnTo>
                      <a:pt x="165" y="932"/>
                    </a:lnTo>
                    <a:lnTo>
                      <a:pt x="173" y="932"/>
                    </a:lnTo>
                    <a:lnTo>
                      <a:pt x="176" y="929"/>
                    </a:lnTo>
                    <a:lnTo>
                      <a:pt x="180" y="924"/>
                    </a:lnTo>
                    <a:lnTo>
                      <a:pt x="178" y="922"/>
                    </a:lnTo>
                    <a:lnTo>
                      <a:pt x="165" y="915"/>
                    </a:lnTo>
                    <a:lnTo>
                      <a:pt x="165" y="912"/>
                    </a:lnTo>
                    <a:lnTo>
                      <a:pt x="171" y="906"/>
                    </a:lnTo>
                    <a:lnTo>
                      <a:pt x="174" y="905"/>
                    </a:lnTo>
                    <a:lnTo>
                      <a:pt x="174" y="897"/>
                    </a:lnTo>
                    <a:lnTo>
                      <a:pt x="168" y="893"/>
                    </a:lnTo>
                    <a:lnTo>
                      <a:pt x="165" y="893"/>
                    </a:lnTo>
                    <a:lnTo>
                      <a:pt x="161" y="897"/>
                    </a:lnTo>
                    <a:lnTo>
                      <a:pt x="160" y="897"/>
                    </a:lnTo>
                    <a:lnTo>
                      <a:pt x="157" y="896"/>
                    </a:lnTo>
                    <a:lnTo>
                      <a:pt x="152" y="893"/>
                    </a:lnTo>
                    <a:lnTo>
                      <a:pt x="147" y="890"/>
                    </a:lnTo>
                    <a:lnTo>
                      <a:pt x="145" y="890"/>
                    </a:lnTo>
                    <a:lnTo>
                      <a:pt x="142" y="889"/>
                    </a:lnTo>
                    <a:lnTo>
                      <a:pt x="141" y="884"/>
                    </a:lnTo>
                    <a:lnTo>
                      <a:pt x="141" y="880"/>
                    </a:lnTo>
                    <a:lnTo>
                      <a:pt x="138" y="879"/>
                    </a:lnTo>
                    <a:lnTo>
                      <a:pt x="141" y="874"/>
                    </a:lnTo>
                    <a:lnTo>
                      <a:pt x="139" y="874"/>
                    </a:lnTo>
                    <a:lnTo>
                      <a:pt x="139" y="870"/>
                    </a:lnTo>
                    <a:lnTo>
                      <a:pt x="132" y="870"/>
                    </a:lnTo>
                    <a:lnTo>
                      <a:pt x="132" y="867"/>
                    </a:lnTo>
                    <a:lnTo>
                      <a:pt x="131" y="867"/>
                    </a:lnTo>
                    <a:lnTo>
                      <a:pt x="131" y="864"/>
                    </a:lnTo>
                    <a:lnTo>
                      <a:pt x="132" y="861"/>
                    </a:lnTo>
                    <a:lnTo>
                      <a:pt x="131" y="860"/>
                    </a:lnTo>
                    <a:lnTo>
                      <a:pt x="126" y="860"/>
                    </a:lnTo>
                    <a:lnTo>
                      <a:pt x="122" y="857"/>
                    </a:lnTo>
                    <a:lnTo>
                      <a:pt x="120" y="855"/>
                    </a:lnTo>
                    <a:lnTo>
                      <a:pt x="118" y="853"/>
                    </a:lnTo>
                    <a:lnTo>
                      <a:pt x="113" y="853"/>
                    </a:lnTo>
                    <a:lnTo>
                      <a:pt x="112" y="851"/>
                    </a:lnTo>
                    <a:lnTo>
                      <a:pt x="109" y="848"/>
                    </a:lnTo>
                    <a:lnTo>
                      <a:pt x="103" y="848"/>
                    </a:lnTo>
                    <a:lnTo>
                      <a:pt x="103" y="847"/>
                    </a:lnTo>
                    <a:lnTo>
                      <a:pt x="102" y="842"/>
                    </a:lnTo>
                    <a:lnTo>
                      <a:pt x="106" y="842"/>
                    </a:lnTo>
                    <a:lnTo>
                      <a:pt x="109" y="841"/>
                    </a:lnTo>
                    <a:lnTo>
                      <a:pt x="112" y="838"/>
                    </a:lnTo>
                    <a:lnTo>
                      <a:pt x="116" y="841"/>
                    </a:lnTo>
                    <a:lnTo>
                      <a:pt x="125" y="841"/>
                    </a:lnTo>
                    <a:lnTo>
                      <a:pt x="125" y="838"/>
                    </a:lnTo>
                    <a:lnTo>
                      <a:pt x="126" y="838"/>
                    </a:lnTo>
                    <a:lnTo>
                      <a:pt x="126" y="837"/>
                    </a:lnTo>
                    <a:lnTo>
                      <a:pt x="125" y="832"/>
                    </a:lnTo>
                    <a:lnTo>
                      <a:pt x="123" y="829"/>
                    </a:lnTo>
                    <a:lnTo>
                      <a:pt x="123" y="828"/>
                    </a:lnTo>
                    <a:lnTo>
                      <a:pt x="120" y="818"/>
                    </a:lnTo>
                    <a:lnTo>
                      <a:pt x="119" y="813"/>
                    </a:lnTo>
                    <a:lnTo>
                      <a:pt x="119" y="806"/>
                    </a:lnTo>
                    <a:lnTo>
                      <a:pt x="116" y="800"/>
                    </a:lnTo>
                    <a:lnTo>
                      <a:pt x="116" y="795"/>
                    </a:lnTo>
                    <a:lnTo>
                      <a:pt x="119" y="792"/>
                    </a:lnTo>
                    <a:lnTo>
                      <a:pt x="120" y="795"/>
                    </a:lnTo>
                    <a:lnTo>
                      <a:pt x="120" y="796"/>
                    </a:lnTo>
                    <a:lnTo>
                      <a:pt x="123" y="796"/>
                    </a:lnTo>
                    <a:lnTo>
                      <a:pt x="125" y="795"/>
                    </a:lnTo>
                    <a:lnTo>
                      <a:pt x="125" y="792"/>
                    </a:lnTo>
                    <a:lnTo>
                      <a:pt x="129" y="795"/>
                    </a:lnTo>
                    <a:lnTo>
                      <a:pt x="129" y="796"/>
                    </a:lnTo>
                    <a:lnTo>
                      <a:pt x="131" y="796"/>
                    </a:lnTo>
                    <a:lnTo>
                      <a:pt x="139" y="795"/>
                    </a:lnTo>
                    <a:lnTo>
                      <a:pt x="144" y="796"/>
                    </a:lnTo>
                    <a:lnTo>
                      <a:pt x="144" y="799"/>
                    </a:lnTo>
                    <a:lnTo>
                      <a:pt x="147" y="799"/>
                    </a:lnTo>
                    <a:lnTo>
                      <a:pt x="152" y="796"/>
                    </a:lnTo>
                    <a:lnTo>
                      <a:pt x="155" y="792"/>
                    </a:lnTo>
                    <a:lnTo>
                      <a:pt x="160" y="792"/>
                    </a:lnTo>
                    <a:lnTo>
                      <a:pt x="161" y="790"/>
                    </a:lnTo>
                    <a:lnTo>
                      <a:pt x="161" y="787"/>
                    </a:lnTo>
                    <a:lnTo>
                      <a:pt x="164" y="786"/>
                    </a:lnTo>
                    <a:lnTo>
                      <a:pt x="165" y="786"/>
                    </a:lnTo>
                    <a:lnTo>
                      <a:pt x="165" y="777"/>
                    </a:lnTo>
                    <a:lnTo>
                      <a:pt x="164" y="773"/>
                    </a:lnTo>
                    <a:lnTo>
                      <a:pt x="164" y="771"/>
                    </a:lnTo>
                    <a:lnTo>
                      <a:pt x="165" y="768"/>
                    </a:lnTo>
                    <a:lnTo>
                      <a:pt x="174" y="768"/>
                    </a:lnTo>
                    <a:lnTo>
                      <a:pt x="174" y="771"/>
                    </a:lnTo>
                    <a:lnTo>
                      <a:pt x="176" y="776"/>
                    </a:lnTo>
                    <a:lnTo>
                      <a:pt x="178" y="777"/>
                    </a:lnTo>
                    <a:lnTo>
                      <a:pt x="178" y="780"/>
                    </a:lnTo>
                    <a:lnTo>
                      <a:pt x="180" y="780"/>
                    </a:lnTo>
                    <a:lnTo>
                      <a:pt x="184" y="777"/>
                    </a:lnTo>
                    <a:lnTo>
                      <a:pt x="187" y="776"/>
                    </a:lnTo>
                    <a:lnTo>
                      <a:pt x="187" y="768"/>
                    </a:lnTo>
                    <a:lnTo>
                      <a:pt x="186" y="767"/>
                    </a:lnTo>
                    <a:lnTo>
                      <a:pt x="186" y="764"/>
                    </a:lnTo>
                    <a:lnTo>
                      <a:pt x="187" y="758"/>
                    </a:lnTo>
                    <a:lnTo>
                      <a:pt x="191" y="754"/>
                    </a:lnTo>
                    <a:lnTo>
                      <a:pt x="193" y="750"/>
                    </a:lnTo>
                    <a:lnTo>
                      <a:pt x="197" y="737"/>
                    </a:lnTo>
                    <a:lnTo>
                      <a:pt x="200" y="732"/>
                    </a:lnTo>
                    <a:lnTo>
                      <a:pt x="199" y="731"/>
                    </a:lnTo>
                    <a:lnTo>
                      <a:pt x="196" y="732"/>
                    </a:lnTo>
                    <a:lnTo>
                      <a:pt x="191" y="731"/>
                    </a:lnTo>
                    <a:lnTo>
                      <a:pt x="187" y="732"/>
                    </a:lnTo>
                    <a:lnTo>
                      <a:pt x="181" y="732"/>
                    </a:lnTo>
                    <a:lnTo>
                      <a:pt x="178" y="731"/>
                    </a:lnTo>
                    <a:lnTo>
                      <a:pt x="177" y="732"/>
                    </a:lnTo>
                    <a:lnTo>
                      <a:pt x="177" y="737"/>
                    </a:lnTo>
                    <a:lnTo>
                      <a:pt x="174" y="735"/>
                    </a:lnTo>
                    <a:lnTo>
                      <a:pt x="168" y="732"/>
                    </a:lnTo>
                    <a:lnTo>
                      <a:pt x="167" y="731"/>
                    </a:lnTo>
                    <a:lnTo>
                      <a:pt x="154" y="724"/>
                    </a:lnTo>
                    <a:lnTo>
                      <a:pt x="151" y="722"/>
                    </a:lnTo>
                    <a:lnTo>
                      <a:pt x="149" y="718"/>
                    </a:lnTo>
                    <a:lnTo>
                      <a:pt x="145" y="716"/>
                    </a:lnTo>
                    <a:lnTo>
                      <a:pt x="144" y="712"/>
                    </a:lnTo>
                    <a:lnTo>
                      <a:pt x="141" y="709"/>
                    </a:lnTo>
                    <a:lnTo>
                      <a:pt x="136" y="705"/>
                    </a:lnTo>
                    <a:lnTo>
                      <a:pt x="135" y="703"/>
                    </a:lnTo>
                    <a:lnTo>
                      <a:pt x="132" y="705"/>
                    </a:lnTo>
                    <a:lnTo>
                      <a:pt x="131" y="703"/>
                    </a:lnTo>
                    <a:lnTo>
                      <a:pt x="126" y="703"/>
                    </a:lnTo>
                    <a:lnTo>
                      <a:pt x="125" y="700"/>
                    </a:lnTo>
                    <a:lnTo>
                      <a:pt x="122" y="703"/>
                    </a:lnTo>
                    <a:lnTo>
                      <a:pt x="120" y="700"/>
                    </a:lnTo>
                    <a:lnTo>
                      <a:pt x="116" y="695"/>
                    </a:lnTo>
                    <a:lnTo>
                      <a:pt x="113" y="695"/>
                    </a:lnTo>
                    <a:lnTo>
                      <a:pt x="109" y="697"/>
                    </a:lnTo>
                    <a:lnTo>
                      <a:pt x="106" y="700"/>
                    </a:lnTo>
                    <a:lnTo>
                      <a:pt x="103" y="705"/>
                    </a:lnTo>
                    <a:lnTo>
                      <a:pt x="102" y="705"/>
                    </a:lnTo>
                    <a:lnTo>
                      <a:pt x="99" y="703"/>
                    </a:lnTo>
                    <a:lnTo>
                      <a:pt x="97" y="700"/>
                    </a:lnTo>
                    <a:lnTo>
                      <a:pt x="94" y="695"/>
                    </a:lnTo>
                    <a:lnTo>
                      <a:pt x="93" y="693"/>
                    </a:lnTo>
                    <a:lnTo>
                      <a:pt x="93" y="690"/>
                    </a:lnTo>
                    <a:lnTo>
                      <a:pt x="90" y="689"/>
                    </a:lnTo>
                    <a:lnTo>
                      <a:pt x="89" y="684"/>
                    </a:lnTo>
                    <a:lnTo>
                      <a:pt x="83" y="680"/>
                    </a:lnTo>
                    <a:lnTo>
                      <a:pt x="83" y="676"/>
                    </a:lnTo>
                    <a:lnTo>
                      <a:pt x="81" y="676"/>
                    </a:lnTo>
                    <a:lnTo>
                      <a:pt x="74" y="683"/>
                    </a:lnTo>
                    <a:lnTo>
                      <a:pt x="71" y="684"/>
                    </a:lnTo>
                    <a:lnTo>
                      <a:pt x="70" y="684"/>
                    </a:lnTo>
                    <a:lnTo>
                      <a:pt x="67" y="687"/>
                    </a:lnTo>
                    <a:lnTo>
                      <a:pt x="64" y="687"/>
                    </a:lnTo>
                    <a:lnTo>
                      <a:pt x="64" y="684"/>
                    </a:lnTo>
                    <a:lnTo>
                      <a:pt x="60" y="683"/>
                    </a:lnTo>
                    <a:lnTo>
                      <a:pt x="60" y="680"/>
                    </a:lnTo>
                    <a:lnTo>
                      <a:pt x="64" y="680"/>
                    </a:lnTo>
                    <a:lnTo>
                      <a:pt x="64" y="674"/>
                    </a:lnTo>
                    <a:lnTo>
                      <a:pt x="55" y="674"/>
                    </a:lnTo>
                    <a:lnTo>
                      <a:pt x="55" y="666"/>
                    </a:lnTo>
                    <a:lnTo>
                      <a:pt x="58" y="664"/>
                    </a:lnTo>
                    <a:lnTo>
                      <a:pt x="62" y="661"/>
                    </a:lnTo>
                    <a:lnTo>
                      <a:pt x="68" y="658"/>
                    </a:lnTo>
                    <a:lnTo>
                      <a:pt x="70" y="658"/>
                    </a:lnTo>
                    <a:lnTo>
                      <a:pt x="70" y="655"/>
                    </a:lnTo>
                    <a:lnTo>
                      <a:pt x="73" y="652"/>
                    </a:lnTo>
                    <a:lnTo>
                      <a:pt x="70" y="652"/>
                    </a:lnTo>
                    <a:lnTo>
                      <a:pt x="60" y="655"/>
                    </a:lnTo>
                    <a:lnTo>
                      <a:pt x="51" y="655"/>
                    </a:lnTo>
                    <a:lnTo>
                      <a:pt x="49" y="651"/>
                    </a:lnTo>
                    <a:lnTo>
                      <a:pt x="49" y="647"/>
                    </a:lnTo>
                    <a:lnTo>
                      <a:pt x="47" y="642"/>
                    </a:lnTo>
                    <a:lnTo>
                      <a:pt x="47" y="635"/>
                    </a:lnTo>
                    <a:lnTo>
                      <a:pt x="45" y="635"/>
                    </a:lnTo>
                    <a:lnTo>
                      <a:pt x="41" y="632"/>
                    </a:lnTo>
                    <a:lnTo>
                      <a:pt x="42" y="631"/>
                    </a:lnTo>
                    <a:lnTo>
                      <a:pt x="39" y="623"/>
                    </a:lnTo>
                    <a:lnTo>
                      <a:pt x="38" y="622"/>
                    </a:lnTo>
                    <a:lnTo>
                      <a:pt x="38" y="610"/>
                    </a:lnTo>
                    <a:lnTo>
                      <a:pt x="33" y="610"/>
                    </a:lnTo>
                    <a:lnTo>
                      <a:pt x="29" y="612"/>
                    </a:lnTo>
                    <a:lnTo>
                      <a:pt x="25" y="613"/>
                    </a:lnTo>
                    <a:lnTo>
                      <a:pt x="16" y="618"/>
                    </a:lnTo>
                    <a:lnTo>
                      <a:pt x="15" y="618"/>
                    </a:lnTo>
                    <a:lnTo>
                      <a:pt x="15" y="609"/>
                    </a:lnTo>
                    <a:lnTo>
                      <a:pt x="16" y="605"/>
                    </a:lnTo>
                    <a:lnTo>
                      <a:pt x="20" y="596"/>
                    </a:lnTo>
                    <a:lnTo>
                      <a:pt x="19" y="596"/>
                    </a:lnTo>
                    <a:lnTo>
                      <a:pt x="20" y="592"/>
                    </a:lnTo>
                    <a:lnTo>
                      <a:pt x="19" y="590"/>
                    </a:lnTo>
                    <a:lnTo>
                      <a:pt x="15" y="590"/>
                    </a:lnTo>
                    <a:lnTo>
                      <a:pt x="15" y="589"/>
                    </a:lnTo>
                    <a:lnTo>
                      <a:pt x="13" y="586"/>
                    </a:lnTo>
                    <a:lnTo>
                      <a:pt x="13" y="577"/>
                    </a:lnTo>
                    <a:lnTo>
                      <a:pt x="10" y="577"/>
                    </a:lnTo>
                    <a:lnTo>
                      <a:pt x="5" y="580"/>
                    </a:lnTo>
                    <a:lnTo>
                      <a:pt x="0" y="571"/>
                    </a:lnTo>
                    <a:lnTo>
                      <a:pt x="0" y="570"/>
                    </a:lnTo>
                    <a:lnTo>
                      <a:pt x="5" y="567"/>
                    </a:lnTo>
                    <a:lnTo>
                      <a:pt x="9" y="564"/>
                    </a:lnTo>
                    <a:lnTo>
                      <a:pt x="13" y="564"/>
                    </a:lnTo>
                    <a:lnTo>
                      <a:pt x="18" y="563"/>
                    </a:lnTo>
                    <a:lnTo>
                      <a:pt x="19" y="563"/>
                    </a:lnTo>
                    <a:lnTo>
                      <a:pt x="25" y="560"/>
                    </a:lnTo>
                    <a:lnTo>
                      <a:pt x="28" y="560"/>
                    </a:lnTo>
                    <a:lnTo>
                      <a:pt x="28" y="558"/>
                    </a:lnTo>
                    <a:lnTo>
                      <a:pt x="25" y="550"/>
                    </a:lnTo>
                    <a:lnTo>
                      <a:pt x="22" y="545"/>
                    </a:lnTo>
                    <a:lnTo>
                      <a:pt x="22" y="544"/>
                    </a:lnTo>
                    <a:lnTo>
                      <a:pt x="18" y="545"/>
                    </a:lnTo>
                    <a:lnTo>
                      <a:pt x="13" y="545"/>
                    </a:lnTo>
                    <a:lnTo>
                      <a:pt x="13" y="544"/>
                    </a:lnTo>
                    <a:lnTo>
                      <a:pt x="10" y="539"/>
                    </a:lnTo>
                    <a:lnTo>
                      <a:pt x="9" y="535"/>
                    </a:lnTo>
                    <a:lnTo>
                      <a:pt x="7" y="529"/>
                    </a:lnTo>
                    <a:lnTo>
                      <a:pt x="7" y="526"/>
                    </a:lnTo>
                    <a:lnTo>
                      <a:pt x="12" y="526"/>
                    </a:lnTo>
                    <a:lnTo>
                      <a:pt x="13" y="523"/>
                    </a:lnTo>
                    <a:lnTo>
                      <a:pt x="12" y="523"/>
                    </a:lnTo>
                    <a:lnTo>
                      <a:pt x="9" y="522"/>
                    </a:lnTo>
                    <a:lnTo>
                      <a:pt x="7" y="522"/>
                    </a:lnTo>
                    <a:lnTo>
                      <a:pt x="7" y="519"/>
                    </a:lnTo>
                    <a:lnTo>
                      <a:pt x="12" y="519"/>
                    </a:lnTo>
                    <a:lnTo>
                      <a:pt x="12" y="518"/>
                    </a:lnTo>
                    <a:lnTo>
                      <a:pt x="9" y="513"/>
                    </a:lnTo>
                    <a:lnTo>
                      <a:pt x="7" y="509"/>
                    </a:lnTo>
                    <a:lnTo>
                      <a:pt x="7" y="508"/>
                    </a:lnTo>
                    <a:lnTo>
                      <a:pt x="9" y="505"/>
                    </a:lnTo>
                    <a:lnTo>
                      <a:pt x="9" y="499"/>
                    </a:lnTo>
                    <a:lnTo>
                      <a:pt x="7" y="499"/>
                    </a:lnTo>
                    <a:lnTo>
                      <a:pt x="7" y="496"/>
                    </a:lnTo>
                    <a:lnTo>
                      <a:pt x="9" y="494"/>
                    </a:lnTo>
                    <a:lnTo>
                      <a:pt x="12" y="494"/>
                    </a:lnTo>
                    <a:lnTo>
                      <a:pt x="12" y="492"/>
                    </a:lnTo>
                    <a:lnTo>
                      <a:pt x="13" y="492"/>
                    </a:lnTo>
                    <a:lnTo>
                      <a:pt x="13" y="494"/>
                    </a:lnTo>
                    <a:lnTo>
                      <a:pt x="18" y="494"/>
                    </a:lnTo>
                    <a:lnTo>
                      <a:pt x="26" y="492"/>
                    </a:lnTo>
                    <a:lnTo>
                      <a:pt x="20" y="489"/>
                    </a:lnTo>
                    <a:lnTo>
                      <a:pt x="22" y="489"/>
                    </a:lnTo>
                    <a:lnTo>
                      <a:pt x="26" y="486"/>
                    </a:lnTo>
                    <a:lnTo>
                      <a:pt x="28" y="487"/>
                    </a:lnTo>
                    <a:lnTo>
                      <a:pt x="31" y="487"/>
                    </a:lnTo>
                    <a:lnTo>
                      <a:pt x="32" y="492"/>
                    </a:lnTo>
                    <a:lnTo>
                      <a:pt x="35" y="492"/>
                    </a:lnTo>
                    <a:lnTo>
                      <a:pt x="36" y="493"/>
                    </a:lnTo>
                    <a:lnTo>
                      <a:pt x="39" y="493"/>
                    </a:lnTo>
                    <a:lnTo>
                      <a:pt x="41" y="492"/>
                    </a:lnTo>
                    <a:lnTo>
                      <a:pt x="47" y="492"/>
                    </a:lnTo>
                    <a:lnTo>
                      <a:pt x="47" y="496"/>
                    </a:lnTo>
                    <a:lnTo>
                      <a:pt x="51" y="497"/>
                    </a:lnTo>
                    <a:lnTo>
                      <a:pt x="54" y="500"/>
                    </a:lnTo>
                    <a:lnTo>
                      <a:pt x="51" y="500"/>
                    </a:lnTo>
                    <a:lnTo>
                      <a:pt x="51" y="502"/>
                    </a:lnTo>
                    <a:lnTo>
                      <a:pt x="54" y="502"/>
                    </a:lnTo>
                    <a:lnTo>
                      <a:pt x="55" y="500"/>
                    </a:lnTo>
                    <a:lnTo>
                      <a:pt x="58" y="500"/>
                    </a:lnTo>
                    <a:lnTo>
                      <a:pt x="58" y="502"/>
                    </a:lnTo>
                    <a:lnTo>
                      <a:pt x="68" y="502"/>
                    </a:lnTo>
                    <a:lnTo>
                      <a:pt x="68" y="505"/>
                    </a:lnTo>
                    <a:lnTo>
                      <a:pt x="70" y="505"/>
                    </a:lnTo>
                    <a:lnTo>
                      <a:pt x="73" y="506"/>
                    </a:lnTo>
                    <a:lnTo>
                      <a:pt x="81" y="506"/>
                    </a:lnTo>
                    <a:lnTo>
                      <a:pt x="81" y="502"/>
                    </a:lnTo>
                    <a:lnTo>
                      <a:pt x="87" y="502"/>
                    </a:lnTo>
                    <a:lnTo>
                      <a:pt x="87" y="496"/>
                    </a:lnTo>
                    <a:lnTo>
                      <a:pt x="89" y="494"/>
                    </a:lnTo>
                    <a:lnTo>
                      <a:pt x="91" y="493"/>
                    </a:lnTo>
                    <a:lnTo>
                      <a:pt x="91" y="484"/>
                    </a:lnTo>
                    <a:lnTo>
                      <a:pt x="89" y="483"/>
                    </a:lnTo>
                    <a:lnTo>
                      <a:pt x="89" y="479"/>
                    </a:lnTo>
                    <a:lnTo>
                      <a:pt x="87" y="476"/>
                    </a:lnTo>
                    <a:lnTo>
                      <a:pt x="84" y="471"/>
                    </a:lnTo>
                    <a:lnTo>
                      <a:pt x="84" y="465"/>
                    </a:lnTo>
                    <a:lnTo>
                      <a:pt x="81" y="461"/>
                    </a:lnTo>
                    <a:lnTo>
                      <a:pt x="80" y="455"/>
                    </a:lnTo>
                    <a:lnTo>
                      <a:pt x="80" y="451"/>
                    </a:lnTo>
                    <a:lnTo>
                      <a:pt x="84" y="451"/>
                    </a:lnTo>
                    <a:lnTo>
                      <a:pt x="87" y="447"/>
                    </a:lnTo>
                    <a:lnTo>
                      <a:pt x="90" y="447"/>
                    </a:lnTo>
                    <a:lnTo>
                      <a:pt x="90" y="444"/>
                    </a:lnTo>
                    <a:lnTo>
                      <a:pt x="87" y="445"/>
                    </a:lnTo>
                    <a:lnTo>
                      <a:pt x="90" y="442"/>
                    </a:lnTo>
                    <a:lnTo>
                      <a:pt x="96" y="442"/>
                    </a:lnTo>
                    <a:lnTo>
                      <a:pt x="96" y="438"/>
                    </a:lnTo>
                    <a:lnTo>
                      <a:pt x="94" y="434"/>
                    </a:lnTo>
                    <a:lnTo>
                      <a:pt x="94" y="431"/>
                    </a:lnTo>
                    <a:lnTo>
                      <a:pt x="91" y="429"/>
                    </a:lnTo>
                    <a:lnTo>
                      <a:pt x="91" y="423"/>
                    </a:lnTo>
                    <a:lnTo>
                      <a:pt x="90" y="419"/>
                    </a:lnTo>
                    <a:lnTo>
                      <a:pt x="90" y="416"/>
                    </a:lnTo>
                    <a:lnTo>
                      <a:pt x="89" y="407"/>
                    </a:lnTo>
                    <a:lnTo>
                      <a:pt x="89" y="400"/>
                    </a:lnTo>
                    <a:lnTo>
                      <a:pt x="80" y="402"/>
                    </a:lnTo>
                    <a:lnTo>
                      <a:pt x="76" y="402"/>
                    </a:lnTo>
                    <a:lnTo>
                      <a:pt x="76" y="397"/>
                    </a:lnTo>
                    <a:lnTo>
                      <a:pt x="74" y="397"/>
                    </a:lnTo>
                    <a:lnTo>
                      <a:pt x="61" y="400"/>
                    </a:lnTo>
                    <a:lnTo>
                      <a:pt x="61" y="397"/>
                    </a:lnTo>
                    <a:lnTo>
                      <a:pt x="60" y="392"/>
                    </a:lnTo>
                    <a:lnTo>
                      <a:pt x="60" y="389"/>
                    </a:lnTo>
                    <a:lnTo>
                      <a:pt x="61" y="387"/>
                    </a:lnTo>
                    <a:lnTo>
                      <a:pt x="60" y="383"/>
                    </a:lnTo>
                    <a:lnTo>
                      <a:pt x="60" y="376"/>
                    </a:lnTo>
                    <a:lnTo>
                      <a:pt x="61" y="376"/>
                    </a:lnTo>
                    <a:lnTo>
                      <a:pt x="61" y="374"/>
                    </a:lnTo>
                    <a:lnTo>
                      <a:pt x="60" y="365"/>
                    </a:lnTo>
                    <a:lnTo>
                      <a:pt x="64" y="361"/>
                    </a:lnTo>
                    <a:lnTo>
                      <a:pt x="61" y="360"/>
                    </a:lnTo>
                    <a:lnTo>
                      <a:pt x="61" y="357"/>
                    </a:lnTo>
                    <a:lnTo>
                      <a:pt x="67" y="357"/>
                    </a:lnTo>
                    <a:lnTo>
                      <a:pt x="67" y="355"/>
                    </a:lnTo>
                    <a:lnTo>
                      <a:pt x="68" y="351"/>
                    </a:lnTo>
                    <a:lnTo>
                      <a:pt x="68" y="348"/>
                    </a:lnTo>
                    <a:lnTo>
                      <a:pt x="64" y="348"/>
                    </a:lnTo>
                    <a:lnTo>
                      <a:pt x="64" y="347"/>
                    </a:lnTo>
                    <a:lnTo>
                      <a:pt x="62" y="341"/>
                    </a:lnTo>
                    <a:lnTo>
                      <a:pt x="64" y="338"/>
                    </a:lnTo>
                    <a:lnTo>
                      <a:pt x="62" y="338"/>
                    </a:lnTo>
                    <a:lnTo>
                      <a:pt x="62" y="331"/>
                    </a:lnTo>
                    <a:lnTo>
                      <a:pt x="68" y="329"/>
                    </a:lnTo>
                    <a:lnTo>
                      <a:pt x="70" y="329"/>
                    </a:lnTo>
                    <a:lnTo>
                      <a:pt x="70" y="325"/>
                    </a:lnTo>
                    <a:lnTo>
                      <a:pt x="68" y="321"/>
                    </a:lnTo>
                    <a:lnTo>
                      <a:pt x="68" y="316"/>
                    </a:lnTo>
                    <a:lnTo>
                      <a:pt x="70" y="316"/>
                    </a:lnTo>
                    <a:lnTo>
                      <a:pt x="73" y="315"/>
                    </a:lnTo>
                    <a:lnTo>
                      <a:pt x="81" y="315"/>
                    </a:lnTo>
                    <a:lnTo>
                      <a:pt x="81" y="310"/>
                    </a:lnTo>
                    <a:lnTo>
                      <a:pt x="78" y="305"/>
                    </a:lnTo>
                    <a:lnTo>
                      <a:pt x="77" y="306"/>
                    </a:lnTo>
                    <a:lnTo>
                      <a:pt x="77" y="303"/>
                    </a:lnTo>
                    <a:lnTo>
                      <a:pt x="73" y="303"/>
                    </a:lnTo>
                    <a:lnTo>
                      <a:pt x="70" y="297"/>
                    </a:lnTo>
                    <a:lnTo>
                      <a:pt x="60" y="297"/>
                    </a:lnTo>
                    <a:lnTo>
                      <a:pt x="58" y="296"/>
                    </a:lnTo>
                    <a:lnTo>
                      <a:pt x="55" y="293"/>
                    </a:lnTo>
                    <a:lnTo>
                      <a:pt x="57" y="290"/>
                    </a:lnTo>
                    <a:lnTo>
                      <a:pt x="57" y="286"/>
                    </a:lnTo>
                    <a:lnTo>
                      <a:pt x="52" y="286"/>
                    </a:lnTo>
                    <a:lnTo>
                      <a:pt x="49" y="284"/>
                    </a:lnTo>
                    <a:lnTo>
                      <a:pt x="45" y="284"/>
                    </a:lnTo>
                    <a:lnTo>
                      <a:pt x="39" y="287"/>
                    </a:lnTo>
                    <a:lnTo>
                      <a:pt x="39" y="280"/>
                    </a:lnTo>
                    <a:lnTo>
                      <a:pt x="38" y="276"/>
                    </a:lnTo>
                    <a:lnTo>
                      <a:pt x="38" y="271"/>
                    </a:lnTo>
                    <a:lnTo>
                      <a:pt x="35" y="270"/>
                    </a:lnTo>
                    <a:lnTo>
                      <a:pt x="35" y="261"/>
                    </a:lnTo>
                    <a:lnTo>
                      <a:pt x="33" y="257"/>
                    </a:lnTo>
                    <a:lnTo>
                      <a:pt x="33" y="255"/>
                    </a:lnTo>
                    <a:lnTo>
                      <a:pt x="31" y="252"/>
                    </a:lnTo>
                    <a:lnTo>
                      <a:pt x="31" y="251"/>
                    </a:lnTo>
                    <a:lnTo>
                      <a:pt x="29" y="248"/>
                    </a:lnTo>
                    <a:lnTo>
                      <a:pt x="29" y="247"/>
                    </a:lnTo>
                    <a:lnTo>
                      <a:pt x="33" y="247"/>
                    </a:lnTo>
                    <a:lnTo>
                      <a:pt x="35" y="244"/>
                    </a:lnTo>
                    <a:lnTo>
                      <a:pt x="35" y="241"/>
                    </a:lnTo>
                    <a:lnTo>
                      <a:pt x="33" y="238"/>
                    </a:lnTo>
                    <a:lnTo>
                      <a:pt x="31" y="231"/>
                    </a:lnTo>
                    <a:lnTo>
                      <a:pt x="29" y="226"/>
                    </a:lnTo>
                    <a:lnTo>
                      <a:pt x="32" y="225"/>
                    </a:lnTo>
                    <a:lnTo>
                      <a:pt x="32" y="222"/>
                    </a:lnTo>
                    <a:lnTo>
                      <a:pt x="29" y="220"/>
                    </a:lnTo>
                    <a:lnTo>
                      <a:pt x="29" y="216"/>
                    </a:lnTo>
                    <a:lnTo>
                      <a:pt x="25" y="216"/>
                    </a:lnTo>
                    <a:lnTo>
                      <a:pt x="22" y="215"/>
                    </a:lnTo>
                    <a:lnTo>
                      <a:pt x="22" y="212"/>
                    </a:lnTo>
                    <a:lnTo>
                      <a:pt x="29" y="206"/>
                    </a:lnTo>
                    <a:lnTo>
                      <a:pt x="32" y="203"/>
                    </a:lnTo>
                    <a:lnTo>
                      <a:pt x="33" y="200"/>
                    </a:lnTo>
                    <a:lnTo>
                      <a:pt x="36" y="200"/>
                    </a:lnTo>
                    <a:lnTo>
                      <a:pt x="36" y="203"/>
                    </a:lnTo>
                    <a:lnTo>
                      <a:pt x="41" y="205"/>
                    </a:lnTo>
                    <a:lnTo>
                      <a:pt x="41" y="207"/>
                    </a:lnTo>
                    <a:lnTo>
                      <a:pt x="38" y="210"/>
                    </a:lnTo>
                    <a:lnTo>
                      <a:pt x="41" y="210"/>
                    </a:lnTo>
                    <a:lnTo>
                      <a:pt x="48" y="212"/>
                    </a:lnTo>
                    <a:lnTo>
                      <a:pt x="48" y="209"/>
                    </a:lnTo>
                    <a:lnTo>
                      <a:pt x="55" y="209"/>
                    </a:lnTo>
                    <a:lnTo>
                      <a:pt x="55" y="212"/>
                    </a:lnTo>
                    <a:lnTo>
                      <a:pt x="57" y="213"/>
                    </a:lnTo>
                    <a:lnTo>
                      <a:pt x="61" y="213"/>
                    </a:lnTo>
                    <a:lnTo>
                      <a:pt x="61" y="212"/>
                    </a:lnTo>
                    <a:lnTo>
                      <a:pt x="64" y="209"/>
                    </a:lnTo>
                    <a:lnTo>
                      <a:pt x="64" y="203"/>
                    </a:lnTo>
                    <a:lnTo>
                      <a:pt x="70" y="203"/>
                    </a:lnTo>
                    <a:lnTo>
                      <a:pt x="71" y="200"/>
                    </a:lnTo>
                    <a:lnTo>
                      <a:pt x="83" y="200"/>
                    </a:lnTo>
                    <a:lnTo>
                      <a:pt x="83" y="203"/>
                    </a:lnTo>
                    <a:lnTo>
                      <a:pt x="84" y="203"/>
                    </a:lnTo>
                    <a:lnTo>
                      <a:pt x="84" y="205"/>
                    </a:lnTo>
                    <a:lnTo>
                      <a:pt x="89" y="203"/>
                    </a:lnTo>
                    <a:lnTo>
                      <a:pt x="93" y="203"/>
                    </a:lnTo>
                    <a:lnTo>
                      <a:pt x="93" y="199"/>
                    </a:lnTo>
                    <a:lnTo>
                      <a:pt x="94" y="199"/>
                    </a:lnTo>
                    <a:lnTo>
                      <a:pt x="94" y="200"/>
                    </a:lnTo>
                    <a:lnTo>
                      <a:pt x="102" y="207"/>
                    </a:lnTo>
                    <a:lnTo>
                      <a:pt x="102" y="212"/>
                    </a:lnTo>
                    <a:lnTo>
                      <a:pt x="103" y="212"/>
                    </a:lnTo>
                    <a:lnTo>
                      <a:pt x="109" y="216"/>
                    </a:lnTo>
                    <a:lnTo>
                      <a:pt x="112" y="218"/>
                    </a:lnTo>
                    <a:lnTo>
                      <a:pt x="113" y="218"/>
                    </a:lnTo>
                    <a:lnTo>
                      <a:pt x="116" y="216"/>
                    </a:lnTo>
                    <a:lnTo>
                      <a:pt x="116" y="212"/>
                    </a:lnTo>
                    <a:lnTo>
                      <a:pt x="112" y="212"/>
                    </a:lnTo>
                    <a:lnTo>
                      <a:pt x="112" y="207"/>
                    </a:lnTo>
                    <a:lnTo>
                      <a:pt x="106" y="207"/>
                    </a:lnTo>
                    <a:lnTo>
                      <a:pt x="103" y="203"/>
                    </a:lnTo>
                    <a:lnTo>
                      <a:pt x="106" y="199"/>
                    </a:lnTo>
                    <a:lnTo>
                      <a:pt x="109" y="199"/>
                    </a:lnTo>
                    <a:lnTo>
                      <a:pt x="109" y="191"/>
                    </a:lnTo>
                    <a:lnTo>
                      <a:pt x="120" y="191"/>
                    </a:lnTo>
                    <a:lnTo>
                      <a:pt x="120" y="190"/>
                    </a:lnTo>
                    <a:lnTo>
                      <a:pt x="123" y="183"/>
                    </a:lnTo>
                    <a:lnTo>
                      <a:pt x="125" y="183"/>
                    </a:lnTo>
                    <a:lnTo>
                      <a:pt x="129" y="181"/>
                    </a:lnTo>
                    <a:lnTo>
                      <a:pt x="125" y="178"/>
                    </a:lnTo>
                    <a:lnTo>
                      <a:pt x="142" y="178"/>
                    </a:lnTo>
                    <a:lnTo>
                      <a:pt x="142" y="183"/>
                    </a:lnTo>
                    <a:lnTo>
                      <a:pt x="144" y="183"/>
                    </a:lnTo>
                    <a:lnTo>
                      <a:pt x="144" y="186"/>
                    </a:lnTo>
                    <a:lnTo>
                      <a:pt x="147" y="187"/>
                    </a:lnTo>
                    <a:lnTo>
                      <a:pt x="152" y="187"/>
                    </a:lnTo>
                    <a:lnTo>
                      <a:pt x="154" y="190"/>
                    </a:lnTo>
                    <a:lnTo>
                      <a:pt x="154" y="168"/>
                    </a:lnTo>
                    <a:lnTo>
                      <a:pt x="157" y="167"/>
                    </a:lnTo>
                    <a:lnTo>
                      <a:pt x="158" y="164"/>
                    </a:lnTo>
                    <a:lnTo>
                      <a:pt x="158" y="160"/>
                    </a:lnTo>
                    <a:lnTo>
                      <a:pt x="161" y="154"/>
                    </a:lnTo>
                    <a:lnTo>
                      <a:pt x="164" y="149"/>
                    </a:lnTo>
                    <a:lnTo>
                      <a:pt x="171" y="149"/>
                    </a:lnTo>
                    <a:lnTo>
                      <a:pt x="171" y="145"/>
                    </a:lnTo>
                    <a:lnTo>
                      <a:pt x="176" y="142"/>
                    </a:lnTo>
                    <a:lnTo>
                      <a:pt x="187" y="142"/>
                    </a:lnTo>
                    <a:lnTo>
                      <a:pt x="187" y="141"/>
                    </a:lnTo>
                    <a:lnTo>
                      <a:pt x="189" y="138"/>
                    </a:lnTo>
                    <a:lnTo>
                      <a:pt x="189" y="136"/>
                    </a:lnTo>
                    <a:lnTo>
                      <a:pt x="187" y="132"/>
                    </a:lnTo>
                    <a:lnTo>
                      <a:pt x="187" y="136"/>
                    </a:lnTo>
                    <a:lnTo>
                      <a:pt x="183" y="136"/>
                    </a:lnTo>
                    <a:lnTo>
                      <a:pt x="183" y="131"/>
                    </a:lnTo>
                    <a:lnTo>
                      <a:pt x="184" y="131"/>
                    </a:lnTo>
                    <a:lnTo>
                      <a:pt x="184" y="128"/>
                    </a:lnTo>
                    <a:lnTo>
                      <a:pt x="183" y="126"/>
                    </a:lnTo>
                    <a:lnTo>
                      <a:pt x="180" y="126"/>
                    </a:lnTo>
                    <a:lnTo>
                      <a:pt x="180" y="122"/>
                    </a:lnTo>
                    <a:lnTo>
                      <a:pt x="183" y="119"/>
                    </a:lnTo>
                    <a:lnTo>
                      <a:pt x="187" y="119"/>
                    </a:lnTo>
                    <a:lnTo>
                      <a:pt x="184" y="118"/>
                    </a:lnTo>
                    <a:lnTo>
                      <a:pt x="187" y="118"/>
                    </a:lnTo>
                    <a:lnTo>
                      <a:pt x="187" y="113"/>
                    </a:lnTo>
                    <a:lnTo>
                      <a:pt x="189" y="113"/>
                    </a:lnTo>
                    <a:lnTo>
                      <a:pt x="189" y="112"/>
                    </a:lnTo>
                    <a:lnTo>
                      <a:pt x="193" y="106"/>
                    </a:lnTo>
                    <a:lnTo>
                      <a:pt x="196" y="112"/>
                    </a:lnTo>
                    <a:lnTo>
                      <a:pt x="197" y="109"/>
                    </a:lnTo>
                    <a:lnTo>
                      <a:pt x="200" y="109"/>
                    </a:lnTo>
                    <a:lnTo>
                      <a:pt x="200" y="100"/>
                    </a:lnTo>
                    <a:lnTo>
                      <a:pt x="202" y="97"/>
                    </a:lnTo>
                    <a:lnTo>
                      <a:pt x="202" y="90"/>
                    </a:lnTo>
                    <a:lnTo>
                      <a:pt x="206" y="87"/>
                    </a:lnTo>
                    <a:lnTo>
                      <a:pt x="210" y="86"/>
                    </a:lnTo>
                    <a:lnTo>
                      <a:pt x="215" y="83"/>
                    </a:lnTo>
                    <a:lnTo>
                      <a:pt x="216" y="83"/>
                    </a:lnTo>
                    <a:lnTo>
                      <a:pt x="219" y="86"/>
                    </a:lnTo>
                    <a:lnTo>
                      <a:pt x="220" y="86"/>
                    </a:lnTo>
                    <a:lnTo>
                      <a:pt x="223" y="83"/>
                    </a:lnTo>
                    <a:lnTo>
                      <a:pt x="225" y="83"/>
                    </a:lnTo>
                    <a:lnTo>
                      <a:pt x="231" y="81"/>
                    </a:lnTo>
                    <a:lnTo>
                      <a:pt x="234" y="81"/>
                    </a:lnTo>
                    <a:lnTo>
                      <a:pt x="234" y="71"/>
                    </a:lnTo>
                    <a:lnTo>
                      <a:pt x="228" y="68"/>
                    </a:lnTo>
                    <a:lnTo>
                      <a:pt x="228" y="67"/>
                    </a:lnTo>
                    <a:lnTo>
                      <a:pt x="238" y="62"/>
                    </a:lnTo>
                    <a:lnTo>
                      <a:pt x="245" y="58"/>
                    </a:lnTo>
                    <a:lnTo>
                      <a:pt x="249" y="55"/>
                    </a:lnTo>
                    <a:lnTo>
                      <a:pt x="251" y="55"/>
                    </a:lnTo>
                    <a:lnTo>
                      <a:pt x="249" y="54"/>
                    </a:lnTo>
                    <a:lnTo>
                      <a:pt x="249" y="48"/>
                    </a:lnTo>
                    <a:lnTo>
                      <a:pt x="247" y="48"/>
                    </a:lnTo>
                    <a:lnTo>
                      <a:pt x="247" y="44"/>
                    </a:lnTo>
                    <a:lnTo>
                      <a:pt x="245" y="41"/>
                    </a:lnTo>
                    <a:lnTo>
                      <a:pt x="245" y="39"/>
                    </a:lnTo>
                    <a:lnTo>
                      <a:pt x="242" y="36"/>
                    </a:lnTo>
                    <a:lnTo>
                      <a:pt x="242" y="33"/>
                    </a:lnTo>
                    <a:lnTo>
                      <a:pt x="236" y="33"/>
                    </a:lnTo>
                    <a:lnTo>
                      <a:pt x="234" y="32"/>
                    </a:lnTo>
                    <a:lnTo>
                      <a:pt x="231" y="32"/>
                    </a:lnTo>
                    <a:lnTo>
                      <a:pt x="231" y="23"/>
                    </a:lnTo>
                    <a:lnTo>
                      <a:pt x="235" y="22"/>
                    </a:lnTo>
                    <a:lnTo>
                      <a:pt x="239" y="18"/>
                    </a:lnTo>
                    <a:lnTo>
                      <a:pt x="244" y="15"/>
                    </a:lnTo>
                    <a:lnTo>
                      <a:pt x="244" y="13"/>
                    </a:lnTo>
                    <a:lnTo>
                      <a:pt x="245" y="9"/>
                    </a:lnTo>
                    <a:lnTo>
                      <a:pt x="267" y="9"/>
                    </a:lnTo>
                    <a:lnTo>
                      <a:pt x="267" y="13"/>
                    </a:lnTo>
                    <a:lnTo>
                      <a:pt x="278" y="13"/>
                    </a:lnTo>
                    <a:lnTo>
                      <a:pt x="286" y="15"/>
                    </a:lnTo>
                    <a:lnTo>
                      <a:pt x="290" y="15"/>
                    </a:lnTo>
                    <a:lnTo>
                      <a:pt x="292" y="16"/>
                    </a:lnTo>
                    <a:lnTo>
                      <a:pt x="302" y="18"/>
                    </a:lnTo>
                    <a:lnTo>
                      <a:pt x="313" y="18"/>
                    </a:lnTo>
                    <a:lnTo>
                      <a:pt x="315" y="20"/>
                    </a:lnTo>
                    <a:lnTo>
                      <a:pt x="319" y="20"/>
                    </a:lnTo>
                    <a:lnTo>
                      <a:pt x="319" y="18"/>
                    </a:lnTo>
                    <a:lnTo>
                      <a:pt x="321" y="16"/>
                    </a:lnTo>
                    <a:lnTo>
                      <a:pt x="322" y="13"/>
                    </a:lnTo>
                    <a:lnTo>
                      <a:pt x="322" y="6"/>
                    </a:lnTo>
                    <a:lnTo>
                      <a:pt x="323" y="3"/>
                    </a:lnTo>
                    <a:lnTo>
                      <a:pt x="323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365">
                <a:extLst>
                  <a:ext uri="{FF2B5EF4-FFF2-40B4-BE49-F238E27FC236}">
                    <a16:creationId xmlns:a16="http://schemas.microsoft.com/office/drawing/2014/main" id="{67606416-FD36-4F2C-BD7E-2B0D92897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1667"/>
                <a:ext cx="622" cy="883"/>
              </a:xfrm>
              <a:custGeom>
                <a:avLst/>
                <a:gdLst>
                  <a:gd name="T0" fmla="*/ 130 w 622"/>
                  <a:gd name="T1" fmla="*/ 37 h 883"/>
                  <a:gd name="T2" fmla="*/ 158 w 622"/>
                  <a:gd name="T3" fmla="*/ 42 h 883"/>
                  <a:gd name="T4" fmla="*/ 203 w 622"/>
                  <a:gd name="T5" fmla="*/ 41 h 883"/>
                  <a:gd name="T6" fmla="*/ 207 w 622"/>
                  <a:gd name="T7" fmla="*/ 51 h 883"/>
                  <a:gd name="T8" fmla="*/ 265 w 622"/>
                  <a:gd name="T9" fmla="*/ 74 h 883"/>
                  <a:gd name="T10" fmla="*/ 287 w 622"/>
                  <a:gd name="T11" fmla="*/ 96 h 883"/>
                  <a:gd name="T12" fmla="*/ 326 w 622"/>
                  <a:gd name="T13" fmla="*/ 68 h 883"/>
                  <a:gd name="T14" fmla="*/ 349 w 622"/>
                  <a:gd name="T15" fmla="*/ 93 h 883"/>
                  <a:gd name="T16" fmla="*/ 393 w 622"/>
                  <a:gd name="T17" fmla="*/ 112 h 883"/>
                  <a:gd name="T18" fmla="*/ 445 w 622"/>
                  <a:gd name="T19" fmla="*/ 116 h 883"/>
                  <a:gd name="T20" fmla="*/ 477 w 622"/>
                  <a:gd name="T21" fmla="*/ 161 h 883"/>
                  <a:gd name="T22" fmla="*/ 526 w 622"/>
                  <a:gd name="T23" fmla="*/ 176 h 883"/>
                  <a:gd name="T24" fmla="*/ 594 w 622"/>
                  <a:gd name="T25" fmla="*/ 150 h 883"/>
                  <a:gd name="T26" fmla="*/ 606 w 622"/>
                  <a:gd name="T27" fmla="*/ 238 h 883"/>
                  <a:gd name="T28" fmla="*/ 603 w 622"/>
                  <a:gd name="T29" fmla="*/ 302 h 883"/>
                  <a:gd name="T30" fmla="*/ 561 w 622"/>
                  <a:gd name="T31" fmla="*/ 358 h 883"/>
                  <a:gd name="T32" fmla="*/ 509 w 622"/>
                  <a:gd name="T33" fmla="*/ 386 h 883"/>
                  <a:gd name="T34" fmla="*/ 497 w 622"/>
                  <a:gd name="T35" fmla="*/ 403 h 883"/>
                  <a:gd name="T36" fmla="*/ 519 w 622"/>
                  <a:gd name="T37" fmla="*/ 428 h 883"/>
                  <a:gd name="T38" fmla="*/ 543 w 622"/>
                  <a:gd name="T39" fmla="*/ 441 h 883"/>
                  <a:gd name="T40" fmla="*/ 590 w 622"/>
                  <a:gd name="T41" fmla="*/ 434 h 883"/>
                  <a:gd name="T42" fmla="*/ 590 w 622"/>
                  <a:gd name="T43" fmla="*/ 472 h 883"/>
                  <a:gd name="T44" fmla="*/ 527 w 622"/>
                  <a:gd name="T45" fmla="*/ 470 h 883"/>
                  <a:gd name="T46" fmla="*/ 511 w 622"/>
                  <a:gd name="T47" fmla="*/ 516 h 883"/>
                  <a:gd name="T48" fmla="*/ 507 w 622"/>
                  <a:gd name="T49" fmla="*/ 550 h 883"/>
                  <a:gd name="T50" fmla="*/ 536 w 622"/>
                  <a:gd name="T51" fmla="*/ 566 h 883"/>
                  <a:gd name="T52" fmla="*/ 558 w 622"/>
                  <a:gd name="T53" fmla="*/ 614 h 883"/>
                  <a:gd name="T54" fmla="*/ 581 w 622"/>
                  <a:gd name="T55" fmla="*/ 647 h 883"/>
                  <a:gd name="T56" fmla="*/ 577 w 622"/>
                  <a:gd name="T57" fmla="*/ 676 h 883"/>
                  <a:gd name="T58" fmla="*/ 607 w 622"/>
                  <a:gd name="T59" fmla="*/ 690 h 883"/>
                  <a:gd name="T60" fmla="*/ 585 w 622"/>
                  <a:gd name="T61" fmla="*/ 730 h 883"/>
                  <a:gd name="T62" fmla="*/ 583 w 622"/>
                  <a:gd name="T63" fmla="*/ 779 h 883"/>
                  <a:gd name="T64" fmla="*/ 572 w 622"/>
                  <a:gd name="T65" fmla="*/ 819 h 883"/>
                  <a:gd name="T66" fmla="*/ 555 w 622"/>
                  <a:gd name="T67" fmla="*/ 873 h 883"/>
                  <a:gd name="T68" fmla="*/ 501 w 622"/>
                  <a:gd name="T69" fmla="*/ 877 h 883"/>
                  <a:gd name="T70" fmla="*/ 452 w 622"/>
                  <a:gd name="T71" fmla="*/ 863 h 883"/>
                  <a:gd name="T72" fmla="*/ 409 w 622"/>
                  <a:gd name="T73" fmla="*/ 876 h 883"/>
                  <a:gd name="T74" fmla="*/ 367 w 622"/>
                  <a:gd name="T75" fmla="*/ 876 h 883"/>
                  <a:gd name="T76" fmla="*/ 356 w 622"/>
                  <a:gd name="T77" fmla="*/ 819 h 883"/>
                  <a:gd name="T78" fmla="*/ 288 w 622"/>
                  <a:gd name="T79" fmla="*/ 793 h 883"/>
                  <a:gd name="T80" fmla="*/ 248 w 622"/>
                  <a:gd name="T81" fmla="*/ 770 h 883"/>
                  <a:gd name="T82" fmla="*/ 217 w 622"/>
                  <a:gd name="T83" fmla="*/ 721 h 883"/>
                  <a:gd name="T84" fmla="*/ 181 w 622"/>
                  <a:gd name="T85" fmla="*/ 708 h 883"/>
                  <a:gd name="T86" fmla="*/ 180 w 622"/>
                  <a:gd name="T87" fmla="*/ 674 h 883"/>
                  <a:gd name="T88" fmla="*/ 146 w 622"/>
                  <a:gd name="T89" fmla="*/ 657 h 883"/>
                  <a:gd name="T90" fmla="*/ 133 w 622"/>
                  <a:gd name="T91" fmla="*/ 616 h 883"/>
                  <a:gd name="T92" fmla="*/ 132 w 622"/>
                  <a:gd name="T93" fmla="*/ 561 h 883"/>
                  <a:gd name="T94" fmla="*/ 124 w 622"/>
                  <a:gd name="T95" fmla="*/ 531 h 883"/>
                  <a:gd name="T96" fmla="*/ 111 w 622"/>
                  <a:gd name="T97" fmla="*/ 498 h 883"/>
                  <a:gd name="T98" fmla="*/ 59 w 622"/>
                  <a:gd name="T99" fmla="*/ 458 h 883"/>
                  <a:gd name="T100" fmla="*/ 74 w 622"/>
                  <a:gd name="T101" fmla="*/ 434 h 883"/>
                  <a:gd name="T102" fmla="*/ 30 w 622"/>
                  <a:gd name="T103" fmla="*/ 380 h 883"/>
                  <a:gd name="T104" fmla="*/ 19 w 622"/>
                  <a:gd name="T105" fmla="*/ 351 h 883"/>
                  <a:gd name="T106" fmla="*/ 35 w 622"/>
                  <a:gd name="T107" fmla="*/ 319 h 883"/>
                  <a:gd name="T108" fmla="*/ 17 w 622"/>
                  <a:gd name="T109" fmla="*/ 274 h 883"/>
                  <a:gd name="T110" fmla="*/ 3 w 622"/>
                  <a:gd name="T111" fmla="*/ 238 h 883"/>
                  <a:gd name="T112" fmla="*/ 27 w 622"/>
                  <a:gd name="T113" fmla="*/ 203 h 883"/>
                  <a:gd name="T114" fmla="*/ 42 w 622"/>
                  <a:gd name="T115" fmla="*/ 167 h 883"/>
                  <a:gd name="T116" fmla="*/ 27 w 622"/>
                  <a:gd name="T117" fmla="*/ 126 h 883"/>
                  <a:gd name="T118" fmla="*/ 36 w 622"/>
                  <a:gd name="T119" fmla="*/ 95 h 883"/>
                  <a:gd name="T120" fmla="*/ 56 w 622"/>
                  <a:gd name="T121" fmla="*/ 57 h 883"/>
                  <a:gd name="T122" fmla="*/ 84 w 622"/>
                  <a:gd name="T123" fmla="*/ 44 h 883"/>
                  <a:gd name="T124" fmla="*/ 94 w 622"/>
                  <a:gd name="T125" fmla="*/ 6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22" h="883">
                    <a:moveTo>
                      <a:pt x="109" y="0"/>
                    </a:moveTo>
                    <a:lnTo>
                      <a:pt x="111" y="0"/>
                    </a:lnTo>
                    <a:lnTo>
                      <a:pt x="113" y="2"/>
                    </a:lnTo>
                    <a:lnTo>
                      <a:pt x="113" y="11"/>
                    </a:lnTo>
                    <a:lnTo>
                      <a:pt x="114" y="12"/>
                    </a:lnTo>
                    <a:lnTo>
                      <a:pt x="116" y="18"/>
                    </a:lnTo>
                    <a:lnTo>
                      <a:pt x="119" y="19"/>
                    </a:lnTo>
                    <a:lnTo>
                      <a:pt x="117" y="22"/>
                    </a:lnTo>
                    <a:lnTo>
                      <a:pt x="117" y="24"/>
                    </a:lnTo>
                    <a:lnTo>
                      <a:pt x="119" y="25"/>
                    </a:lnTo>
                    <a:lnTo>
                      <a:pt x="119" y="29"/>
                    </a:lnTo>
                    <a:lnTo>
                      <a:pt x="120" y="31"/>
                    </a:lnTo>
                    <a:lnTo>
                      <a:pt x="126" y="31"/>
                    </a:lnTo>
                    <a:lnTo>
                      <a:pt x="127" y="32"/>
                    </a:lnTo>
                    <a:lnTo>
                      <a:pt x="130" y="37"/>
                    </a:lnTo>
                    <a:lnTo>
                      <a:pt x="130" y="38"/>
                    </a:lnTo>
                    <a:lnTo>
                      <a:pt x="135" y="38"/>
                    </a:lnTo>
                    <a:lnTo>
                      <a:pt x="135" y="37"/>
                    </a:lnTo>
                    <a:lnTo>
                      <a:pt x="138" y="32"/>
                    </a:lnTo>
                    <a:lnTo>
                      <a:pt x="139" y="31"/>
                    </a:lnTo>
                    <a:lnTo>
                      <a:pt x="148" y="31"/>
                    </a:lnTo>
                    <a:lnTo>
                      <a:pt x="148" y="32"/>
                    </a:lnTo>
                    <a:lnTo>
                      <a:pt x="151" y="35"/>
                    </a:lnTo>
                    <a:lnTo>
                      <a:pt x="146" y="37"/>
                    </a:lnTo>
                    <a:lnTo>
                      <a:pt x="151" y="38"/>
                    </a:lnTo>
                    <a:lnTo>
                      <a:pt x="155" y="38"/>
                    </a:lnTo>
                    <a:lnTo>
                      <a:pt x="155" y="40"/>
                    </a:lnTo>
                    <a:lnTo>
                      <a:pt x="153" y="42"/>
                    </a:lnTo>
                    <a:lnTo>
                      <a:pt x="156" y="44"/>
                    </a:lnTo>
                    <a:lnTo>
                      <a:pt x="158" y="42"/>
                    </a:lnTo>
                    <a:lnTo>
                      <a:pt x="161" y="42"/>
                    </a:lnTo>
                    <a:lnTo>
                      <a:pt x="161" y="44"/>
                    </a:lnTo>
                    <a:lnTo>
                      <a:pt x="165" y="44"/>
                    </a:lnTo>
                    <a:lnTo>
                      <a:pt x="166" y="42"/>
                    </a:lnTo>
                    <a:lnTo>
                      <a:pt x="168" y="42"/>
                    </a:lnTo>
                    <a:lnTo>
                      <a:pt x="169" y="41"/>
                    </a:lnTo>
                    <a:lnTo>
                      <a:pt x="177" y="40"/>
                    </a:lnTo>
                    <a:lnTo>
                      <a:pt x="178" y="40"/>
                    </a:lnTo>
                    <a:lnTo>
                      <a:pt x="182" y="38"/>
                    </a:lnTo>
                    <a:lnTo>
                      <a:pt x="187" y="41"/>
                    </a:lnTo>
                    <a:lnTo>
                      <a:pt x="193" y="44"/>
                    </a:lnTo>
                    <a:lnTo>
                      <a:pt x="198" y="44"/>
                    </a:lnTo>
                    <a:lnTo>
                      <a:pt x="198" y="42"/>
                    </a:lnTo>
                    <a:lnTo>
                      <a:pt x="200" y="41"/>
                    </a:lnTo>
                    <a:lnTo>
                      <a:pt x="203" y="41"/>
                    </a:lnTo>
                    <a:lnTo>
                      <a:pt x="203" y="32"/>
                    </a:lnTo>
                    <a:lnTo>
                      <a:pt x="200" y="29"/>
                    </a:lnTo>
                    <a:lnTo>
                      <a:pt x="200" y="28"/>
                    </a:lnTo>
                    <a:lnTo>
                      <a:pt x="203" y="28"/>
                    </a:lnTo>
                    <a:lnTo>
                      <a:pt x="206" y="31"/>
                    </a:lnTo>
                    <a:lnTo>
                      <a:pt x="207" y="32"/>
                    </a:lnTo>
                    <a:lnTo>
                      <a:pt x="209" y="32"/>
                    </a:lnTo>
                    <a:lnTo>
                      <a:pt x="210" y="35"/>
                    </a:lnTo>
                    <a:lnTo>
                      <a:pt x="213" y="35"/>
                    </a:lnTo>
                    <a:lnTo>
                      <a:pt x="213" y="38"/>
                    </a:lnTo>
                    <a:lnTo>
                      <a:pt x="207" y="41"/>
                    </a:lnTo>
                    <a:lnTo>
                      <a:pt x="207" y="44"/>
                    </a:lnTo>
                    <a:lnTo>
                      <a:pt x="206" y="45"/>
                    </a:lnTo>
                    <a:lnTo>
                      <a:pt x="207" y="47"/>
                    </a:lnTo>
                    <a:lnTo>
                      <a:pt x="207" y="51"/>
                    </a:lnTo>
                    <a:lnTo>
                      <a:pt x="209" y="51"/>
                    </a:lnTo>
                    <a:lnTo>
                      <a:pt x="214" y="53"/>
                    </a:lnTo>
                    <a:lnTo>
                      <a:pt x="217" y="57"/>
                    </a:lnTo>
                    <a:lnTo>
                      <a:pt x="219" y="58"/>
                    </a:lnTo>
                    <a:lnTo>
                      <a:pt x="219" y="61"/>
                    </a:lnTo>
                    <a:lnTo>
                      <a:pt x="222" y="63"/>
                    </a:lnTo>
                    <a:lnTo>
                      <a:pt x="226" y="66"/>
                    </a:lnTo>
                    <a:lnTo>
                      <a:pt x="230" y="66"/>
                    </a:lnTo>
                    <a:lnTo>
                      <a:pt x="230" y="67"/>
                    </a:lnTo>
                    <a:lnTo>
                      <a:pt x="232" y="70"/>
                    </a:lnTo>
                    <a:lnTo>
                      <a:pt x="243" y="70"/>
                    </a:lnTo>
                    <a:lnTo>
                      <a:pt x="248" y="74"/>
                    </a:lnTo>
                    <a:lnTo>
                      <a:pt x="248" y="77"/>
                    </a:lnTo>
                    <a:lnTo>
                      <a:pt x="261" y="77"/>
                    </a:lnTo>
                    <a:lnTo>
                      <a:pt x="265" y="74"/>
                    </a:lnTo>
                    <a:lnTo>
                      <a:pt x="267" y="74"/>
                    </a:lnTo>
                    <a:lnTo>
                      <a:pt x="268" y="77"/>
                    </a:lnTo>
                    <a:lnTo>
                      <a:pt x="267" y="77"/>
                    </a:lnTo>
                    <a:lnTo>
                      <a:pt x="267" y="79"/>
                    </a:lnTo>
                    <a:lnTo>
                      <a:pt x="268" y="82"/>
                    </a:lnTo>
                    <a:lnTo>
                      <a:pt x="268" y="90"/>
                    </a:lnTo>
                    <a:lnTo>
                      <a:pt x="269" y="93"/>
                    </a:lnTo>
                    <a:lnTo>
                      <a:pt x="272" y="95"/>
                    </a:lnTo>
                    <a:lnTo>
                      <a:pt x="272" y="99"/>
                    </a:lnTo>
                    <a:lnTo>
                      <a:pt x="280" y="99"/>
                    </a:lnTo>
                    <a:lnTo>
                      <a:pt x="280" y="100"/>
                    </a:lnTo>
                    <a:lnTo>
                      <a:pt x="282" y="100"/>
                    </a:lnTo>
                    <a:lnTo>
                      <a:pt x="282" y="99"/>
                    </a:lnTo>
                    <a:lnTo>
                      <a:pt x="284" y="96"/>
                    </a:lnTo>
                    <a:lnTo>
                      <a:pt x="287" y="96"/>
                    </a:lnTo>
                    <a:lnTo>
                      <a:pt x="287" y="93"/>
                    </a:lnTo>
                    <a:lnTo>
                      <a:pt x="293" y="93"/>
                    </a:lnTo>
                    <a:lnTo>
                      <a:pt x="293" y="92"/>
                    </a:lnTo>
                    <a:lnTo>
                      <a:pt x="294" y="90"/>
                    </a:lnTo>
                    <a:lnTo>
                      <a:pt x="297" y="87"/>
                    </a:lnTo>
                    <a:lnTo>
                      <a:pt x="298" y="89"/>
                    </a:lnTo>
                    <a:lnTo>
                      <a:pt x="301" y="89"/>
                    </a:lnTo>
                    <a:lnTo>
                      <a:pt x="306" y="90"/>
                    </a:lnTo>
                    <a:lnTo>
                      <a:pt x="307" y="90"/>
                    </a:lnTo>
                    <a:lnTo>
                      <a:pt x="310" y="89"/>
                    </a:lnTo>
                    <a:lnTo>
                      <a:pt x="311" y="87"/>
                    </a:lnTo>
                    <a:lnTo>
                      <a:pt x="317" y="86"/>
                    </a:lnTo>
                    <a:lnTo>
                      <a:pt x="320" y="84"/>
                    </a:lnTo>
                    <a:lnTo>
                      <a:pt x="320" y="74"/>
                    </a:lnTo>
                    <a:lnTo>
                      <a:pt x="326" y="68"/>
                    </a:lnTo>
                    <a:lnTo>
                      <a:pt x="327" y="67"/>
                    </a:lnTo>
                    <a:lnTo>
                      <a:pt x="330" y="66"/>
                    </a:lnTo>
                    <a:lnTo>
                      <a:pt x="335" y="66"/>
                    </a:lnTo>
                    <a:lnTo>
                      <a:pt x="335" y="67"/>
                    </a:lnTo>
                    <a:lnTo>
                      <a:pt x="339" y="70"/>
                    </a:lnTo>
                    <a:lnTo>
                      <a:pt x="339" y="71"/>
                    </a:lnTo>
                    <a:lnTo>
                      <a:pt x="340" y="71"/>
                    </a:lnTo>
                    <a:lnTo>
                      <a:pt x="343" y="74"/>
                    </a:lnTo>
                    <a:lnTo>
                      <a:pt x="343" y="77"/>
                    </a:lnTo>
                    <a:lnTo>
                      <a:pt x="345" y="77"/>
                    </a:lnTo>
                    <a:lnTo>
                      <a:pt x="345" y="79"/>
                    </a:lnTo>
                    <a:lnTo>
                      <a:pt x="348" y="82"/>
                    </a:lnTo>
                    <a:lnTo>
                      <a:pt x="348" y="87"/>
                    </a:lnTo>
                    <a:lnTo>
                      <a:pt x="349" y="92"/>
                    </a:lnTo>
                    <a:lnTo>
                      <a:pt x="349" y="93"/>
                    </a:lnTo>
                    <a:lnTo>
                      <a:pt x="356" y="102"/>
                    </a:lnTo>
                    <a:lnTo>
                      <a:pt x="356" y="106"/>
                    </a:lnTo>
                    <a:lnTo>
                      <a:pt x="359" y="108"/>
                    </a:lnTo>
                    <a:lnTo>
                      <a:pt x="362" y="108"/>
                    </a:lnTo>
                    <a:lnTo>
                      <a:pt x="364" y="111"/>
                    </a:lnTo>
                    <a:lnTo>
                      <a:pt x="365" y="111"/>
                    </a:lnTo>
                    <a:lnTo>
                      <a:pt x="368" y="112"/>
                    </a:lnTo>
                    <a:lnTo>
                      <a:pt x="372" y="112"/>
                    </a:lnTo>
                    <a:lnTo>
                      <a:pt x="377" y="115"/>
                    </a:lnTo>
                    <a:lnTo>
                      <a:pt x="382" y="115"/>
                    </a:lnTo>
                    <a:lnTo>
                      <a:pt x="387" y="116"/>
                    </a:lnTo>
                    <a:lnTo>
                      <a:pt x="388" y="116"/>
                    </a:lnTo>
                    <a:lnTo>
                      <a:pt x="391" y="115"/>
                    </a:lnTo>
                    <a:lnTo>
                      <a:pt x="393" y="115"/>
                    </a:lnTo>
                    <a:lnTo>
                      <a:pt x="393" y="112"/>
                    </a:lnTo>
                    <a:lnTo>
                      <a:pt x="396" y="112"/>
                    </a:lnTo>
                    <a:lnTo>
                      <a:pt x="397" y="111"/>
                    </a:lnTo>
                    <a:lnTo>
                      <a:pt x="403" y="108"/>
                    </a:lnTo>
                    <a:lnTo>
                      <a:pt x="406" y="108"/>
                    </a:lnTo>
                    <a:lnTo>
                      <a:pt x="407" y="105"/>
                    </a:lnTo>
                    <a:lnTo>
                      <a:pt x="414" y="105"/>
                    </a:lnTo>
                    <a:lnTo>
                      <a:pt x="422" y="106"/>
                    </a:lnTo>
                    <a:lnTo>
                      <a:pt x="429" y="109"/>
                    </a:lnTo>
                    <a:lnTo>
                      <a:pt x="430" y="109"/>
                    </a:lnTo>
                    <a:lnTo>
                      <a:pt x="432" y="111"/>
                    </a:lnTo>
                    <a:lnTo>
                      <a:pt x="451" y="111"/>
                    </a:lnTo>
                    <a:lnTo>
                      <a:pt x="449" y="112"/>
                    </a:lnTo>
                    <a:lnTo>
                      <a:pt x="448" y="115"/>
                    </a:lnTo>
                    <a:lnTo>
                      <a:pt x="445" y="115"/>
                    </a:lnTo>
                    <a:lnTo>
                      <a:pt x="445" y="116"/>
                    </a:lnTo>
                    <a:lnTo>
                      <a:pt x="448" y="116"/>
                    </a:lnTo>
                    <a:lnTo>
                      <a:pt x="448" y="125"/>
                    </a:lnTo>
                    <a:lnTo>
                      <a:pt x="449" y="128"/>
                    </a:lnTo>
                    <a:lnTo>
                      <a:pt x="452" y="129"/>
                    </a:lnTo>
                    <a:lnTo>
                      <a:pt x="454" y="132"/>
                    </a:lnTo>
                    <a:lnTo>
                      <a:pt x="454" y="134"/>
                    </a:lnTo>
                    <a:lnTo>
                      <a:pt x="458" y="147"/>
                    </a:lnTo>
                    <a:lnTo>
                      <a:pt x="461" y="147"/>
                    </a:lnTo>
                    <a:lnTo>
                      <a:pt x="461" y="148"/>
                    </a:lnTo>
                    <a:lnTo>
                      <a:pt x="464" y="151"/>
                    </a:lnTo>
                    <a:lnTo>
                      <a:pt x="464" y="153"/>
                    </a:lnTo>
                    <a:lnTo>
                      <a:pt x="467" y="155"/>
                    </a:lnTo>
                    <a:lnTo>
                      <a:pt x="471" y="158"/>
                    </a:lnTo>
                    <a:lnTo>
                      <a:pt x="475" y="158"/>
                    </a:lnTo>
                    <a:lnTo>
                      <a:pt x="477" y="161"/>
                    </a:lnTo>
                    <a:lnTo>
                      <a:pt x="480" y="161"/>
                    </a:lnTo>
                    <a:lnTo>
                      <a:pt x="481" y="158"/>
                    </a:lnTo>
                    <a:lnTo>
                      <a:pt x="485" y="161"/>
                    </a:lnTo>
                    <a:lnTo>
                      <a:pt x="487" y="161"/>
                    </a:lnTo>
                    <a:lnTo>
                      <a:pt x="490" y="164"/>
                    </a:lnTo>
                    <a:lnTo>
                      <a:pt x="494" y="166"/>
                    </a:lnTo>
                    <a:lnTo>
                      <a:pt x="494" y="167"/>
                    </a:lnTo>
                    <a:lnTo>
                      <a:pt x="498" y="171"/>
                    </a:lnTo>
                    <a:lnTo>
                      <a:pt x="500" y="173"/>
                    </a:lnTo>
                    <a:lnTo>
                      <a:pt x="503" y="176"/>
                    </a:lnTo>
                    <a:lnTo>
                      <a:pt x="513" y="176"/>
                    </a:lnTo>
                    <a:lnTo>
                      <a:pt x="514" y="174"/>
                    </a:lnTo>
                    <a:lnTo>
                      <a:pt x="516" y="173"/>
                    </a:lnTo>
                    <a:lnTo>
                      <a:pt x="520" y="173"/>
                    </a:lnTo>
                    <a:lnTo>
                      <a:pt x="526" y="176"/>
                    </a:lnTo>
                    <a:lnTo>
                      <a:pt x="535" y="176"/>
                    </a:lnTo>
                    <a:lnTo>
                      <a:pt x="536" y="174"/>
                    </a:lnTo>
                    <a:lnTo>
                      <a:pt x="539" y="173"/>
                    </a:lnTo>
                    <a:lnTo>
                      <a:pt x="542" y="170"/>
                    </a:lnTo>
                    <a:lnTo>
                      <a:pt x="542" y="166"/>
                    </a:lnTo>
                    <a:lnTo>
                      <a:pt x="543" y="161"/>
                    </a:lnTo>
                    <a:lnTo>
                      <a:pt x="549" y="157"/>
                    </a:lnTo>
                    <a:lnTo>
                      <a:pt x="556" y="157"/>
                    </a:lnTo>
                    <a:lnTo>
                      <a:pt x="571" y="154"/>
                    </a:lnTo>
                    <a:lnTo>
                      <a:pt x="583" y="154"/>
                    </a:lnTo>
                    <a:lnTo>
                      <a:pt x="588" y="151"/>
                    </a:lnTo>
                    <a:lnTo>
                      <a:pt x="588" y="150"/>
                    </a:lnTo>
                    <a:lnTo>
                      <a:pt x="590" y="148"/>
                    </a:lnTo>
                    <a:lnTo>
                      <a:pt x="598" y="148"/>
                    </a:lnTo>
                    <a:lnTo>
                      <a:pt x="594" y="150"/>
                    </a:lnTo>
                    <a:lnTo>
                      <a:pt x="597" y="153"/>
                    </a:lnTo>
                    <a:lnTo>
                      <a:pt x="598" y="155"/>
                    </a:lnTo>
                    <a:lnTo>
                      <a:pt x="604" y="163"/>
                    </a:lnTo>
                    <a:lnTo>
                      <a:pt x="612" y="169"/>
                    </a:lnTo>
                    <a:lnTo>
                      <a:pt x="613" y="174"/>
                    </a:lnTo>
                    <a:lnTo>
                      <a:pt x="616" y="187"/>
                    </a:lnTo>
                    <a:lnTo>
                      <a:pt x="616" y="190"/>
                    </a:lnTo>
                    <a:lnTo>
                      <a:pt x="614" y="192"/>
                    </a:lnTo>
                    <a:lnTo>
                      <a:pt x="612" y="198"/>
                    </a:lnTo>
                    <a:lnTo>
                      <a:pt x="607" y="205"/>
                    </a:lnTo>
                    <a:lnTo>
                      <a:pt x="603" y="211"/>
                    </a:lnTo>
                    <a:lnTo>
                      <a:pt x="603" y="219"/>
                    </a:lnTo>
                    <a:lnTo>
                      <a:pt x="604" y="231"/>
                    </a:lnTo>
                    <a:lnTo>
                      <a:pt x="604" y="235"/>
                    </a:lnTo>
                    <a:lnTo>
                      <a:pt x="606" y="238"/>
                    </a:lnTo>
                    <a:lnTo>
                      <a:pt x="610" y="245"/>
                    </a:lnTo>
                    <a:lnTo>
                      <a:pt x="612" y="253"/>
                    </a:lnTo>
                    <a:lnTo>
                      <a:pt x="614" y="261"/>
                    </a:lnTo>
                    <a:lnTo>
                      <a:pt x="616" y="269"/>
                    </a:lnTo>
                    <a:lnTo>
                      <a:pt x="614" y="276"/>
                    </a:lnTo>
                    <a:lnTo>
                      <a:pt x="616" y="280"/>
                    </a:lnTo>
                    <a:lnTo>
                      <a:pt x="617" y="282"/>
                    </a:lnTo>
                    <a:lnTo>
                      <a:pt x="620" y="286"/>
                    </a:lnTo>
                    <a:lnTo>
                      <a:pt x="620" y="287"/>
                    </a:lnTo>
                    <a:lnTo>
                      <a:pt x="622" y="292"/>
                    </a:lnTo>
                    <a:lnTo>
                      <a:pt x="622" y="296"/>
                    </a:lnTo>
                    <a:lnTo>
                      <a:pt x="617" y="298"/>
                    </a:lnTo>
                    <a:lnTo>
                      <a:pt x="607" y="299"/>
                    </a:lnTo>
                    <a:lnTo>
                      <a:pt x="604" y="300"/>
                    </a:lnTo>
                    <a:lnTo>
                      <a:pt x="603" y="302"/>
                    </a:lnTo>
                    <a:lnTo>
                      <a:pt x="601" y="305"/>
                    </a:lnTo>
                    <a:lnTo>
                      <a:pt x="600" y="308"/>
                    </a:lnTo>
                    <a:lnTo>
                      <a:pt x="598" y="312"/>
                    </a:lnTo>
                    <a:lnTo>
                      <a:pt x="591" y="321"/>
                    </a:lnTo>
                    <a:lnTo>
                      <a:pt x="580" y="325"/>
                    </a:lnTo>
                    <a:lnTo>
                      <a:pt x="578" y="328"/>
                    </a:lnTo>
                    <a:lnTo>
                      <a:pt x="578" y="332"/>
                    </a:lnTo>
                    <a:lnTo>
                      <a:pt x="575" y="335"/>
                    </a:lnTo>
                    <a:lnTo>
                      <a:pt x="572" y="335"/>
                    </a:lnTo>
                    <a:lnTo>
                      <a:pt x="571" y="337"/>
                    </a:lnTo>
                    <a:lnTo>
                      <a:pt x="571" y="340"/>
                    </a:lnTo>
                    <a:lnTo>
                      <a:pt x="568" y="341"/>
                    </a:lnTo>
                    <a:lnTo>
                      <a:pt x="568" y="344"/>
                    </a:lnTo>
                    <a:lnTo>
                      <a:pt x="562" y="351"/>
                    </a:lnTo>
                    <a:lnTo>
                      <a:pt x="561" y="358"/>
                    </a:lnTo>
                    <a:lnTo>
                      <a:pt x="558" y="363"/>
                    </a:lnTo>
                    <a:lnTo>
                      <a:pt x="561" y="364"/>
                    </a:lnTo>
                    <a:lnTo>
                      <a:pt x="561" y="373"/>
                    </a:lnTo>
                    <a:lnTo>
                      <a:pt x="558" y="374"/>
                    </a:lnTo>
                    <a:lnTo>
                      <a:pt x="549" y="374"/>
                    </a:lnTo>
                    <a:lnTo>
                      <a:pt x="545" y="373"/>
                    </a:lnTo>
                    <a:lnTo>
                      <a:pt x="540" y="373"/>
                    </a:lnTo>
                    <a:lnTo>
                      <a:pt x="539" y="374"/>
                    </a:lnTo>
                    <a:lnTo>
                      <a:pt x="527" y="374"/>
                    </a:lnTo>
                    <a:lnTo>
                      <a:pt x="523" y="377"/>
                    </a:lnTo>
                    <a:lnTo>
                      <a:pt x="520" y="382"/>
                    </a:lnTo>
                    <a:lnTo>
                      <a:pt x="519" y="383"/>
                    </a:lnTo>
                    <a:lnTo>
                      <a:pt x="516" y="385"/>
                    </a:lnTo>
                    <a:lnTo>
                      <a:pt x="513" y="386"/>
                    </a:lnTo>
                    <a:lnTo>
                      <a:pt x="509" y="386"/>
                    </a:lnTo>
                    <a:lnTo>
                      <a:pt x="497" y="382"/>
                    </a:lnTo>
                    <a:lnTo>
                      <a:pt x="494" y="382"/>
                    </a:lnTo>
                    <a:lnTo>
                      <a:pt x="491" y="385"/>
                    </a:lnTo>
                    <a:lnTo>
                      <a:pt x="490" y="386"/>
                    </a:lnTo>
                    <a:lnTo>
                      <a:pt x="491" y="390"/>
                    </a:lnTo>
                    <a:lnTo>
                      <a:pt x="491" y="392"/>
                    </a:lnTo>
                    <a:lnTo>
                      <a:pt x="490" y="395"/>
                    </a:lnTo>
                    <a:lnTo>
                      <a:pt x="490" y="396"/>
                    </a:lnTo>
                    <a:lnTo>
                      <a:pt x="493" y="396"/>
                    </a:lnTo>
                    <a:lnTo>
                      <a:pt x="493" y="400"/>
                    </a:lnTo>
                    <a:lnTo>
                      <a:pt x="490" y="403"/>
                    </a:lnTo>
                    <a:lnTo>
                      <a:pt x="490" y="405"/>
                    </a:lnTo>
                    <a:lnTo>
                      <a:pt x="493" y="408"/>
                    </a:lnTo>
                    <a:lnTo>
                      <a:pt x="494" y="405"/>
                    </a:lnTo>
                    <a:lnTo>
                      <a:pt x="497" y="403"/>
                    </a:lnTo>
                    <a:lnTo>
                      <a:pt x="498" y="403"/>
                    </a:lnTo>
                    <a:lnTo>
                      <a:pt x="501" y="405"/>
                    </a:lnTo>
                    <a:lnTo>
                      <a:pt x="506" y="405"/>
                    </a:lnTo>
                    <a:lnTo>
                      <a:pt x="506" y="406"/>
                    </a:lnTo>
                    <a:lnTo>
                      <a:pt x="511" y="406"/>
                    </a:lnTo>
                    <a:lnTo>
                      <a:pt x="511" y="409"/>
                    </a:lnTo>
                    <a:lnTo>
                      <a:pt x="514" y="409"/>
                    </a:lnTo>
                    <a:lnTo>
                      <a:pt x="514" y="415"/>
                    </a:lnTo>
                    <a:lnTo>
                      <a:pt x="516" y="416"/>
                    </a:lnTo>
                    <a:lnTo>
                      <a:pt x="519" y="416"/>
                    </a:lnTo>
                    <a:lnTo>
                      <a:pt x="522" y="419"/>
                    </a:lnTo>
                    <a:lnTo>
                      <a:pt x="522" y="421"/>
                    </a:lnTo>
                    <a:lnTo>
                      <a:pt x="523" y="424"/>
                    </a:lnTo>
                    <a:lnTo>
                      <a:pt x="522" y="425"/>
                    </a:lnTo>
                    <a:lnTo>
                      <a:pt x="519" y="428"/>
                    </a:lnTo>
                    <a:lnTo>
                      <a:pt x="522" y="429"/>
                    </a:lnTo>
                    <a:lnTo>
                      <a:pt x="522" y="434"/>
                    </a:lnTo>
                    <a:lnTo>
                      <a:pt x="526" y="434"/>
                    </a:lnTo>
                    <a:lnTo>
                      <a:pt x="526" y="435"/>
                    </a:lnTo>
                    <a:lnTo>
                      <a:pt x="530" y="435"/>
                    </a:lnTo>
                    <a:lnTo>
                      <a:pt x="530" y="438"/>
                    </a:lnTo>
                    <a:lnTo>
                      <a:pt x="532" y="438"/>
                    </a:lnTo>
                    <a:lnTo>
                      <a:pt x="530" y="440"/>
                    </a:lnTo>
                    <a:lnTo>
                      <a:pt x="532" y="440"/>
                    </a:lnTo>
                    <a:lnTo>
                      <a:pt x="535" y="444"/>
                    </a:lnTo>
                    <a:lnTo>
                      <a:pt x="538" y="447"/>
                    </a:lnTo>
                    <a:lnTo>
                      <a:pt x="539" y="444"/>
                    </a:lnTo>
                    <a:lnTo>
                      <a:pt x="539" y="438"/>
                    </a:lnTo>
                    <a:lnTo>
                      <a:pt x="542" y="438"/>
                    </a:lnTo>
                    <a:lnTo>
                      <a:pt x="543" y="441"/>
                    </a:lnTo>
                    <a:lnTo>
                      <a:pt x="543" y="443"/>
                    </a:lnTo>
                    <a:lnTo>
                      <a:pt x="551" y="443"/>
                    </a:lnTo>
                    <a:lnTo>
                      <a:pt x="552" y="441"/>
                    </a:lnTo>
                    <a:lnTo>
                      <a:pt x="555" y="438"/>
                    </a:lnTo>
                    <a:lnTo>
                      <a:pt x="555" y="437"/>
                    </a:lnTo>
                    <a:lnTo>
                      <a:pt x="559" y="437"/>
                    </a:lnTo>
                    <a:lnTo>
                      <a:pt x="568" y="441"/>
                    </a:lnTo>
                    <a:lnTo>
                      <a:pt x="569" y="445"/>
                    </a:lnTo>
                    <a:lnTo>
                      <a:pt x="580" y="447"/>
                    </a:lnTo>
                    <a:lnTo>
                      <a:pt x="581" y="447"/>
                    </a:lnTo>
                    <a:lnTo>
                      <a:pt x="584" y="441"/>
                    </a:lnTo>
                    <a:lnTo>
                      <a:pt x="584" y="438"/>
                    </a:lnTo>
                    <a:lnTo>
                      <a:pt x="585" y="437"/>
                    </a:lnTo>
                    <a:lnTo>
                      <a:pt x="585" y="434"/>
                    </a:lnTo>
                    <a:lnTo>
                      <a:pt x="590" y="434"/>
                    </a:lnTo>
                    <a:lnTo>
                      <a:pt x="597" y="432"/>
                    </a:lnTo>
                    <a:lnTo>
                      <a:pt x="601" y="432"/>
                    </a:lnTo>
                    <a:lnTo>
                      <a:pt x="601" y="437"/>
                    </a:lnTo>
                    <a:lnTo>
                      <a:pt x="604" y="441"/>
                    </a:lnTo>
                    <a:lnTo>
                      <a:pt x="607" y="443"/>
                    </a:lnTo>
                    <a:lnTo>
                      <a:pt x="607" y="445"/>
                    </a:lnTo>
                    <a:lnTo>
                      <a:pt x="606" y="448"/>
                    </a:lnTo>
                    <a:lnTo>
                      <a:pt x="603" y="451"/>
                    </a:lnTo>
                    <a:lnTo>
                      <a:pt x="603" y="456"/>
                    </a:lnTo>
                    <a:lnTo>
                      <a:pt x="598" y="460"/>
                    </a:lnTo>
                    <a:lnTo>
                      <a:pt x="597" y="461"/>
                    </a:lnTo>
                    <a:lnTo>
                      <a:pt x="596" y="461"/>
                    </a:lnTo>
                    <a:lnTo>
                      <a:pt x="593" y="466"/>
                    </a:lnTo>
                    <a:lnTo>
                      <a:pt x="591" y="469"/>
                    </a:lnTo>
                    <a:lnTo>
                      <a:pt x="590" y="472"/>
                    </a:lnTo>
                    <a:lnTo>
                      <a:pt x="588" y="474"/>
                    </a:lnTo>
                    <a:lnTo>
                      <a:pt x="583" y="479"/>
                    </a:lnTo>
                    <a:lnTo>
                      <a:pt x="575" y="479"/>
                    </a:lnTo>
                    <a:lnTo>
                      <a:pt x="568" y="476"/>
                    </a:lnTo>
                    <a:lnTo>
                      <a:pt x="558" y="470"/>
                    </a:lnTo>
                    <a:lnTo>
                      <a:pt x="552" y="469"/>
                    </a:lnTo>
                    <a:lnTo>
                      <a:pt x="542" y="469"/>
                    </a:lnTo>
                    <a:lnTo>
                      <a:pt x="539" y="467"/>
                    </a:lnTo>
                    <a:lnTo>
                      <a:pt x="535" y="466"/>
                    </a:lnTo>
                    <a:lnTo>
                      <a:pt x="535" y="464"/>
                    </a:lnTo>
                    <a:lnTo>
                      <a:pt x="533" y="464"/>
                    </a:lnTo>
                    <a:lnTo>
                      <a:pt x="533" y="463"/>
                    </a:lnTo>
                    <a:lnTo>
                      <a:pt x="530" y="463"/>
                    </a:lnTo>
                    <a:lnTo>
                      <a:pt x="530" y="470"/>
                    </a:lnTo>
                    <a:lnTo>
                      <a:pt x="527" y="470"/>
                    </a:lnTo>
                    <a:lnTo>
                      <a:pt x="527" y="486"/>
                    </a:lnTo>
                    <a:lnTo>
                      <a:pt x="522" y="489"/>
                    </a:lnTo>
                    <a:lnTo>
                      <a:pt x="522" y="490"/>
                    </a:lnTo>
                    <a:lnTo>
                      <a:pt x="526" y="490"/>
                    </a:lnTo>
                    <a:lnTo>
                      <a:pt x="526" y="495"/>
                    </a:lnTo>
                    <a:lnTo>
                      <a:pt x="520" y="495"/>
                    </a:lnTo>
                    <a:lnTo>
                      <a:pt x="517" y="492"/>
                    </a:lnTo>
                    <a:lnTo>
                      <a:pt x="516" y="496"/>
                    </a:lnTo>
                    <a:lnTo>
                      <a:pt x="517" y="501"/>
                    </a:lnTo>
                    <a:lnTo>
                      <a:pt x="517" y="502"/>
                    </a:lnTo>
                    <a:lnTo>
                      <a:pt x="516" y="505"/>
                    </a:lnTo>
                    <a:lnTo>
                      <a:pt x="516" y="511"/>
                    </a:lnTo>
                    <a:lnTo>
                      <a:pt x="510" y="511"/>
                    </a:lnTo>
                    <a:lnTo>
                      <a:pt x="510" y="514"/>
                    </a:lnTo>
                    <a:lnTo>
                      <a:pt x="511" y="516"/>
                    </a:lnTo>
                    <a:lnTo>
                      <a:pt x="511" y="519"/>
                    </a:lnTo>
                    <a:lnTo>
                      <a:pt x="513" y="521"/>
                    </a:lnTo>
                    <a:lnTo>
                      <a:pt x="516" y="521"/>
                    </a:lnTo>
                    <a:lnTo>
                      <a:pt x="513" y="524"/>
                    </a:lnTo>
                    <a:lnTo>
                      <a:pt x="516" y="525"/>
                    </a:lnTo>
                    <a:lnTo>
                      <a:pt x="516" y="528"/>
                    </a:lnTo>
                    <a:lnTo>
                      <a:pt x="513" y="529"/>
                    </a:lnTo>
                    <a:lnTo>
                      <a:pt x="511" y="529"/>
                    </a:lnTo>
                    <a:lnTo>
                      <a:pt x="511" y="534"/>
                    </a:lnTo>
                    <a:lnTo>
                      <a:pt x="513" y="538"/>
                    </a:lnTo>
                    <a:lnTo>
                      <a:pt x="513" y="541"/>
                    </a:lnTo>
                    <a:lnTo>
                      <a:pt x="511" y="541"/>
                    </a:lnTo>
                    <a:lnTo>
                      <a:pt x="509" y="544"/>
                    </a:lnTo>
                    <a:lnTo>
                      <a:pt x="509" y="548"/>
                    </a:lnTo>
                    <a:lnTo>
                      <a:pt x="507" y="550"/>
                    </a:lnTo>
                    <a:lnTo>
                      <a:pt x="503" y="551"/>
                    </a:lnTo>
                    <a:lnTo>
                      <a:pt x="500" y="556"/>
                    </a:lnTo>
                    <a:lnTo>
                      <a:pt x="500" y="560"/>
                    </a:lnTo>
                    <a:lnTo>
                      <a:pt x="503" y="560"/>
                    </a:lnTo>
                    <a:lnTo>
                      <a:pt x="503" y="563"/>
                    </a:lnTo>
                    <a:lnTo>
                      <a:pt x="507" y="564"/>
                    </a:lnTo>
                    <a:lnTo>
                      <a:pt x="509" y="567"/>
                    </a:lnTo>
                    <a:lnTo>
                      <a:pt x="507" y="566"/>
                    </a:lnTo>
                    <a:lnTo>
                      <a:pt x="509" y="569"/>
                    </a:lnTo>
                    <a:lnTo>
                      <a:pt x="510" y="569"/>
                    </a:lnTo>
                    <a:lnTo>
                      <a:pt x="520" y="570"/>
                    </a:lnTo>
                    <a:lnTo>
                      <a:pt x="526" y="569"/>
                    </a:lnTo>
                    <a:lnTo>
                      <a:pt x="530" y="569"/>
                    </a:lnTo>
                    <a:lnTo>
                      <a:pt x="535" y="567"/>
                    </a:lnTo>
                    <a:lnTo>
                      <a:pt x="536" y="566"/>
                    </a:lnTo>
                    <a:lnTo>
                      <a:pt x="536" y="567"/>
                    </a:lnTo>
                    <a:lnTo>
                      <a:pt x="545" y="569"/>
                    </a:lnTo>
                    <a:lnTo>
                      <a:pt x="548" y="572"/>
                    </a:lnTo>
                    <a:lnTo>
                      <a:pt x="552" y="572"/>
                    </a:lnTo>
                    <a:lnTo>
                      <a:pt x="554" y="573"/>
                    </a:lnTo>
                    <a:lnTo>
                      <a:pt x="555" y="576"/>
                    </a:lnTo>
                    <a:lnTo>
                      <a:pt x="556" y="582"/>
                    </a:lnTo>
                    <a:lnTo>
                      <a:pt x="561" y="593"/>
                    </a:lnTo>
                    <a:lnTo>
                      <a:pt x="561" y="599"/>
                    </a:lnTo>
                    <a:lnTo>
                      <a:pt x="559" y="601"/>
                    </a:lnTo>
                    <a:lnTo>
                      <a:pt x="559" y="602"/>
                    </a:lnTo>
                    <a:lnTo>
                      <a:pt x="556" y="602"/>
                    </a:lnTo>
                    <a:lnTo>
                      <a:pt x="556" y="605"/>
                    </a:lnTo>
                    <a:lnTo>
                      <a:pt x="558" y="612"/>
                    </a:lnTo>
                    <a:lnTo>
                      <a:pt x="558" y="614"/>
                    </a:lnTo>
                    <a:lnTo>
                      <a:pt x="562" y="616"/>
                    </a:lnTo>
                    <a:lnTo>
                      <a:pt x="564" y="616"/>
                    </a:lnTo>
                    <a:lnTo>
                      <a:pt x="568" y="618"/>
                    </a:lnTo>
                    <a:lnTo>
                      <a:pt x="571" y="622"/>
                    </a:lnTo>
                    <a:lnTo>
                      <a:pt x="571" y="627"/>
                    </a:lnTo>
                    <a:lnTo>
                      <a:pt x="572" y="630"/>
                    </a:lnTo>
                    <a:lnTo>
                      <a:pt x="575" y="632"/>
                    </a:lnTo>
                    <a:lnTo>
                      <a:pt x="575" y="637"/>
                    </a:lnTo>
                    <a:lnTo>
                      <a:pt x="577" y="638"/>
                    </a:lnTo>
                    <a:lnTo>
                      <a:pt x="578" y="638"/>
                    </a:lnTo>
                    <a:lnTo>
                      <a:pt x="577" y="643"/>
                    </a:lnTo>
                    <a:lnTo>
                      <a:pt x="577" y="645"/>
                    </a:lnTo>
                    <a:lnTo>
                      <a:pt x="578" y="645"/>
                    </a:lnTo>
                    <a:lnTo>
                      <a:pt x="580" y="647"/>
                    </a:lnTo>
                    <a:lnTo>
                      <a:pt x="581" y="647"/>
                    </a:lnTo>
                    <a:lnTo>
                      <a:pt x="581" y="645"/>
                    </a:lnTo>
                    <a:lnTo>
                      <a:pt x="584" y="645"/>
                    </a:lnTo>
                    <a:lnTo>
                      <a:pt x="584" y="648"/>
                    </a:lnTo>
                    <a:lnTo>
                      <a:pt x="585" y="650"/>
                    </a:lnTo>
                    <a:lnTo>
                      <a:pt x="585" y="651"/>
                    </a:lnTo>
                    <a:lnTo>
                      <a:pt x="584" y="656"/>
                    </a:lnTo>
                    <a:lnTo>
                      <a:pt x="578" y="660"/>
                    </a:lnTo>
                    <a:lnTo>
                      <a:pt x="577" y="660"/>
                    </a:lnTo>
                    <a:lnTo>
                      <a:pt x="569" y="666"/>
                    </a:lnTo>
                    <a:lnTo>
                      <a:pt x="568" y="667"/>
                    </a:lnTo>
                    <a:lnTo>
                      <a:pt x="561" y="670"/>
                    </a:lnTo>
                    <a:lnTo>
                      <a:pt x="562" y="673"/>
                    </a:lnTo>
                    <a:lnTo>
                      <a:pt x="574" y="677"/>
                    </a:lnTo>
                    <a:lnTo>
                      <a:pt x="575" y="676"/>
                    </a:lnTo>
                    <a:lnTo>
                      <a:pt x="577" y="676"/>
                    </a:lnTo>
                    <a:lnTo>
                      <a:pt x="578" y="677"/>
                    </a:lnTo>
                    <a:lnTo>
                      <a:pt x="580" y="679"/>
                    </a:lnTo>
                    <a:lnTo>
                      <a:pt x="581" y="680"/>
                    </a:lnTo>
                    <a:lnTo>
                      <a:pt x="584" y="680"/>
                    </a:lnTo>
                    <a:lnTo>
                      <a:pt x="590" y="679"/>
                    </a:lnTo>
                    <a:lnTo>
                      <a:pt x="591" y="677"/>
                    </a:lnTo>
                    <a:lnTo>
                      <a:pt x="594" y="676"/>
                    </a:lnTo>
                    <a:lnTo>
                      <a:pt x="597" y="674"/>
                    </a:lnTo>
                    <a:lnTo>
                      <a:pt x="600" y="673"/>
                    </a:lnTo>
                    <a:lnTo>
                      <a:pt x="601" y="674"/>
                    </a:lnTo>
                    <a:lnTo>
                      <a:pt x="601" y="679"/>
                    </a:lnTo>
                    <a:lnTo>
                      <a:pt x="603" y="686"/>
                    </a:lnTo>
                    <a:lnTo>
                      <a:pt x="604" y="686"/>
                    </a:lnTo>
                    <a:lnTo>
                      <a:pt x="606" y="689"/>
                    </a:lnTo>
                    <a:lnTo>
                      <a:pt x="607" y="690"/>
                    </a:lnTo>
                    <a:lnTo>
                      <a:pt x="610" y="692"/>
                    </a:lnTo>
                    <a:lnTo>
                      <a:pt x="612" y="698"/>
                    </a:lnTo>
                    <a:lnTo>
                      <a:pt x="612" y="703"/>
                    </a:lnTo>
                    <a:lnTo>
                      <a:pt x="607" y="708"/>
                    </a:lnTo>
                    <a:lnTo>
                      <a:pt x="606" y="709"/>
                    </a:lnTo>
                    <a:lnTo>
                      <a:pt x="601" y="708"/>
                    </a:lnTo>
                    <a:lnTo>
                      <a:pt x="596" y="708"/>
                    </a:lnTo>
                    <a:lnTo>
                      <a:pt x="593" y="709"/>
                    </a:lnTo>
                    <a:lnTo>
                      <a:pt x="593" y="711"/>
                    </a:lnTo>
                    <a:lnTo>
                      <a:pt x="591" y="712"/>
                    </a:lnTo>
                    <a:lnTo>
                      <a:pt x="591" y="714"/>
                    </a:lnTo>
                    <a:lnTo>
                      <a:pt x="593" y="727"/>
                    </a:lnTo>
                    <a:lnTo>
                      <a:pt x="593" y="728"/>
                    </a:lnTo>
                    <a:lnTo>
                      <a:pt x="591" y="730"/>
                    </a:lnTo>
                    <a:lnTo>
                      <a:pt x="585" y="730"/>
                    </a:lnTo>
                    <a:lnTo>
                      <a:pt x="584" y="734"/>
                    </a:lnTo>
                    <a:lnTo>
                      <a:pt x="584" y="748"/>
                    </a:lnTo>
                    <a:lnTo>
                      <a:pt x="580" y="754"/>
                    </a:lnTo>
                    <a:lnTo>
                      <a:pt x="578" y="761"/>
                    </a:lnTo>
                    <a:lnTo>
                      <a:pt x="577" y="761"/>
                    </a:lnTo>
                    <a:lnTo>
                      <a:pt x="575" y="763"/>
                    </a:lnTo>
                    <a:lnTo>
                      <a:pt x="575" y="769"/>
                    </a:lnTo>
                    <a:lnTo>
                      <a:pt x="577" y="770"/>
                    </a:lnTo>
                    <a:lnTo>
                      <a:pt x="577" y="773"/>
                    </a:lnTo>
                    <a:lnTo>
                      <a:pt x="575" y="776"/>
                    </a:lnTo>
                    <a:lnTo>
                      <a:pt x="571" y="776"/>
                    </a:lnTo>
                    <a:lnTo>
                      <a:pt x="574" y="777"/>
                    </a:lnTo>
                    <a:lnTo>
                      <a:pt x="575" y="780"/>
                    </a:lnTo>
                    <a:lnTo>
                      <a:pt x="577" y="779"/>
                    </a:lnTo>
                    <a:lnTo>
                      <a:pt x="583" y="779"/>
                    </a:lnTo>
                    <a:lnTo>
                      <a:pt x="583" y="782"/>
                    </a:lnTo>
                    <a:lnTo>
                      <a:pt x="581" y="783"/>
                    </a:lnTo>
                    <a:lnTo>
                      <a:pt x="577" y="783"/>
                    </a:lnTo>
                    <a:lnTo>
                      <a:pt x="571" y="789"/>
                    </a:lnTo>
                    <a:lnTo>
                      <a:pt x="559" y="789"/>
                    </a:lnTo>
                    <a:lnTo>
                      <a:pt x="559" y="792"/>
                    </a:lnTo>
                    <a:lnTo>
                      <a:pt x="561" y="793"/>
                    </a:lnTo>
                    <a:lnTo>
                      <a:pt x="564" y="795"/>
                    </a:lnTo>
                    <a:lnTo>
                      <a:pt x="562" y="798"/>
                    </a:lnTo>
                    <a:lnTo>
                      <a:pt x="564" y="799"/>
                    </a:lnTo>
                    <a:lnTo>
                      <a:pt x="571" y="799"/>
                    </a:lnTo>
                    <a:lnTo>
                      <a:pt x="572" y="801"/>
                    </a:lnTo>
                    <a:lnTo>
                      <a:pt x="574" y="805"/>
                    </a:lnTo>
                    <a:lnTo>
                      <a:pt x="574" y="817"/>
                    </a:lnTo>
                    <a:lnTo>
                      <a:pt x="572" y="819"/>
                    </a:lnTo>
                    <a:lnTo>
                      <a:pt x="569" y="819"/>
                    </a:lnTo>
                    <a:lnTo>
                      <a:pt x="568" y="824"/>
                    </a:lnTo>
                    <a:lnTo>
                      <a:pt x="568" y="832"/>
                    </a:lnTo>
                    <a:lnTo>
                      <a:pt x="569" y="835"/>
                    </a:lnTo>
                    <a:lnTo>
                      <a:pt x="568" y="837"/>
                    </a:lnTo>
                    <a:lnTo>
                      <a:pt x="569" y="844"/>
                    </a:lnTo>
                    <a:lnTo>
                      <a:pt x="569" y="850"/>
                    </a:lnTo>
                    <a:lnTo>
                      <a:pt x="568" y="850"/>
                    </a:lnTo>
                    <a:lnTo>
                      <a:pt x="568" y="853"/>
                    </a:lnTo>
                    <a:lnTo>
                      <a:pt x="564" y="856"/>
                    </a:lnTo>
                    <a:lnTo>
                      <a:pt x="559" y="856"/>
                    </a:lnTo>
                    <a:lnTo>
                      <a:pt x="559" y="864"/>
                    </a:lnTo>
                    <a:lnTo>
                      <a:pt x="558" y="864"/>
                    </a:lnTo>
                    <a:lnTo>
                      <a:pt x="555" y="867"/>
                    </a:lnTo>
                    <a:lnTo>
                      <a:pt x="555" y="873"/>
                    </a:lnTo>
                    <a:lnTo>
                      <a:pt x="556" y="873"/>
                    </a:lnTo>
                    <a:lnTo>
                      <a:pt x="556" y="875"/>
                    </a:lnTo>
                    <a:lnTo>
                      <a:pt x="555" y="877"/>
                    </a:lnTo>
                    <a:lnTo>
                      <a:pt x="552" y="877"/>
                    </a:lnTo>
                    <a:lnTo>
                      <a:pt x="552" y="876"/>
                    </a:lnTo>
                    <a:lnTo>
                      <a:pt x="549" y="875"/>
                    </a:lnTo>
                    <a:lnTo>
                      <a:pt x="548" y="873"/>
                    </a:lnTo>
                    <a:lnTo>
                      <a:pt x="535" y="873"/>
                    </a:lnTo>
                    <a:lnTo>
                      <a:pt x="529" y="875"/>
                    </a:lnTo>
                    <a:lnTo>
                      <a:pt x="520" y="872"/>
                    </a:lnTo>
                    <a:lnTo>
                      <a:pt x="516" y="873"/>
                    </a:lnTo>
                    <a:lnTo>
                      <a:pt x="514" y="875"/>
                    </a:lnTo>
                    <a:lnTo>
                      <a:pt x="509" y="876"/>
                    </a:lnTo>
                    <a:lnTo>
                      <a:pt x="506" y="876"/>
                    </a:lnTo>
                    <a:lnTo>
                      <a:pt x="501" y="877"/>
                    </a:lnTo>
                    <a:lnTo>
                      <a:pt x="494" y="877"/>
                    </a:lnTo>
                    <a:lnTo>
                      <a:pt x="488" y="873"/>
                    </a:lnTo>
                    <a:lnTo>
                      <a:pt x="487" y="872"/>
                    </a:lnTo>
                    <a:lnTo>
                      <a:pt x="478" y="867"/>
                    </a:lnTo>
                    <a:lnTo>
                      <a:pt x="475" y="866"/>
                    </a:lnTo>
                    <a:lnTo>
                      <a:pt x="474" y="866"/>
                    </a:lnTo>
                    <a:lnTo>
                      <a:pt x="471" y="867"/>
                    </a:lnTo>
                    <a:lnTo>
                      <a:pt x="469" y="872"/>
                    </a:lnTo>
                    <a:lnTo>
                      <a:pt x="468" y="873"/>
                    </a:lnTo>
                    <a:lnTo>
                      <a:pt x="467" y="875"/>
                    </a:lnTo>
                    <a:lnTo>
                      <a:pt x="459" y="875"/>
                    </a:lnTo>
                    <a:lnTo>
                      <a:pt x="456" y="872"/>
                    </a:lnTo>
                    <a:lnTo>
                      <a:pt x="455" y="866"/>
                    </a:lnTo>
                    <a:lnTo>
                      <a:pt x="454" y="864"/>
                    </a:lnTo>
                    <a:lnTo>
                      <a:pt x="452" y="863"/>
                    </a:lnTo>
                    <a:lnTo>
                      <a:pt x="451" y="863"/>
                    </a:lnTo>
                    <a:lnTo>
                      <a:pt x="449" y="861"/>
                    </a:lnTo>
                    <a:lnTo>
                      <a:pt x="448" y="861"/>
                    </a:lnTo>
                    <a:lnTo>
                      <a:pt x="445" y="863"/>
                    </a:lnTo>
                    <a:lnTo>
                      <a:pt x="440" y="863"/>
                    </a:lnTo>
                    <a:lnTo>
                      <a:pt x="439" y="866"/>
                    </a:lnTo>
                    <a:lnTo>
                      <a:pt x="438" y="867"/>
                    </a:lnTo>
                    <a:lnTo>
                      <a:pt x="435" y="869"/>
                    </a:lnTo>
                    <a:lnTo>
                      <a:pt x="423" y="869"/>
                    </a:lnTo>
                    <a:lnTo>
                      <a:pt x="422" y="867"/>
                    </a:lnTo>
                    <a:lnTo>
                      <a:pt x="417" y="867"/>
                    </a:lnTo>
                    <a:lnTo>
                      <a:pt x="413" y="869"/>
                    </a:lnTo>
                    <a:lnTo>
                      <a:pt x="411" y="869"/>
                    </a:lnTo>
                    <a:lnTo>
                      <a:pt x="410" y="873"/>
                    </a:lnTo>
                    <a:lnTo>
                      <a:pt x="409" y="876"/>
                    </a:lnTo>
                    <a:lnTo>
                      <a:pt x="407" y="876"/>
                    </a:lnTo>
                    <a:lnTo>
                      <a:pt x="404" y="877"/>
                    </a:lnTo>
                    <a:lnTo>
                      <a:pt x="396" y="877"/>
                    </a:lnTo>
                    <a:lnTo>
                      <a:pt x="393" y="876"/>
                    </a:lnTo>
                    <a:lnTo>
                      <a:pt x="391" y="877"/>
                    </a:lnTo>
                    <a:lnTo>
                      <a:pt x="390" y="877"/>
                    </a:lnTo>
                    <a:lnTo>
                      <a:pt x="385" y="883"/>
                    </a:lnTo>
                    <a:lnTo>
                      <a:pt x="381" y="883"/>
                    </a:lnTo>
                    <a:lnTo>
                      <a:pt x="381" y="882"/>
                    </a:lnTo>
                    <a:lnTo>
                      <a:pt x="380" y="880"/>
                    </a:lnTo>
                    <a:lnTo>
                      <a:pt x="377" y="879"/>
                    </a:lnTo>
                    <a:lnTo>
                      <a:pt x="371" y="879"/>
                    </a:lnTo>
                    <a:lnTo>
                      <a:pt x="371" y="877"/>
                    </a:lnTo>
                    <a:lnTo>
                      <a:pt x="369" y="876"/>
                    </a:lnTo>
                    <a:lnTo>
                      <a:pt x="367" y="876"/>
                    </a:lnTo>
                    <a:lnTo>
                      <a:pt x="365" y="873"/>
                    </a:lnTo>
                    <a:lnTo>
                      <a:pt x="367" y="873"/>
                    </a:lnTo>
                    <a:lnTo>
                      <a:pt x="365" y="872"/>
                    </a:lnTo>
                    <a:lnTo>
                      <a:pt x="364" y="866"/>
                    </a:lnTo>
                    <a:lnTo>
                      <a:pt x="364" y="864"/>
                    </a:lnTo>
                    <a:lnTo>
                      <a:pt x="365" y="860"/>
                    </a:lnTo>
                    <a:lnTo>
                      <a:pt x="365" y="857"/>
                    </a:lnTo>
                    <a:lnTo>
                      <a:pt x="367" y="851"/>
                    </a:lnTo>
                    <a:lnTo>
                      <a:pt x="368" y="846"/>
                    </a:lnTo>
                    <a:lnTo>
                      <a:pt x="368" y="841"/>
                    </a:lnTo>
                    <a:lnTo>
                      <a:pt x="364" y="838"/>
                    </a:lnTo>
                    <a:lnTo>
                      <a:pt x="361" y="837"/>
                    </a:lnTo>
                    <a:lnTo>
                      <a:pt x="359" y="837"/>
                    </a:lnTo>
                    <a:lnTo>
                      <a:pt x="359" y="822"/>
                    </a:lnTo>
                    <a:lnTo>
                      <a:pt x="356" y="819"/>
                    </a:lnTo>
                    <a:lnTo>
                      <a:pt x="356" y="818"/>
                    </a:lnTo>
                    <a:lnTo>
                      <a:pt x="298" y="818"/>
                    </a:lnTo>
                    <a:lnTo>
                      <a:pt x="298" y="814"/>
                    </a:lnTo>
                    <a:lnTo>
                      <a:pt x="294" y="814"/>
                    </a:lnTo>
                    <a:lnTo>
                      <a:pt x="294" y="811"/>
                    </a:lnTo>
                    <a:lnTo>
                      <a:pt x="293" y="809"/>
                    </a:lnTo>
                    <a:lnTo>
                      <a:pt x="293" y="802"/>
                    </a:lnTo>
                    <a:lnTo>
                      <a:pt x="294" y="802"/>
                    </a:lnTo>
                    <a:lnTo>
                      <a:pt x="293" y="798"/>
                    </a:lnTo>
                    <a:lnTo>
                      <a:pt x="297" y="796"/>
                    </a:lnTo>
                    <a:lnTo>
                      <a:pt x="293" y="796"/>
                    </a:lnTo>
                    <a:lnTo>
                      <a:pt x="290" y="798"/>
                    </a:lnTo>
                    <a:lnTo>
                      <a:pt x="288" y="798"/>
                    </a:lnTo>
                    <a:lnTo>
                      <a:pt x="285" y="796"/>
                    </a:lnTo>
                    <a:lnTo>
                      <a:pt x="288" y="793"/>
                    </a:lnTo>
                    <a:lnTo>
                      <a:pt x="291" y="792"/>
                    </a:lnTo>
                    <a:lnTo>
                      <a:pt x="291" y="789"/>
                    </a:lnTo>
                    <a:lnTo>
                      <a:pt x="288" y="789"/>
                    </a:lnTo>
                    <a:lnTo>
                      <a:pt x="288" y="783"/>
                    </a:lnTo>
                    <a:lnTo>
                      <a:pt x="291" y="782"/>
                    </a:lnTo>
                    <a:lnTo>
                      <a:pt x="291" y="779"/>
                    </a:lnTo>
                    <a:lnTo>
                      <a:pt x="288" y="777"/>
                    </a:lnTo>
                    <a:lnTo>
                      <a:pt x="284" y="777"/>
                    </a:lnTo>
                    <a:lnTo>
                      <a:pt x="280" y="774"/>
                    </a:lnTo>
                    <a:lnTo>
                      <a:pt x="272" y="774"/>
                    </a:lnTo>
                    <a:lnTo>
                      <a:pt x="268" y="773"/>
                    </a:lnTo>
                    <a:lnTo>
                      <a:pt x="261" y="770"/>
                    </a:lnTo>
                    <a:lnTo>
                      <a:pt x="256" y="767"/>
                    </a:lnTo>
                    <a:lnTo>
                      <a:pt x="252" y="767"/>
                    </a:lnTo>
                    <a:lnTo>
                      <a:pt x="248" y="770"/>
                    </a:lnTo>
                    <a:lnTo>
                      <a:pt x="246" y="767"/>
                    </a:lnTo>
                    <a:lnTo>
                      <a:pt x="243" y="767"/>
                    </a:lnTo>
                    <a:lnTo>
                      <a:pt x="239" y="761"/>
                    </a:lnTo>
                    <a:lnTo>
                      <a:pt x="235" y="761"/>
                    </a:lnTo>
                    <a:lnTo>
                      <a:pt x="229" y="760"/>
                    </a:lnTo>
                    <a:lnTo>
                      <a:pt x="229" y="757"/>
                    </a:lnTo>
                    <a:lnTo>
                      <a:pt x="227" y="757"/>
                    </a:lnTo>
                    <a:lnTo>
                      <a:pt x="227" y="756"/>
                    </a:lnTo>
                    <a:lnTo>
                      <a:pt x="229" y="756"/>
                    </a:lnTo>
                    <a:lnTo>
                      <a:pt x="229" y="747"/>
                    </a:lnTo>
                    <a:lnTo>
                      <a:pt x="224" y="743"/>
                    </a:lnTo>
                    <a:lnTo>
                      <a:pt x="223" y="738"/>
                    </a:lnTo>
                    <a:lnTo>
                      <a:pt x="223" y="730"/>
                    </a:lnTo>
                    <a:lnTo>
                      <a:pt x="222" y="727"/>
                    </a:lnTo>
                    <a:lnTo>
                      <a:pt x="217" y="721"/>
                    </a:lnTo>
                    <a:lnTo>
                      <a:pt x="213" y="719"/>
                    </a:lnTo>
                    <a:lnTo>
                      <a:pt x="209" y="721"/>
                    </a:lnTo>
                    <a:lnTo>
                      <a:pt x="209" y="725"/>
                    </a:lnTo>
                    <a:lnTo>
                      <a:pt x="193" y="725"/>
                    </a:lnTo>
                    <a:lnTo>
                      <a:pt x="193" y="721"/>
                    </a:lnTo>
                    <a:lnTo>
                      <a:pt x="190" y="725"/>
                    </a:lnTo>
                    <a:lnTo>
                      <a:pt x="190" y="727"/>
                    </a:lnTo>
                    <a:lnTo>
                      <a:pt x="187" y="727"/>
                    </a:lnTo>
                    <a:lnTo>
                      <a:pt x="185" y="725"/>
                    </a:lnTo>
                    <a:lnTo>
                      <a:pt x="178" y="725"/>
                    </a:lnTo>
                    <a:lnTo>
                      <a:pt x="178" y="719"/>
                    </a:lnTo>
                    <a:lnTo>
                      <a:pt x="177" y="717"/>
                    </a:lnTo>
                    <a:lnTo>
                      <a:pt x="180" y="712"/>
                    </a:lnTo>
                    <a:lnTo>
                      <a:pt x="180" y="708"/>
                    </a:lnTo>
                    <a:lnTo>
                      <a:pt x="181" y="708"/>
                    </a:lnTo>
                    <a:lnTo>
                      <a:pt x="181" y="705"/>
                    </a:lnTo>
                    <a:lnTo>
                      <a:pt x="180" y="705"/>
                    </a:lnTo>
                    <a:lnTo>
                      <a:pt x="180" y="703"/>
                    </a:lnTo>
                    <a:lnTo>
                      <a:pt x="184" y="699"/>
                    </a:lnTo>
                    <a:lnTo>
                      <a:pt x="188" y="698"/>
                    </a:lnTo>
                    <a:lnTo>
                      <a:pt x="190" y="695"/>
                    </a:lnTo>
                    <a:lnTo>
                      <a:pt x="194" y="693"/>
                    </a:lnTo>
                    <a:lnTo>
                      <a:pt x="195" y="690"/>
                    </a:lnTo>
                    <a:lnTo>
                      <a:pt x="195" y="689"/>
                    </a:lnTo>
                    <a:lnTo>
                      <a:pt x="194" y="686"/>
                    </a:lnTo>
                    <a:lnTo>
                      <a:pt x="185" y="686"/>
                    </a:lnTo>
                    <a:lnTo>
                      <a:pt x="184" y="685"/>
                    </a:lnTo>
                    <a:lnTo>
                      <a:pt x="181" y="680"/>
                    </a:lnTo>
                    <a:lnTo>
                      <a:pt x="180" y="679"/>
                    </a:lnTo>
                    <a:lnTo>
                      <a:pt x="180" y="674"/>
                    </a:lnTo>
                    <a:lnTo>
                      <a:pt x="177" y="672"/>
                    </a:lnTo>
                    <a:lnTo>
                      <a:pt x="177" y="664"/>
                    </a:lnTo>
                    <a:lnTo>
                      <a:pt x="175" y="663"/>
                    </a:lnTo>
                    <a:lnTo>
                      <a:pt x="175" y="659"/>
                    </a:lnTo>
                    <a:lnTo>
                      <a:pt x="172" y="657"/>
                    </a:lnTo>
                    <a:lnTo>
                      <a:pt x="172" y="654"/>
                    </a:lnTo>
                    <a:lnTo>
                      <a:pt x="166" y="657"/>
                    </a:lnTo>
                    <a:lnTo>
                      <a:pt x="166" y="663"/>
                    </a:lnTo>
                    <a:lnTo>
                      <a:pt x="162" y="663"/>
                    </a:lnTo>
                    <a:lnTo>
                      <a:pt x="161" y="659"/>
                    </a:lnTo>
                    <a:lnTo>
                      <a:pt x="158" y="657"/>
                    </a:lnTo>
                    <a:lnTo>
                      <a:pt x="156" y="657"/>
                    </a:lnTo>
                    <a:lnTo>
                      <a:pt x="153" y="659"/>
                    </a:lnTo>
                    <a:lnTo>
                      <a:pt x="148" y="659"/>
                    </a:lnTo>
                    <a:lnTo>
                      <a:pt x="146" y="657"/>
                    </a:lnTo>
                    <a:lnTo>
                      <a:pt x="143" y="654"/>
                    </a:lnTo>
                    <a:lnTo>
                      <a:pt x="142" y="654"/>
                    </a:lnTo>
                    <a:lnTo>
                      <a:pt x="143" y="650"/>
                    </a:lnTo>
                    <a:lnTo>
                      <a:pt x="143" y="648"/>
                    </a:lnTo>
                    <a:lnTo>
                      <a:pt x="142" y="648"/>
                    </a:lnTo>
                    <a:lnTo>
                      <a:pt x="138" y="647"/>
                    </a:lnTo>
                    <a:lnTo>
                      <a:pt x="138" y="637"/>
                    </a:lnTo>
                    <a:lnTo>
                      <a:pt x="139" y="637"/>
                    </a:lnTo>
                    <a:lnTo>
                      <a:pt x="142" y="635"/>
                    </a:lnTo>
                    <a:lnTo>
                      <a:pt x="142" y="631"/>
                    </a:lnTo>
                    <a:lnTo>
                      <a:pt x="138" y="628"/>
                    </a:lnTo>
                    <a:lnTo>
                      <a:pt x="135" y="624"/>
                    </a:lnTo>
                    <a:lnTo>
                      <a:pt x="133" y="622"/>
                    </a:lnTo>
                    <a:lnTo>
                      <a:pt x="132" y="618"/>
                    </a:lnTo>
                    <a:lnTo>
                      <a:pt x="133" y="616"/>
                    </a:lnTo>
                    <a:lnTo>
                      <a:pt x="133" y="614"/>
                    </a:lnTo>
                    <a:lnTo>
                      <a:pt x="132" y="612"/>
                    </a:lnTo>
                    <a:lnTo>
                      <a:pt x="132" y="606"/>
                    </a:lnTo>
                    <a:lnTo>
                      <a:pt x="127" y="605"/>
                    </a:lnTo>
                    <a:lnTo>
                      <a:pt x="127" y="596"/>
                    </a:lnTo>
                    <a:lnTo>
                      <a:pt x="126" y="595"/>
                    </a:lnTo>
                    <a:lnTo>
                      <a:pt x="126" y="583"/>
                    </a:lnTo>
                    <a:lnTo>
                      <a:pt x="123" y="583"/>
                    </a:lnTo>
                    <a:lnTo>
                      <a:pt x="119" y="582"/>
                    </a:lnTo>
                    <a:lnTo>
                      <a:pt x="119" y="573"/>
                    </a:lnTo>
                    <a:lnTo>
                      <a:pt x="123" y="573"/>
                    </a:lnTo>
                    <a:lnTo>
                      <a:pt x="123" y="569"/>
                    </a:lnTo>
                    <a:lnTo>
                      <a:pt x="126" y="566"/>
                    </a:lnTo>
                    <a:lnTo>
                      <a:pt x="132" y="566"/>
                    </a:lnTo>
                    <a:lnTo>
                      <a:pt x="132" y="561"/>
                    </a:lnTo>
                    <a:lnTo>
                      <a:pt x="136" y="561"/>
                    </a:lnTo>
                    <a:lnTo>
                      <a:pt x="139" y="560"/>
                    </a:lnTo>
                    <a:lnTo>
                      <a:pt x="139" y="556"/>
                    </a:lnTo>
                    <a:lnTo>
                      <a:pt x="136" y="556"/>
                    </a:lnTo>
                    <a:lnTo>
                      <a:pt x="136" y="545"/>
                    </a:lnTo>
                    <a:lnTo>
                      <a:pt x="140" y="545"/>
                    </a:lnTo>
                    <a:lnTo>
                      <a:pt x="140" y="543"/>
                    </a:lnTo>
                    <a:lnTo>
                      <a:pt x="139" y="541"/>
                    </a:lnTo>
                    <a:lnTo>
                      <a:pt x="136" y="538"/>
                    </a:lnTo>
                    <a:lnTo>
                      <a:pt x="135" y="538"/>
                    </a:lnTo>
                    <a:lnTo>
                      <a:pt x="132" y="541"/>
                    </a:lnTo>
                    <a:lnTo>
                      <a:pt x="130" y="538"/>
                    </a:lnTo>
                    <a:lnTo>
                      <a:pt x="130" y="532"/>
                    </a:lnTo>
                    <a:lnTo>
                      <a:pt x="126" y="532"/>
                    </a:lnTo>
                    <a:lnTo>
                      <a:pt x="124" y="531"/>
                    </a:lnTo>
                    <a:lnTo>
                      <a:pt x="124" y="528"/>
                    </a:lnTo>
                    <a:lnTo>
                      <a:pt x="122" y="525"/>
                    </a:lnTo>
                    <a:lnTo>
                      <a:pt x="124" y="524"/>
                    </a:lnTo>
                    <a:lnTo>
                      <a:pt x="126" y="521"/>
                    </a:lnTo>
                    <a:lnTo>
                      <a:pt x="124" y="516"/>
                    </a:lnTo>
                    <a:lnTo>
                      <a:pt x="126" y="511"/>
                    </a:lnTo>
                    <a:lnTo>
                      <a:pt x="130" y="509"/>
                    </a:lnTo>
                    <a:lnTo>
                      <a:pt x="130" y="506"/>
                    </a:lnTo>
                    <a:lnTo>
                      <a:pt x="135" y="506"/>
                    </a:lnTo>
                    <a:lnTo>
                      <a:pt x="138" y="505"/>
                    </a:lnTo>
                    <a:lnTo>
                      <a:pt x="135" y="502"/>
                    </a:lnTo>
                    <a:lnTo>
                      <a:pt x="122" y="502"/>
                    </a:lnTo>
                    <a:lnTo>
                      <a:pt x="122" y="501"/>
                    </a:lnTo>
                    <a:lnTo>
                      <a:pt x="120" y="498"/>
                    </a:lnTo>
                    <a:lnTo>
                      <a:pt x="111" y="498"/>
                    </a:lnTo>
                    <a:lnTo>
                      <a:pt x="111" y="474"/>
                    </a:lnTo>
                    <a:lnTo>
                      <a:pt x="110" y="469"/>
                    </a:lnTo>
                    <a:lnTo>
                      <a:pt x="110" y="460"/>
                    </a:lnTo>
                    <a:lnTo>
                      <a:pt x="106" y="457"/>
                    </a:lnTo>
                    <a:lnTo>
                      <a:pt x="104" y="460"/>
                    </a:lnTo>
                    <a:lnTo>
                      <a:pt x="101" y="460"/>
                    </a:lnTo>
                    <a:lnTo>
                      <a:pt x="100" y="458"/>
                    </a:lnTo>
                    <a:lnTo>
                      <a:pt x="88" y="458"/>
                    </a:lnTo>
                    <a:lnTo>
                      <a:pt x="85" y="461"/>
                    </a:lnTo>
                    <a:lnTo>
                      <a:pt x="80" y="461"/>
                    </a:lnTo>
                    <a:lnTo>
                      <a:pt x="78" y="458"/>
                    </a:lnTo>
                    <a:lnTo>
                      <a:pt x="71" y="458"/>
                    </a:lnTo>
                    <a:lnTo>
                      <a:pt x="69" y="461"/>
                    </a:lnTo>
                    <a:lnTo>
                      <a:pt x="61" y="461"/>
                    </a:lnTo>
                    <a:lnTo>
                      <a:pt x="59" y="458"/>
                    </a:lnTo>
                    <a:lnTo>
                      <a:pt x="55" y="458"/>
                    </a:lnTo>
                    <a:lnTo>
                      <a:pt x="52" y="457"/>
                    </a:lnTo>
                    <a:lnTo>
                      <a:pt x="52" y="454"/>
                    </a:lnTo>
                    <a:lnTo>
                      <a:pt x="55" y="454"/>
                    </a:lnTo>
                    <a:lnTo>
                      <a:pt x="55" y="448"/>
                    </a:lnTo>
                    <a:lnTo>
                      <a:pt x="56" y="447"/>
                    </a:lnTo>
                    <a:lnTo>
                      <a:pt x="59" y="448"/>
                    </a:lnTo>
                    <a:lnTo>
                      <a:pt x="61" y="448"/>
                    </a:lnTo>
                    <a:lnTo>
                      <a:pt x="64" y="447"/>
                    </a:lnTo>
                    <a:lnTo>
                      <a:pt x="62" y="443"/>
                    </a:lnTo>
                    <a:lnTo>
                      <a:pt x="64" y="443"/>
                    </a:lnTo>
                    <a:lnTo>
                      <a:pt x="68" y="440"/>
                    </a:lnTo>
                    <a:lnTo>
                      <a:pt x="72" y="438"/>
                    </a:lnTo>
                    <a:lnTo>
                      <a:pt x="74" y="438"/>
                    </a:lnTo>
                    <a:lnTo>
                      <a:pt x="74" y="434"/>
                    </a:lnTo>
                    <a:lnTo>
                      <a:pt x="69" y="425"/>
                    </a:lnTo>
                    <a:lnTo>
                      <a:pt x="68" y="421"/>
                    </a:lnTo>
                    <a:lnTo>
                      <a:pt x="68" y="418"/>
                    </a:lnTo>
                    <a:lnTo>
                      <a:pt x="64" y="414"/>
                    </a:lnTo>
                    <a:lnTo>
                      <a:pt x="64" y="402"/>
                    </a:lnTo>
                    <a:lnTo>
                      <a:pt x="68" y="399"/>
                    </a:lnTo>
                    <a:lnTo>
                      <a:pt x="68" y="390"/>
                    </a:lnTo>
                    <a:lnTo>
                      <a:pt x="71" y="386"/>
                    </a:lnTo>
                    <a:lnTo>
                      <a:pt x="71" y="376"/>
                    </a:lnTo>
                    <a:lnTo>
                      <a:pt x="68" y="373"/>
                    </a:lnTo>
                    <a:lnTo>
                      <a:pt x="61" y="373"/>
                    </a:lnTo>
                    <a:lnTo>
                      <a:pt x="61" y="382"/>
                    </a:lnTo>
                    <a:lnTo>
                      <a:pt x="36" y="382"/>
                    </a:lnTo>
                    <a:lnTo>
                      <a:pt x="32" y="380"/>
                    </a:lnTo>
                    <a:lnTo>
                      <a:pt x="30" y="380"/>
                    </a:lnTo>
                    <a:lnTo>
                      <a:pt x="22" y="374"/>
                    </a:lnTo>
                    <a:lnTo>
                      <a:pt x="26" y="373"/>
                    </a:lnTo>
                    <a:lnTo>
                      <a:pt x="26" y="370"/>
                    </a:lnTo>
                    <a:lnTo>
                      <a:pt x="22" y="367"/>
                    </a:lnTo>
                    <a:lnTo>
                      <a:pt x="22" y="364"/>
                    </a:lnTo>
                    <a:lnTo>
                      <a:pt x="26" y="364"/>
                    </a:lnTo>
                    <a:lnTo>
                      <a:pt x="26" y="363"/>
                    </a:lnTo>
                    <a:lnTo>
                      <a:pt x="29" y="360"/>
                    </a:lnTo>
                    <a:lnTo>
                      <a:pt x="33" y="360"/>
                    </a:lnTo>
                    <a:lnTo>
                      <a:pt x="30" y="358"/>
                    </a:lnTo>
                    <a:lnTo>
                      <a:pt x="30" y="356"/>
                    </a:lnTo>
                    <a:lnTo>
                      <a:pt x="29" y="354"/>
                    </a:lnTo>
                    <a:lnTo>
                      <a:pt x="26" y="354"/>
                    </a:lnTo>
                    <a:lnTo>
                      <a:pt x="26" y="351"/>
                    </a:lnTo>
                    <a:lnTo>
                      <a:pt x="19" y="351"/>
                    </a:lnTo>
                    <a:lnTo>
                      <a:pt x="16" y="345"/>
                    </a:lnTo>
                    <a:lnTo>
                      <a:pt x="11" y="338"/>
                    </a:lnTo>
                    <a:lnTo>
                      <a:pt x="11" y="337"/>
                    </a:lnTo>
                    <a:lnTo>
                      <a:pt x="14" y="338"/>
                    </a:lnTo>
                    <a:lnTo>
                      <a:pt x="16" y="338"/>
                    </a:lnTo>
                    <a:lnTo>
                      <a:pt x="19" y="337"/>
                    </a:lnTo>
                    <a:lnTo>
                      <a:pt x="23" y="334"/>
                    </a:lnTo>
                    <a:lnTo>
                      <a:pt x="23" y="332"/>
                    </a:lnTo>
                    <a:lnTo>
                      <a:pt x="19" y="328"/>
                    </a:lnTo>
                    <a:lnTo>
                      <a:pt x="20" y="328"/>
                    </a:lnTo>
                    <a:lnTo>
                      <a:pt x="23" y="324"/>
                    </a:lnTo>
                    <a:lnTo>
                      <a:pt x="33" y="324"/>
                    </a:lnTo>
                    <a:lnTo>
                      <a:pt x="35" y="322"/>
                    </a:lnTo>
                    <a:lnTo>
                      <a:pt x="37" y="322"/>
                    </a:lnTo>
                    <a:lnTo>
                      <a:pt x="35" y="319"/>
                    </a:lnTo>
                    <a:lnTo>
                      <a:pt x="33" y="313"/>
                    </a:lnTo>
                    <a:lnTo>
                      <a:pt x="30" y="313"/>
                    </a:lnTo>
                    <a:lnTo>
                      <a:pt x="20" y="311"/>
                    </a:lnTo>
                    <a:lnTo>
                      <a:pt x="16" y="311"/>
                    </a:lnTo>
                    <a:lnTo>
                      <a:pt x="14" y="309"/>
                    </a:lnTo>
                    <a:lnTo>
                      <a:pt x="14" y="302"/>
                    </a:lnTo>
                    <a:lnTo>
                      <a:pt x="16" y="300"/>
                    </a:lnTo>
                    <a:lnTo>
                      <a:pt x="17" y="298"/>
                    </a:lnTo>
                    <a:lnTo>
                      <a:pt x="14" y="296"/>
                    </a:lnTo>
                    <a:lnTo>
                      <a:pt x="17" y="293"/>
                    </a:lnTo>
                    <a:lnTo>
                      <a:pt x="14" y="289"/>
                    </a:lnTo>
                    <a:lnTo>
                      <a:pt x="14" y="282"/>
                    </a:lnTo>
                    <a:lnTo>
                      <a:pt x="17" y="279"/>
                    </a:lnTo>
                    <a:lnTo>
                      <a:pt x="14" y="277"/>
                    </a:lnTo>
                    <a:lnTo>
                      <a:pt x="17" y="274"/>
                    </a:lnTo>
                    <a:lnTo>
                      <a:pt x="17" y="273"/>
                    </a:lnTo>
                    <a:lnTo>
                      <a:pt x="14" y="273"/>
                    </a:lnTo>
                    <a:lnTo>
                      <a:pt x="14" y="270"/>
                    </a:lnTo>
                    <a:lnTo>
                      <a:pt x="13" y="270"/>
                    </a:lnTo>
                    <a:lnTo>
                      <a:pt x="13" y="267"/>
                    </a:lnTo>
                    <a:lnTo>
                      <a:pt x="14" y="261"/>
                    </a:lnTo>
                    <a:lnTo>
                      <a:pt x="13" y="260"/>
                    </a:lnTo>
                    <a:lnTo>
                      <a:pt x="10" y="260"/>
                    </a:lnTo>
                    <a:lnTo>
                      <a:pt x="10" y="257"/>
                    </a:lnTo>
                    <a:lnTo>
                      <a:pt x="13" y="257"/>
                    </a:lnTo>
                    <a:lnTo>
                      <a:pt x="13" y="256"/>
                    </a:lnTo>
                    <a:lnTo>
                      <a:pt x="3" y="256"/>
                    </a:lnTo>
                    <a:lnTo>
                      <a:pt x="0" y="253"/>
                    </a:lnTo>
                    <a:lnTo>
                      <a:pt x="0" y="242"/>
                    </a:lnTo>
                    <a:lnTo>
                      <a:pt x="3" y="238"/>
                    </a:lnTo>
                    <a:lnTo>
                      <a:pt x="3" y="234"/>
                    </a:lnTo>
                    <a:lnTo>
                      <a:pt x="1" y="231"/>
                    </a:lnTo>
                    <a:lnTo>
                      <a:pt x="3" y="227"/>
                    </a:lnTo>
                    <a:lnTo>
                      <a:pt x="7" y="225"/>
                    </a:lnTo>
                    <a:lnTo>
                      <a:pt x="13" y="225"/>
                    </a:lnTo>
                    <a:lnTo>
                      <a:pt x="16" y="221"/>
                    </a:lnTo>
                    <a:lnTo>
                      <a:pt x="17" y="219"/>
                    </a:lnTo>
                    <a:lnTo>
                      <a:pt x="16" y="216"/>
                    </a:lnTo>
                    <a:lnTo>
                      <a:pt x="13" y="215"/>
                    </a:lnTo>
                    <a:lnTo>
                      <a:pt x="11" y="215"/>
                    </a:lnTo>
                    <a:lnTo>
                      <a:pt x="11" y="211"/>
                    </a:lnTo>
                    <a:lnTo>
                      <a:pt x="13" y="208"/>
                    </a:lnTo>
                    <a:lnTo>
                      <a:pt x="22" y="208"/>
                    </a:lnTo>
                    <a:lnTo>
                      <a:pt x="26" y="206"/>
                    </a:lnTo>
                    <a:lnTo>
                      <a:pt x="27" y="203"/>
                    </a:lnTo>
                    <a:lnTo>
                      <a:pt x="26" y="203"/>
                    </a:lnTo>
                    <a:lnTo>
                      <a:pt x="26" y="198"/>
                    </a:lnTo>
                    <a:lnTo>
                      <a:pt x="22" y="193"/>
                    </a:lnTo>
                    <a:lnTo>
                      <a:pt x="22" y="189"/>
                    </a:lnTo>
                    <a:lnTo>
                      <a:pt x="30" y="189"/>
                    </a:lnTo>
                    <a:lnTo>
                      <a:pt x="33" y="186"/>
                    </a:lnTo>
                    <a:lnTo>
                      <a:pt x="33" y="176"/>
                    </a:lnTo>
                    <a:lnTo>
                      <a:pt x="30" y="174"/>
                    </a:lnTo>
                    <a:lnTo>
                      <a:pt x="33" y="171"/>
                    </a:lnTo>
                    <a:lnTo>
                      <a:pt x="42" y="171"/>
                    </a:lnTo>
                    <a:lnTo>
                      <a:pt x="43" y="170"/>
                    </a:lnTo>
                    <a:lnTo>
                      <a:pt x="48" y="170"/>
                    </a:lnTo>
                    <a:lnTo>
                      <a:pt x="48" y="164"/>
                    </a:lnTo>
                    <a:lnTo>
                      <a:pt x="43" y="167"/>
                    </a:lnTo>
                    <a:lnTo>
                      <a:pt x="42" y="167"/>
                    </a:lnTo>
                    <a:lnTo>
                      <a:pt x="42" y="158"/>
                    </a:lnTo>
                    <a:lnTo>
                      <a:pt x="37" y="154"/>
                    </a:lnTo>
                    <a:lnTo>
                      <a:pt x="35" y="153"/>
                    </a:lnTo>
                    <a:lnTo>
                      <a:pt x="37" y="150"/>
                    </a:lnTo>
                    <a:lnTo>
                      <a:pt x="39" y="148"/>
                    </a:lnTo>
                    <a:lnTo>
                      <a:pt x="37" y="145"/>
                    </a:lnTo>
                    <a:lnTo>
                      <a:pt x="33" y="145"/>
                    </a:lnTo>
                    <a:lnTo>
                      <a:pt x="30" y="148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3" y="142"/>
                    </a:lnTo>
                    <a:lnTo>
                      <a:pt x="20" y="141"/>
                    </a:lnTo>
                    <a:lnTo>
                      <a:pt x="23" y="132"/>
                    </a:lnTo>
                    <a:lnTo>
                      <a:pt x="23" y="128"/>
                    </a:lnTo>
                    <a:lnTo>
                      <a:pt x="27" y="126"/>
                    </a:lnTo>
                    <a:lnTo>
                      <a:pt x="29" y="128"/>
                    </a:lnTo>
                    <a:lnTo>
                      <a:pt x="30" y="131"/>
                    </a:lnTo>
                    <a:lnTo>
                      <a:pt x="33" y="131"/>
                    </a:lnTo>
                    <a:lnTo>
                      <a:pt x="37" y="128"/>
                    </a:lnTo>
                    <a:lnTo>
                      <a:pt x="37" y="124"/>
                    </a:lnTo>
                    <a:lnTo>
                      <a:pt x="40" y="119"/>
                    </a:lnTo>
                    <a:lnTo>
                      <a:pt x="42" y="116"/>
                    </a:lnTo>
                    <a:lnTo>
                      <a:pt x="48" y="116"/>
                    </a:lnTo>
                    <a:lnTo>
                      <a:pt x="48" y="113"/>
                    </a:lnTo>
                    <a:lnTo>
                      <a:pt x="42" y="113"/>
                    </a:lnTo>
                    <a:lnTo>
                      <a:pt x="37" y="109"/>
                    </a:lnTo>
                    <a:lnTo>
                      <a:pt x="36" y="106"/>
                    </a:lnTo>
                    <a:lnTo>
                      <a:pt x="33" y="106"/>
                    </a:lnTo>
                    <a:lnTo>
                      <a:pt x="33" y="102"/>
                    </a:lnTo>
                    <a:lnTo>
                      <a:pt x="36" y="95"/>
                    </a:lnTo>
                    <a:lnTo>
                      <a:pt x="51" y="95"/>
                    </a:lnTo>
                    <a:lnTo>
                      <a:pt x="52" y="92"/>
                    </a:lnTo>
                    <a:lnTo>
                      <a:pt x="52" y="87"/>
                    </a:lnTo>
                    <a:lnTo>
                      <a:pt x="48" y="86"/>
                    </a:lnTo>
                    <a:lnTo>
                      <a:pt x="46" y="83"/>
                    </a:lnTo>
                    <a:lnTo>
                      <a:pt x="42" y="79"/>
                    </a:lnTo>
                    <a:lnTo>
                      <a:pt x="40" y="74"/>
                    </a:lnTo>
                    <a:lnTo>
                      <a:pt x="36" y="70"/>
                    </a:lnTo>
                    <a:lnTo>
                      <a:pt x="37" y="68"/>
                    </a:lnTo>
                    <a:lnTo>
                      <a:pt x="40" y="66"/>
                    </a:lnTo>
                    <a:lnTo>
                      <a:pt x="42" y="64"/>
                    </a:lnTo>
                    <a:lnTo>
                      <a:pt x="42" y="61"/>
                    </a:lnTo>
                    <a:lnTo>
                      <a:pt x="48" y="58"/>
                    </a:lnTo>
                    <a:lnTo>
                      <a:pt x="51" y="58"/>
                    </a:lnTo>
                    <a:lnTo>
                      <a:pt x="56" y="57"/>
                    </a:lnTo>
                    <a:lnTo>
                      <a:pt x="59" y="57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62" y="61"/>
                    </a:lnTo>
                    <a:lnTo>
                      <a:pt x="65" y="60"/>
                    </a:lnTo>
                    <a:lnTo>
                      <a:pt x="68" y="57"/>
                    </a:lnTo>
                    <a:lnTo>
                      <a:pt x="72" y="54"/>
                    </a:lnTo>
                    <a:lnTo>
                      <a:pt x="72" y="53"/>
                    </a:lnTo>
                    <a:lnTo>
                      <a:pt x="75" y="50"/>
                    </a:lnTo>
                    <a:lnTo>
                      <a:pt x="77" y="48"/>
                    </a:lnTo>
                    <a:lnTo>
                      <a:pt x="77" y="45"/>
                    </a:lnTo>
                    <a:lnTo>
                      <a:pt x="80" y="45"/>
                    </a:lnTo>
                    <a:lnTo>
                      <a:pt x="81" y="47"/>
                    </a:lnTo>
                    <a:lnTo>
                      <a:pt x="84" y="47"/>
                    </a:lnTo>
                    <a:lnTo>
                      <a:pt x="84" y="44"/>
                    </a:lnTo>
                    <a:lnTo>
                      <a:pt x="81" y="38"/>
                    </a:lnTo>
                    <a:lnTo>
                      <a:pt x="81" y="37"/>
                    </a:lnTo>
                    <a:lnTo>
                      <a:pt x="74" y="37"/>
                    </a:lnTo>
                    <a:lnTo>
                      <a:pt x="75" y="29"/>
                    </a:lnTo>
                    <a:lnTo>
                      <a:pt x="75" y="26"/>
                    </a:lnTo>
                    <a:lnTo>
                      <a:pt x="74" y="26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5" y="16"/>
                    </a:lnTo>
                    <a:lnTo>
                      <a:pt x="74" y="11"/>
                    </a:lnTo>
                    <a:lnTo>
                      <a:pt x="74" y="6"/>
                    </a:lnTo>
                    <a:lnTo>
                      <a:pt x="81" y="6"/>
                    </a:lnTo>
                    <a:lnTo>
                      <a:pt x="85" y="9"/>
                    </a:lnTo>
                    <a:lnTo>
                      <a:pt x="91" y="6"/>
                    </a:lnTo>
                    <a:lnTo>
                      <a:pt x="94" y="6"/>
                    </a:lnTo>
                    <a:lnTo>
                      <a:pt x="98" y="8"/>
                    </a:lnTo>
                    <a:lnTo>
                      <a:pt x="103" y="5"/>
                    </a:lnTo>
                    <a:lnTo>
                      <a:pt x="104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366">
                <a:extLst>
                  <a:ext uri="{FF2B5EF4-FFF2-40B4-BE49-F238E27FC236}">
                    <a16:creationId xmlns:a16="http://schemas.microsoft.com/office/drawing/2014/main" id="{3D647A13-F865-4C44-89A6-F960496282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07" y="2720"/>
                <a:ext cx="1007" cy="667"/>
              </a:xfrm>
              <a:custGeom>
                <a:avLst/>
                <a:gdLst>
                  <a:gd name="T0" fmla="*/ 359 w 1007"/>
                  <a:gd name="T1" fmla="*/ 617 h 667"/>
                  <a:gd name="T2" fmla="*/ 427 w 1007"/>
                  <a:gd name="T3" fmla="*/ 633 h 667"/>
                  <a:gd name="T4" fmla="*/ 287 w 1007"/>
                  <a:gd name="T5" fmla="*/ 607 h 667"/>
                  <a:gd name="T6" fmla="*/ 148 w 1007"/>
                  <a:gd name="T7" fmla="*/ 561 h 667"/>
                  <a:gd name="T8" fmla="*/ 103 w 1007"/>
                  <a:gd name="T9" fmla="*/ 549 h 667"/>
                  <a:gd name="T10" fmla="*/ 48 w 1007"/>
                  <a:gd name="T11" fmla="*/ 520 h 667"/>
                  <a:gd name="T12" fmla="*/ 69 w 1007"/>
                  <a:gd name="T13" fmla="*/ 499 h 667"/>
                  <a:gd name="T14" fmla="*/ 24 w 1007"/>
                  <a:gd name="T15" fmla="*/ 525 h 667"/>
                  <a:gd name="T16" fmla="*/ 64 w 1007"/>
                  <a:gd name="T17" fmla="*/ 456 h 667"/>
                  <a:gd name="T18" fmla="*/ 572 w 1007"/>
                  <a:gd name="T19" fmla="*/ 0 h 667"/>
                  <a:gd name="T20" fmla="*/ 633 w 1007"/>
                  <a:gd name="T21" fmla="*/ 42 h 667"/>
                  <a:gd name="T22" fmla="*/ 723 w 1007"/>
                  <a:gd name="T23" fmla="*/ 52 h 667"/>
                  <a:gd name="T24" fmla="*/ 768 w 1007"/>
                  <a:gd name="T25" fmla="*/ 125 h 667"/>
                  <a:gd name="T26" fmla="*/ 820 w 1007"/>
                  <a:gd name="T27" fmla="*/ 114 h 667"/>
                  <a:gd name="T28" fmla="*/ 830 w 1007"/>
                  <a:gd name="T29" fmla="*/ 180 h 667"/>
                  <a:gd name="T30" fmla="*/ 864 w 1007"/>
                  <a:gd name="T31" fmla="*/ 251 h 667"/>
                  <a:gd name="T32" fmla="*/ 919 w 1007"/>
                  <a:gd name="T33" fmla="*/ 316 h 667"/>
                  <a:gd name="T34" fmla="*/ 874 w 1007"/>
                  <a:gd name="T35" fmla="*/ 364 h 667"/>
                  <a:gd name="T36" fmla="*/ 896 w 1007"/>
                  <a:gd name="T37" fmla="*/ 412 h 667"/>
                  <a:gd name="T38" fmla="*/ 951 w 1007"/>
                  <a:gd name="T39" fmla="*/ 454 h 667"/>
                  <a:gd name="T40" fmla="*/ 993 w 1007"/>
                  <a:gd name="T41" fmla="*/ 509 h 667"/>
                  <a:gd name="T42" fmla="*/ 930 w 1007"/>
                  <a:gd name="T43" fmla="*/ 586 h 667"/>
                  <a:gd name="T44" fmla="*/ 878 w 1007"/>
                  <a:gd name="T45" fmla="*/ 594 h 667"/>
                  <a:gd name="T46" fmla="*/ 839 w 1007"/>
                  <a:gd name="T47" fmla="*/ 655 h 667"/>
                  <a:gd name="T48" fmla="*/ 832 w 1007"/>
                  <a:gd name="T49" fmla="*/ 641 h 667"/>
                  <a:gd name="T50" fmla="*/ 839 w 1007"/>
                  <a:gd name="T51" fmla="*/ 619 h 667"/>
                  <a:gd name="T52" fmla="*/ 854 w 1007"/>
                  <a:gd name="T53" fmla="*/ 584 h 667"/>
                  <a:gd name="T54" fmla="*/ 814 w 1007"/>
                  <a:gd name="T55" fmla="*/ 588 h 667"/>
                  <a:gd name="T56" fmla="*/ 710 w 1007"/>
                  <a:gd name="T57" fmla="*/ 625 h 667"/>
                  <a:gd name="T58" fmla="*/ 607 w 1007"/>
                  <a:gd name="T59" fmla="*/ 564 h 667"/>
                  <a:gd name="T60" fmla="*/ 569 w 1007"/>
                  <a:gd name="T61" fmla="*/ 587 h 667"/>
                  <a:gd name="T62" fmla="*/ 549 w 1007"/>
                  <a:gd name="T63" fmla="*/ 609 h 667"/>
                  <a:gd name="T64" fmla="*/ 510 w 1007"/>
                  <a:gd name="T65" fmla="*/ 596 h 667"/>
                  <a:gd name="T66" fmla="*/ 498 w 1007"/>
                  <a:gd name="T67" fmla="*/ 587 h 667"/>
                  <a:gd name="T68" fmla="*/ 465 w 1007"/>
                  <a:gd name="T69" fmla="*/ 564 h 667"/>
                  <a:gd name="T70" fmla="*/ 414 w 1007"/>
                  <a:gd name="T71" fmla="*/ 577 h 667"/>
                  <a:gd name="T72" fmla="*/ 359 w 1007"/>
                  <a:gd name="T73" fmla="*/ 593 h 667"/>
                  <a:gd name="T74" fmla="*/ 258 w 1007"/>
                  <a:gd name="T75" fmla="*/ 601 h 667"/>
                  <a:gd name="T76" fmla="*/ 188 w 1007"/>
                  <a:gd name="T77" fmla="*/ 558 h 667"/>
                  <a:gd name="T78" fmla="*/ 142 w 1007"/>
                  <a:gd name="T79" fmla="*/ 530 h 667"/>
                  <a:gd name="T80" fmla="*/ 94 w 1007"/>
                  <a:gd name="T81" fmla="*/ 517 h 667"/>
                  <a:gd name="T82" fmla="*/ 75 w 1007"/>
                  <a:gd name="T83" fmla="*/ 496 h 667"/>
                  <a:gd name="T84" fmla="*/ 146 w 1007"/>
                  <a:gd name="T85" fmla="*/ 451 h 667"/>
                  <a:gd name="T86" fmla="*/ 107 w 1007"/>
                  <a:gd name="T87" fmla="*/ 445 h 667"/>
                  <a:gd name="T88" fmla="*/ 6 w 1007"/>
                  <a:gd name="T89" fmla="*/ 398 h 667"/>
                  <a:gd name="T90" fmla="*/ 97 w 1007"/>
                  <a:gd name="T91" fmla="*/ 419 h 667"/>
                  <a:gd name="T92" fmla="*/ 219 w 1007"/>
                  <a:gd name="T93" fmla="*/ 446 h 667"/>
                  <a:gd name="T94" fmla="*/ 219 w 1007"/>
                  <a:gd name="T95" fmla="*/ 439 h 667"/>
                  <a:gd name="T96" fmla="*/ 211 w 1007"/>
                  <a:gd name="T97" fmla="*/ 396 h 667"/>
                  <a:gd name="T98" fmla="*/ 155 w 1007"/>
                  <a:gd name="T99" fmla="*/ 367 h 667"/>
                  <a:gd name="T100" fmla="*/ 198 w 1007"/>
                  <a:gd name="T101" fmla="*/ 326 h 667"/>
                  <a:gd name="T102" fmla="*/ 248 w 1007"/>
                  <a:gd name="T103" fmla="*/ 316 h 667"/>
                  <a:gd name="T104" fmla="*/ 293 w 1007"/>
                  <a:gd name="T105" fmla="*/ 294 h 667"/>
                  <a:gd name="T106" fmla="*/ 384 w 1007"/>
                  <a:gd name="T107" fmla="*/ 301 h 667"/>
                  <a:gd name="T108" fmla="*/ 409 w 1007"/>
                  <a:gd name="T109" fmla="*/ 267 h 667"/>
                  <a:gd name="T110" fmla="*/ 438 w 1007"/>
                  <a:gd name="T111" fmla="*/ 230 h 667"/>
                  <a:gd name="T112" fmla="*/ 420 w 1007"/>
                  <a:gd name="T113" fmla="*/ 164 h 667"/>
                  <a:gd name="T114" fmla="*/ 452 w 1007"/>
                  <a:gd name="T115" fmla="*/ 146 h 667"/>
                  <a:gd name="T116" fmla="*/ 439 w 1007"/>
                  <a:gd name="T117" fmla="*/ 84 h 667"/>
                  <a:gd name="T118" fmla="*/ 448 w 1007"/>
                  <a:gd name="T119" fmla="*/ 45 h 667"/>
                  <a:gd name="T120" fmla="*/ 478 w 1007"/>
                  <a:gd name="T121" fmla="*/ 13 h 667"/>
                  <a:gd name="T122" fmla="*/ 513 w 1007"/>
                  <a:gd name="T123" fmla="*/ 38 h 667"/>
                  <a:gd name="T124" fmla="*/ 572 w 1007"/>
                  <a:gd name="T125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7" h="667">
                    <a:moveTo>
                      <a:pt x="707" y="625"/>
                    </a:moveTo>
                    <a:lnTo>
                      <a:pt x="710" y="625"/>
                    </a:lnTo>
                    <a:lnTo>
                      <a:pt x="709" y="626"/>
                    </a:lnTo>
                    <a:lnTo>
                      <a:pt x="707" y="625"/>
                    </a:lnTo>
                    <a:close/>
                    <a:moveTo>
                      <a:pt x="830" y="609"/>
                    </a:moveTo>
                    <a:lnTo>
                      <a:pt x="833" y="609"/>
                    </a:lnTo>
                    <a:lnTo>
                      <a:pt x="833" y="612"/>
                    </a:lnTo>
                    <a:lnTo>
                      <a:pt x="830" y="609"/>
                    </a:lnTo>
                    <a:close/>
                    <a:moveTo>
                      <a:pt x="287" y="607"/>
                    </a:moveTo>
                    <a:lnTo>
                      <a:pt x="290" y="607"/>
                    </a:lnTo>
                    <a:lnTo>
                      <a:pt x="296" y="612"/>
                    </a:lnTo>
                    <a:lnTo>
                      <a:pt x="314" y="616"/>
                    </a:lnTo>
                    <a:lnTo>
                      <a:pt x="319" y="616"/>
                    </a:lnTo>
                    <a:lnTo>
                      <a:pt x="323" y="617"/>
                    </a:lnTo>
                    <a:lnTo>
                      <a:pt x="332" y="619"/>
                    </a:lnTo>
                    <a:lnTo>
                      <a:pt x="352" y="625"/>
                    </a:lnTo>
                    <a:lnTo>
                      <a:pt x="355" y="622"/>
                    </a:lnTo>
                    <a:lnTo>
                      <a:pt x="356" y="620"/>
                    </a:lnTo>
                    <a:lnTo>
                      <a:pt x="359" y="617"/>
                    </a:lnTo>
                    <a:lnTo>
                      <a:pt x="361" y="620"/>
                    </a:lnTo>
                    <a:lnTo>
                      <a:pt x="362" y="617"/>
                    </a:lnTo>
                    <a:lnTo>
                      <a:pt x="364" y="619"/>
                    </a:lnTo>
                    <a:lnTo>
                      <a:pt x="367" y="616"/>
                    </a:lnTo>
                    <a:lnTo>
                      <a:pt x="368" y="614"/>
                    </a:lnTo>
                    <a:lnTo>
                      <a:pt x="372" y="616"/>
                    </a:lnTo>
                    <a:lnTo>
                      <a:pt x="374" y="614"/>
                    </a:lnTo>
                    <a:lnTo>
                      <a:pt x="377" y="616"/>
                    </a:lnTo>
                    <a:lnTo>
                      <a:pt x="378" y="620"/>
                    </a:lnTo>
                    <a:lnTo>
                      <a:pt x="381" y="620"/>
                    </a:lnTo>
                    <a:lnTo>
                      <a:pt x="391" y="623"/>
                    </a:lnTo>
                    <a:lnTo>
                      <a:pt x="396" y="622"/>
                    </a:lnTo>
                    <a:lnTo>
                      <a:pt x="400" y="623"/>
                    </a:lnTo>
                    <a:lnTo>
                      <a:pt x="404" y="626"/>
                    </a:lnTo>
                    <a:lnTo>
                      <a:pt x="410" y="626"/>
                    </a:lnTo>
                    <a:lnTo>
                      <a:pt x="414" y="628"/>
                    </a:lnTo>
                    <a:lnTo>
                      <a:pt x="423" y="628"/>
                    </a:lnTo>
                    <a:lnTo>
                      <a:pt x="427" y="630"/>
                    </a:lnTo>
                    <a:lnTo>
                      <a:pt x="427" y="633"/>
                    </a:lnTo>
                    <a:lnTo>
                      <a:pt x="422" y="633"/>
                    </a:lnTo>
                    <a:lnTo>
                      <a:pt x="417" y="636"/>
                    </a:lnTo>
                    <a:lnTo>
                      <a:pt x="417" y="633"/>
                    </a:lnTo>
                    <a:lnTo>
                      <a:pt x="396" y="633"/>
                    </a:lnTo>
                    <a:lnTo>
                      <a:pt x="393" y="636"/>
                    </a:lnTo>
                    <a:lnTo>
                      <a:pt x="385" y="629"/>
                    </a:lnTo>
                    <a:lnTo>
                      <a:pt x="367" y="629"/>
                    </a:lnTo>
                    <a:lnTo>
                      <a:pt x="361" y="628"/>
                    </a:lnTo>
                    <a:lnTo>
                      <a:pt x="359" y="626"/>
                    </a:lnTo>
                    <a:lnTo>
                      <a:pt x="351" y="625"/>
                    </a:lnTo>
                    <a:lnTo>
                      <a:pt x="340" y="625"/>
                    </a:lnTo>
                    <a:lnTo>
                      <a:pt x="338" y="622"/>
                    </a:lnTo>
                    <a:lnTo>
                      <a:pt x="329" y="622"/>
                    </a:lnTo>
                    <a:lnTo>
                      <a:pt x="326" y="619"/>
                    </a:lnTo>
                    <a:lnTo>
                      <a:pt x="313" y="616"/>
                    </a:lnTo>
                    <a:lnTo>
                      <a:pt x="294" y="612"/>
                    </a:lnTo>
                    <a:lnTo>
                      <a:pt x="290" y="612"/>
                    </a:lnTo>
                    <a:lnTo>
                      <a:pt x="287" y="609"/>
                    </a:lnTo>
                    <a:lnTo>
                      <a:pt x="287" y="607"/>
                    </a:lnTo>
                    <a:close/>
                    <a:moveTo>
                      <a:pt x="468" y="593"/>
                    </a:moveTo>
                    <a:lnTo>
                      <a:pt x="469" y="594"/>
                    </a:lnTo>
                    <a:lnTo>
                      <a:pt x="472" y="594"/>
                    </a:lnTo>
                    <a:lnTo>
                      <a:pt x="472" y="597"/>
                    </a:lnTo>
                    <a:lnTo>
                      <a:pt x="468" y="597"/>
                    </a:lnTo>
                    <a:lnTo>
                      <a:pt x="465" y="594"/>
                    </a:lnTo>
                    <a:lnTo>
                      <a:pt x="468" y="593"/>
                    </a:lnTo>
                    <a:close/>
                    <a:moveTo>
                      <a:pt x="155" y="564"/>
                    </a:moveTo>
                    <a:lnTo>
                      <a:pt x="166" y="565"/>
                    </a:lnTo>
                    <a:lnTo>
                      <a:pt x="171" y="570"/>
                    </a:lnTo>
                    <a:lnTo>
                      <a:pt x="175" y="571"/>
                    </a:lnTo>
                    <a:lnTo>
                      <a:pt x="178" y="572"/>
                    </a:lnTo>
                    <a:lnTo>
                      <a:pt x="185" y="574"/>
                    </a:lnTo>
                    <a:lnTo>
                      <a:pt x="178" y="574"/>
                    </a:lnTo>
                    <a:lnTo>
                      <a:pt x="169" y="570"/>
                    </a:lnTo>
                    <a:lnTo>
                      <a:pt x="159" y="565"/>
                    </a:lnTo>
                    <a:lnTo>
                      <a:pt x="155" y="564"/>
                    </a:lnTo>
                    <a:close/>
                    <a:moveTo>
                      <a:pt x="145" y="559"/>
                    </a:moveTo>
                    <a:lnTo>
                      <a:pt x="148" y="561"/>
                    </a:lnTo>
                    <a:lnTo>
                      <a:pt x="151" y="561"/>
                    </a:lnTo>
                    <a:lnTo>
                      <a:pt x="155" y="564"/>
                    </a:lnTo>
                    <a:lnTo>
                      <a:pt x="152" y="562"/>
                    </a:lnTo>
                    <a:lnTo>
                      <a:pt x="145" y="562"/>
                    </a:lnTo>
                    <a:lnTo>
                      <a:pt x="145" y="559"/>
                    </a:lnTo>
                    <a:close/>
                    <a:moveTo>
                      <a:pt x="129" y="555"/>
                    </a:moveTo>
                    <a:lnTo>
                      <a:pt x="133" y="558"/>
                    </a:lnTo>
                    <a:lnTo>
                      <a:pt x="142" y="558"/>
                    </a:lnTo>
                    <a:lnTo>
                      <a:pt x="143" y="559"/>
                    </a:lnTo>
                    <a:lnTo>
                      <a:pt x="135" y="559"/>
                    </a:lnTo>
                    <a:lnTo>
                      <a:pt x="129" y="558"/>
                    </a:lnTo>
                    <a:lnTo>
                      <a:pt x="129" y="555"/>
                    </a:lnTo>
                    <a:close/>
                    <a:moveTo>
                      <a:pt x="62" y="536"/>
                    </a:moveTo>
                    <a:lnTo>
                      <a:pt x="68" y="539"/>
                    </a:lnTo>
                    <a:lnTo>
                      <a:pt x="81" y="543"/>
                    </a:lnTo>
                    <a:lnTo>
                      <a:pt x="87" y="543"/>
                    </a:lnTo>
                    <a:lnTo>
                      <a:pt x="94" y="546"/>
                    </a:lnTo>
                    <a:lnTo>
                      <a:pt x="100" y="546"/>
                    </a:lnTo>
                    <a:lnTo>
                      <a:pt x="103" y="549"/>
                    </a:lnTo>
                    <a:lnTo>
                      <a:pt x="110" y="551"/>
                    </a:lnTo>
                    <a:lnTo>
                      <a:pt x="114" y="552"/>
                    </a:lnTo>
                    <a:lnTo>
                      <a:pt x="123" y="552"/>
                    </a:lnTo>
                    <a:lnTo>
                      <a:pt x="122" y="555"/>
                    </a:lnTo>
                    <a:lnTo>
                      <a:pt x="116" y="555"/>
                    </a:lnTo>
                    <a:lnTo>
                      <a:pt x="101" y="549"/>
                    </a:lnTo>
                    <a:lnTo>
                      <a:pt x="88" y="549"/>
                    </a:lnTo>
                    <a:lnTo>
                      <a:pt x="87" y="546"/>
                    </a:lnTo>
                    <a:lnTo>
                      <a:pt x="77" y="543"/>
                    </a:lnTo>
                    <a:lnTo>
                      <a:pt x="71" y="542"/>
                    </a:lnTo>
                    <a:lnTo>
                      <a:pt x="62" y="539"/>
                    </a:lnTo>
                    <a:lnTo>
                      <a:pt x="59" y="539"/>
                    </a:lnTo>
                    <a:lnTo>
                      <a:pt x="62" y="536"/>
                    </a:lnTo>
                    <a:close/>
                    <a:moveTo>
                      <a:pt x="49" y="536"/>
                    </a:moveTo>
                    <a:lnTo>
                      <a:pt x="59" y="536"/>
                    </a:lnTo>
                    <a:lnTo>
                      <a:pt x="59" y="539"/>
                    </a:lnTo>
                    <a:lnTo>
                      <a:pt x="53" y="539"/>
                    </a:lnTo>
                    <a:lnTo>
                      <a:pt x="49" y="536"/>
                    </a:lnTo>
                    <a:close/>
                    <a:moveTo>
                      <a:pt x="48" y="520"/>
                    </a:moveTo>
                    <a:lnTo>
                      <a:pt x="49" y="520"/>
                    </a:lnTo>
                    <a:lnTo>
                      <a:pt x="48" y="522"/>
                    </a:lnTo>
                    <a:lnTo>
                      <a:pt x="45" y="525"/>
                    </a:lnTo>
                    <a:lnTo>
                      <a:pt x="45" y="522"/>
                    </a:lnTo>
                    <a:lnTo>
                      <a:pt x="48" y="520"/>
                    </a:lnTo>
                    <a:close/>
                    <a:moveTo>
                      <a:pt x="69" y="499"/>
                    </a:moveTo>
                    <a:lnTo>
                      <a:pt x="59" y="510"/>
                    </a:lnTo>
                    <a:lnTo>
                      <a:pt x="62" y="513"/>
                    </a:lnTo>
                    <a:lnTo>
                      <a:pt x="62" y="514"/>
                    </a:lnTo>
                    <a:lnTo>
                      <a:pt x="58" y="514"/>
                    </a:lnTo>
                    <a:lnTo>
                      <a:pt x="59" y="513"/>
                    </a:lnTo>
                    <a:lnTo>
                      <a:pt x="59" y="512"/>
                    </a:lnTo>
                    <a:lnTo>
                      <a:pt x="58" y="513"/>
                    </a:lnTo>
                    <a:lnTo>
                      <a:pt x="52" y="517"/>
                    </a:lnTo>
                    <a:lnTo>
                      <a:pt x="49" y="517"/>
                    </a:lnTo>
                    <a:lnTo>
                      <a:pt x="58" y="510"/>
                    </a:lnTo>
                    <a:lnTo>
                      <a:pt x="62" y="504"/>
                    </a:lnTo>
                    <a:lnTo>
                      <a:pt x="65" y="500"/>
                    </a:lnTo>
                    <a:lnTo>
                      <a:pt x="69" y="499"/>
                    </a:lnTo>
                    <a:close/>
                    <a:moveTo>
                      <a:pt x="84" y="491"/>
                    </a:moveTo>
                    <a:lnTo>
                      <a:pt x="81" y="494"/>
                    </a:lnTo>
                    <a:lnTo>
                      <a:pt x="74" y="496"/>
                    </a:lnTo>
                    <a:lnTo>
                      <a:pt x="69" y="499"/>
                    </a:lnTo>
                    <a:lnTo>
                      <a:pt x="71" y="494"/>
                    </a:lnTo>
                    <a:lnTo>
                      <a:pt x="80" y="494"/>
                    </a:lnTo>
                    <a:lnTo>
                      <a:pt x="84" y="491"/>
                    </a:lnTo>
                    <a:close/>
                    <a:moveTo>
                      <a:pt x="3" y="477"/>
                    </a:moveTo>
                    <a:lnTo>
                      <a:pt x="4" y="477"/>
                    </a:lnTo>
                    <a:lnTo>
                      <a:pt x="7" y="481"/>
                    </a:lnTo>
                    <a:lnTo>
                      <a:pt x="6" y="487"/>
                    </a:lnTo>
                    <a:lnTo>
                      <a:pt x="6" y="496"/>
                    </a:lnTo>
                    <a:lnTo>
                      <a:pt x="8" y="504"/>
                    </a:lnTo>
                    <a:lnTo>
                      <a:pt x="8" y="509"/>
                    </a:lnTo>
                    <a:lnTo>
                      <a:pt x="10" y="513"/>
                    </a:lnTo>
                    <a:lnTo>
                      <a:pt x="13" y="516"/>
                    </a:lnTo>
                    <a:lnTo>
                      <a:pt x="16" y="516"/>
                    </a:lnTo>
                    <a:lnTo>
                      <a:pt x="19" y="520"/>
                    </a:lnTo>
                    <a:lnTo>
                      <a:pt x="24" y="525"/>
                    </a:lnTo>
                    <a:lnTo>
                      <a:pt x="29" y="526"/>
                    </a:lnTo>
                    <a:lnTo>
                      <a:pt x="35" y="526"/>
                    </a:lnTo>
                    <a:lnTo>
                      <a:pt x="43" y="525"/>
                    </a:lnTo>
                    <a:lnTo>
                      <a:pt x="43" y="526"/>
                    </a:lnTo>
                    <a:lnTo>
                      <a:pt x="39" y="530"/>
                    </a:lnTo>
                    <a:lnTo>
                      <a:pt x="39" y="532"/>
                    </a:lnTo>
                    <a:lnTo>
                      <a:pt x="40" y="532"/>
                    </a:lnTo>
                    <a:lnTo>
                      <a:pt x="45" y="535"/>
                    </a:lnTo>
                    <a:lnTo>
                      <a:pt x="40" y="535"/>
                    </a:lnTo>
                    <a:lnTo>
                      <a:pt x="30" y="530"/>
                    </a:lnTo>
                    <a:lnTo>
                      <a:pt x="22" y="525"/>
                    </a:lnTo>
                    <a:lnTo>
                      <a:pt x="13" y="517"/>
                    </a:lnTo>
                    <a:lnTo>
                      <a:pt x="10" y="516"/>
                    </a:lnTo>
                    <a:lnTo>
                      <a:pt x="4" y="507"/>
                    </a:lnTo>
                    <a:lnTo>
                      <a:pt x="1" y="499"/>
                    </a:lnTo>
                    <a:lnTo>
                      <a:pt x="1" y="494"/>
                    </a:lnTo>
                    <a:lnTo>
                      <a:pt x="0" y="490"/>
                    </a:lnTo>
                    <a:lnTo>
                      <a:pt x="3" y="477"/>
                    </a:lnTo>
                    <a:close/>
                    <a:moveTo>
                      <a:pt x="64" y="456"/>
                    </a:moveTo>
                    <a:lnTo>
                      <a:pt x="65" y="459"/>
                    </a:lnTo>
                    <a:lnTo>
                      <a:pt x="68" y="465"/>
                    </a:lnTo>
                    <a:lnTo>
                      <a:pt x="68" y="468"/>
                    </a:lnTo>
                    <a:lnTo>
                      <a:pt x="69" y="470"/>
                    </a:lnTo>
                    <a:lnTo>
                      <a:pt x="69" y="472"/>
                    </a:lnTo>
                    <a:lnTo>
                      <a:pt x="72" y="474"/>
                    </a:lnTo>
                    <a:lnTo>
                      <a:pt x="72" y="477"/>
                    </a:lnTo>
                    <a:lnTo>
                      <a:pt x="69" y="478"/>
                    </a:lnTo>
                    <a:lnTo>
                      <a:pt x="68" y="474"/>
                    </a:lnTo>
                    <a:lnTo>
                      <a:pt x="68" y="472"/>
                    </a:lnTo>
                    <a:lnTo>
                      <a:pt x="65" y="470"/>
                    </a:lnTo>
                    <a:lnTo>
                      <a:pt x="65" y="477"/>
                    </a:lnTo>
                    <a:lnTo>
                      <a:pt x="64" y="474"/>
                    </a:lnTo>
                    <a:lnTo>
                      <a:pt x="64" y="456"/>
                    </a:lnTo>
                    <a:close/>
                    <a:moveTo>
                      <a:pt x="51" y="448"/>
                    </a:moveTo>
                    <a:lnTo>
                      <a:pt x="55" y="451"/>
                    </a:lnTo>
                    <a:lnTo>
                      <a:pt x="55" y="452"/>
                    </a:lnTo>
                    <a:lnTo>
                      <a:pt x="51" y="448"/>
                    </a:lnTo>
                    <a:close/>
                    <a:moveTo>
                      <a:pt x="572" y="0"/>
                    </a:moveTo>
                    <a:lnTo>
                      <a:pt x="575" y="6"/>
                    </a:lnTo>
                    <a:lnTo>
                      <a:pt x="577" y="10"/>
                    </a:lnTo>
                    <a:lnTo>
                      <a:pt x="581" y="11"/>
                    </a:lnTo>
                    <a:lnTo>
                      <a:pt x="575" y="16"/>
                    </a:lnTo>
                    <a:lnTo>
                      <a:pt x="575" y="19"/>
                    </a:lnTo>
                    <a:lnTo>
                      <a:pt x="574" y="24"/>
                    </a:lnTo>
                    <a:lnTo>
                      <a:pt x="574" y="36"/>
                    </a:lnTo>
                    <a:lnTo>
                      <a:pt x="577" y="38"/>
                    </a:lnTo>
                    <a:lnTo>
                      <a:pt x="580" y="36"/>
                    </a:lnTo>
                    <a:lnTo>
                      <a:pt x="588" y="36"/>
                    </a:lnTo>
                    <a:lnTo>
                      <a:pt x="588" y="40"/>
                    </a:lnTo>
                    <a:lnTo>
                      <a:pt x="591" y="45"/>
                    </a:lnTo>
                    <a:lnTo>
                      <a:pt x="591" y="49"/>
                    </a:lnTo>
                    <a:lnTo>
                      <a:pt x="596" y="49"/>
                    </a:lnTo>
                    <a:lnTo>
                      <a:pt x="603" y="45"/>
                    </a:lnTo>
                    <a:lnTo>
                      <a:pt x="610" y="45"/>
                    </a:lnTo>
                    <a:lnTo>
                      <a:pt x="614" y="43"/>
                    </a:lnTo>
                    <a:lnTo>
                      <a:pt x="625" y="43"/>
                    </a:lnTo>
                    <a:lnTo>
                      <a:pt x="633" y="42"/>
                    </a:lnTo>
                    <a:lnTo>
                      <a:pt x="636" y="39"/>
                    </a:lnTo>
                    <a:lnTo>
                      <a:pt x="638" y="39"/>
                    </a:lnTo>
                    <a:lnTo>
                      <a:pt x="643" y="38"/>
                    </a:lnTo>
                    <a:lnTo>
                      <a:pt x="651" y="38"/>
                    </a:lnTo>
                    <a:lnTo>
                      <a:pt x="654" y="36"/>
                    </a:lnTo>
                    <a:lnTo>
                      <a:pt x="659" y="36"/>
                    </a:lnTo>
                    <a:lnTo>
                      <a:pt x="664" y="33"/>
                    </a:lnTo>
                    <a:lnTo>
                      <a:pt x="665" y="33"/>
                    </a:lnTo>
                    <a:lnTo>
                      <a:pt x="668" y="36"/>
                    </a:lnTo>
                    <a:lnTo>
                      <a:pt x="674" y="43"/>
                    </a:lnTo>
                    <a:lnTo>
                      <a:pt x="678" y="51"/>
                    </a:lnTo>
                    <a:lnTo>
                      <a:pt x="678" y="55"/>
                    </a:lnTo>
                    <a:lnTo>
                      <a:pt x="680" y="58"/>
                    </a:lnTo>
                    <a:lnTo>
                      <a:pt x="684" y="61"/>
                    </a:lnTo>
                    <a:lnTo>
                      <a:pt x="688" y="61"/>
                    </a:lnTo>
                    <a:lnTo>
                      <a:pt x="693" y="58"/>
                    </a:lnTo>
                    <a:lnTo>
                      <a:pt x="700" y="56"/>
                    </a:lnTo>
                    <a:lnTo>
                      <a:pt x="707" y="56"/>
                    </a:lnTo>
                    <a:lnTo>
                      <a:pt x="723" y="52"/>
                    </a:lnTo>
                    <a:lnTo>
                      <a:pt x="726" y="51"/>
                    </a:lnTo>
                    <a:lnTo>
                      <a:pt x="733" y="55"/>
                    </a:lnTo>
                    <a:lnTo>
                      <a:pt x="739" y="62"/>
                    </a:lnTo>
                    <a:lnTo>
                      <a:pt x="748" y="64"/>
                    </a:lnTo>
                    <a:lnTo>
                      <a:pt x="749" y="67"/>
                    </a:lnTo>
                    <a:lnTo>
                      <a:pt x="752" y="69"/>
                    </a:lnTo>
                    <a:lnTo>
                      <a:pt x="754" y="72"/>
                    </a:lnTo>
                    <a:lnTo>
                      <a:pt x="756" y="77"/>
                    </a:lnTo>
                    <a:lnTo>
                      <a:pt x="756" y="80"/>
                    </a:lnTo>
                    <a:lnTo>
                      <a:pt x="758" y="81"/>
                    </a:lnTo>
                    <a:lnTo>
                      <a:pt x="761" y="81"/>
                    </a:lnTo>
                    <a:lnTo>
                      <a:pt x="761" y="84"/>
                    </a:lnTo>
                    <a:lnTo>
                      <a:pt x="758" y="85"/>
                    </a:lnTo>
                    <a:lnTo>
                      <a:pt x="758" y="94"/>
                    </a:lnTo>
                    <a:lnTo>
                      <a:pt x="759" y="98"/>
                    </a:lnTo>
                    <a:lnTo>
                      <a:pt x="759" y="103"/>
                    </a:lnTo>
                    <a:lnTo>
                      <a:pt x="762" y="107"/>
                    </a:lnTo>
                    <a:lnTo>
                      <a:pt x="762" y="111"/>
                    </a:lnTo>
                    <a:lnTo>
                      <a:pt x="768" y="125"/>
                    </a:lnTo>
                    <a:lnTo>
                      <a:pt x="769" y="129"/>
                    </a:lnTo>
                    <a:lnTo>
                      <a:pt x="771" y="135"/>
                    </a:lnTo>
                    <a:lnTo>
                      <a:pt x="774" y="133"/>
                    </a:lnTo>
                    <a:lnTo>
                      <a:pt x="777" y="129"/>
                    </a:lnTo>
                    <a:lnTo>
                      <a:pt x="778" y="127"/>
                    </a:lnTo>
                    <a:lnTo>
                      <a:pt x="783" y="127"/>
                    </a:lnTo>
                    <a:lnTo>
                      <a:pt x="785" y="129"/>
                    </a:lnTo>
                    <a:lnTo>
                      <a:pt x="788" y="133"/>
                    </a:lnTo>
                    <a:lnTo>
                      <a:pt x="791" y="129"/>
                    </a:lnTo>
                    <a:lnTo>
                      <a:pt x="793" y="127"/>
                    </a:lnTo>
                    <a:lnTo>
                      <a:pt x="796" y="125"/>
                    </a:lnTo>
                    <a:lnTo>
                      <a:pt x="800" y="125"/>
                    </a:lnTo>
                    <a:lnTo>
                      <a:pt x="800" y="114"/>
                    </a:lnTo>
                    <a:lnTo>
                      <a:pt x="801" y="114"/>
                    </a:lnTo>
                    <a:lnTo>
                      <a:pt x="804" y="111"/>
                    </a:lnTo>
                    <a:lnTo>
                      <a:pt x="810" y="114"/>
                    </a:lnTo>
                    <a:lnTo>
                      <a:pt x="814" y="111"/>
                    </a:lnTo>
                    <a:lnTo>
                      <a:pt x="820" y="111"/>
                    </a:lnTo>
                    <a:lnTo>
                      <a:pt x="820" y="114"/>
                    </a:lnTo>
                    <a:lnTo>
                      <a:pt x="823" y="116"/>
                    </a:lnTo>
                    <a:lnTo>
                      <a:pt x="819" y="116"/>
                    </a:lnTo>
                    <a:lnTo>
                      <a:pt x="819" y="120"/>
                    </a:lnTo>
                    <a:lnTo>
                      <a:pt x="820" y="127"/>
                    </a:lnTo>
                    <a:lnTo>
                      <a:pt x="820" y="132"/>
                    </a:lnTo>
                    <a:lnTo>
                      <a:pt x="823" y="133"/>
                    </a:lnTo>
                    <a:lnTo>
                      <a:pt x="827" y="132"/>
                    </a:lnTo>
                    <a:lnTo>
                      <a:pt x="830" y="133"/>
                    </a:lnTo>
                    <a:lnTo>
                      <a:pt x="830" y="138"/>
                    </a:lnTo>
                    <a:lnTo>
                      <a:pt x="833" y="145"/>
                    </a:lnTo>
                    <a:lnTo>
                      <a:pt x="835" y="145"/>
                    </a:lnTo>
                    <a:lnTo>
                      <a:pt x="835" y="148"/>
                    </a:lnTo>
                    <a:lnTo>
                      <a:pt x="833" y="148"/>
                    </a:lnTo>
                    <a:lnTo>
                      <a:pt x="830" y="146"/>
                    </a:lnTo>
                    <a:lnTo>
                      <a:pt x="820" y="146"/>
                    </a:lnTo>
                    <a:lnTo>
                      <a:pt x="825" y="159"/>
                    </a:lnTo>
                    <a:lnTo>
                      <a:pt x="825" y="162"/>
                    </a:lnTo>
                    <a:lnTo>
                      <a:pt x="826" y="168"/>
                    </a:lnTo>
                    <a:lnTo>
                      <a:pt x="830" y="180"/>
                    </a:lnTo>
                    <a:lnTo>
                      <a:pt x="830" y="188"/>
                    </a:lnTo>
                    <a:lnTo>
                      <a:pt x="832" y="194"/>
                    </a:lnTo>
                    <a:lnTo>
                      <a:pt x="832" y="196"/>
                    </a:lnTo>
                    <a:lnTo>
                      <a:pt x="833" y="198"/>
                    </a:lnTo>
                    <a:lnTo>
                      <a:pt x="833" y="206"/>
                    </a:lnTo>
                    <a:lnTo>
                      <a:pt x="836" y="206"/>
                    </a:lnTo>
                    <a:lnTo>
                      <a:pt x="838" y="203"/>
                    </a:lnTo>
                    <a:lnTo>
                      <a:pt x="841" y="206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45" y="229"/>
                    </a:lnTo>
                    <a:lnTo>
                      <a:pt x="846" y="233"/>
                    </a:lnTo>
                    <a:lnTo>
                      <a:pt x="851" y="238"/>
                    </a:lnTo>
                    <a:lnTo>
                      <a:pt x="851" y="239"/>
                    </a:lnTo>
                    <a:lnTo>
                      <a:pt x="852" y="238"/>
                    </a:lnTo>
                    <a:lnTo>
                      <a:pt x="855" y="238"/>
                    </a:lnTo>
                    <a:lnTo>
                      <a:pt x="855" y="249"/>
                    </a:lnTo>
                    <a:lnTo>
                      <a:pt x="861" y="249"/>
                    </a:lnTo>
                    <a:lnTo>
                      <a:pt x="864" y="251"/>
                    </a:lnTo>
                    <a:lnTo>
                      <a:pt x="864" y="254"/>
                    </a:lnTo>
                    <a:lnTo>
                      <a:pt x="862" y="259"/>
                    </a:lnTo>
                    <a:lnTo>
                      <a:pt x="875" y="259"/>
                    </a:lnTo>
                    <a:lnTo>
                      <a:pt x="878" y="261"/>
                    </a:lnTo>
                    <a:lnTo>
                      <a:pt x="877" y="267"/>
                    </a:lnTo>
                    <a:lnTo>
                      <a:pt x="883" y="267"/>
                    </a:lnTo>
                    <a:lnTo>
                      <a:pt x="888" y="264"/>
                    </a:lnTo>
                    <a:lnTo>
                      <a:pt x="894" y="262"/>
                    </a:lnTo>
                    <a:lnTo>
                      <a:pt x="894" y="264"/>
                    </a:lnTo>
                    <a:lnTo>
                      <a:pt x="897" y="267"/>
                    </a:lnTo>
                    <a:lnTo>
                      <a:pt x="897" y="271"/>
                    </a:lnTo>
                    <a:lnTo>
                      <a:pt x="901" y="284"/>
                    </a:lnTo>
                    <a:lnTo>
                      <a:pt x="900" y="293"/>
                    </a:lnTo>
                    <a:lnTo>
                      <a:pt x="903" y="294"/>
                    </a:lnTo>
                    <a:lnTo>
                      <a:pt x="916" y="294"/>
                    </a:lnTo>
                    <a:lnTo>
                      <a:pt x="917" y="298"/>
                    </a:lnTo>
                    <a:lnTo>
                      <a:pt x="917" y="306"/>
                    </a:lnTo>
                    <a:lnTo>
                      <a:pt x="919" y="312"/>
                    </a:lnTo>
                    <a:lnTo>
                      <a:pt x="919" y="316"/>
                    </a:lnTo>
                    <a:lnTo>
                      <a:pt x="909" y="320"/>
                    </a:lnTo>
                    <a:lnTo>
                      <a:pt x="904" y="320"/>
                    </a:lnTo>
                    <a:lnTo>
                      <a:pt x="904" y="327"/>
                    </a:lnTo>
                    <a:lnTo>
                      <a:pt x="907" y="338"/>
                    </a:lnTo>
                    <a:lnTo>
                      <a:pt x="904" y="338"/>
                    </a:lnTo>
                    <a:lnTo>
                      <a:pt x="903" y="342"/>
                    </a:lnTo>
                    <a:lnTo>
                      <a:pt x="904" y="346"/>
                    </a:lnTo>
                    <a:lnTo>
                      <a:pt x="903" y="346"/>
                    </a:lnTo>
                    <a:lnTo>
                      <a:pt x="903" y="349"/>
                    </a:lnTo>
                    <a:lnTo>
                      <a:pt x="900" y="349"/>
                    </a:lnTo>
                    <a:lnTo>
                      <a:pt x="900" y="351"/>
                    </a:lnTo>
                    <a:lnTo>
                      <a:pt x="896" y="351"/>
                    </a:lnTo>
                    <a:lnTo>
                      <a:pt x="893" y="354"/>
                    </a:lnTo>
                    <a:lnTo>
                      <a:pt x="890" y="354"/>
                    </a:lnTo>
                    <a:lnTo>
                      <a:pt x="883" y="355"/>
                    </a:lnTo>
                    <a:lnTo>
                      <a:pt x="877" y="355"/>
                    </a:lnTo>
                    <a:lnTo>
                      <a:pt x="878" y="361"/>
                    </a:lnTo>
                    <a:lnTo>
                      <a:pt x="877" y="361"/>
                    </a:lnTo>
                    <a:lnTo>
                      <a:pt x="874" y="364"/>
                    </a:lnTo>
                    <a:lnTo>
                      <a:pt x="872" y="364"/>
                    </a:lnTo>
                    <a:lnTo>
                      <a:pt x="872" y="371"/>
                    </a:lnTo>
                    <a:lnTo>
                      <a:pt x="874" y="372"/>
                    </a:lnTo>
                    <a:lnTo>
                      <a:pt x="874" y="375"/>
                    </a:lnTo>
                    <a:lnTo>
                      <a:pt x="877" y="377"/>
                    </a:lnTo>
                    <a:lnTo>
                      <a:pt x="881" y="375"/>
                    </a:lnTo>
                    <a:lnTo>
                      <a:pt x="885" y="375"/>
                    </a:lnTo>
                    <a:lnTo>
                      <a:pt x="883" y="380"/>
                    </a:lnTo>
                    <a:lnTo>
                      <a:pt x="893" y="380"/>
                    </a:lnTo>
                    <a:lnTo>
                      <a:pt x="896" y="377"/>
                    </a:lnTo>
                    <a:lnTo>
                      <a:pt x="896" y="380"/>
                    </a:lnTo>
                    <a:lnTo>
                      <a:pt x="897" y="377"/>
                    </a:lnTo>
                    <a:lnTo>
                      <a:pt x="901" y="377"/>
                    </a:lnTo>
                    <a:lnTo>
                      <a:pt x="904" y="380"/>
                    </a:lnTo>
                    <a:lnTo>
                      <a:pt x="906" y="400"/>
                    </a:lnTo>
                    <a:lnTo>
                      <a:pt x="906" y="407"/>
                    </a:lnTo>
                    <a:lnTo>
                      <a:pt x="897" y="407"/>
                    </a:lnTo>
                    <a:lnTo>
                      <a:pt x="896" y="410"/>
                    </a:lnTo>
                    <a:lnTo>
                      <a:pt x="896" y="412"/>
                    </a:lnTo>
                    <a:lnTo>
                      <a:pt x="897" y="419"/>
                    </a:lnTo>
                    <a:lnTo>
                      <a:pt x="897" y="423"/>
                    </a:lnTo>
                    <a:lnTo>
                      <a:pt x="904" y="423"/>
                    </a:lnTo>
                    <a:lnTo>
                      <a:pt x="906" y="425"/>
                    </a:lnTo>
                    <a:lnTo>
                      <a:pt x="906" y="432"/>
                    </a:lnTo>
                    <a:lnTo>
                      <a:pt x="909" y="435"/>
                    </a:lnTo>
                    <a:lnTo>
                      <a:pt x="916" y="432"/>
                    </a:lnTo>
                    <a:lnTo>
                      <a:pt x="925" y="429"/>
                    </a:lnTo>
                    <a:lnTo>
                      <a:pt x="933" y="427"/>
                    </a:lnTo>
                    <a:lnTo>
                      <a:pt x="945" y="427"/>
                    </a:lnTo>
                    <a:lnTo>
                      <a:pt x="945" y="429"/>
                    </a:lnTo>
                    <a:lnTo>
                      <a:pt x="946" y="436"/>
                    </a:lnTo>
                    <a:lnTo>
                      <a:pt x="946" y="438"/>
                    </a:lnTo>
                    <a:lnTo>
                      <a:pt x="943" y="439"/>
                    </a:lnTo>
                    <a:lnTo>
                      <a:pt x="942" y="439"/>
                    </a:lnTo>
                    <a:lnTo>
                      <a:pt x="943" y="446"/>
                    </a:lnTo>
                    <a:lnTo>
                      <a:pt x="946" y="451"/>
                    </a:lnTo>
                    <a:lnTo>
                      <a:pt x="946" y="454"/>
                    </a:lnTo>
                    <a:lnTo>
                      <a:pt x="951" y="454"/>
                    </a:lnTo>
                    <a:lnTo>
                      <a:pt x="955" y="451"/>
                    </a:lnTo>
                    <a:lnTo>
                      <a:pt x="961" y="449"/>
                    </a:lnTo>
                    <a:lnTo>
                      <a:pt x="965" y="454"/>
                    </a:lnTo>
                    <a:lnTo>
                      <a:pt x="968" y="454"/>
                    </a:lnTo>
                    <a:lnTo>
                      <a:pt x="970" y="455"/>
                    </a:lnTo>
                    <a:lnTo>
                      <a:pt x="972" y="455"/>
                    </a:lnTo>
                    <a:lnTo>
                      <a:pt x="975" y="458"/>
                    </a:lnTo>
                    <a:lnTo>
                      <a:pt x="980" y="459"/>
                    </a:lnTo>
                    <a:lnTo>
                      <a:pt x="984" y="459"/>
                    </a:lnTo>
                    <a:lnTo>
                      <a:pt x="988" y="456"/>
                    </a:lnTo>
                    <a:lnTo>
                      <a:pt x="988" y="459"/>
                    </a:lnTo>
                    <a:lnTo>
                      <a:pt x="991" y="470"/>
                    </a:lnTo>
                    <a:lnTo>
                      <a:pt x="993" y="477"/>
                    </a:lnTo>
                    <a:lnTo>
                      <a:pt x="993" y="481"/>
                    </a:lnTo>
                    <a:lnTo>
                      <a:pt x="997" y="493"/>
                    </a:lnTo>
                    <a:lnTo>
                      <a:pt x="997" y="501"/>
                    </a:lnTo>
                    <a:lnTo>
                      <a:pt x="993" y="503"/>
                    </a:lnTo>
                    <a:lnTo>
                      <a:pt x="991" y="504"/>
                    </a:lnTo>
                    <a:lnTo>
                      <a:pt x="993" y="509"/>
                    </a:lnTo>
                    <a:lnTo>
                      <a:pt x="997" y="514"/>
                    </a:lnTo>
                    <a:lnTo>
                      <a:pt x="997" y="519"/>
                    </a:lnTo>
                    <a:lnTo>
                      <a:pt x="999" y="529"/>
                    </a:lnTo>
                    <a:lnTo>
                      <a:pt x="1000" y="530"/>
                    </a:lnTo>
                    <a:lnTo>
                      <a:pt x="1007" y="530"/>
                    </a:lnTo>
                    <a:lnTo>
                      <a:pt x="1003" y="535"/>
                    </a:lnTo>
                    <a:lnTo>
                      <a:pt x="999" y="541"/>
                    </a:lnTo>
                    <a:lnTo>
                      <a:pt x="993" y="543"/>
                    </a:lnTo>
                    <a:lnTo>
                      <a:pt x="980" y="554"/>
                    </a:lnTo>
                    <a:lnTo>
                      <a:pt x="975" y="554"/>
                    </a:lnTo>
                    <a:lnTo>
                      <a:pt x="964" y="561"/>
                    </a:lnTo>
                    <a:lnTo>
                      <a:pt x="964" y="558"/>
                    </a:lnTo>
                    <a:lnTo>
                      <a:pt x="959" y="559"/>
                    </a:lnTo>
                    <a:lnTo>
                      <a:pt x="951" y="559"/>
                    </a:lnTo>
                    <a:lnTo>
                      <a:pt x="949" y="562"/>
                    </a:lnTo>
                    <a:lnTo>
                      <a:pt x="945" y="570"/>
                    </a:lnTo>
                    <a:lnTo>
                      <a:pt x="936" y="575"/>
                    </a:lnTo>
                    <a:lnTo>
                      <a:pt x="935" y="578"/>
                    </a:lnTo>
                    <a:lnTo>
                      <a:pt x="930" y="586"/>
                    </a:lnTo>
                    <a:lnTo>
                      <a:pt x="930" y="593"/>
                    </a:lnTo>
                    <a:lnTo>
                      <a:pt x="929" y="599"/>
                    </a:lnTo>
                    <a:lnTo>
                      <a:pt x="926" y="600"/>
                    </a:lnTo>
                    <a:lnTo>
                      <a:pt x="929" y="601"/>
                    </a:lnTo>
                    <a:lnTo>
                      <a:pt x="927" y="603"/>
                    </a:lnTo>
                    <a:lnTo>
                      <a:pt x="930" y="603"/>
                    </a:lnTo>
                    <a:lnTo>
                      <a:pt x="927" y="604"/>
                    </a:lnTo>
                    <a:lnTo>
                      <a:pt x="923" y="604"/>
                    </a:lnTo>
                    <a:lnTo>
                      <a:pt x="925" y="601"/>
                    </a:lnTo>
                    <a:lnTo>
                      <a:pt x="919" y="601"/>
                    </a:lnTo>
                    <a:lnTo>
                      <a:pt x="917" y="600"/>
                    </a:lnTo>
                    <a:lnTo>
                      <a:pt x="914" y="599"/>
                    </a:lnTo>
                    <a:lnTo>
                      <a:pt x="914" y="597"/>
                    </a:lnTo>
                    <a:lnTo>
                      <a:pt x="907" y="597"/>
                    </a:lnTo>
                    <a:lnTo>
                      <a:pt x="897" y="591"/>
                    </a:lnTo>
                    <a:lnTo>
                      <a:pt x="893" y="591"/>
                    </a:lnTo>
                    <a:lnTo>
                      <a:pt x="887" y="588"/>
                    </a:lnTo>
                    <a:lnTo>
                      <a:pt x="883" y="591"/>
                    </a:lnTo>
                    <a:lnTo>
                      <a:pt x="878" y="594"/>
                    </a:lnTo>
                    <a:lnTo>
                      <a:pt x="875" y="596"/>
                    </a:lnTo>
                    <a:lnTo>
                      <a:pt x="875" y="601"/>
                    </a:lnTo>
                    <a:lnTo>
                      <a:pt x="877" y="614"/>
                    </a:lnTo>
                    <a:lnTo>
                      <a:pt x="878" y="619"/>
                    </a:lnTo>
                    <a:lnTo>
                      <a:pt x="878" y="622"/>
                    </a:lnTo>
                    <a:lnTo>
                      <a:pt x="874" y="628"/>
                    </a:lnTo>
                    <a:lnTo>
                      <a:pt x="871" y="639"/>
                    </a:lnTo>
                    <a:lnTo>
                      <a:pt x="867" y="643"/>
                    </a:lnTo>
                    <a:lnTo>
                      <a:pt x="864" y="645"/>
                    </a:lnTo>
                    <a:lnTo>
                      <a:pt x="861" y="648"/>
                    </a:lnTo>
                    <a:lnTo>
                      <a:pt x="856" y="646"/>
                    </a:lnTo>
                    <a:lnTo>
                      <a:pt x="852" y="649"/>
                    </a:lnTo>
                    <a:lnTo>
                      <a:pt x="852" y="658"/>
                    </a:lnTo>
                    <a:lnTo>
                      <a:pt x="848" y="658"/>
                    </a:lnTo>
                    <a:lnTo>
                      <a:pt x="848" y="657"/>
                    </a:lnTo>
                    <a:lnTo>
                      <a:pt x="846" y="654"/>
                    </a:lnTo>
                    <a:lnTo>
                      <a:pt x="843" y="654"/>
                    </a:lnTo>
                    <a:lnTo>
                      <a:pt x="842" y="655"/>
                    </a:lnTo>
                    <a:lnTo>
                      <a:pt x="839" y="655"/>
                    </a:lnTo>
                    <a:lnTo>
                      <a:pt x="836" y="659"/>
                    </a:lnTo>
                    <a:lnTo>
                      <a:pt x="835" y="665"/>
                    </a:lnTo>
                    <a:lnTo>
                      <a:pt x="832" y="667"/>
                    </a:lnTo>
                    <a:lnTo>
                      <a:pt x="830" y="657"/>
                    </a:lnTo>
                    <a:lnTo>
                      <a:pt x="830" y="651"/>
                    </a:lnTo>
                    <a:lnTo>
                      <a:pt x="827" y="648"/>
                    </a:lnTo>
                    <a:lnTo>
                      <a:pt x="820" y="648"/>
                    </a:lnTo>
                    <a:lnTo>
                      <a:pt x="816" y="645"/>
                    </a:lnTo>
                    <a:lnTo>
                      <a:pt x="816" y="648"/>
                    </a:lnTo>
                    <a:lnTo>
                      <a:pt x="814" y="642"/>
                    </a:lnTo>
                    <a:lnTo>
                      <a:pt x="816" y="639"/>
                    </a:lnTo>
                    <a:lnTo>
                      <a:pt x="822" y="636"/>
                    </a:lnTo>
                    <a:lnTo>
                      <a:pt x="823" y="636"/>
                    </a:lnTo>
                    <a:lnTo>
                      <a:pt x="827" y="639"/>
                    </a:lnTo>
                    <a:lnTo>
                      <a:pt x="826" y="641"/>
                    </a:lnTo>
                    <a:lnTo>
                      <a:pt x="823" y="641"/>
                    </a:lnTo>
                    <a:lnTo>
                      <a:pt x="823" y="642"/>
                    </a:lnTo>
                    <a:lnTo>
                      <a:pt x="827" y="642"/>
                    </a:lnTo>
                    <a:lnTo>
                      <a:pt x="832" y="641"/>
                    </a:lnTo>
                    <a:lnTo>
                      <a:pt x="827" y="641"/>
                    </a:lnTo>
                    <a:lnTo>
                      <a:pt x="832" y="639"/>
                    </a:lnTo>
                    <a:lnTo>
                      <a:pt x="833" y="636"/>
                    </a:lnTo>
                    <a:lnTo>
                      <a:pt x="832" y="636"/>
                    </a:lnTo>
                    <a:lnTo>
                      <a:pt x="827" y="635"/>
                    </a:lnTo>
                    <a:lnTo>
                      <a:pt x="822" y="635"/>
                    </a:lnTo>
                    <a:lnTo>
                      <a:pt x="823" y="628"/>
                    </a:lnTo>
                    <a:lnTo>
                      <a:pt x="822" y="625"/>
                    </a:lnTo>
                    <a:lnTo>
                      <a:pt x="822" y="619"/>
                    </a:lnTo>
                    <a:lnTo>
                      <a:pt x="825" y="620"/>
                    </a:lnTo>
                    <a:lnTo>
                      <a:pt x="826" y="617"/>
                    </a:lnTo>
                    <a:lnTo>
                      <a:pt x="833" y="612"/>
                    </a:lnTo>
                    <a:lnTo>
                      <a:pt x="835" y="614"/>
                    </a:lnTo>
                    <a:lnTo>
                      <a:pt x="835" y="622"/>
                    </a:lnTo>
                    <a:lnTo>
                      <a:pt x="836" y="625"/>
                    </a:lnTo>
                    <a:lnTo>
                      <a:pt x="839" y="623"/>
                    </a:lnTo>
                    <a:lnTo>
                      <a:pt x="838" y="620"/>
                    </a:lnTo>
                    <a:lnTo>
                      <a:pt x="838" y="619"/>
                    </a:lnTo>
                    <a:lnTo>
                      <a:pt x="839" y="619"/>
                    </a:lnTo>
                    <a:lnTo>
                      <a:pt x="839" y="614"/>
                    </a:lnTo>
                    <a:lnTo>
                      <a:pt x="842" y="609"/>
                    </a:lnTo>
                    <a:lnTo>
                      <a:pt x="851" y="607"/>
                    </a:lnTo>
                    <a:lnTo>
                      <a:pt x="852" y="613"/>
                    </a:lnTo>
                    <a:lnTo>
                      <a:pt x="856" y="616"/>
                    </a:lnTo>
                    <a:lnTo>
                      <a:pt x="856" y="617"/>
                    </a:lnTo>
                    <a:lnTo>
                      <a:pt x="855" y="617"/>
                    </a:lnTo>
                    <a:lnTo>
                      <a:pt x="855" y="622"/>
                    </a:lnTo>
                    <a:lnTo>
                      <a:pt x="856" y="623"/>
                    </a:lnTo>
                    <a:lnTo>
                      <a:pt x="859" y="623"/>
                    </a:lnTo>
                    <a:lnTo>
                      <a:pt x="859" y="622"/>
                    </a:lnTo>
                    <a:lnTo>
                      <a:pt x="864" y="614"/>
                    </a:lnTo>
                    <a:lnTo>
                      <a:pt x="864" y="604"/>
                    </a:lnTo>
                    <a:lnTo>
                      <a:pt x="865" y="599"/>
                    </a:lnTo>
                    <a:lnTo>
                      <a:pt x="865" y="594"/>
                    </a:lnTo>
                    <a:lnTo>
                      <a:pt x="862" y="588"/>
                    </a:lnTo>
                    <a:lnTo>
                      <a:pt x="861" y="588"/>
                    </a:lnTo>
                    <a:lnTo>
                      <a:pt x="858" y="591"/>
                    </a:lnTo>
                    <a:lnTo>
                      <a:pt x="854" y="584"/>
                    </a:lnTo>
                    <a:lnTo>
                      <a:pt x="851" y="581"/>
                    </a:lnTo>
                    <a:lnTo>
                      <a:pt x="848" y="581"/>
                    </a:lnTo>
                    <a:lnTo>
                      <a:pt x="845" y="583"/>
                    </a:lnTo>
                    <a:lnTo>
                      <a:pt x="843" y="584"/>
                    </a:lnTo>
                    <a:lnTo>
                      <a:pt x="843" y="587"/>
                    </a:lnTo>
                    <a:lnTo>
                      <a:pt x="845" y="593"/>
                    </a:lnTo>
                    <a:lnTo>
                      <a:pt x="845" y="597"/>
                    </a:lnTo>
                    <a:lnTo>
                      <a:pt x="848" y="600"/>
                    </a:lnTo>
                    <a:lnTo>
                      <a:pt x="846" y="601"/>
                    </a:lnTo>
                    <a:lnTo>
                      <a:pt x="842" y="601"/>
                    </a:lnTo>
                    <a:lnTo>
                      <a:pt x="841" y="603"/>
                    </a:lnTo>
                    <a:lnTo>
                      <a:pt x="838" y="604"/>
                    </a:lnTo>
                    <a:lnTo>
                      <a:pt x="833" y="603"/>
                    </a:lnTo>
                    <a:lnTo>
                      <a:pt x="825" y="597"/>
                    </a:lnTo>
                    <a:lnTo>
                      <a:pt x="823" y="597"/>
                    </a:lnTo>
                    <a:lnTo>
                      <a:pt x="820" y="596"/>
                    </a:lnTo>
                    <a:lnTo>
                      <a:pt x="820" y="593"/>
                    </a:lnTo>
                    <a:lnTo>
                      <a:pt x="819" y="588"/>
                    </a:lnTo>
                    <a:lnTo>
                      <a:pt x="814" y="588"/>
                    </a:lnTo>
                    <a:lnTo>
                      <a:pt x="812" y="587"/>
                    </a:lnTo>
                    <a:lnTo>
                      <a:pt x="806" y="591"/>
                    </a:lnTo>
                    <a:lnTo>
                      <a:pt x="800" y="601"/>
                    </a:lnTo>
                    <a:lnTo>
                      <a:pt x="791" y="612"/>
                    </a:lnTo>
                    <a:lnTo>
                      <a:pt x="784" y="617"/>
                    </a:lnTo>
                    <a:lnTo>
                      <a:pt x="777" y="619"/>
                    </a:lnTo>
                    <a:lnTo>
                      <a:pt x="769" y="619"/>
                    </a:lnTo>
                    <a:lnTo>
                      <a:pt x="761" y="617"/>
                    </a:lnTo>
                    <a:lnTo>
                      <a:pt x="752" y="617"/>
                    </a:lnTo>
                    <a:lnTo>
                      <a:pt x="741" y="616"/>
                    </a:lnTo>
                    <a:lnTo>
                      <a:pt x="732" y="613"/>
                    </a:lnTo>
                    <a:lnTo>
                      <a:pt x="720" y="612"/>
                    </a:lnTo>
                    <a:lnTo>
                      <a:pt x="713" y="609"/>
                    </a:lnTo>
                    <a:lnTo>
                      <a:pt x="716" y="616"/>
                    </a:lnTo>
                    <a:lnTo>
                      <a:pt x="717" y="617"/>
                    </a:lnTo>
                    <a:lnTo>
                      <a:pt x="716" y="619"/>
                    </a:lnTo>
                    <a:lnTo>
                      <a:pt x="716" y="623"/>
                    </a:lnTo>
                    <a:lnTo>
                      <a:pt x="714" y="625"/>
                    </a:lnTo>
                    <a:lnTo>
                      <a:pt x="710" y="625"/>
                    </a:lnTo>
                    <a:lnTo>
                      <a:pt x="710" y="622"/>
                    </a:lnTo>
                    <a:lnTo>
                      <a:pt x="712" y="619"/>
                    </a:lnTo>
                    <a:lnTo>
                      <a:pt x="710" y="614"/>
                    </a:lnTo>
                    <a:lnTo>
                      <a:pt x="706" y="614"/>
                    </a:lnTo>
                    <a:lnTo>
                      <a:pt x="706" y="612"/>
                    </a:lnTo>
                    <a:lnTo>
                      <a:pt x="696" y="612"/>
                    </a:lnTo>
                    <a:lnTo>
                      <a:pt x="690" y="607"/>
                    </a:lnTo>
                    <a:lnTo>
                      <a:pt x="685" y="609"/>
                    </a:lnTo>
                    <a:lnTo>
                      <a:pt x="685" y="594"/>
                    </a:lnTo>
                    <a:lnTo>
                      <a:pt x="675" y="588"/>
                    </a:lnTo>
                    <a:lnTo>
                      <a:pt x="659" y="575"/>
                    </a:lnTo>
                    <a:lnTo>
                      <a:pt x="651" y="571"/>
                    </a:lnTo>
                    <a:lnTo>
                      <a:pt x="643" y="567"/>
                    </a:lnTo>
                    <a:lnTo>
                      <a:pt x="636" y="570"/>
                    </a:lnTo>
                    <a:lnTo>
                      <a:pt x="630" y="571"/>
                    </a:lnTo>
                    <a:lnTo>
                      <a:pt x="627" y="574"/>
                    </a:lnTo>
                    <a:lnTo>
                      <a:pt x="623" y="574"/>
                    </a:lnTo>
                    <a:lnTo>
                      <a:pt x="613" y="567"/>
                    </a:lnTo>
                    <a:lnTo>
                      <a:pt x="607" y="564"/>
                    </a:lnTo>
                    <a:lnTo>
                      <a:pt x="603" y="559"/>
                    </a:lnTo>
                    <a:lnTo>
                      <a:pt x="596" y="557"/>
                    </a:lnTo>
                    <a:lnTo>
                      <a:pt x="594" y="555"/>
                    </a:lnTo>
                    <a:lnTo>
                      <a:pt x="591" y="555"/>
                    </a:lnTo>
                    <a:lnTo>
                      <a:pt x="590" y="557"/>
                    </a:lnTo>
                    <a:lnTo>
                      <a:pt x="587" y="557"/>
                    </a:lnTo>
                    <a:lnTo>
                      <a:pt x="587" y="559"/>
                    </a:lnTo>
                    <a:lnTo>
                      <a:pt x="590" y="565"/>
                    </a:lnTo>
                    <a:lnTo>
                      <a:pt x="590" y="574"/>
                    </a:lnTo>
                    <a:lnTo>
                      <a:pt x="588" y="584"/>
                    </a:lnTo>
                    <a:lnTo>
                      <a:pt x="588" y="586"/>
                    </a:lnTo>
                    <a:lnTo>
                      <a:pt x="584" y="591"/>
                    </a:lnTo>
                    <a:lnTo>
                      <a:pt x="584" y="587"/>
                    </a:lnTo>
                    <a:lnTo>
                      <a:pt x="583" y="583"/>
                    </a:lnTo>
                    <a:lnTo>
                      <a:pt x="577" y="578"/>
                    </a:lnTo>
                    <a:lnTo>
                      <a:pt x="574" y="578"/>
                    </a:lnTo>
                    <a:lnTo>
                      <a:pt x="571" y="583"/>
                    </a:lnTo>
                    <a:lnTo>
                      <a:pt x="569" y="583"/>
                    </a:lnTo>
                    <a:lnTo>
                      <a:pt x="569" y="587"/>
                    </a:lnTo>
                    <a:lnTo>
                      <a:pt x="567" y="586"/>
                    </a:lnTo>
                    <a:lnTo>
                      <a:pt x="565" y="586"/>
                    </a:lnTo>
                    <a:lnTo>
                      <a:pt x="565" y="588"/>
                    </a:lnTo>
                    <a:lnTo>
                      <a:pt x="562" y="593"/>
                    </a:lnTo>
                    <a:lnTo>
                      <a:pt x="552" y="593"/>
                    </a:lnTo>
                    <a:lnTo>
                      <a:pt x="554" y="596"/>
                    </a:lnTo>
                    <a:lnTo>
                      <a:pt x="561" y="601"/>
                    </a:lnTo>
                    <a:lnTo>
                      <a:pt x="562" y="604"/>
                    </a:lnTo>
                    <a:lnTo>
                      <a:pt x="567" y="604"/>
                    </a:lnTo>
                    <a:lnTo>
                      <a:pt x="567" y="606"/>
                    </a:lnTo>
                    <a:lnTo>
                      <a:pt x="569" y="607"/>
                    </a:lnTo>
                    <a:lnTo>
                      <a:pt x="571" y="607"/>
                    </a:lnTo>
                    <a:lnTo>
                      <a:pt x="571" y="609"/>
                    </a:lnTo>
                    <a:lnTo>
                      <a:pt x="565" y="606"/>
                    </a:lnTo>
                    <a:lnTo>
                      <a:pt x="561" y="606"/>
                    </a:lnTo>
                    <a:lnTo>
                      <a:pt x="555" y="604"/>
                    </a:lnTo>
                    <a:lnTo>
                      <a:pt x="552" y="604"/>
                    </a:lnTo>
                    <a:lnTo>
                      <a:pt x="551" y="607"/>
                    </a:lnTo>
                    <a:lnTo>
                      <a:pt x="549" y="609"/>
                    </a:lnTo>
                    <a:lnTo>
                      <a:pt x="551" y="612"/>
                    </a:lnTo>
                    <a:lnTo>
                      <a:pt x="552" y="613"/>
                    </a:lnTo>
                    <a:lnTo>
                      <a:pt x="554" y="614"/>
                    </a:lnTo>
                    <a:lnTo>
                      <a:pt x="559" y="617"/>
                    </a:lnTo>
                    <a:lnTo>
                      <a:pt x="554" y="616"/>
                    </a:lnTo>
                    <a:lnTo>
                      <a:pt x="549" y="613"/>
                    </a:lnTo>
                    <a:lnTo>
                      <a:pt x="546" y="612"/>
                    </a:lnTo>
                    <a:lnTo>
                      <a:pt x="545" y="609"/>
                    </a:lnTo>
                    <a:lnTo>
                      <a:pt x="542" y="613"/>
                    </a:lnTo>
                    <a:lnTo>
                      <a:pt x="540" y="613"/>
                    </a:lnTo>
                    <a:lnTo>
                      <a:pt x="533" y="614"/>
                    </a:lnTo>
                    <a:lnTo>
                      <a:pt x="532" y="616"/>
                    </a:lnTo>
                    <a:lnTo>
                      <a:pt x="529" y="614"/>
                    </a:lnTo>
                    <a:lnTo>
                      <a:pt x="526" y="613"/>
                    </a:lnTo>
                    <a:lnTo>
                      <a:pt x="517" y="603"/>
                    </a:lnTo>
                    <a:lnTo>
                      <a:pt x="519" y="599"/>
                    </a:lnTo>
                    <a:lnTo>
                      <a:pt x="517" y="597"/>
                    </a:lnTo>
                    <a:lnTo>
                      <a:pt x="513" y="597"/>
                    </a:lnTo>
                    <a:lnTo>
                      <a:pt x="510" y="596"/>
                    </a:lnTo>
                    <a:lnTo>
                      <a:pt x="506" y="591"/>
                    </a:lnTo>
                    <a:lnTo>
                      <a:pt x="506" y="588"/>
                    </a:lnTo>
                    <a:lnTo>
                      <a:pt x="501" y="594"/>
                    </a:lnTo>
                    <a:lnTo>
                      <a:pt x="501" y="597"/>
                    </a:lnTo>
                    <a:lnTo>
                      <a:pt x="498" y="601"/>
                    </a:lnTo>
                    <a:lnTo>
                      <a:pt x="501" y="601"/>
                    </a:lnTo>
                    <a:lnTo>
                      <a:pt x="501" y="603"/>
                    </a:lnTo>
                    <a:lnTo>
                      <a:pt x="503" y="603"/>
                    </a:lnTo>
                    <a:lnTo>
                      <a:pt x="503" y="604"/>
                    </a:lnTo>
                    <a:lnTo>
                      <a:pt x="506" y="604"/>
                    </a:lnTo>
                    <a:lnTo>
                      <a:pt x="503" y="607"/>
                    </a:lnTo>
                    <a:lnTo>
                      <a:pt x="501" y="606"/>
                    </a:lnTo>
                    <a:lnTo>
                      <a:pt x="490" y="606"/>
                    </a:lnTo>
                    <a:lnTo>
                      <a:pt x="490" y="600"/>
                    </a:lnTo>
                    <a:lnTo>
                      <a:pt x="496" y="600"/>
                    </a:lnTo>
                    <a:lnTo>
                      <a:pt x="498" y="597"/>
                    </a:lnTo>
                    <a:lnTo>
                      <a:pt x="501" y="593"/>
                    </a:lnTo>
                    <a:lnTo>
                      <a:pt x="501" y="588"/>
                    </a:lnTo>
                    <a:lnTo>
                      <a:pt x="498" y="587"/>
                    </a:lnTo>
                    <a:lnTo>
                      <a:pt x="496" y="587"/>
                    </a:lnTo>
                    <a:lnTo>
                      <a:pt x="487" y="584"/>
                    </a:lnTo>
                    <a:lnTo>
                      <a:pt x="481" y="583"/>
                    </a:lnTo>
                    <a:lnTo>
                      <a:pt x="478" y="584"/>
                    </a:lnTo>
                    <a:lnTo>
                      <a:pt x="472" y="584"/>
                    </a:lnTo>
                    <a:lnTo>
                      <a:pt x="469" y="587"/>
                    </a:lnTo>
                    <a:lnTo>
                      <a:pt x="468" y="588"/>
                    </a:lnTo>
                    <a:lnTo>
                      <a:pt x="468" y="583"/>
                    </a:lnTo>
                    <a:lnTo>
                      <a:pt x="469" y="583"/>
                    </a:lnTo>
                    <a:lnTo>
                      <a:pt x="469" y="581"/>
                    </a:lnTo>
                    <a:lnTo>
                      <a:pt x="472" y="577"/>
                    </a:lnTo>
                    <a:lnTo>
                      <a:pt x="468" y="570"/>
                    </a:lnTo>
                    <a:lnTo>
                      <a:pt x="468" y="567"/>
                    </a:lnTo>
                    <a:lnTo>
                      <a:pt x="469" y="559"/>
                    </a:lnTo>
                    <a:lnTo>
                      <a:pt x="472" y="559"/>
                    </a:lnTo>
                    <a:lnTo>
                      <a:pt x="472" y="554"/>
                    </a:lnTo>
                    <a:lnTo>
                      <a:pt x="469" y="555"/>
                    </a:lnTo>
                    <a:lnTo>
                      <a:pt x="467" y="559"/>
                    </a:lnTo>
                    <a:lnTo>
                      <a:pt x="465" y="564"/>
                    </a:lnTo>
                    <a:lnTo>
                      <a:pt x="461" y="564"/>
                    </a:lnTo>
                    <a:lnTo>
                      <a:pt x="464" y="570"/>
                    </a:lnTo>
                    <a:lnTo>
                      <a:pt x="464" y="572"/>
                    </a:lnTo>
                    <a:lnTo>
                      <a:pt x="459" y="578"/>
                    </a:lnTo>
                    <a:lnTo>
                      <a:pt x="456" y="581"/>
                    </a:lnTo>
                    <a:lnTo>
                      <a:pt x="455" y="583"/>
                    </a:lnTo>
                    <a:lnTo>
                      <a:pt x="451" y="584"/>
                    </a:lnTo>
                    <a:lnTo>
                      <a:pt x="449" y="587"/>
                    </a:lnTo>
                    <a:lnTo>
                      <a:pt x="446" y="587"/>
                    </a:lnTo>
                    <a:lnTo>
                      <a:pt x="445" y="588"/>
                    </a:lnTo>
                    <a:lnTo>
                      <a:pt x="442" y="587"/>
                    </a:lnTo>
                    <a:lnTo>
                      <a:pt x="438" y="587"/>
                    </a:lnTo>
                    <a:lnTo>
                      <a:pt x="435" y="584"/>
                    </a:lnTo>
                    <a:lnTo>
                      <a:pt x="433" y="584"/>
                    </a:lnTo>
                    <a:lnTo>
                      <a:pt x="429" y="580"/>
                    </a:lnTo>
                    <a:lnTo>
                      <a:pt x="423" y="575"/>
                    </a:lnTo>
                    <a:lnTo>
                      <a:pt x="420" y="578"/>
                    </a:lnTo>
                    <a:lnTo>
                      <a:pt x="419" y="577"/>
                    </a:lnTo>
                    <a:lnTo>
                      <a:pt x="414" y="577"/>
                    </a:lnTo>
                    <a:lnTo>
                      <a:pt x="419" y="584"/>
                    </a:lnTo>
                    <a:lnTo>
                      <a:pt x="419" y="588"/>
                    </a:lnTo>
                    <a:lnTo>
                      <a:pt x="416" y="588"/>
                    </a:lnTo>
                    <a:lnTo>
                      <a:pt x="414" y="591"/>
                    </a:lnTo>
                    <a:lnTo>
                      <a:pt x="416" y="591"/>
                    </a:lnTo>
                    <a:lnTo>
                      <a:pt x="419" y="594"/>
                    </a:lnTo>
                    <a:lnTo>
                      <a:pt x="414" y="594"/>
                    </a:lnTo>
                    <a:lnTo>
                      <a:pt x="410" y="596"/>
                    </a:lnTo>
                    <a:lnTo>
                      <a:pt x="409" y="596"/>
                    </a:lnTo>
                    <a:lnTo>
                      <a:pt x="406" y="594"/>
                    </a:lnTo>
                    <a:lnTo>
                      <a:pt x="401" y="594"/>
                    </a:lnTo>
                    <a:lnTo>
                      <a:pt x="397" y="596"/>
                    </a:lnTo>
                    <a:lnTo>
                      <a:pt x="393" y="599"/>
                    </a:lnTo>
                    <a:lnTo>
                      <a:pt x="391" y="596"/>
                    </a:lnTo>
                    <a:lnTo>
                      <a:pt x="378" y="593"/>
                    </a:lnTo>
                    <a:lnTo>
                      <a:pt x="368" y="593"/>
                    </a:lnTo>
                    <a:lnTo>
                      <a:pt x="364" y="594"/>
                    </a:lnTo>
                    <a:lnTo>
                      <a:pt x="362" y="594"/>
                    </a:lnTo>
                    <a:lnTo>
                      <a:pt x="359" y="593"/>
                    </a:lnTo>
                    <a:lnTo>
                      <a:pt x="355" y="593"/>
                    </a:lnTo>
                    <a:lnTo>
                      <a:pt x="351" y="588"/>
                    </a:lnTo>
                    <a:lnTo>
                      <a:pt x="348" y="588"/>
                    </a:lnTo>
                    <a:lnTo>
                      <a:pt x="340" y="591"/>
                    </a:lnTo>
                    <a:lnTo>
                      <a:pt x="338" y="594"/>
                    </a:lnTo>
                    <a:lnTo>
                      <a:pt x="329" y="594"/>
                    </a:lnTo>
                    <a:lnTo>
                      <a:pt x="322" y="596"/>
                    </a:lnTo>
                    <a:lnTo>
                      <a:pt x="309" y="596"/>
                    </a:lnTo>
                    <a:lnTo>
                      <a:pt x="303" y="597"/>
                    </a:lnTo>
                    <a:lnTo>
                      <a:pt x="300" y="597"/>
                    </a:lnTo>
                    <a:lnTo>
                      <a:pt x="298" y="599"/>
                    </a:lnTo>
                    <a:lnTo>
                      <a:pt x="291" y="601"/>
                    </a:lnTo>
                    <a:lnTo>
                      <a:pt x="287" y="600"/>
                    </a:lnTo>
                    <a:lnTo>
                      <a:pt x="284" y="604"/>
                    </a:lnTo>
                    <a:lnTo>
                      <a:pt x="282" y="607"/>
                    </a:lnTo>
                    <a:lnTo>
                      <a:pt x="274" y="607"/>
                    </a:lnTo>
                    <a:lnTo>
                      <a:pt x="268" y="604"/>
                    </a:lnTo>
                    <a:lnTo>
                      <a:pt x="259" y="604"/>
                    </a:lnTo>
                    <a:lnTo>
                      <a:pt x="258" y="601"/>
                    </a:lnTo>
                    <a:lnTo>
                      <a:pt x="255" y="601"/>
                    </a:lnTo>
                    <a:lnTo>
                      <a:pt x="243" y="597"/>
                    </a:lnTo>
                    <a:lnTo>
                      <a:pt x="236" y="594"/>
                    </a:lnTo>
                    <a:lnTo>
                      <a:pt x="230" y="594"/>
                    </a:lnTo>
                    <a:lnTo>
                      <a:pt x="227" y="591"/>
                    </a:lnTo>
                    <a:lnTo>
                      <a:pt x="222" y="587"/>
                    </a:lnTo>
                    <a:lnTo>
                      <a:pt x="216" y="587"/>
                    </a:lnTo>
                    <a:lnTo>
                      <a:pt x="194" y="580"/>
                    </a:lnTo>
                    <a:lnTo>
                      <a:pt x="194" y="577"/>
                    </a:lnTo>
                    <a:lnTo>
                      <a:pt x="197" y="577"/>
                    </a:lnTo>
                    <a:lnTo>
                      <a:pt x="198" y="572"/>
                    </a:lnTo>
                    <a:lnTo>
                      <a:pt x="197" y="562"/>
                    </a:lnTo>
                    <a:lnTo>
                      <a:pt x="198" y="565"/>
                    </a:lnTo>
                    <a:lnTo>
                      <a:pt x="198" y="562"/>
                    </a:lnTo>
                    <a:lnTo>
                      <a:pt x="201" y="564"/>
                    </a:lnTo>
                    <a:lnTo>
                      <a:pt x="198" y="561"/>
                    </a:lnTo>
                    <a:lnTo>
                      <a:pt x="193" y="557"/>
                    </a:lnTo>
                    <a:lnTo>
                      <a:pt x="188" y="555"/>
                    </a:lnTo>
                    <a:lnTo>
                      <a:pt x="188" y="558"/>
                    </a:lnTo>
                    <a:lnTo>
                      <a:pt x="185" y="558"/>
                    </a:lnTo>
                    <a:lnTo>
                      <a:pt x="185" y="559"/>
                    </a:lnTo>
                    <a:lnTo>
                      <a:pt x="184" y="558"/>
                    </a:lnTo>
                    <a:lnTo>
                      <a:pt x="184" y="555"/>
                    </a:lnTo>
                    <a:lnTo>
                      <a:pt x="180" y="554"/>
                    </a:lnTo>
                    <a:lnTo>
                      <a:pt x="175" y="551"/>
                    </a:lnTo>
                    <a:lnTo>
                      <a:pt x="169" y="546"/>
                    </a:lnTo>
                    <a:lnTo>
                      <a:pt x="165" y="545"/>
                    </a:lnTo>
                    <a:lnTo>
                      <a:pt x="162" y="545"/>
                    </a:lnTo>
                    <a:lnTo>
                      <a:pt x="156" y="539"/>
                    </a:lnTo>
                    <a:lnTo>
                      <a:pt x="156" y="538"/>
                    </a:lnTo>
                    <a:lnTo>
                      <a:pt x="155" y="533"/>
                    </a:lnTo>
                    <a:lnTo>
                      <a:pt x="153" y="529"/>
                    </a:lnTo>
                    <a:lnTo>
                      <a:pt x="151" y="530"/>
                    </a:lnTo>
                    <a:lnTo>
                      <a:pt x="151" y="529"/>
                    </a:lnTo>
                    <a:lnTo>
                      <a:pt x="149" y="525"/>
                    </a:lnTo>
                    <a:lnTo>
                      <a:pt x="146" y="525"/>
                    </a:lnTo>
                    <a:lnTo>
                      <a:pt x="146" y="526"/>
                    </a:lnTo>
                    <a:lnTo>
                      <a:pt x="142" y="530"/>
                    </a:lnTo>
                    <a:lnTo>
                      <a:pt x="138" y="526"/>
                    </a:lnTo>
                    <a:lnTo>
                      <a:pt x="136" y="530"/>
                    </a:lnTo>
                    <a:lnTo>
                      <a:pt x="133" y="529"/>
                    </a:lnTo>
                    <a:lnTo>
                      <a:pt x="133" y="526"/>
                    </a:lnTo>
                    <a:lnTo>
                      <a:pt x="127" y="523"/>
                    </a:lnTo>
                    <a:lnTo>
                      <a:pt x="124" y="522"/>
                    </a:lnTo>
                    <a:lnTo>
                      <a:pt x="123" y="522"/>
                    </a:lnTo>
                    <a:lnTo>
                      <a:pt x="122" y="516"/>
                    </a:lnTo>
                    <a:lnTo>
                      <a:pt x="122" y="512"/>
                    </a:lnTo>
                    <a:lnTo>
                      <a:pt x="117" y="510"/>
                    </a:lnTo>
                    <a:lnTo>
                      <a:pt x="109" y="507"/>
                    </a:lnTo>
                    <a:lnTo>
                      <a:pt x="107" y="507"/>
                    </a:lnTo>
                    <a:lnTo>
                      <a:pt x="107" y="512"/>
                    </a:lnTo>
                    <a:lnTo>
                      <a:pt x="104" y="514"/>
                    </a:lnTo>
                    <a:lnTo>
                      <a:pt x="104" y="516"/>
                    </a:lnTo>
                    <a:lnTo>
                      <a:pt x="101" y="519"/>
                    </a:lnTo>
                    <a:lnTo>
                      <a:pt x="100" y="516"/>
                    </a:lnTo>
                    <a:lnTo>
                      <a:pt x="95" y="516"/>
                    </a:lnTo>
                    <a:lnTo>
                      <a:pt x="94" y="517"/>
                    </a:lnTo>
                    <a:lnTo>
                      <a:pt x="90" y="516"/>
                    </a:lnTo>
                    <a:lnTo>
                      <a:pt x="87" y="516"/>
                    </a:lnTo>
                    <a:lnTo>
                      <a:pt x="85" y="517"/>
                    </a:lnTo>
                    <a:lnTo>
                      <a:pt x="82" y="516"/>
                    </a:lnTo>
                    <a:lnTo>
                      <a:pt x="81" y="516"/>
                    </a:lnTo>
                    <a:lnTo>
                      <a:pt x="81" y="513"/>
                    </a:lnTo>
                    <a:lnTo>
                      <a:pt x="77" y="516"/>
                    </a:lnTo>
                    <a:lnTo>
                      <a:pt x="75" y="516"/>
                    </a:lnTo>
                    <a:lnTo>
                      <a:pt x="75" y="517"/>
                    </a:lnTo>
                    <a:lnTo>
                      <a:pt x="72" y="517"/>
                    </a:lnTo>
                    <a:lnTo>
                      <a:pt x="72" y="513"/>
                    </a:lnTo>
                    <a:lnTo>
                      <a:pt x="71" y="513"/>
                    </a:lnTo>
                    <a:lnTo>
                      <a:pt x="71" y="504"/>
                    </a:lnTo>
                    <a:lnTo>
                      <a:pt x="66" y="504"/>
                    </a:lnTo>
                    <a:lnTo>
                      <a:pt x="69" y="503"/>
                    </a:lnTo>
                    <a:lnTo>
                      <a:pt x="71" y="503"/>
                    </a:lnTo>
                    <a:lnTo>
                      <a:pt x="74" y="500"/>
                    </a:lnTo>
                    <a:lnTo>
                      <a:pt x="75" y="499"/>
                    </a:lnTo>
                    <a:lnTo>
                      <a:pt x="75" y="496"/>
                    </a:lnTo>
                    <a:lnTo>
                      <a:pt x="84" y="496"/>
                    </a:lnTo>
                    <a:lnTo>
                      <a:pt x="85" y="491"/>
                    </a:lnTo>
                    <a:lnTo>
                      <a:pt x="90" y="491"/>
                    </a:lnTo>
                    <a:lnTo>
                      <a:pt x="93" y="493"/>
                    </a:lnTo>
                    <a:lnTo>
                      <a:pt x="100" y="493"/>
                    </a:lnTo>
                    <a:lnTo>
                      <a:pt x="110" y="491"/>
                    </a:lnTo>
                    <a:lnTo>
                      <a:pt x="126" y="491"/>
                    </a:lnTo>
                    <a:lnTo>
                      <a:pt x="135" y="488"/>
                    </a:lnTo>
                    <a:lnTo>
                      <a:pt x="138" y="484"/>
                    </a:lnTo>
                    <a:lnTo>
                      <a:pt x="142" y="483"/>
                    </a:lnTo>
                    <a:lnTo>
                      <a:pt x="142" y="478"/>
                    </a:lnTo>
                    <a:lnTo>
                      <a:pt x="145" y="475"/>
                    </a:lnTo>
                    <a:lnTo>
                      <a:pt x="148" y="478"/>
                    </a:lnTo>
                    <a:lnTo>
                      <a:pt x="151" y="478"/>
                    </a:lnTo>
                    <a:lnTo>
                      <a:pt x="153" y="474"/>
                    </a:lnTo>
                    <a:lnTo>
                      <a:pt x="149" y="467"/>
                    </a:lnTo>
                    <a:lnTo>
                      <a:pt x="148" y="465"/>
                    </a:lnTo>
                    <a:lnTo>
                      <a:pt x="145" y="455"/>
                    </a:lnTo>
                    <a:lnTo>
                      <a:pt x="146" y="451"/>
                    </a:lnTo>
                    <a:lnTo>
                      <a:pt x="142" y="451"/>
                    </a:lnTo>
                    <a:lnTo>
                      <a:pt x="138" y="452"/>
                    </a:lnTo>
                    <a:lnTo>
                      <a:pt x="135" y="456"/>
                    </a:lnTo>
                    <a:lnTo>
                      <a:pt x="133" y="458"/>
                    </a:lnTo>
                    <a:lnTo>
                      <a:pt x="126" y="458"/>
                    </a:lnTo>
                    <a:lnTo>
                      <a:pt x="129" y="456"/>
                    </a:lnTo>
                    <a:lnTo>
                      <a:pt x="133" y="456"/>
                    </a:lnTo>
                    <a:lnTo>
                      <a:pt x="133" y="454"/>
                    </a:lnTo>
                    <a:lnTo>
                      <a:pt x="130" y="454"/>
                    </a:lnTo>
                    <a:lnTo>
                      <a:pt x="124" y="452"/>
                    </a:lnTo>
                    <a:lnTo>
                      <a:pt x="124" y="454"/>
                    </a:lnTo>
                    <a:lnTo>
                      <a:pt x="122" y="455"/>
                    </a:lnTo>
                    <a:lnTo>
                      <a:pt x="120" y="454"/>
                    </a:lnTo>
                    <a:lnTo>
                      <a:pt x="120" y="449"/>
                    </a:lnTo>
                    <a:lnTo>
                      <a:pt x="116" y="451"/>
                    </a:lnTo>
                    <a:lnTo>
                      <a:pt x="116" y="449"/>
                    </a:lnTo>
                    <a:lnTo>
                      <a:pt x="114" y="446"/>
                    </a:lnTo>
                    <a:lnTo>
                      <a:pt x="111" y="445"/>
                    </a:lnTo>
                    <a:lnTo>
                      <a:pt x="107" y="445"/>
                    </a:lnTo>
                    <a:lnTo>
                      <a:pt x="106" y="442"/>
                    </a:lnTo>
                    <a:lnTo>
                      <a:pt x="103" y="441"/>
                    </a:lnTo>
                    <a:lnTo>
                      <a:pt x="88" y="435"/>
                    </a:lnTo>
                    <a:lnTo>
                      <a:pt x="87" y="435"/>
                    </a:lnTo>
                    <a:lnTo>
                      <a:pt x="80" y="433"/>
                    </a:lnTo>
                    <a:lnTo>
                      <a:pt x="72" y="430"/>
                    </a:lnTo>
                    <a:lnTo>
                      <a:pt x="66" y="432"/>
                    </a:lnTo>
                    <a:lnTo>
                      <a:pt x="62" y="432"/>
                    </a:lnTo>
                    <a:lnTo>
                      <a:pt x="58" y="436"/>
                    </a:lnTo>
                    <a:lnTo>
                      <a:pt x="53" y="436"/>
                    </a:lnTo>
                    <a:lnTo>
                      <a:pt x="52" y="441"/>
                    </a:lnTo>
                    <a:lnTo>
                      <a:pt x="52" y="442"/>
                    </a:lnTo>
                    <a:lnTo>
                      <a:pt x="51" y="448"/>
                    </a:lnTo>
                    <a:lnTo>
                      <a:pt x="39" y="430"/>
                    </a:lnTo>
                    <a:lnTo>
                      <a:pt x="33" y="426"/>
                    </a:lnTo>
                    <a:lnTo>
                      <a:pt x="26" y="420"/>
                    </a:lnTo>
                    <a:lnTo>
                      <a:pt x="17" y="413"/>
                    </a:lnTo>
                    <a:lnTo>
                      <a:pt x="10" y="406"/>
                    </a:lnTo>
                    <a:lnTo>
                      <a:pt x="6" y="398"/>
                    </a:lnTo>
                    <a:lnTo>
                      <a:pt x="4" y="396"/>
                    </a:lnTo>
                    <a:lnTo>
                      <a:pt x="8" y="398"/>
                    </a:lnTo>
                    <a:lnTo>
                      <a:pt x="10" y="404"/>
                    </a:lnTo>
                    <a:lnTo>
                      <a:pt x="16" y="407"/>
                    </a:lnTo>
                    <a:lnTo>
                      <a:pt x="20" y="407"/>
                    </a:lnTo>
                    <a:lnTo>
                      <a:pt x="24" y="409"/>
                    </a:lnTo>
                    <a:lnTo>
                      <a:pt x="32" y="410"/>
                    </a:lnTo>
                    <a:lnTo>
                      <a:pt x="40" y="407"/>
                    </a:lnTo>
                    <a:lnTo>
                      <a:pt x="46" y="410"/>
                    </a:lnTo>
                    <a:lnTo>
                      <a:pt x="52" y="409"/>
                    </a:lnTo>
                    <a:lnTo>
                      <a:pt x="65" y="409"/>
                    </a:lnTo>
                    <a:lnTo>
                      <a:pt x="66" y="407"/>
                    </a:lnTo>
                    <a:lnTo>
                      <a:pt x="69" y="407"/>
                    </a:lnTo>
                    <a:lnTo>
                      <a:pt x="75" y="409"/>
                    </a:lnTo>
                    <a:lnTo>
                      <a:pt x="81" y="414"/>
                    </a:lnTo>
                    <a:lnTo>
                      <a:pt x="93" y="416"/>
                    </a:lnTo>
                    <a:lnTo>
                      <a:pt x="94" y="417"/>
                    </a:lnTo>
                    <a:lnTo>
                      <a:pt x="97" y="417"/>
                    </a:lnTo>
                    <a:lnTo>
                      <a:pt x="97" y="419"/>
                    </a:lnTo>
                    <a:lnTo>
                      <a:pt x="100" y="419"/>
                    </a:lnTo>
                    <a:lnTo>
                      <a:pt x="103" y="423"/>
                    </a:lnTo>
                    <a:lnTo>
                      <a:pt x="113" y="423"/>
                    </a:lnTo>
                    <a:lnTo>
                      <a:pt x="123" y="427"/>
                    </a:lnTo>
                    <a:lnTo>
                      <a:pt x="142" y="433"/>
                    </a:lnTo>
                    <a:lnTo>
                      <a:pt x="153" y="433"/>
                    </a:lnTo>
                    <a:lnTo>
                      <a:pt x="158" y="432"/>
                    </a:lnTo>
                    <a:lnTo>
                      <a:pt x="162" y="432"/>
                    </a:lnTo>
                    <a:lnTo>
                      <a:pt x="181" y="433"/>
                    </a:lnTo>
                    <a:lnTo>
                      <a:pt x="181" y="429"/>
                    </a:lnTo>
                    <a:lnTo>
                      <a:pt x="185" y="430"/>
                    </a:lnTo>
                    <a:lnTo>
                      <a:pt x="190" y="433"/>
                    </a:lnTo>
                    <a:lnTo>
                      <a:pt x="190" y="435"/>
                    </a:lnTo>
                    <a:lnTo>
                      <a:pt x="185" y="435"/>
                    </a:lnTo>
                    <a:lnTo>
                      <a:pt x="190" y="438"/>
                    </a:lnTo>
                    <a:lnTo>
                      <a:pt x="194" y="438"/>
                    </a:lnTo>
                    <a:lnTo>
                      <a:pt x="195" y="441"/>
                    </a:lnTo>
                    <a:lnTo>
                      <a:pt x="213" y="441"/>
                    </a:lnTo>
                    <a:lnTo>
                      <a:pt x="219" y="446"/>
                    </a:lnTo>
                    <a:lnTo>
                      <a:pt x="224" y="446"/>
                    </a:lnTo>
                    <a:lnTo>
                      <a:pt x="229" y="449"/>
                    </a:lnTo>
                    <a:lnTo>
                      <a:pt x="238" y="449"/>
                    </a:lnTo>
                    <a:lnTo>
                      <a:pt x="252" y="446"/>
                    </a:lnTo>
                    <a:lnTo>
                      <a:pt x="255" y="442"/>
                    </a:lnTo>
                    <a:lnTo>
                      <a:pt x="255" y="436"/>
                    </a:lnTo>
                    <a:lnTo>
                      <a:pt x="252" y="436"/>
                    </a:lnTo>
                    <a:lnTo>
                      <a:pt x="251" y="438"/>
                    </a:lnTo>
                    <a:lnTo>
                      <a:pt x="240" y="438"/>
                    </a:lnTo>
                    <a:lnTo>
                      <a:pt x="236" y="439"/>
                    </a:lnTo>
                    <a:lnTo>
                      <a:pt x="233" y="439"/>
                    </a:lnTo>
                    <a:lnTo>
                      <a:pt x="233" y="445"/>
                    </a:lnTo>
                    <a:lnTo>
                      <a:pt x="232" y="445"/>
                    </a:lnTo>
                    <a:lnTo>
                      <a:pt x="229" y="442"/>
                    </a:lnTo>
                    <a:lnTo>
                      <a:pt x="229" y="445"/>
                    </a:lnTo>
                    <a:lnTo>
                      <a:pt x="227" y="445"/>
                    </a:lnTo>
                    <a:lnTo>
                      <a:pt x="227" y="442"/>
                    </a:lnTo>
                    <a:lnTo>
                      <a:pt x="222" y="441"/>
                    </a:lnTo>
                    <a:lnTo>
                      <a:pt x="219" y="439"/>
                    </a:lnTo>
                    <a:lnTo>
                      <a:pt x="219" y="436"/>
                    </a:lnTo>
                    <a:lnTo>
                      <a:pt x="227" y="436"/>
                    </a:lnTo>
                    <a:lnTo>
                      <a:pt x="229" y="435"/>
                    </a:lnTo>
                    <a:lnTo>
                      <a:pt x="236" y="429"/>
                    </a:lnTo>
                    <a:lnTo>
                      <a:pt x="230" y="429"/>
                    </a:lnTo>
                    <a:lnTo>
                      <a:pt x="226" y="426"/>
                    </a:lnTo>
                    <a:lnTo>
                      <a:pt x="222" y="427"/>
                    </a:lnTo>
                    <a:lnTo>
                      <a:pt x="222" y="426"/>
                    </a:lnTo>
                    <a:lnTo>
                      <a:pt x="220" y="423"/>
                    </a:lnTo>
                    <a:lnTo>
                      <a:pt x="220" y="417"/>
                    </a:lnTo>
                    <a:lnTo>
                      <a:pt x="216" y="416"/>
                    </a:lnTo>
                    <a:lnTo>
                      <a:pt x="217" y="413"/>
                    </a:lnTo>
                    <a:lnTo>
                      <a:pt x="222" y="416"/>
                    </a:lnTo>
                    <a:lnTo>
                      <a:pt x="226" y="412"/>
                    </a:lnTo>
                    <a:lnTo>
                      <a:pt x="226" y="409"/>
                    </a:lnTo>
                    <a:lnTo>
                      <a:pt x="220" y="404"/>
                    </a:lnTo>
                    <a:lnTo>
                      <a:pt x="214" y="400"/>
                    </a:lnTo>
                    <a:lnTo>
                      <a:pt x="214" y="398"/>
                    </a:lnTo>
                    <a:lnTo>
                      <a:pt x="211" y="396"/>
                    </a:lnTo>
                    <a:lnTo>
                      <a:pt x="207" y="398"/>
                    </a:lnTo>
                    <a:lnTo>
                      <a:pt x="201" y="400"/>
                    </a:lnTo>
                    <a:lnTo>
                      <a:pt x="197" y="404"/>
                    </a:lnTo>
                    <a:lnTo>
                      <a:pt x="191" y="403"/>
                    </a:lnTo>
                    <a:lnTo>
                      <a:pt x="187" y="407"/>
                    </a:lnTo>
                    <a:lnTo>
                      <a:pt x="184" y="407"/>
                    </a:lnTo>
                    <a:lnTo>
                      <a:pt x="178" y="409"/>
                    </a:lnTo>
                    <a:lnTo>
                      <a:pt x="177" y="407"/>
                    </a:lnTo>
                    <a:lnTo>
                      <a:pt x="177" y="404"/>
                    </a:lnTo>
                    <a:lnTo>
                      <a:pt x="174" y="397"/>
                    </a:lnTo>
                    <a:lnTo>
                      <a:pt x="174" y="394"/>
                    </a:lnTo>
                    <a:lnTo>
                      <a:pt x="171" y="388"/>
                    </a:lnTo>
                    <a:lnTo>
                      <a:pt x="166" y="385"/>
                    </a:lnTo>
                    <a:lnTo>
                      <a:pt x="156" y="385"/>
                    </a:lnTo>
                    <a:lnTo>
                      <a:pt x="153" y="383"/>
                    </a:lnTo>
                    <a:lnTo>
                      <a:pt x="149" y="380"/>
                    </a:lnTo>
                    <a:lnTo>
                      <a:pt x="142" y="372"/>
                    </a:lnTo>
                    <a:lnTo>
                      <a:pt x="148" y="368"/>
                    </a:lnTo>
                    <a:lnTo>
                      <a:pt x="155" y="367"/>
                    </a:lnTo>
                    <a:lnTo>
                      <a:pt x="159" y="364"/>
                    </a:lnTo>
                    <a:lnTo>
                      <a:pt x="166" y="362"/>
                    </a:lnTo>
                    <a:lnTo>
                      <a:pt x="166" y="361"/>
                    </a:lnTo>
                    <a:lnTo>
                      <a:pt x="169" y="356"/>
                    </a:lnTo>
                    <a:lnTo>
                      <a:pt x="169" y="343"/>
                    </a:lnTo>
                    <a:lnTo>
                      <a:pt x="168" y="342"/>
                    </a:lnTo>
                    <a:lnTo>
                      <a:pt x="165" y="336"/>
                    </a:lnTo>
                    <a:lnTo>
                      <a:pt x="166" y="333"/>
                    </a:lnTo>
                    <a:lnTo>
                      <a:pt x="172" y="333"/>
                    </a:lnTo>
                    <a:lnTo>
                      <a:pt x="180" y="332"/>
                    </a:lnTo>
                    <a:lnTo>
                      <a:pt x="181" y="333"/>
                    </a:lnTo>
                    <a:lnTo>
                      <a:pt x="184" y="335"/>
                    </a:lnTo>
                    <a:lnTo>
                      <a:pt x="188" y="335"/>
                    </a:lnTo>
                    <a:lnTo>
                      <a:pt x="190" y="332"/>
                    </a:lnTo>
                    <a:lnTo>
                      <a:pt x="191" y="332"/>
                    </a:lnTo>
                    <a:lnTo>
                      <a:pt x="191" y="330"/>
                    </a:lnTo>
                    <a:lnTo>
                      <a:pt x="194" y="327"/>
                    </a:lnTo>
                    <a:lnTo>
                      <a:pt x="195" y="326"/>
                    </a:lnTo>
                    <a:lnTo>
                      <a:pt x="198" y="326"/>
                    </a:lnTo>
                    <a:lnTo>
                      <a:pt x="200" y="323"/>
                    </a:lnTo>
                    <a:lnTo>
                      <a:pt x="204" y="322"/>
                    </a:lnTo>
                    <a:lnTo>
                      <a:pt x="204" y="316"/>
                    </a:lnTo>
                    <a:lnTo>
                      <a:pt x="206" y="314"/>
                    </a:lnTo>
                    <a:lnTo>
                      <a:pt x="210" y="312"/>
                    </a:lnTo>
                    <a:lnTo>
                      <a:pt x="213" y="310"/>
                    </a:lnTo>
                    <a:lnTo>
                      <a:pt x="210" y="307"/>
                    </a:lnTo>
                    <a:lnTo>
                      <a:pt x="209" y="303"/>
                    </a:lnTo>
                    <a:lnTo>
                      <a:pt x="207" y="301"/>
                    </a:lnTo>
                    <a:lnTo>
                      <a:pt x="207" y="298"/>
                    </a:lnTo>
                    <a:lnTo>
                      <a:pt x="211" y="298"/>
                    </a:lnTo>
                    <a:lnTo>
                      <a:pt x="213" y="301"/>
                    </a:lnTo>
                    <a:lnTo>
                      <a:pt x="217" y="306"/>
                    </a:lnTo>
                    <a:lnTo>
                      <a:pt x="219" y="307"/>
                    </a:lnTo>
                    <a:lnTo>
                      <a:pt x="227" y="310"/>
                    </a:lnTo>
                    <a:lnTo>
                      <a:pt x="233" y="314"/>
                    </a:lnTo>
                    <a:lnTo>
                      <a:pt x="238" y="319"/>
                    </a:lnTo>
                    <a:lnTo>
                      <a:pt x="246" y="319"/>
                    </a:lnTo>
                    <a:lnTo>
                      <a:pt x="248" y="316"/>
                    </a:lnTo>
                    <a:lnTo>
                      <a:pt x="248" y="309"/>
                    </a:lnTo>
                    <a:lnTo>
                      <a:pt x="246" y="306"/>
                    </a:lnTo>
                    <a:lnTo>
                      <a:pt x="246" y="304"/>
                    </a:lnTo>
                    <a:lnTo>
                      <a:pt x="249" y="303"/>
                    </a:lnTo>
                    <a:lnTo>
                      <a:pt x="253" y="303"/>
                    </a:lnTo>
                    <a:lnTo>
                      <a:pt x="258" y="300"/>
                    </a:lnTo>
                    <a:lnTo>
                      <a:pt x="262" y="300"/>
                    </a:lnTo>
                    <a:lnTo>
                      <a:pt x="268" y="301"/>
                    </a:lnTo>
                    <a:lnTo>
                      <a:pt x="272" y="301"/>
                    </a:lnTo>
                    <a:lnTo>
                      <a:pt x="272" y="306"/>
                    </a:lnTo>
                    <a:lnTo>
                      <a:pt x="274" y="307"/>
                    </a:lnTo>
                    <a:lnTo>
                      <a:pt x="278" y="307"/>
                    </a:lnTo>
                    <a:lnTo>
                      <a:pt x="282" y="306"/>
                    </a:lnTo>
                    <a:lnTo>
                      <a:pt x="291" y="309"/>
                    </a:lnTo>
                    <a:lnTo>
                      <a:pt x="291" y="301"/>
                    </a:lnTo>
                    <a:lnTo>
                      <a:pt x="288" y="300"/>
                    </a:lnTo>
                    <a:lnTo>
                      <a:pt x="288" y="296"/>
                    </a:lnTo>
                    <a:lnTo>
                      <a:pt x="291" y="296"/>
                    </a:lnTo>
                    <a:lnTo>
                      <a:pt x="293" y="294"/>
                    </a:lnTo>
                    <a:lnTo>
                      <a:pt x="293" y="290"/>
                    </a:lnTo>
                    <a:lnTo>
                      <a:pt x="294" y="287"/>
                    </a:lnTo>
                    <a:lnTo>
                      <a:pt x="296" y="290"/>
                    </a:lnTo>
                    <a:lnTo>
                      <a:pt x="297" y="294"/>
                    </a:lnTo>
                    <a:lnTo>
                      <a:pt x="310" y="294"/>
                    </a:lnTo>
                    <a:lnTo>
                      <a:pt x="311" y="298"/>
                    </a:lnTo>
                    <a:lnTo>
                      <a:pt x="319" y="298"/>
                    </a:lnTo>
                    <a:lnTo>
                      <a:pt x="320" y="300"/>
                    </a:lnTo>
                    <a:lnTo>
                      <a:pt x="323" y="298"/>
                    </a:lnTo>
                    <a:lnTo>
                      <a:pt x="333" y="298"/>
                    </a:lnTo>
                    <a:lnTo>
                      <a:pt x="335" y="303"/>
                    </a:lnTo>
                    <a:lnTo>
                      <a:pt x="338" y="306"/>
                    </a:lnTo>
                    <a:lnTo>
                      <a:pt x="339" y="309"/>
                    </a:lnTo>
                    <a:lnTo>
                      <a:pt x="352" y="309"/>
                    </a:lnTo>
                    <a:lnTo>
                      <a:pt x="356" y="307"/>
                    </a:lnTo>
                    <a:lnTo>
                      <a:pt x="371" y="307"/>
                    </a:lnTo>
                    <a:lnTo>
                      <a:pt x="375" y="306"/>
                    </a:lnTo>
                    <a:lnTo>
                      <a:pt x="380" y="303"/>
                    </a:lnTo>
                    <a:lnTo>
                      <a:pt x="384" y="301"/>
                    </a:lnTo>
                    <a:lnTo>
                      <a:pt x="388" y="301"/>
                    </a:lnTo>
                    <a:lnTo>
                      <a:pt x="404" y="300"/>
                    </a:lnTo>
                    <a:lnTo>
                      <a:pt x="406" y="300"/>
                    </a:lnTo>
                    <a:lnTo>
                      <a:pt x="409" y="298"/>
                    </a:lnTo>
                    <a:lnTo>
                      <a:pt x="409" y="293"/>
                    </a:lnTo>
                    <a:lnTo>
                      <a:pt x="406" y="291"/>
                    </a:lnTo>
                    <a:lnTo>
                      <a:pt x="401" y="291"/>
                    </a:lnTo>
                    <a:lnTo>
                      <a:pt x="400" y="294"/>
                    </a:lnTo>
                    <a:lnTo>
                      <a:pt x="400" y="281"/>
                    </a:lnTo>
                    <a:lnTo>
                      <a:pt x="397" y="281"/>
                    </a:lnTo>
                    <a:lnTo>
                      <a:pt x="396" y="283"/>
                    </a:lnTo>
                    <a:lnTo>
                      <a:pt x="381" y="283"/>
                    </a:lnTo>
                    <a:lnTo>
                      <a:pt x="381" y="274"/>
                    </a:lnTo>
                    <a:lnTo>
                      <a:pt x="382" y="274"/>
                    </a:lnTo>
                    <a:lnTo>
                      <a:pt x="394" y="275"/>
                    </a:lnTo>
                    <a:lnTo>
                      <a:pt x="403" y="275"/>
                    </a:lnTo>
                    <a:lnTo>
                      <a:pt x="403" y="271"/>
                    </a:lnTo>
                    <a:lnTo>
                      <a:pt x="404" y="268"/>
                    </a:lnTo>
                    <a:lnTo>
                      <a:pt x="409" y="267"/>
                    </a:lnTo>
                    <a:lnTo>
                      <a:pt x="414" y="267"/>
                    </a:lnTo>
                    <a:lnTo>
                      <a:pt x="414" y="265"/>
                    </a:lnTo>
                    <a:lnTo>
                      <a:pt x="417" y="261"/>
                    </a:lnTo>
                    <a:lnTo>
                      <a:pt x="417" y="258"/>
                    </a:lnTo>
                    <a:lnTo>
                      <a:pt x="416" y="258"/>
                    </a:lnTo>
                    <a:lnTo>
                      <a:pt x="407" y="262"/>
                    </a:lnTo>
                    <a:lnTo>
                      <a:pt x="404" y="262"/>
                    </a:lnTo>
                    <a:lnTo>
                      <a:pt x="406" y="258"/>
                    </a:lnTo>
                    <a:lnTo>
                      <a:pt x="403" y="252"/>
                    </a:lnTo>
                    <a:lnTo>
                      <a:pt x="403" y="243"/>
                    </a:lnTo>
                    <a:lnTo>
                      <a:pt x="406" y="240"/>
                    </a:lnTo>
                    <a:lnTo>
                      <a:pt x="410" y="240"/>
                    </a:lnTo>
                    <a:lnTo>
                      <a:pt x="417" y="242"/>
                    </a:lnTo>
                    <a:lnTo>
                      <a:pt x="420" y="242"/>
                    </a:lnTo>
                    <a:lnTo>
                      <a:pt x="425" y="246"/>
                    </a:lnTo>
                    <a:lnTo>
                      <a:pt x="426" y="248"/>
                    </a:lnTo>
                    <a:lnTo>
                      <a:pt x="435" y="242"/>
                    </a:lnTo>
                    <a:lnTo>
                      <a:pt x="439" y="232"/>
                    </a:lnTo>
                    <a:lnTo>
                      <a:pt x="438" y="230"/>
                    </a:lnTo>
                    <a:lnTo>
                      <a:pt x="433" y="227"/>
                    </a:lnTo>
                    <a:lnTo>
                      <a:pt x="427" y="225"/>
                    </a:lnTo>
                    <a:lnTo>
                      <a:pt x="425" y="223"/>
                    </a:lnTo>
                    <a:lnTo>
                      <a:pt x="420" y="220"/>
                    </a:lnTo>
                    <a:lnTo>
                      <a:pt x="416" y="217"/>
                    </a:lnTo>
                    <a:lnTo>
                      <a:pt x="410" y="216"/>
                    </a:lnTo>
                    <a:lnTo>
                      <a:pt x="409" y="211"/>
                    </a:lnTo>
                    <a:lnTo>
                      <a:pt x="397" y="203"/>
                    </a:lnTo>
                    <a:lnTo>
                      <a:pt x="396" y="200"/>
                    </a:lnTo>
                    <a:lnTo>
                      <a:pt x="396" y="190"/>
                    </a:lnTo>
                    <a:lnTo>
                      <a:pt x="400" y="185"/>
                    </a:lnTo>
                    <a:lnTo>
                      <a:pt x="400" y="184"/>
                    </a:lnTo>
                    <a:lnTo>
                      <a:pt x="404" y="180"/>
                    </a:lnTo>
                    <a:lnTo>
                      <a:pt x="407" y="175"/>
                    </a:lnTo>
                    <a:lnTo>
                      <a:pt x="410" y="174"/>
                    </a:lnTo>
                    <a:lnTo>
                      <a:pt x="410" y="168"/>
                    </a:lnTo>
                    <a:lnTo>
                      <a:pt x="413" y="165"/>
                    </a:lnTo>
                    <a:lnTo>
                      <a:pt x="416" y="164"/>
                    </a:lnTo>
                    <a:lnTo>
                      <a:pt x="420" y="164"/>
                    </a:lnTo>
                    <a:lnTo>
                      <a:pt x="420" y="169"/>
                    </a:lnTo>
                    <a:lnTo>
                      <a:pt x="422" y="174"/>
                    </a:lnTo>
                    <a:lnTo>
                      <a:pt x="425" y="174"/>
                    </a:lnTo>
                    <a:lnTo>
                      <a:pt x="426" y="171"/>
                    </a:lnTo>
                    <a:lnTo>
                      <a:pt x="426" y="168"/>
                    </a:lnTo>
                    <a:lnTo>
                      <a:pt x="429" y="167"/>
                    </a:lnTo>
                    <a:lnTo>
                      <a:pt x="430" y="164"/>
                    </a:lnTo>
                    <a:lnTo>
                      <a:pt x="435" y="164"/>
                    </a:lnTo>
                    <a:lnTo>
                      <a:pt x="438" y="159"/>
                    </a:lnTo>
                    <a:lnTo>
                      <a:pt x="438" y="158"/>
                    </a:lnTo>
                    <a:lnTo>
                      <a:pt x="439" y="155"/>
                    </a:lnTo>
                    <a:lnTo>
                      <a:pt x="443" y="155"/>
                    </a:lnTo>
                    <a:lnTo>
                      <a:pt x="446" y="156"/>
                    </a:lnTo>
                    <a:lnTo>
                      <a:pt x="448" y="158"/>
                    </a:lnTo>
                    <a:lnTo>
                      <a:pt x="451" y="158"/>
                    </a:lnTo>
                    <a:lnTo>
                      <a:pt x="451" y="153"/>
                    </a:lnTo>
                    <a:lnTo>
                      <a:pt x="448" y="152"/>
                    </a:lnTo>
                    <a:lnTo>
                      <a:pt x="448" y="148"/>
                    </a:lnTo>
                    <a:lnTo>
                      <a:pt x="452" y="146"/>
                    </a:lnTo>
                    <a:lnTo>
                      <a:pt x="456" y="146"/>
                    </a:lnTo>
                    <a:lnTo>
                      <a:pt x="464" y="143"/>
                    </a:lnTo>
                    <a:lnTo>
                      <a:pt x="465" y="142"/>
                    </a:lnTo>
                    <a:lnTo>
                      <a:pt x="464" y="139"/>
                    </a:lnTo>
                    <a:lnTo>
                      <a:pt x="459" y="138"/>
                    </a:lnTo>
                    <a:lnTo>
                      <a:pt x="451" y="129"/>
                    </a:lnTo>
                    <a:lnTo>
                      <a:pt x="449" y="125"/>
                    </a:lnTo>
                    <a:lnTo>
                      <a:pt x="446" y="120"/>
                    </a:lnTo>
                    <a:lnTo>
                      <a:pt x="442" y="113"/>
                    </a:lnTo>
                    <a:lnTo>
                      <a:pt x="445" y="107"/>
                    </a:lnTo>
                    <a:lnTo>
                      <a:pt x="446" y="107"/>
                    </a:lnTo>
                    <a:lnTo>
                      <a:pt x="449" y="106"/>
                    </a:lnTo>
                    <a:lnTo>
                      <a:pt x="451" y="106"/>
                    </a:lnTo>
                    <a:lnTo>
                      <a:pt x="452" y="103"/>
                    </a:lnTo>
                    <a:lnTo>
                      <a:pt x="452" y="93"/>
                    </a:lnTo>
                    <a:lnTo>
                      <a:pt x="449" y="84"/>
                    </a:lnTo>
                    <a:lnTo>
                      <a:pt x="449" y="82"/>
                    </a:lnTo>
                    <a:lnTo>
                      <a:pt x="440" y="82"/>
                    </a:lnTo>
                    <a:lnTo>
                      <a:pt x="439" y="84"/>
                    </a:lnTo>
                    <a:lnTo>
                      <a:pt x="435" y="84"/>
                    </a:lnTo>
                    <a:lnTo>
                      <a:pt x="430" y="85"/>
                    </a:lnTo>
                    <a:lnTo>
                      <a:pt x="426" y="85"/>
                    </a:lnTo>
                    <a:lnTo>
                      <a:pt x="422" y="59"/>
                    </a:lnTo>
                    <a:lnTo>
                      <a:pt x="425" y="58"/>
                    </a:lnTo>
                    <a:lnTo>
                      <a:pt x="426" y="58"/>
                    </a:lnTo>
                    <a:lnTo>
                      <a:pt x="429" y="56"/>
                    </a:lnTo>
                    <a:lnTo>
                      <a:pt x="429" y="48"/>
                    </a:lnTo>
                    <a:lnTo>
                      <a:pt x="435" y="48"/>
                    </a:lnTo>
                    <a:lnTo>
                      <a:pt x="435" y="61"/>
                    </a:lnTo>
                    <a:lnTo>
                      <a:pt x="436" y="72"/>
                    </a:lnTo>
                    <a:lnTo>
                      <a:pt x="436" y="75"/>
                    </a:lnTo>
                    <a:lnTo>
                      <a:pt x="439" y="75"/>
                    </a:lnTo>
                    <a:lnTo>
                      <a:pt x="440" y="72"/>
                    </a:lnTo>
                    <a:lnTo>
                      <a:pt x="449" y="71"/>
                    </a:lnTo>
                    <a:lnTo>
                      <a:pt x="452" y="71"/>
                    </a:lnTo>
                    <a:lnTo>
                      <a:pt x="452" y="56"/>
                    </a:lnTo>
                    <a:lnTo>
                      <a:pt x="451" y="48"/>
                    </a:lnTo>
                    <a:lnTo>
                      <a:pt x="448" y="45"/>
                    </a:lnTo>
                    <a:lnTo>
                      <a:pt x="448" y="38"/>
                    </a:lnTo>
                    <a:lnTo>
                      <a:pt x="451" y="36"/>
                    </a:lnTo>
                    <a:lnTo>
                      <a:pt x="452" y="36"/>
                    </a:lnTo>
                    <a:lnTo>
                      <a:pt x="456" y="33"/>
                    </a:lnTo>
                    <a:lnTo>
                      <a:pt x="456" y="32"/>
                    </a:lnTo>
                    <a:lnTo>
                      <a:pt x="455" y="22"/>
                    </a:lnTo>
                    <a:lnTo>
                      <a:pt x="451" y="19"/>
                    </a:lnTo>
                    <a:lnTo>
                      <a:pt x="443" y="24"/>
                    </a:lnTo>
                    <a:lnTo>
                      <a:pt x="442" y="24"/>
                    </a:lnTo>
                    <a:lnTo>
                      <a:pt x="440" y="16"/>
                    </a:lnTo>
                    <a:lnTo>
                      <a:pt x="440" y="7"/>
                    </a:lnTo>
                    <a:lnTo>
                      <a:pt x="445" y="7"/>
                    </a:lnTo>
                    <a:lnTo>
                      <a:pt x="449" y="10"/>
                    </a:lnTo>
                    <a:lnTo>
                      <a:pt x="451" y="10"/>
                    </a:lnTo>
                    <a:lnTo>
                      <a:pt x="456" y="13"/>
                    </a:lnTo>
                    <a:lnTo>
                      <a:pt x="461" y="13"/>
                    </a:lnTo>
                    <a:lnTo>
                      <a:pt x="465" y="14"/>
                    </a:lnTo>
                    <a:lnTo>
                      <a:pt x="469" y="14"/>
                    </a:lnTo>
                    <a:lnTo>
                      <a:pt x="478" y="13"/>
                    </a:lnTo>
                    <a:lnTo>
                      <a:pt x="481" y="13"/>
                    </a:lnTo>
                    <a:lnTo>
                      <a:pt x="478" y="17"/>
                    </a:lnTo>
                    <a:lnTo>
                      <a:pt x="475" y="20"/>
                    </a:lnTo>
                    <a:lnTo>
                      <a:pt x="475" y="27"/>
                    </a:lnTo>
                    <a:lnTo>
                      <a:pt x="484" y="27"/>
                    </a:lnTo>
                    <a:lnTo>
                      <a:pt x="487" y="24"/>
                    </a:lnTo>
                    <a:lnTo>
                      <a:pt x="491" y="24"/>
                    </a:lnTo>
                    <a:lnTo>
                      <a:pt x="491" y="30"/>
                    </a:lnTo>
                    <a:lnTo>
                      <a:pt x="493" y="35"/>
                    </a:lnTo>
                    <a:lnTo>
                      <a:pt x="493" y="38"/>
                    </a:lnTo>
                    <a:lnTo>
                      <a:pt x="498" y="39"/>
                    </a:lnTo>
                    <a:lnTo>
                      <a:pt x="501" y="42"/>
                    </a:lnTo>
                    <a:lnTo>
                      <a:pt x="501" y="43"/>
                    </a:lnTo>
                    <a:lnTo>
                      <a:pt x="503" y="43"/>
                    </a:lnTo>
                    <a:lnTo>
                      <a:pt x="503" y="48"/>
                    </a:lnTo>
                    <a:lnTo>
                      <a:pt x="507" y="48"/>
                    </a:lnTo>
                    <a:lnTo>
                      <a:pt x="510" y="45"/>
                    </a:lnTo>
                    <a:lnTo>
                      <a:pt x="510" y="42"/>
                    </a:lnTo>
                    <a:lnTo>
                      <a:pt x="513" y="38"/>
                    </a:lnTo>
                    <a:lnTo>
                      <a:pt x="514" y="33"/>
                    </a:lnTo>
                    <a:lnTo>
                      <a:pt x="519" y="33"/>
                    </a:lnTo>
                    <a:lnTo>
                      <a:pt x="523" y="32"/>
                    </a:lnTo>
                    <a:lnTo>
                      <a:pt x="533" y="32"/>
                    </a:lnTo>
                    <a:lnTo>
                      <a:pt x="538" y="30"/>
                    </a:lnTo>
                    <a:lnTo>
                      <a:pt x="538" y="27"/>
                    </a:lnTo>
                    <a:lnTo>
                      <a:pt x="540" y="24"/>
                    </a:lnTo>
                    <a:lnTo>
                      <a:pt x="545" y="24"/>
                    </a:lnTo>
                    <a:lnTo>
                      <a:pt x="545" y="22"/>
                    </a:lnTo>
                    <a:lnTo>
                      <a:pt x="546" y="20"/>
                    </a:lnTo>
                    <a:lnTo>
                      <a:pt x="545" y="13"/>
                    </a:lnTo>
                    <a:lnTo>
                      <a:pt x="542" y="11"/>
                    </a:lnTo>
                    <a:lnTo>
                      <a:pt x="542" y="9"/>
                    </a:lnTo>
                    <a:lnTo>
                      <a:pt x="545" y="7"/>
                    </a:lnTo>
                    <a:lnTo>
                      <a:pt x="549" y="3"/>
                    </a:lnTo>
                    <a:lnTo>
                      <a:pt x="559" y="3"/>
                    </a:lnTo>
                    <a:lnTo>
                      <a:pt x="564" y="1"/>
                    </a:lnTo>
                    <a:lnTo>
                      <a:pt x="571" y="1"/>
                    </a:lnTo>
                    <a:lnTo>
                      <a:pt x="572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367">
                <a:extLst>
                  <a:ext uri="{FF2B5EF4-FFF2-40B4-BE49-F238E27FC236}">
                    <a16:creationId xmlns:a16="http://schemas.microsoft.com/office/drawing/2014/main" id="{46504206-0EF0-4073-9734-36EA051B6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" y="1535"/>
                <a:ext cx="884" cy="727"/>
              </a:xfrm>
              <a:custGeom>
                <a:avLst/>
                <a:gdLst>
                  <a:gd name="T0" fmla="*/ 522 w 884"/>
                  <a:gd name="T1" fmla="*/ 18 h 727"/>
                  <a:gd name="T2" fmla="*/ 555 w 884"/>
                  <a:gd name="T3" fmla="*/ 13 h 727"/>
                  <a:gd name="T4" fmla="*/ 596 w 884"/>
                  <a:gd name="T5" fmla="*/ 77 h 727"/>
                  <a:gd name="T6" fmla="*/ 623 w 884"/>
                  <a:gd name="T7" fmla="*/ 114 h 727"/>
                  <a:gd name="T8" fmla="*/ 629 w 884"/>
                  <a:gd name="T9" fmla="*/ 144 h 727"/>
                  <a:gd name="T10" fmla="*/ 675 w 884"/>
                  <a:gd name="T11" fmla="*/ 164 h 727"/>
                  <a:gd name="T12" fmla="*/ 700 w 884"/>
                  <a:gd name="T13" fmla="*/ 148 h 727"/>
                  <a:gd name="T14" fmla="*/ 729 w 884"/>
                  <a:gd name="T15" fmla="*/ 196 h 727"/>
                  <a:gd name="T16" fmla="*/ 730 w 884"/>
                  <a:gd name="T17" fmla="*/ 241 h 727"/>
                  <a:gd name="T18" fmla="*/ 769 w 884"/>
                  <a:gd name="T19" fmla="*/ 257 h 727"/>
                  <a:gd name="T20" fmla="*/ 807 w 884"/>
                  <a:gd name="T21" fmla="*/ 282 h 727"/>
                  <a:gd name="T22" fmla="*/ 841 w 884"/>
                  <a:gd name="T23" fmla="*/ 332 h 727"/>
                  <a:gd name="T24" fmla="*/ 874 w 884"/>
                  <a:gd name="T25" fmla="*/ 357 h 727"/>
                  <a:gd name="T26" fmla="*/ 867 w 884"/>
                  <a:gd name="T27" fmla="*/ 399 h 727"/>
                  <a:gd name="T28" fmla="*/ 839 w 884"/>
                  <a:gd name="T29" fmla="*/ 425 h 727"/>
                  <a:gd name="T30" fmla="*/ 856 w 884"/>
                  <a:gd name="T31" fmla="*/ 456 h 727"/>
                  <a:gd name="T32" fmla="*/ 814 w 884"/>
                  <a:gd name="T33" fmla="*/ 496 h 727"/>
                  <a:gd name="T34" fmla="*/ 768 w 884"/>
                  <a:gd name="T35" fmla="*/ 483 h 727"/>
                  <a:gd name="T36" fmla="*/ 768 w 884"/>
                  <a:gd name="T37" fmla="*/ 551 h 727"/>
                  <a:gd name="T38" fmla="*/ 727 w 884"/>
                  <a:gd name="T39" fmla="*/ 554 h 727"/>
                  <a:gd name="T40" fmla="*/ 709 w 884"/>
                  <a:gd name="T41" fmla="*/ 547 h 727"/>
                  <a:gd name="T42" fmla="*/ 661 w 884"/>
                  <a:gd name="T43" fmla="*/ 572 h 727"/>
                  <a:gd name="T44" fmla="*/ 630 w 884"/>
                  <a:gd name="T45" fmla="*/ 595 h 727"/>
                  <a:gd name="T46" fmla="*/ 610 w 884"/>
                  <a:gd name="T47" fmla="*/ 596 h 727"/>
                  <a:gd name="T48" fmla="*/ 590 w 884"/>
                  <a:gd name="T49" fmla="*/ 622 h 727"/>
                  <a:gd name="T50" fmla="*/ 593 w 884"/>
                  <a:gd name="T51" fmla="*/ 682 h 727"/>
                  <a:gd name="T52" fmla="*/ 582 w 884"/>
                  <a:gd name="T53" fmla="*/ 718 h 727"/>
                  <a:gd name="T54" fmla="*/ 540 w 884"/>
                  <a:gd name="T55" fmla="*/ 708 h 727"/>
                  <a:gd name="T56" fmla="*/ 490 w 884"/>
                  <a:gd name="T57" fmla="*/ 677 h 727"/>
                  <a:gd name="T58" fmla="*/ 410 w 884"/>
                  <a:gd name="T59" fmla="*/ 638 h 727"/>
                  <a:gd name="T60" fmla="*/ 378 w 884"/>
                  <a:gd name="T61" fmla="*/ 654 h 727"/>
                  <a:gd name="T62" fmla="*/ 342 w 884"/>
                  <a:gd name="T63" fmla="*/ 646 h 727"/>
                  <a:gd name="T64" fmla="*/ 323 w 884"/>
                  <a:gd name="T65" fmla="*/ 608 h 727"/>
                  <a:gd name="T66" fmla="*/ 301 w 884"/>
                  <a:gd name="T67" fmla="*/ 560 h 727"/>
                  <a:gd name="T68" fmla="*/ 278 w 884"/>
                  <a:gd name="T69" fmla="*/ 586 h 727"/>
                  <a:gd name="T70" fmla="*/ 232 w 884"/>
                  <a:gd name="T71" fmla="*/ 541 h 727"/>
                  <a:gd name="T72" fmla="*/ 169 w 884"/>
                  <a:gd name="T73" fmla="*/ 527 h 727"/>
                  <a:gd name="T74" fmla="*/ 129 w 884"/>
                  <a:gd name="T75" fmla="*/ 514 h 727"/>
                  <a:gd name="T76" fmla="*/ 100 w 884"/>
                  <a:gd name="T77" fmla="*/ 473 h 727"/>
                  <a:gd name="T78" fmla="*/ 139 w 884"/>
                  <a:gd name="T79" fmla="*/ 482 h 727"/>
                  <a:gd name="T80" fmla="*/ 152 w 884"/>
                  <a:gd name="T81" fmla="*/ 437 h 727"/>
                  <a:gd name="T82" fmla="*/ 165 w 884"/>
                  <a:gd name="T83" fmla="*/ 385 h 727"/>
                  <a:gd name="T84" fmla="*/ 137 w 884"/>
                  <a:gd name="T85" fmla="*/ 348 h 727"/>
                  <a:gd name="T86" fmla="*/ 91 w 884"/>
                  <a:gd name="T87" fmla="*/ 302 h 727"/>
                  <a:gd name="T88" fmla="*/ 87 w 884"/>
                  <a:gd name="T89" fmla="*/ 266 h 727"/>
                  <a:gd name="T90" fmla="*/ 68 w 884"/>
                  <a:gd name="T91" fmla="*/ 209 h 727"/>
                  <a:gd name="T92" fmla="*/ 42 w 884"/>
                  <a:gd name="T93" fmla="*/ 182 h 727"/>
                  <a:gd name="T94" fmla="*/ 4 w 884"/>
                  <a:gd name="T95" fmla="*/ 128 h 727"/>
                  <a:gd name="T96" fmla="*/ 17 w 884"/>
                  <a:gd name="T97" fmla="*/ 85 h 727"/>
                  <a:gd name="T98" fmla="*/ 61 w 884"/>
                  <a:gd name="T99" fmla="*/ 60 h 727"/>
                  <a:gd name="T100" fmla="*/ 110 w 884"/>
                  <a:gd name="T101" fmla="*/ 80 h 727"/>
                  <a:gd name="T102" fmla="*/ 151 w 884"/>
                  <a:gd name="T103" fmla="*/ 77 h 727"/>
                  <a:gd name="T104" fmla="*/ 204 w 884"/>
                  <a:gd name="T105" fmla="*/ 67 h 727"/>
                  <a:gd name="T106" fmla="*/ 230 w 884"/>
                  <a:gd name="T107" fmla="*/ 38 h 727"/>
                  <a:gd name="T108" fmla="*/ 265 w 884"/>
                  <a:gd name="T109" fmla="*/ 19 h 727"/>
                  <a:gd name="T110" fmla="*/ 298 w 884"/>
                  <a:gd name="T111" fmla="*/ 12 h 727"/>
                  <a:gd name="T112" fmla="*/ 352 w 884"/>
                  <a:gd name="T113" fmla="*/ 27 h 727"/>
                  <a:gd name="T114" fmla="*/ 382 w 884"/>
                  <a:gd name="T115" fmla="*/ 24 h 727"/>
                  <a:gd name="T116" fmla="*/ 452 w 884"/>
                  <a:gd name="T117" fmla="*/ 24 h 727"/>
                  <a:gd name="T118" fmla="*/ 464 w 884"/>
                  <a:gd name="T119" fmla="*/ 8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84" h="727">
                    <a:moveTo>
                      <a:pt x="482" y="0"/>
                    </a:moveTo>
                    <a:lnTo>
                      <a:pt x="484" y="3"/>
                    </a:lnTo>
                    <a:lnTo>
                      <a:pt x="491" y="8"/>
                    </a:lnTo>
                    <a:lnTo>
                      <a:pt x="491" y="9"/>
                    </a:lnTo>
                    <a:lnTo>
                      <a:pt x="497" y="13"/>
                    </a:lnTo>
                    <a:lnTo>
                      <a:pt x="501" y="18"/>
                    </a:lnTo>
                    <a:lnTo>
                      <a:pt x="506" y="18"/>
                    </a:lnTo>
                    <a:lnTo>
                      <a:pt x="506" y="16"/>
                    </a:lnTo>
                    <a:lnTo>
                      <a:pt x="507" y="13"/>
                    </a:lnTo>
                    <a:lnTo>
                      <a:pt x="514" y="13"/>
                    </a:lnTo>
                    <a:lnTo>
                      <a:pt x="514" y="16"/>
                    </a:lnTo>
                    <a:lnTo>
                      <a:pt x="520" y="18"/>
                    </a:lnTo>
                    <a:lnTo>
                      <a:pt x="522" y="18"/>
                    </a:lnTo>
                    <a:lnTo>
                      <a:pt x="525" y="16"/>
                    </a:lnTo>
                    <a:lnTo>
                      <a:pt x="525" y="13"/>
                    </a:lnTo>
                    <a:lnTo>
                      <a:pt x="527" y="12"/>
                    </a:lnTo>
                    <a:lnTo>
                      <a:pt x="529" y="12"/>
                    </a:lnTo>
                    <a:lnTo>
                      <a:pt x="532" y="9"/>
                    </a:lnTo>
                    <a:lnTo>
                      <a:pt x="532" y="8"/>
                    </a:lnTo>
                    <a:lnTo>
                      <a:pt x="536" y="8"/>
                    </a:lnTo>
                    <a:lnTo>
                      <a:pt x="542" y="5"/>
                    </a:lnTo>
                    <a:lnTo>
                      <a:pt x="546" y="5"/>
                    </a:lnTo>
                    <a:lnTo>
                      <a:pt x="548" y="8"/>
                    </a:lnTo>
                    <a:lnTo>
                      <a:pt x="551" y="8"/>
                    </a:lnTo>
                    <a:lnTo>
                      <a:pt x="552" y="9"/>
                    </a:lnTo>
                    <a:lnTo>
                      <a:pt x="555" y="13"/>
                    </a:lnTo>
                    <a:lnTo>
                      <a:pt x="555" y="27"/>
                    </a:lnTo>
                    <a:lnTo>
                      <a:pt x="556" y="35"/>
                    </a:lnTo>
                    <a:lnTo>
                      <a:pt x="556" y="42"/>
                    </a:lnTo>
                    <a:lnTo>
                      <a:pt x="559" y="42"/>
                    </a:lnTo>
                    <a:lnTo>
                      <a:pt x="562" y="45"/>
                    </a:lnTo>
                    <a:lnTo>
                      <a:pt x="564" y="47"/>
                    </a:lnTo>
                    <a:lnTo>
                      <a:pt x="567" y="50"/>
                    </a:lnTo>
                    <a:lnTo>
                      <a:pt x="577" y="58"/>
                    </a:lnTo>
                    <a:lnTo>
                      <a:pt x="582" y="60"/>
                    </a:lnTo>
                    <a:lnTo>
                      <a:pt x="590" y="66"/>
                    </a:lnTo>
                    <a:lnTo>
                      <a:pt x="591" y="69"/>
                    </a:lnTo>
                    <a:lnTo>
                      <a:pt x="591" y="73"/>
                    </a:lnTo>
                    <a:lnTo>
                      <a:pt x="596" y="77"/>
                    </a:lnTo>
                    <a:lnTo>
                      <a:pt x="596" y="80"/>
                    </a:lnTo>
                    <a:lnTo>
                      <a:pt x="594" y="82"/>
                    </a:lnTo>
                    <a:lnTo>
                      <a:pt x="594" y="87"/>
                    </a:lnTo>
                    <a:lnTo>
                      <a:pt x="596" y="87"/>
                    </a:lnTo>
                    <a:lnTo>
                      <a:pt x="610" y="100"/>
                    </a:lnTo>
                    <a:lnTo>
                      <a:pt x="623" y="100"/>
                    </a:lnTo>
                    <a:lnTo>
                      <a:pt x="625" y="105"/>
                    </a:lnTo>
                    <a:lnTo>
                      <a:pt x="625" y="106"/>
                    </a:lnTo>
                    <a:lnTo>
                      <a:pt x="627" y="109"/>
                    </a:lnTo>
                    <a:lnTo>
                      <a:pt x="627" y="111"/>
                    </a:lnTo>
                    <a:lnTo>
                      <a:pt x="625" y="111"/>
                    </a:lnTo>
                    <a:lnTo>
                      <a:pt x="625" y="114"/>
                    </a:lnTo>
                    <a:lnTo>
                      <a:pt x="623" y="114"/>
                    </a:lnTo>
                    <a:lnTo>
                      <a:pt x="623" y="115"/>
                    </a:lnTo>
                    <a:lnTo>
                      <a:pt x="625" y="119"/>
                    </a:lnTo>
                    <a:lnTo>
                      <a:pt x="629" y="119"/>
                    </a:lnTo>
                    <a:lnTo>
                      <a:pt x="629" y="115"/>
                    </a:lnTo>
                    <a:lnTo>
                      <a:pt x="632" y="115"/>
                    </a:lnTo>
                    <a:lnTo>
                      <a:pt x="633" y="118"/>
                    </a:lnTo>
                    <a:lnTo>
                      <a:pt x="633" y="122"/>
                    </a:lnTo>
                    <a:lnTo>
                      <a:pt x="638" y="122"/>
                    </a:lnTo>
                    <a:lnTo>
                      <a:pt x="640" y="124"/>
                    </a:lnTo>
                    <a:lnTo>
                      <a:pt x="643" y="129"/>
                    </a:lnTo>
                    <a:lnTo>
                      <a:pt x="638" y="137"/>
                    </a:lnTo>
                    <a:lnTo>
                      <a:pt x="633" y="140"/>
                    </a:lnTo>
                    <a:lnTo>
                      <a:pt x="629" y="144"/>
                    </a:lnTo>
                    <a:lnTo>
                      <a:pt x="625" y="147"/>
                    </a:lnTo>
                    <a:lnTo>
                      <a:pt x="625" y="151"/>
                    </a:lnTo>
                    <a:lnTo>
                      <a:pt x="626" y="156"/>
                    </a:lnTo>
                    <a:lnTo>
                      <a:pt x="630" y="156"/>
                    </a:lnTo>
                    <a:lnTo>
                      <a:pt x="630" y="160"/>
                    </a:lnTo>
                    <a:lnTo>
                      <a:pt x="633" y="163"/>
                    </a:lnTo>
                    <a:lnTo>
                      <a:pt x="638" y="164"/>
                    </a:lnTo>
                    <a:lnTo>
                      <a:pt x="639" y="169"/>
                    </a:lnTo>
                    <a:lnTo>
                      <a:pt x="648" y="164"/>
                    </a:lnTo>
                    <a:lnTo>
                      <a:pt x="652" y="170"/>
                    </a:lnTo>
                    <a:lnTo>
                      <a:pt x="672" y="170"/>
                    </a:lnTo>
                    <a:lnTo>
                      <a:pt x="675" y="169"/>
                    </a:lnTo>
                    <a:lnTo>
                      <a:pt x="675" y="164"/>
                    </a:lnTo>
                    <a:lnTo>
                      <a:pt x="672" y="160"/>
                    </a:lnTo>
                    <a:lnTo>
                      <a:pt x="672" y="158"/>
                    </a:lnTo>
                    <a:lnTo>
                      <a:pt x="675" y="156"/>
                    </a:lnTo>
                    <a:lnTo>
                      <a:pt x="680" y="154"/>
                    </a:lnTo>
                    <a:lnTo>
                      <a:pt x="680" y="151"/>
                    </a:lnTo>
                    <a:lnTo>
                      <a:pt x="685" y="151"/>
                    </a:lnTo>
                    <a:lnTo>
                      <a:pt x="685" y="156"/>
                    </a:lnTo>
                    <a:lnTo>
                      <a:pt x="691" y="156"/>
                    </a:lnTo>
                    <a:lnTo>
                      <a:pt x="694" y="153"/>
                    </a:lnTo>
                    <a:lnTo>
                      <a:pt x="696" y="151"/>
                    </a:lnTo>
                    <a:lnTo>
                      <a:pt x="698" y="153"/>
                    </a:lnTo>
                    <a:lnTo>
                      <a:pt x="700" y="151"/>
                    </a:lnTo>
                    <a:lnTo>
                      <a:pt x="700" y="148"/>
                    </a:lnTo>
                    <a:lnTo>
                      <a:pt x="706" y="148"/>
                    </a:lnTo>
                    <a:lnTo>
                      <a:pt x="709" y="151"/>
                    </a:lnTo>
                    <a:lnTo>
                      <a:pt x="710" y="151"/>
                    </a:lnTo>
                    <a:lnTo>
                      <a:pt x="714" y="148"/>
                    </a:lnTo>
                    <a:lnTo>
                      <a:pt x="720" y="148"/>
                    </a:lnTo>
                    <a:lnTo>
                      <a:pt x="723" y="151"/>
                    </a:lnTo>
                    <a:lnTo>
                      <a:pt x="733" y="151"/>
                    </a:lnTo>
                    <a:lnTo>
                      <a:pt x="733" y="170"/>
                    </a:lnTo>
                    <a:lnTo>
                      <a:pt x="735" y="172"/>
                    </a:lnTo>
                    <a:lnTo>
                      <a:pt x="739" y="179"/>
                    </a:lnTo>
                    <a:lnTo>
                      <a:pt x="739" y="183"/>
                    </a:lnTo>
                    <a:lnTo>
                      <a:pt x="738" y="186"/>
                    </a:lnTo>
                    <a:lnTo>
                      <a:pt x="729" y="196"/>
                    </a:lnTo>
                    <a:lnTo>
                      <a:pt x="726" y="198"/>
                    </a:lnTo>
                    <a:lnTo>
                      <a:pt x="723" y="202"/>
                    </a:lnTo>
                    <a:lnTo>
                      <a:pt x="720" y="211"/>
                    </a:lnTo>
                    <a:lnTo>
                      <a:pt x="719" y="215"/>
                    </a:lnTo>
                    <a:lnTo>
                      <a:pt x="716" y="219"/>
                    </a:lnTo>
                    <a:lnTo>
                      <a:pt x="716" y="227"/>
                    </a:lnTo>
                    <a:lnTo>
                      <a:pt x="719" y="228"/>
                    </a:lnTo>
                    <a:lnTo>
                      <a:pt x="720" y="232"/>
                    </a:lnTo>
                    <a:lnTo>
                      <a:pt x="720" y="237"/>
                    </a:lnTo>
                    <a:lnTo>
                      <a:pt x="729" y="241"/>
                    </a:lnTo>
                    <a:lnTo>
                      <a:pt x="729" y="238"/>
                    </a:lnTo>
                    <a:lnTo>
                      <a:pt x="730" y="238"/>
                    </a:lnTo>
                    <a:lnTo>
                      <a:pt x="730" y="241"/>
                    </a:lnTo>
                    <a:lnTo>
                      <a:pt x="733" y="243"/>
                    </a:lnTo>
                    <a:lnTo>
                      <a:pt x="736" y="247"/>
                    </a:lnTo>
                    <a:lnTo>
                      <a:pt x="736" y="251"/>
                    </a:lnTo>
                    <a:lnTo>
                      <a:pt x="739" y="254"/>
                    </a:lnTo>
                    <a:lnTo>
                      <a:pt x="740" y="256"/>
                    </a:lnTo>
                    <a:lnTo>
                      <a:pt x="743" y="256"/>
                    </a:lnTo>
                    <a:lnTo>
                      <a:pt x="751" y="258"/>
                    </a:lnTo>
                    <a:lnTo>
                      <a:pt x="755" y="260"/>
                    </a:lnTo>
                    <a:lnTo>
                      <a:pt x="758" y="263"/>
                    </a:lnTo>
                    <a:lnTo>
                      <a:pt x="758" y="260"/>
                    </a:lnTo>
                    <a:lnTo>
                      <a:pt x="762" y="257"/>
                    </a:lnTo>
                    <a:lnTo>
                      <a:pt x="768" y="256"/>
                    </a:lnTo>
                    <a:lnTo>
                      <a:pt x="769" y="257"/>
                    </a:lnTo>
                    <a:lnTo>
                      <a:pt x="768" y="260"/>
                    </a:lnTo>
                    <a:lnTo>
                      <a:pt x="768" y="263"/>
                    </a:lnTo>
                    <a:lnTo>
                      <a:pt x="769" y="264"/>
                    </a:lnTo>
                    <a:lnTo>
                      <a:pt x="791" y="264"/>
                    </a:lnTo>
                    <a:lnTo>
                      <a:pt x="793" y="266"/>
                    </a:lnTo>
                    <a:lnTo>
                      <a:pt x="797" y="273"/>
                    </a:lnTo>
                    <a:lnTo>
                      <a:pt x="798" y="273"/>
                    </a:lnTo>
                    <a:lnTo>
                      <a:pt x="801" y="270"/>
                    </a:lnTo>
                    <a:lnTo>
                      <a:pt x="803" y="274"/>
                    </a:lnTo>
                    <a:lnTo>
                      <a:pt x="803" y="277"/>
                    </a:lnTo>
                    <a:lnTo>
                      <a:pt x="807" y="277"/>
                    </a:lnTo>
                    <a:lnTo>
                      <a:pt x="812" y="279"/>
                    </a:lnTo>
                    <a:lnTo>
                      <a:pt x="807" y="282"/>
                    </a:lnTo>
                    <a:lnTo>
                      <a:pt x="807" y="287"/>
                    </a:lnTo>
                    <a:lnTo>
                      <a:pt x="806" y="287"/>
                    </a:lnTo>
                    <a:lnTo>
                      <a:pt x="803" y="290"/>
                    </a:lnTo>
                    <a:lnTo>
                      <a:pt x="807" y="301"/>
                    </a:lnTo>
                    <a:lnTo>
                      <a:pt x="807" y="302"/>
                    </a:lnTo>
                    <a:lnTo>
                      <a:pt x="812" y="306"/>
                    </a:lnTo>
                    <a:lnTo>
                      <a:pt x="812" y="315"/>
                    </a:lnTo>
                    <a:lnTo>
                      <a:pt x="822" y="315"/>
                    </a:lnTo>
                    <a:lnTo>
                      <a:pt x="822" y="322"/>
                    </a:lnTo>
                    <a:lnTo>
                      <a:pt x="820" y="328"/>
                    </a:lnTo>
                    <a:lnTo>
                      <a:pt x="820" y="331"/>
                    </a:lnTo>
                    <a:lnTo>
                      <a:pt x="822" y="332"/>
                    </a:lnTo>
                    <a:lnTo>
                      <a:pt x="841" y="332"/>
                    </a:lnTo>
                    <a:lnTo>
                      <a:pt x="842" y="337"/>
                    </a:lnTo>
                    <a:lnTo>
                      <a:pt x="845" y="341"/>
                    </a:lnTo>
                    <a:lnTo>
                      <a:pt x="842" y="343"/>
                    </a:lnTo>
                    <a:lnTo>
                      <a:pt x="855" y="343"/>
                    </a:lnTo>
                    <a:lnTo>
                      <a:pt x="856" y="341"/>
                    </a:lnTo>
                    <a:lnTo>
                      <a:pt x="859" y="338"/>
                    </a:lnTo>
                    <a:lnTo>
                      <a:pt x="868" y="338"/>
                    </a:lnTo>
                    <a:lnTo>
                      <a:pt x="868" y="341"/>
                    </a:lnTo>
                    <a:lnTo>
                      <a:pt x="864" y="341"/>
                    </a:lnTo>
                    <a:lnTo>
                      <a:pt x="864" y="345"/>
                    </a:lnTo>
                    <a:lnTo>
                      <a:pt x="868" y="350"/>
                    </a:lnTo>
                    <a:lnTo>
                      <a:pt x="870" y="356"/>
                    </a:lnTo>
                    <a:lnTo>
                      <a:pt x="874" y="357"/>
                    </a:lnTo>
                    <a:lnTo>
                      <a:pt x="875" y="367"/>
                    </a:lnTo>
                    <a:lnTo>
                      <a:pt x="878" y="369"/>
                    </a:lnTo>
                    <a:lnTo>
                      <a:pt x="881" y="379"/>
                    </a:lnTo>
                    <a:lnTo>
                      <a:pt x="884" y="382"/>
                    </a:lnTo>
                    <a:lnTo>
                      <a:pt x="881" y="383"/>
                    </a:lnTo>
                    <a:lnTo>
                      <a:pt x="861" y="383"/>
                    </a:lnTo>
                    <a:lnTo>
                      <a:pt x="861" y="389"/>
                    </a:lnTo>
                    <a:lnTo>
                      <a:pt x="864" y="388"/>
                    </a:lnTo>
                    <a:lnTo>
                      <a:pt x="865" y="390"/>
                    </a:lnTo>
                    <a:lnTo>
                      <a:pt x="865" y="393"/>
                    </a:lnTo>
                    <a:lnTo>
                      <a:pt x="862" y="395"/>
                    </a:lnTo>
                    <a:lnTo>
                      <a:pt x="862" y="399"/>
                    </a:lnTo>
                    <a:lnTo>
                      <a:pt x="867" y="399"/>
                    </a:lnTo>
                    <a:lnTo>
                      <a:pt x="870" y="401"/>
                    </a:lnTo>
                    <a:lnTo>
                      <a:pt x="881" y="401"/>
                    </a:lnTo>
                    <a:lnTo>
                      <a:pt x="884" y="403"/>
                    </a:lnTo>
                    <a:lnTo>
                      <a:pt x="884" y="408"/>
                    </a:lnTo>
                    <a:lnTo>
                      <a:pt x="881" y="412"/>
                    </a:lnTo>
                    <a:lnTo>
                      <a:pt x="881" y="414"/>
                    </a:lnTo>
                    <a:lnTo>
                      <a:pt x="870" y="412"/>
                    </a:lnTo>
                    <a:lnTo>
                      <a:pt x="861" y="409"/>
                    </a:lnTo>
                    <a:lnTo>
                      <a:pt x="848" y="408"/>
                    </a:lnTo>
                    <a:lnTo>
                      <a:pt x="843" y="408"/>
                    </a:lnTo>
                    <a:lnTo>
                      <a:pt x="842" y="415"/>
                    </a:lnTo>
                    <a:lnTo>
                      <a:pt x="842" y="421"/>
                    </a:lnTo>
                    <a:lnTo>
                      <a:pt x="839" y="425"/>
                    </a:lnTo>
                    <a:lnTo>
                      <a:pt x="839" y="427"/>
                    </a:lnTo>
                    <a:lnTo>
                      <a:pt x="842" y="430"/>
                    </a:lnTo>
                    <a:lnTo>
                      <a:pt x="848" y="430"/>
                    </a:lnTo>
                    <a:lnTo>
                      <a:pt x="852" y="431"/>
                    </a:lnTo>
                    <a:lnTo>
                      <a:pt x="854" y="431"/>
                    </a:lnTo>
                    <a:lnTo>
                      <a:pt x="854" y="434"/>
                    </a:lnTo>
                    <a:lnTo>
                      <a:pt x="852" y="435"/>
                    </a:lnTo>
                    <a:lnTo>
                      <a:pt x="848" y="440"/>
                    </a:lnTo>
                    <a:lnTo>
                      <a:pt x="848" y="445"/>
                    </a:lnTo>
                    <a:lnTo>
                      <a:pt x="852" y="448"/>
                    </a:lnTo>
                    <a:lnTo>
                      <a:pt x="856" y="448"/>
                    </a:lnTo>
                    <a:lnTo>
                      <a:pt x="858" y="450"/>
                    </a:lnTo>
                    <a:lnTo>
                      <a:pt x="856" y="456"/>
                    </a:lnTo>
                    <a:lnTo>
                      <a:pt x="854" y="457"/>
                    </a:lnTo>
                    <a:lnTo>
                      <a:pt x="852" y="461"/>
                    </a:lnTo>
                    <a:lnTo>
                      <a:pt x="846" y="463"/>
                    </a:lnTo>
                    <a:lnTo>
                      <a:pt x="842" y="467"/>
                    </a:lnTo>
                    <a:lnTo>
                      <a:pt x="842" y="472"/>
                    </a:lnTo>
                    <a:lnTo>
                      <a:pt x="839" y="474"/>
                    </a:lnTo>
                    <a:lnTo>
                      <a:pt x="838" y="476"/>
                    </a:lnTo>
                    <a:lnTo>
                      <a:pt x="838" y="479"/>
                    </a:lnTo>
                    <a:lnTo>
                      <a:pt x="835" y="483"/>
                    </a:lnTo>
                    <a:lnTo>
                      <a:pt x="825" y="492"/>
                    </a:lnTo>
                    <a:lnTo>
                      <a:pt x="823" y="492"/>
                    </a:lnTo>
                    <a:lnTo>
                      <a:pt x="819" y="493"/>
                    </a:lnTo>
                    <a:lnTo>
                      <a:pt x="814" y="496"/>
                    </a:lnTo>
                    <a:lnTo>
                      <a:pt x="801" y="496"/>
                    </a:lnTo>
                    <a:lnTo>
                      <a:pt x="800" y="493"/>
                    </a:lnTo>
                    <a:lnTo>
                      <a:pt x="793" y="493"/>
                    </a:lnTo>
                    <a:lnTo>
                      <a:pt x="791" y="492"/>
                    </a:lnTo>
                    <a:lnTo>
                      <a:pt x="788" y="493"/>
                    </a:lnTo>
                    <a:lnTo>
                      <a:pt x="785" y="496"/>
                    </a:lnTo>
                    <a:lnTo>
                      <a:pt x="783" y="496"/>
                    </a:lnTo>
                    <a:lnTo>
                      <a:pt x="781" y="493"/>
                    </a:lnTo>
                    <a:lnTo>
                      <a:pt x="781" y="488"/>
                    </a:lnTo>
                    <a:lnTo>
                      <a:pt x="778" y="488"/>
                    </a:lnTo>
                    <a:lnTo>
                      <a:pt x="777" y="485"/>
                    </a:lnTo>
                    <a:lnTo>
                      <a:pt x="772" y="485"/>
                    </a:lnTo>
                    <a:lnTo>
                      <a:pt x="768" y="483"/>
                    </a:lnTo>
                    <a:lnTo>
                      <a:pt x="765" y="485"/>
                    </a:lnTo>
                    <a:lnTo>
                      <a:pt x="758" y="496"/>
                    </a:lnTo>
                    <a:lnTo>
                      <a:pt x="758" y="502"/>
                    </a:lnTo>
                    <a:lnTo>
                      <a:pt x="755" y="506"/>
                    </a:lnTo>
                    <a:lnTo>
                      <a:pt x="755" y="519"/>
                    </a:lnTo>
                    <a:lnTo>
                      <a:pt x="758" y="525"/>
                    </a:lnTo>
                    <a:lnTo>
                      <a:pt x="759" y="532"/>
                    </a:lnTo>
                    <a:lnTo>
                      <a:pt x="762" y="534"/>
                    </a:lnTo>
                    <a:lnTo>
                      <a:pt x="762" y="540"/>
                    </a:lnTo>
                    <a:lnTo>
                      <a:pt x="764" y="541"/>
                    </a:lnTo>
                    <a:lnTo>
                      <a:pt x="764" y="547"/>
                    </a:lnTo>
                    <a:lnTo>
                      <a:pt x="768" y="547"/>
                    </a:lnTo>
                    <a:lnTo>
                      <a:pt x="768" y="551"/>
                    </a:lnTo>
                    <a:lnTo>
                      <a:pt x="769" y="554"/>
                    </a:lnTo>
                    <a:lnTo>
                      <a:pt x="759" y="554"/>
                    </a:lnTo>
                    <a:lnTo>
                      <a:pt x="758" y="551"/>
                    </a:lnTo>
                    <a:lnTo>
                      <a:pt x="758" y="550"/>
                    </a:lnTo>
                    <a:lnTo>
                      <a:pt x="755" y="547"/>
                    </a:lnTo>
                    <a:lnTo>
                      <a:pt x="751" y="547"/>
                    </a:lnTo>
                    <a:lnTo>
                      <a:pt x="749" y="546"/>
                    </a:lnTo>
                    <a:lnTo>
                      <a:pt x="743" y="546"/>
                    </a:lnTo>
                    <a:lnTo>
                      <a:pt x="743" y="547"/>
                    </a:lnTo>
                    <a:lnTo>
                      <a:pt x="740" y="550"/>
                    </a:lnTo>
                    <a:lnTo>
                      <a:pt x="740" y="551"/>
                    </a:lnTo>
                    <a:lnTo>
                      <a:pt x="739" y="554"/>
                    </a:lnTo>
                    <a:lnTo>
                      <a:pt x="727" y="554"/>
                    </a:lnTo>
                    <a:lnTo>
                      <a:pt x="726" y="551"/>
                    </a:lnTo>
                    <a:lnTo>
                      <a:pt x="726" y="550"/>
                    </a:lnTo>
                    <a:lnTo>
                      <a:pt x="732" y="550"/>
                    </a:lnTo>
                    <a:lnTo>
                      <a:pt x="735" y="547"/>
                    </a:lnTo>
                    <a:lnTo>
                      <a:pt x="732" y="546"/>
                    </a:lnTo>
                    <a:lnTo>
                      <a:pt x="726" y="546"/>
                    </a:lnTo>
                    <a:lnTo>
                      <a:pt x="722" y="541"/>
                    </a:lnTo>
                    <a:lnTo>
                      <a:pt x="716" y="541"/>
                    </a:lnTo>
                    <a:lnTo>
                      <a:pt x="713" y="546"/>
                    </a:lnTo>
                    <a:lnTo>
                      <a:pt x="713" y="547"/>
                    </a:lnTo>
                    <a:lnTo>
                      <a:pt x="712" y="550"/>
                    </a:lnTo>
                    <a:lnTo>
                      <a:pt x="709" y="550"/>
                    </a:lnTo>
                    <a:lnTo>
                      <a:pt x="709" y="547"/>
                    </a:lnTo>
                    <a:lnTo>
                      <a:pt x="703" y="547"/>
                    </a:lnTo>
                    <a:lnTo>
                      <a:pt x="701" y="550"/>
                    </a:lnTo>
                    <a:lnTo>
                      <a:pt x="698" y="551"/>
                    </a:lnTo>
                    <a:lnTo>
                      <a:pt x="697" y="551"/>
                    </a:lnTo>
                    <a:lnTo>
                      <a:pt x="697" y="560"/>
                    </a:lnTo>
                    <a:lnTo>
                      <a:pt x="694" y="564"/>
                    </a:lnTo>
                    <a:lnTo>
                      <a:pt x="693" y="566"/>
                    </a:lnTo>
                    <a:lnTo>
                      <a:pt x="688" y="569"/>
                    </a:lnTo>
                    <a:lnTo>
                      <a:pt x="684" y="569"/>
                    </a:lnTo>
                    <a:lnTo>
                      <a:pt x="678" y="572"/>
                    </a:lnTo>
                    <a:lnTo>
                      <a:pt x="669" y="572"/>
                    </a:lnTo>
                    <a:lnTo>
                      <a:pt x="667" y="573"/>
                    </a:lnTo>
                    <a:lnTo>
                      <a:pt x="661" y="572"/>
                    </a:lnTo>
                    <a:lnTo>
                      <a:pt x="659" y="573"/>
                    </a:lnTo>
                    <a:lnTo>
                      <a:pt x="655" y="576"/>
                    </a:lnTo>
                    <a:lnTo>
                      <a:pt x="654" y="580"/>
                    </a:lnTo>
                    <a:lnTo>
                      <a:pt x="654" y="586"/>
                    </a:lnTo>
                    <a:lnTo>
                      <a:pt x="652" y="588"/>
                    </a:lnTo>
                    <a:lnTo>
                      <a:pt x="652" y="590"/>
                    </a:lnTo>
                    <a:lnTo>
                      <a:pt x="649" y="596"/>
                    </a:lnTo>
                    <a:lnTo>
                      <a:pt x="639" y="596"/>
                    </a:lnTo>
                    <a:lnTo>
                      <a:pt x="638" y="595"/>
                    </a:lnTo>
                    <a:lnTo>
                      <a:pt x="633" y="592"/>
                    </a:lnTo>
                    <a:lnTo>
                      <a:pt x="633" y="590"/>
                    </a:lnTo>
                    <a:lnTo>
                      <a:pt x="630" y="592"/>
                    </a:lnTo>
                    <a:lnTo>
                      <a:pt x="630" y="595"/>
                    </a:lnTo>
                    <a:lnTo>
                      <a:pt x="626" y="595"/>
                    </a:lnTo>
                    <a:lnTo>
                      <a:pt x="626" y="592"/>
                    </a:lnTo>
                    <a:lnTo>
                      <a:pt x="625" y="592"/>
                    </a:lnTo>
                    <a:lnTo>
                      <a:pt x="625" y="595"/>
                    </a:lnTo>
                    <a:lnTo>
                      <a:pt x="622" y="595"/>
                    </a:lnTo>
                    <a:lnTo>
                      <a:pt x="619" y="592"/>
                    </a:lnTo>
                    <a:lnTo>
                      <a:pt x="611" y="588"/>
                    </a:lnTo>
                    <a:lnTo>
                      <a:pt x="607" y="582"/>
                    </a:lnTo>
                    <a:lnTo>
                      <a:pt x="606" y="582"/>
                    </a:lnTo>
                    <a:lnTo>
                      <a:pt x="606" y="586"/>
                    </a:lnTo>
                    <a:lnTo>
                      <a:pt x="607" y="588"/>
                    </a:lnTo>
                    <a:lnTo>
                      <a:pt x="607" y="595"/>
                    </a:lnTo>
                    <a:lnTo>
                      <a:pt x="610" y="596"/>
                    </a:lnTo>
                    <a:lnTo>
                      <a:pt x="610" y="599"/>
                    </a:lnTo>
                    <a:lnTo>
                      <a:pt x="607" y="599"/>
                    </a:lnTo>
                    <a:lnTo>
                      <a:pt x="606" y="601"/>
                    </a:lnTo>
                    <a:lnTo>
                      <a:pt x="606" y="606"/>
                    </a:lnTo>
                    <a:lnTo>
                      <a:pt x="601" y="606"/>
                    </a:lnTo>
                    <a:lnTo>
                      <a:pt x="597" y="609"/>
                    </a:lnTo>
                    <a:lnTo>
                      <a:pt x="597" y="611"/>
                    </a:lnTo>
                    <a:lnTo>
                      <a:pt x="596" y="614"/>
                    </a:lnTo>
                    <a:lnTo>
                      <a:pt x="596" y="615"/>
                    </a:lnTo>
                    <a:lnTo>
                      <a:pt x="591" y="618"/>
                    </a:lnTo>
                    <a:lnTo>
                      <a:pt x="588" y="618"/>
                    </a:lnTo>
                    <a:lnTo>
                      <a:pt x="588" y="619"/>
                    </a:lnTo>
                    <a:lnTo>
                      <a:pt x="590" y="622"/>
                    </a:lnTo>
                    <a:lnTo>
                      <a:pt x="590" y="627"/>
                    </a:lnTo>
                    <a:lnTo>
                      <a:pt x="593" y="627"/>
                    </a:lnTo>
                    <a:lnTo>
                      <a:pt x="593" y="633"/>
                    </a:lnTo>
                    <a:lnTo>
                      <a:pt x="588" y="637"/>
                    </a:lnTo>
                    <a:lnTo>
                      <a:pt x="588" y="640"/>
                    </a:lnTo>
                    <a:lnTo>
                      <a:pt x="584" y="650"/>
                    </a:lnTo>
                    <a:lnTo>
                      <a:pt x="581" y="656"/>
                    </a:lnTo>
                    <a:lnTo>
                      <a:pt x="581" y="663"/>
                    </a:lnTo>
                    <a:lnTo>
                      <a:pt x="584" y="669"/>
                    </a:lnTo>
                    <a:lnTo>
                      <a:pt x="585" y="673"/>
                    </a:lnTo>
                    <a:lnTo>
                      <a:pt x="588" y="676"/>
                    </a:lnTo>
                    <a:lnTo>
                      <a:pt x="593" y="680"/>
                    </a:lnTo>
                    <a:lnTo>
                      <a:pt x="593" y="682"/>
                    </a:lnTo>
                    <a:lnTo>
                      <a:pt x="591" y="685"/>
                    </a:lnTo>
                    <a:lnTo>
                      <a:pt x="591" y="686"/>
                    </a:lnTo>
                    <a:lnTo>
                      <a:pt x="587" y="686"/>
                    </a:lnTo>
                    <a:lnTo>
                      <a:pt x="587" y="692"/>
                    </a:lnTo>
                    <a:lnTo>
                      <a:pt x="590" y="695"/>
                    </a:lnTo>
                    <a:lnTo>
                      <a:pt x="581" y="695"/>
                    </a:lnTo>
                    <a:lnTo>
                      <a:pt x="581" y="701"/>
                    </a:lnTo>
                    <a:lnTo>
                      <a:pt x="582" y="704"/>
                    </a:lnTo>
                    <a:lnTo>
                      <a:pt x="590" y="706"/>
                    </a:lnTo>
                    <a:lnTo>
                      <a:pt x="590" y="714"/>
                    </a:lnTo>
                    <a:lnTo>
                      <a:pt x="587" y="717"/>
                    </a:lnTo>
                    <a:lnTo>
                      <a:pt x="585" y="717"/>
                    </a:lnTo>
                    <a:lnTo>
                      <a:pt x="582" y="718"/>
                    </a:lnTo>
                    <a:lnTo>
                      <a:pt x="577" y="725"/>
                    </a:lnTo>
                    <a:lnTo>
                      <a:pt x="575" y="727"/>
                    </a:lnTo>
                    <a:lnTo>
                      <a:pt x="571" y="727"/>
                    </a:lnTo>
                    <a:lnTo>
                      <a:pt x="568" y="725"/>
                    </a:lnTo>
                    <a:lnTo>
                      <a:pt x="564" y="722"/>
                    </a:lnTo>
                    <a:lnTo>
                      <a:pt x="562" y="721"/>
                    </a:lnTo>
                    <a:lnTo>
                      <a:pt x="562" y="718"/>
                    </a:lnTo>
                    <a:lnTo>
                      <a:pt x="559" y="715"/>
                    </a:lnTo>
                    <a:lnTo>
                      <a:pt x="554" y="715"/>
                    </a:lnTo>
                    <a:lnTo>
                      <a:pt x="549" y="714"/>
                    </a:lnTo>
                    <a:lnTo>
                      <a:pt x="545" y="714"/>
                    </a:lnTo>
                    <a:lnTo>
                      <a:pt x="540" y="711"/>
                    </a:lnTo>
                    <a:lnTo>
                      <a:pt x="540" y="708"/>
                    </a:lnTo>
                    <a:lnTo>
                      <a:pt x="539" y="705"/>
                    </a:lnTo>
                    <a:lnTo>
                      <a:pt x="535" y="701"/>
                    </a:lnTo>
                    <a:lnTo>
                      <a:pt x="535" y="696"/>
                    </a:lnTo>
                    <a:lnTo>
                      <a:pt x="533" y="695"/>
                    </a:lnTo>
                    <a:lnTo>
                      <a:pt x="526" y="695"/>
                    </a:lnTo>
                    <a:lnTo>
                      <a:pt x="522" y="692"/>
                    </a:lnTo>
                    <a:lnTo>
                      <a:pt x="517" y="688"/>
                    </a:lnTo>
                    <a:lnTo>
                      <a:pt x="511" y="683"/>
                    </a:lnTo>
                    <a:lnTo>
                      <a:pt x="510" y="682"/>
                    </a:lnTo>
                    <a:lnTo>
                      <a:pt x="507" y="679"/>
                    </a:lnTo>
                    <a:lnTo>
                      <a:pt x="506" y="679"/>
                    </a:lnTo>
                    <a:lnTo>
                      <a:pt x="494" y="677"/>
                    </a:lnTo>
                    <a:lnTo>
                      <a:pt x="490" y="677"/>
                    </a:lnTo>
                    <a:lnTo>
                      <a:pt x="484" y="673"/>
                    </a:lnTo>
                    <a:lnTo>
                      <a:pt x="475" y="664"/>
                    </a:lnTo>
                    <a:lnTo>
                      <a:pt x="469" y="660"/>
                    </a:lnTo>
                    <a:lnTo>
                      <a:pt x="467" y="660"/>
                    </a:lnTo>
                    <a:lnTo>
                      <a:pt x="462" y="657"/>
                    </a:lnTo>
                    <a:lnTo>
                      <a:pt x="458" y="656"/>
                    </a:lnTo>
                    <a:lnTo>
                      <a:pt x="452" y="653"/>
                    </a:lnTo>
                    <a:lnTo>
                      <a:pt x="451" y="653"/>
                    </a:lnTo>
                    <a:lnTo>
                      <a:pt x="446" y="650"/>
                    </a:lnTo>
                    <a:lnTo>
                      <a:pt x="429" y="650"/>
                    </a:lnTo>
                    <a:lnTo>
                      <a:pt x="420" y="644"/>
                    </a:lnTo>
                    <a:lnTo>
                      <a:pt x="416" y="640"/>
                    </a:lnTo>
                    <a:lnTo>
                      <a:pt x="410" y="638"/>
                    </a:lnTo>
                    <a:lnTo>
                      <a:pt x="407" y="637"/>
                    </a:lnTo>
                    <a:lnTo>
                      <a:pt x="406" y="640"/>
                    </a:lnTo>
                    <a:lnTo>
                      <a:pt x="401" y="646"/>
                    </a:lnTo>
                    <a:lnTo>
                      <a:pt x="398" y="650"/>
                    </a:lnTo>
                    <a:lnTo>
                      <a:pt x="397" y="654"/>
                    </a:lnTo>
                    <a:lnTo>
                      <a:pt x="397" y="659"/>
                    </a:lnTo>
                    <a:lnTo>
                      <a:pt x="394" y="659"/>
                    </a:lnTo>
                    <a:lnTo>
                      <a:pt x="388" y="661"/>
                    </a:lnTo>
                    <a:lnTo>
                      <a:pt x="387" y="660"/>
                    </a:lnTo>
                    <a:lnTo>
                      <a:pt x="382" y="660"/>
                    </a:lnTo>
                    <a:lnTo>
                      <a:pt x="382" y="659"/>
                    </a:lnTo>
                    <a:lnTo>
                      <a:pt x="380" y="656"/>
                    </a:lnTo>
                    <a:lnTo>
                      <a:pt x="378" y="654"/>
                    </a:lnTo>
                    <a:lnTo>
                      <a:pt x="371" y="654"/>
                    </a:lnTo>
                    <a:lnTo>
                      <a:pt x="367" y="656"/>
                    </a:lnTo>
                    <a:lnTo>
                      <a:pt x="365" y="659"/>
                    </a:lnTo>
                    <a:lnTo>
                      <a:pt x="362" y="659"/>
                    </a:lnTo>
                    <a:lnTo>
                      <a:pt x="361" y="656"/>
                    </a:lnTo>
                    <a:lnTo>
                      <a:pt x="358" y="650"/>
                    </a:lnTo>
                    <a:lnTo>
                      <a:pt x="356" y="646"/>
                    </a:lnTo>
                    <a:lnTo>
                      <a:pt x="353" y="643"/>
                    </a:lnTo>
                    <a:lnTo>
                      <a:pt x="352" y="641"/>
                    </a:lnTo>
                    <a:lnTo>
                      <a:pt x="343" y="641"/>
                    </a:lnTo>
                    <a:lnTo>
                      <a:pt x="343" y="643"/>
                    </a:lnTo>
                    <a:lnTo>
                      <a:pt x="342" y="643"/>
                    </a:lnTo>
                    <a:lnTo>
                      <a:pt x="342" y="646"/>
                    </a:lnTo>
                    <a:lnTo>
                      <a:pt x="343" y="651"/>
                    </a:lnTo>
                    <a:lnTo>
                      <a:pt x="343" y="653"/>
                    </a:lnTo>
                    <a:lnTo>
                      <a:pt x="342" y="653"/>
                    </a:lnTo>
                    <a:lnTo>
                      <a:pt x="335" y="648"/>
                    </a:lnTo>
                    <a:lnTo>
                      <a:pt x="330" y="648"/>
                    </a:lnTo>
                    <a:lnTo>
                      <a:pt x="320" y="643"/>
                    </a:lnTo>
                    <a:lnTo>
                      <a:pt x="320" y="638"/>
                    </a:lnTo>
                    <a:lnTo>
                      <a:pt x="319" y="634"/>
                    </a:lnTo>
                    <a:lnTo>
                      <a:pt x="316" y="630"/>
                    </a:lnTo>
                    <a:lnTo>
                      <a:pt x="316" y="619"/>
                    </a:lnTo>
                    <a:lnTo>
                      <a:pt x="319" y="617"/>
                    </a:lnTo>
                    <a:lnTo>
                      <a:pt x="323" y="615"/>
                    </a:lnTo>
                    <a:lnTo>
                      <a:pt x="323" y="608"/>
                    </a:lnTo>
                    <a:lnTo>
                      <a:pt x="319" y="606"/>
                    </a:lnTo>
                    <a:lnTo>
                      <a:pt x="319" y="602"/>
                    </a:lnTo>
                    <a:lnTo>
                      <a:pt x="316" y="598"/>
                    </a:lnTo>
                    <a:lnTo>
                      <a:pt x="311" y="593"/>
                    </a:lnTo>
                    <a:lnTo>
                      <a:pt x="310" y="592"/>
                    </a:lnTo>
                    <a:lnTo>
                      <a:pt x="310" y="586"/>
                    </a:lnTo>
                    <a:lnTo>
                      <a:pt x="316" y="583"/>
                    </a:lnTo>
                    <a:lnTo>
                      <a:pt x="316" y="579"/>
                    </a:lnTo>
                    <a:lnTo>
                      <a:pt x="314" y="576"/>
                    </a:lnTo>
                    <a:lnTo>
                      <a:pt x="310" y="572"/>
                    </a:lnTo>
                    <a:lnTo>
                      <a:pt x="310" y="570"/>
                    </a:lnTo>
                    <a:lnTo>
                      <a:pt x="304" y="561"/>
                    </a:lnTo>
                    <a:lnTo>
                      <a:pt x="301" y="560"/>
                    </a:lnTo>
                    <a:lnTo>
                      <a:pt x="295" y="560"/>
                    </a:lnTo>
                    <a:lnTo>
                      <a:pt x="293" y="566"/>
                    </a:lnTo>
                    <a:lnTo>
                      <a:pt x="293" y="567"/>
                    </a:lnTo>
                    <a:lnTo>
                      <a:pt x="295" y="572"/>
                    </a:lnTo>
                    <a:lnTo>
                      <a:pt x="295" y="575"/>
                    </a:lnTo>
                    <a:lnTo>
                      <a:pt x="297" y="579"/>
                    </a:lnTo>
                    <a:lnTo>
                      <a:pt x="297" y="593"/>
                    </a:lnTo>
                    <a:lnTo>
                      <a:pt x="295" y="595"/>
                    </a:lnTo>
                    <a:lnTo>
                      <a:pt x="295" y="593"/>
                    </a:lnTo>
                    <a:lnTo>
                      <a:pt x="288" y="590"/>
                    </a:lnTo>
                    <a:lnTo>
                      <a:pt x="280" y="590"/>
                    </a:lnTo>
                    <a:lnTo>
                      <a:pt x="280" y="589"/>
                    </a:lnTo>
                    <a:lnTo>
                      <a:pt x="278" y="586"/>
                    </a:lnTo>
                    <a:lnTo>
                      <a:pt x="278" y="569"/>
                    </a:lnTo>
                    <a:lnTo>
                      <a:pt x="277" y="564"/>
                    </a:lnTo>
                    <a:lnTo>
                      <a:pt x="274" y="559"/>
                    </a:lnTo>
                    <a:lnTo>
                      <a:pt x="272" y="557"/>
                    </a:lnTo>
                    <a:lnTo>
                      <a:pt x="272" y="554"/>
                    </a:lnTo>
                    <a:lnTo>
                      <a:pt x="269" y="553"/>
                    </a:lnTo>
                    <a:lnTo>
                      <a:pt x="268" y="553"/>
                    </a:lnTo>
                    <a:lnTo>
                      <a:pt x="262" y="550"/>
                    </a:lnTo>
                    <a:lnTo>
                      <a:pt x="248" y="550"/>
                    </a:lnTo>
                    <a:lnTo>
                      <a:pt x="242" y="546"/>
                    </a:lnTo>
                    <a:lnTo>
                      <a:pt x="238" y="546"/>
                    </a:lnTo>
                    <a:lnTo>
                      <a:pt x="233" y="541"/>
                    </a:lnTo>
                    <a:lnTo>
                      <a:pt x="232" y="541"/>
                    </a:lnTo>
                    <a:lnTo>
                      <a:pt x="232" y="531"/>
                    </a:lnTo>
                    <a:lnTo>
                      <a:pt x="223" y="531"/>
                    </a:lnTo>
                    <a:lnTo>
                      <a:pt x="219" y="532"/>
                    </a:lnTo>
                    <a:lnTo>
                      <a:pt x="210" y="532"/>
                    </a:lnTo>
                    <a:lnTo>
                      <a:pt x="206" y="530"/>
                    </a:lnTo>
                    <a:lnTo>
                      <a:pt x="195" y="528"/>
                    </a:lnTo>
                    <a:lnTo>
                      <a:pt x="184" y="528"/>
                    </a:lnTo>
                    <a:lnTo>
                      <a:pt x="178" y="530"/>
                    </a:lnTo>
                    <a:lnTo>
                      <a:pt x="177" y="534"/>
                    </a:lnTo>
                    <a:lnTo>
                      <a:pt x="174" y="534"/>
                    </a:lnTo>
                    <a:lnTo>
                      <a:pt x="172" y="531"/>
                    </a:lnTo>
                    <a:lnTo>
                      <a:pt x="172" y="530"/>
                    </a:lnTo>
                    <a:lnTo>
                      <a:pt x="169" y="527"/>
                    </a:lnTo>
                    <a:lnTo>
                      <a:pt x="168" y="525"/>
                    </a:lnTo>
                    <a:lnTo>
                      <a:pt x="164" y="522"/>
                    </a:lnTo>
                    <a:lnTo>
                      <a:pt x="156" y="522"/>
                    </a:lnTo>
                    <a:lnTo>
                      <a:pt x="156" y="525"/>
                    </a:lnTo>
                    <a:lnTo>
                      <a:pt x="148" y="525"/>
                    </a:lnTo>
                    <a:lnTo>
                      <a:pt x="146" y="527"/>
                    </a:lnTo>
                    <a:lnTo>
                      <a:pt x="143" y="525"/>
                    </a:lnTo>
                    <a:lnTo>
                      <a:pt x="142" y="525"/>
                    </a:lnTo>
                    <a:lnTo>
                      <a:pt x="142" y="522"/>
                    </a:lnTo>
                    <a:lnTo>
                      <a:pt x="137" y="522"/>
                    </a:lnTo>
                    <a:lnTo>
                      <a:pt x="136" y="518"/>
                    </a:lnTo>
                    <a:lnTo>
                      <a:pt x="132" y="518"/>
                    </a:lnTo>
                    <a:lnTo>
                      <a:pt x="129" y="514"/>
                    </a:lnTo>
                    <a:lnTo>
                      <a:pt x="123" y="512"/>
                    </a:lnTo>
                    <a:lnTo>
                      <a:pt x="117" y="508"/>
                    </a:lnTo>
                    <a:lnTo>
                      <a:pt x="109" y="502"/>
                    </a:lnTo>
                    <a:lnTo>
                      <a:pt x="97" y="495"/>
                    </a:lnTo>
                    <a:lnTo>
                      <a:pt x="95" y="492"/>
                    </a:lnTo>
                    <a:lnTo>
                      <a:pt x="100" y="490"/>
                    </a:lnTo>
                    <a:lnTo>
                      <a:pt x="95" y="488"/>
                    </a:lnTo>
                    <a:lnTo>
                      <a:pt x="93" y="488"/>
                    </a:lnTo>
                    <a:lnTo>
                      <a:pt x="94" y="486"/>
                    </a:lnTo>
                    <a:lnTo>
                      <a:pt x="95" y="486"/>
                    </a:lnTo>
                    <a:lnTo>
                      <a:pt x="95" y="483"/>
                    </a:lnTo>
                    <a:lnTo>
                      <a:pt x="100" y="477"/>
                    </a:lnTo>
                    <a:lnTo>
                      <a:pt x="100" y="473"/>
                    </a:lnTo>
                    <a:lnTo>
                      <a:pt x="101" y="472"/>
                    </a:lnTo>
                    <a:lnTo>
                      <a:pt x="101" y="467"/>
                    </a:lnTo>
                    <a:lnTo>
                      <a:pt x="104" y="464"/>
                    </a:lnTo>
                    <a:lnTo>
                      <a:pt x="106" y="464"/>
                    </a:lnTo>
                    <a:lnTo>
                      <a:pt x="109" y="467"/>
                    </a:lnTo>
                    <a:lnTo>
                      <a:pt x="110" y="472"/>
                    </a:lnTo>
                    <a:lnTo>
                      <a:pt x="113" y="472"/>
                    </a:lnTo>
                    <a:lnTo>
                      <a:pt x="119" y="473"/>
                    </a:lnTo>
                    <a:lnTo>
                      <a:pt x="123" y="473"/>
                    </a:lnTo>
                    <a:lnTo>
                      <a:pt x="127" y="474"/>
                    </a:lnTo>
                    <a:lnTo>
                      <a:pt x="132" y="476"/>
                    </a:lnTo>
                    <a:lnTo>
                      <a:pt x="135" y="479"/>
                    </a:lnTo>
                    <a:lnTo>
                      <a:pt x="139" y="482"/>
                    </a:lnTo>
                    <a:lnTo>
                      <a:pt x="146" y="485"/>
                    </a:lnTo>
                    <a:lnTo>
                      <a:pt x="169" y="485"/>
                    </a:lnTo>
                    <a:lnTo>
                      <a:pt x="169" y="479"/>
                    </a:lnTo>
                    <a:lnTo>
                      <a:pt x="172" y="474"/>
                    </a:lnTo>
                    <a:lnTo>
                      <a:pt x="169" y="473"/>
                    </a:lnTo>
                    <a:lnTo>
                      <a:pt x="168" y="470"/>
                    </a:lnTo>
                    <a:lnTo>
                      <a:pt x="165" y="467"/>
                    </a:lnTo>
                    <a:lnTo>
                      <a:pt x="158" y="467"/>
                    </a:lnTo>
                    <a:lnTo>
                      <a:pt x="155" y="466"/>
                    </a:lnTo>
                    <a:lnTo>
                      <a:pt x="155" y="453"/>
                    </a:lnTo>
                    <a:lnTo>
                      <a:pt x="151" y="451"/>
                    </a:lnTo>
                    <a:lnTo>
                      <a:pt x="151" y="443"/>
                    </a:lnTo>
                    <a:lnTo>
                      <a:pt x="152" y="437"/>
                    </a:lnTo>
                    <a:lnTo>
                      <a:pt x="153" y="434"/>
                    </a:lnTo>
                    <a:lnTo>
                      <a:pt x="153" y="432"/>
                    </a:lnTo>
                    <a:lnTo>
                      <a:pt x="156" y="430"/>
                    </a:lnTo>
                    <a:lnTo>
                      <a:pt x="158" y="425"/>
                    </a:lnTo>
                    <a:lnTo>
                      <a:pt x="161" y="424"/>
                    </a:lnTo>
                    <a:lnTo>
                      <a:pt x="164" y="421"/>
                    </a:lnTo>
                    <a:lnTo>
                      <a:pt x="168" y="415"/>
                    </a:lnTo>
                    <a:lnTo>
                      <a:pt x="171" y="411"/>
                    </a:lnTo>
                    <a:lnTo>
                      <a:pt x="172" y="409"/>
                    </a:lnTo>
                    <a:lnTo>
                      <a:pt x="174" y="405"/>
                    </a:lnTo>
                    <a:lnTo>
                      <a:pt x="174" y="395"/>
                    </a:lnTo>
                    <a:lnTo>
                      <a:pt x="171" y="392"/>
                    </a:lnTo>
                    <a:lnTo>
                      <a:pt x="165" y="385"/>
                    </a:lnTo>
                    <a:lnTo>
                      <a:pt x="161" y="385"/>
                    </a:lnTo>
                    <a:lnTo>
                      <a:pt x="161" y="380"/>
                    </a:lnTo>
                    <a:lnTo>
                      <a:pt x="165" y="374"/>
                    </a:lnTo>
                    <a:lnTo>
                      <a:pt x="161" y="373"/>
                    </a:lnTo>
                    <a:lnTo>
                      <a:pt x="165" y="370"/>
                    </a:lnTo>
                    <a:lnTo>
                      <a:pt x="161" y="369"/>
                    </a:lnTo>
                    <a:lnTo>
                      <a:pt x="161" y="366"/>
                    </a:lnTo>
                    <a:lnTo>
                      <a:pt x="159" y="364"/>
                    </a:lnTo>
                    <a:lnTo>
                      <a:pt x="155" y="361"/>
                    </a:lnTo>
                    <a:lnTo>
                      <a:pt x="152" y="361"/>
                    </a:lnTo>
                    <a:lnTo>
                      <a:pt x="152" y="357"/>
                    </a:lnTo>
                    <a:lnTo>
                      <a:pt x="146" y="351"/>
                    </a:lnTo>
                    <a:lnTo>
                      <a:pt x="137" y="348"/>
                    </a:lnTo>
                    <a:lnTo>
                      <a:pt x="129" y="347"/>
                    </a:lnTo>
                    <a:lnTo>
                      <a:pt x="126" y="347"/>
                    </a:lnTo>
                    <a:lnTo>
                      <a:pt x="124" y="344"/>
                    </a:lnTo>
                    <a:lnTo>
                      <a:pt x="124" y="335"/>
                    </a:lnTo>
                    <a:lnTo>
                      <a:pt x="122" y="328"/>
                    </a:lnTo>
                    <a:lnTo>
                      <a:pt x="122" y="316"/>
                    </a:lnTo>
                    <a:lnTo>
                      <a:pt x="119" y="314"/>
                    </a:lnTo>
                    <a:lnTo>
                      <a:pt x="111" y="314"/>
                    </a:lnTo>
                    <a:lnTo>
                      <a:pt x="110" y="311"/>
                    </a:lnTo>
                    <a:lnTo>
                      <a:pt x="107" y="306"/>
                    </a:lnTo>
                    <a:lnTo>
                      <a:pt x="106" y="303"/>
                    </a:lnTo>
                    <a:lnTo>
                      <a:pt x="91" y="303"/>
                    </a:lnTo>
                    <a:lnTo>
                      <a:pt x="91" y="302"/>
                    </a:lnTo>
                    <a:lnTo>
                      <a:pt x="88" y="298"/>
                    </a:lnTo>
                    <a:lnTo>
                      <a:pt x="88" y="295"/>
                    </a:lnTo>
                    <a:lnTo>
                      <a:pt x="84" y="286"/>
                    </a:lnTo>
                    <a:lnTo>
                      <a:pt x="77" y="280"/>
                    </a:lnTo>
                    <a:lnTo>
                      <a:pt x="74" y="276"/>
                    </a:lnTo>
                    <a:lnTo>
                      <a:pt x="72" y="276"/>
                    </a:lnTo>
                    <a:lnTo>
                      <a:pt x="72" y="273"/>
                    </a:lnTo>
                    <a:lnTo>
                      <a:pt x="74" y="270"/>
                    </a:lnTo>
                    <a:lnTo>
                      <a:pt x="77" y="270"/>
                    </a:lnTo>
                    <a:lnTo>
                      <a:pt x="82" y="273"/>
                    </a:lnTo>
                    <a:lnTo>
                      <a:pt x="84" y="273"/>
                    </a:lnTo>
                    <a:lnTo>
                      <a:pt x="87" y="270"/>
                    </a:lnTo>
                    <a:lnTo>
                      <a:pt x="87" y="266"/>
                    </a:lnTo>
                    <a:lnTo>
                      <a:pt x="84" y="263"/>
                    </a:lnTo>
                    <a:lnTo>
                      <a:pt x="82" y="261"/>
                    </a:lnTo>
                    <a:lnTo>
                      <a:pt x="84" y="258"/>
                    </a:lnTo>
                    <a:lnTo>
                      <a:pt x="84" y="244"/>
                    </a:lnTo>
                    <a:lnTo>
                      <a:pt x="87" y="243"/>
                    </a:lnTo>
                    <a:lnTo>
                      <a:pt x="87" y="240"/>
                    </a:lnTo>
                    <a:lnTo>
                      <a:pt x="80" y="235"/>
                    </a:lnTo>
                    <a:lnTo>
                      <a:pt x="77" y="234"/>
                    </a:lnTo>
                    <a:lnTo>
                      <a:pt x="77" y="222"/>
                    </a:lnTo>
                    <a:lnTo>
                      <a:pt x="75" y="221"/>
                    </a:lnTo>
                    <a:lnTo>
                      <a:pt x="69" y="221"/>
                    </a:lnTo>
                    <a:lnTo>
                      <a:pt x="68" y="218"/>
                    </a:lnTo>
                    <a:lnTo>
                      <a:pt x="68" y="209"/>
                    </a:lnTo>
                    <a:lnTo>
                      <a:pt x="65" y="209"/>
                    </a:lnTo>
                    <a:lnTo>
                      <a:pt x="65" y="206"/>
                    </a:lnTo>
                    <a:lnTo>
                      <a:pt x="64" y="206"/>
                    </a:lnTo>
                    <a:lnTo>
                      <a:pt x="64" y="202"/>
                    </a:lnTo>
                    <a:lnTo>
                      <a:pt x="59" y="202"/>
                    </a:lnTo>
                    <a:lnTo>
                      <a:pt x="55" y="203"/>
                    </a:lnTo>
                    <a:lnTo>
                      <a:pt x="51" y="203"/>
                    </a:lnTo>
                    <a:lnTo>
                      <a:pt x="49" y="202"/>
                    </a:lnTo>
                    <a:lnTo>
                      <a:pt x="49" y="199"/>
                    </a:lnTo>
                    <a:lnTo>
                      <a:pt x="46" y="192"/>
                    </a:lnTo>
                    <a:lnTo>
                      <a:pt x="46" y="185"/>
                    </a:lnTo>
                    <a:lnTo>
                      <a:pt x="45" y="182"/>
                    </a:lnTo>
                    <a:lnTo>
                      <a:pt x="42" y="182"/>
                    </a:lnTo>
                    <a:lnTo>
                      <a:pt x="40" y="180"/>
                    </a:lnTo>
                    <a:lnTo>
                      <a:pt x="40" y="176"/>
                    </a:lnTo>
                    <a:lnTo>
                      <a:pt x="45" y="176"/>
                    </a:lnTo>
                    <a:lnTo>
                      <a:pt x="45" y="167"/>
                    </a:lnTo>
                    <a:lnTo>
                      <a:pt x="42" y="163"/>
                    </a:lnTo>
                    <a:lnTo>
                      <a:pt x="35" y="158"/>
                    </a:lnTo>
                    <a:lnTo>
                      <a:pt x="27" y="158"/>
                    </a:lnTo>
                    <a:lnTo>
                      <a:pt x="26" y="157"/>
                    </a:lnTo>
                    <a:lnTo>
                      <a:pt x="19" y="147"/>
                    </a:lnTo>
                    <a:lnTo>
                      <a:pt x="8" y="140"/>
                    </a:lnTo>
                    <a:lnTo>
                      <a:pt x="8" y="132"/>
                    </a:lnTo>
                    <a:lnTo>
                      <a:pt x="7" y="131"/>
                    </a:lnTo>
                    <a:lnTo>
                      <a:pt x="4" y="128"/>
                    </a:lnTo>
                    <a:lnTo>
                      <a:pt x="0" y="122"/>
                    </a:lnTo>
                    <a:lnTo>
                      <a:pt x="0" y="118"/>
                    </a:lnTo>
                    <a:lnTo>
                      <a:pt x="4" y="114"/>
                    </a:lnTo>
                    <a:lnTo>
                      <a:pt x="4" y="112"/>
                    </a:lnTo>
                    <a:lnTo>
                      <a:pt x="0" y="109"/>
                    </a:lnTo>
                    <a:lnTo>
                      <a:pt x="3" y="109"/>
                    </a:lnTo>
                    <a:lnTo>
                      <a:pt x="4" y="106"/>
                    </a:lnTo>
                    <a:lnTo>
                      <a:pt x="7" y="105"/>
                    </a:lnTo>
                    <a:lnTo>
                      <a:pt x="11" y="102"/>
                    </a:lnTo>
                    <a:lnTo>
                      <a:pt x="11" y="93"/>
                    </a:lnTo>
                    <a:lnTo>
                      <a:pt x="13" y="89"/>
                    </a:lnTo>
                    <a:lnTo>
                      <a:pt x="17" y="86"/>
                    </a:lnTo>
                    <a:lnTo>
                      <a:pt x="17" y="85"/>
                    </a:lnTo>
                    <a:lnTo>
                      <a:pt x="24" y="80"/>
                    </a:lnTo>
                    <a:lnTo>
                      <a:pt x="33" y="80"/>
                    </a:lnTo>
                    <a:lnTo>
                      <a:pt x="39" y="85"/>
                    </a:lnTo>
                    <a:lnTo>
                      <a:pt x="40" y="85"/>
                    </a:lnTo>
                    <a:lnTo>
                      <a:pt x="43" y="80"/>
                    </a:lnTo>
                    <a:lnTo>
                      <a:pt x="43" y="74"/>
                    </a:lnTo>
                    <a:lnTo>
                      <a:pt x="45" y="74"/>
                    </a:lnTo>
                    <a:lnTo>
                      <a:pt x="48" y="71"/>
                    </a:lnTo>
                    <a:lnTo>
                      <a:pt x="51" y="71"/>
                    </a:lnTo>
                    <a:lnTo>
                      <a:pt x="52" y="70"/>
                    </a:lnTo>
                    <a:lnTo>
                      <a:pt x="52" y="63"/>
                    </a:lnTo>
                    <a:lnTo>
                      <a:pt x="55" y="60"/>
                    </a:lnTo>
                    <a:lnTo>
                      <a:pt x="61" y="60"/>
                    </a:lnTo>
                    <a:lnTo>
                      <a:pt x="61" y="53"/>
                    </a:lnTo>
                    <a:lnTo>
                      <a:pt x="62" y="51"/>
                    </a:lnTo>
                    <a:lnTo>
                      <a:pt x="74" y="51"/>
                    </a:lnTo>
                    <a:lnTo>
                      <a:pt x="74" y="56"/>
                    </a:lnTo>
                    <a:lnTo>
                      <a:pt x="75" y="58"/>
                    </a:lnTo>
                    <a:lnTo>
                      <a:pt x="82" y="58"/>
                    </a:lnTo>
                    <a:lnTo>
                      <a:pt x="88" y="60"/>
                    </a:lnTo>
                    <a:lnTo>
                      <a:pt x="101" y="60"/>
                    </a:lnTo>
                    <a:lnTo>
                      <a:pt x="103" y="64"/>
                    </a:lnTo>
                    <a:lnTo>
                      <a:pt x="103" y="70"/>
                    </a:lnTo>
                    <a:lnTo>
                      <a:pt x="106" y="76"/>
                    </a:lnTo>
                    <a:lnTo>
                      <a:pt x="107" y="80"/>
                    </a:lnTo>
                    <a:lnTo>
                      <a:pt x="110" y="80"/>
                    </a:lnTo>
                    <a:lnTo>
                      <a:pt x="111" y="82"/>
                    </a:lnTo>
                    <a:lnTo>
                      <a:pt x="114" y="82"/>
                    </a:lnTo>
                    <a:lnTo>
                      <a:pt x="116" y="80"/>
                    </a:lnTo>
                    <a:lnTo>
                      <a:pt x="124" y="77"/>
                    </a:lnTo>
                    <a:lnTo>
                      <a:pt x="127" y="77"/>
                    </a:lnTo>
                    <a:lnTo>
                      <a:pt x="129" y="80"/>
                    </a:lnTo>
                    <a:lnTo>
                      <a:pt x="137" y="80"/>
                    </a:lnTo>
                    <a:lnTo>
                      <a:pt x="142" y="77"/>
                    </a:lnTo>
                    <a:lnTo>
                      <a:pt x="142" y="76"/>
                    </a:lnTo>
                    <a:lnTo>
                      <a:pt x="146" y="76"/>
                    </a:lnTo>
                    <a:lnTo>
                      <a:pt x="148" y="73"/>
                    </a:lnTo>
                    <a:lnTo>
                      <a:pt x="151" y="76"/>
                    </a:lnTo>
                    <a:lnTo>
                      <a:pt x="151" y="77"/>
                    </a:lnTo>
                    <a:lnTo>
                      <a:pt x="155" y="77"/>
                    </a:lnTo>
                    <a:lnTo>
                      <a:pt x="159" y="79"/>
                    </a:lnTo>
                    <a:lnTo>
                      <a:pt x="177" y="79"/>
                    </a:lnTo>
                    <a:lnTo>
                      <a:pt x="178" y="76"/>
                    </a:lnTo>
                    <a:lnTo>
                      <a:pt x="184" y="74"/>
                    </a:lnTo>
                    <a:lnTo>
                      <a:pt x="187" y="71"/>
                    </a:lnTo>
                    <a:lnTo>
                      <a:pt x="188" y="71"/>
                    </a:lnTo>
                    <a:lnTo>
                      <a:pt x="193" y="74"/>
                    </a:lnTo>
                    <a:lnTo>
                      <a:pt x="193" y="71"/>
                    </a:lnTo>
                    <a:lnTo>
                      <a:pt x="195" y="71"/>
                    </a:lnTo>
                    <a:lnTo>
                      <a:pt x="195" y="70"/>
                    </a:lnTo>
                    <a:lnTo>
                      <a:pt x="200" y="70"/>
                    </a:lnTo>
                    <a:lnTo>
                      <a:pt x="204" y="67"/>
                    </a:lnTo>
                    <a:lnTo>
                      <a:pt x="210" y="63"/>
                    </a:lnTo>
                    <a:lnTo>
                      <a:pt x="213" y="60"/>
                    </a:lnTo>
                    <a:lnTo>
                      <a:pt x="213" y="51"/>
                    </a:lnTo>
                    <a:lnTo>
                      <a:pt x="214" y="51"/>
                    </a:lnTo>
                    <a:lnTo>
                      <a:pt x="214" y="48"/>
                    </a:lnTo>
                    <a:lnTo>
                      <a:pt x="217" y="48"/>
                    </a:lnTo>
                    <a:lnTo>
                      <a:pt x="219" y="47"/>
                    </a:lnTo>
                    <a:lnTo>
                      <a:pt x="222" y="44"/>
                    </a:lnTo>
                    <a:lnTo>
                      <a:pt x="222" y="38"/>
                    </a:lnTo>
                    <a:lnTo>
                      <a:pt x="226" y="38"/>
                    </a:lnTo>
                    <a:lnTo>
                      <a:pt x="227" y="42"/>
                    </a:lnTo>
                    <a:lnTo>
                      <a:pt x="227" y="38"/>
                    </a:lnTo>
                    <a:lnTo>
                      <a:pt x="230" y="38"/>
                    </a:lnTo>
                    <a:lnTo>
                      <a:pt x="230" y="37"/>
                    </a:lnTo>
                    <a:lnTo>
                      <a:pt x="227" y="32"/>
                    </a:lnTo>
                    <a:lnTo>
                      <a:pt x="230" y="32"/>
                    </a:lnTo>
                    <a:lnTo>
                      <a:pt x="236" y="34"/>
                    </a:lnTo>
                    <a:lnTo>
                      <a:pt x="239" y="32"/>
                    </a:lnTo>
                    <a:lnTo>
                      <a:pt x="240" y="32"/>
                    </a:lnTo>
                    <a:lnTo>
                      <a:pt x="240" y="24"/>
                    </a:lnTo>
                    <a:lnTo>
                      <a:pt x="246" y="24"/>
                    </a:lnTo>
                    <a:lnTo>
                      <a:pt x="246" y="19"/>
                    </a:lnTo>
                    <a:lnTo>
                      <a:pt x="252" y="15"/>
                    </a:lnTo>
                    <a:lnTo>
                      <a:pt x="261" y="15"/>
                    </a:lnTo>
                    <a:lnTo>
                      <a:pt x="262" y="18"/>
                    </a:lnTo>
                    <a:lnTo>
                      <a:pt x="265" y="19"/>
                    </a:lnTo>
                    <a:lnTo>
                      <a:pt x="272" y="19"/>
                    </a:lnTo>
                    <a:lnTo>
                      <a:pt x="275" y="18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4" y="18"/>
                    </a:lnTo>
                    <a:lnTo>
                      <a:pt x="285" y="22"/>
                    </a:lnTo>
                    <a:lnTo>
                      <a:pt x="297" y="22"/>
                    </a:lnTo>
                    <a:lnTo>
                      <a:pt x="298" y="18"/>
                    </a:lnTo>
                    <a:lnTo>
                      <a:pt x="297" y="16"/>
                    </a:lnTo>
                    <a:lnTo>
                      <a:pt x="297" y="13"/>
                    </a:lnTo>
                    <a:lnTo>
                      <a:pt x="298" y="12"/>
                    </a:lnTo>
                    <a:lnTo>
                      <a:pt x="298" y="2"/>
                    </a:lnTo>
                    <a:lnTo>
                      <a:pt x="303" y="2"/>
                    </a:lnTo>
                    <a:lnTo>
                      <a:pt x="306" y="5"/>
                    </a:lnTo>
                    <a:lnTo>
                      <a:pt x="313" y="8"/>
                    </a:lnTo>
                    <a:lnTo>
                      <a:pt x="317" y="9"/>
                    </a:lnTo>
                    <a:lnTo>
                      <a:pt x="317" y="13"/>
                    </a:lnTo>
                    <a:lnTo>
                      <a:pt x="333" y="13"/>
                    </a:lnTo>
                    <a:lnTo>
                      <a:pt x="333" y="22"/>
                    </a:lnTo>
                    <a:lnTo>
                      <a:pt x="335" y="24"/>
                    </a:lnTo>
                    <a:lnTo>
                      <a:pt x="342" y="24"/>
                    </a:lnTo>
                    <a:lnTo>
                      <a:pt x="342" y="28"/>
                    </a:lnTo>
                    <a:lnTo>
                      <a:pt x="346" y="28"/>
                    </a:lnTo>
                    <a:lnTo>
                      <a:pt x="352" y="27"/>
                    </a:lnTo>
                    <a:lnTo>
                      <a:pt x="356" y="24"/>
                    </a:lnTo>
                    <a:lnTo>
                      <a:pt x="358" y="27"/>
                    </a:lnTo>
                    <a:lnTo>
                      <a:pt x="358" y="28"/>
                    </a:lnTo>
                    <a:lnTo>
                      <a:pt x="361" y="28"/>
                    </a:lnTo>
                    <a:lnTo>
                      <a:pt x="361" y="31"/>
                    </a:lnTo>
                    <a:lnTo>
                      <a:pt x="362" y="28"/>
                    </a:lnTo>
                    <a:lnTo>
                      <a:pt x="365" y="27"/>
                    </a:lnTo>
                    <a:lnTo>
                      <a:pt x="367" y="27"/>
                    </a:lnTo>
                    <a:lnTo>
                      <a:pt x="371" y="28"/>
                    </a:lnTo>
                    <a:lnTo>
                      <a:pt x="375" y="28"/>
                    </a:lnTo>
                    <a:lnTo>
                      <a:pt x="375" y="27"/>
                    </a:lnTo>
                    <a:lnTo>
                      <a:pt x="380" y="24"/>
                    </a:lnTo>
                    <a:lnTo>
                      <a:pt x="382" y="24"/>
                    </a:lnTo>
                    <a:lnTo>
                      <a:pt x="387" y="27"/>
                    </a:lnTo>
                    <a:lnTo>
                      <a:pt x="393" y="27"/>
                    </a:lnTo>
                    <a:lnTo>
                      <a:pt x="394" y="28"/>
                    </a:lnTo>
                    <a:lnTo>
                      <a:pt x="398" y="31"/>
                    </a:lnTo>
                    <a:lnTo>
                      <a:pt x="407" y="32"/>
                    </a:lnTo>
                    <a:lnTo>
                      <a:pt x="413" y="35"/>
                    </a:lnTo>
                    <a:lnTo>
                      <a:pt x="439" y="35"/>
                    </a:lnTo>
                    <a:lnTo>
                      <a:pt x="439" y="31"/>
                    </a:lnTo>
                    <a:lnTo>
                      <a:pt x="446" y="31"/>
                    </a:lnTo>
                    <a:lnTo>
                      <a:pt x="448" y="28"/>
                    </a:lnTo>
                    <a:lnTo>
                      <a:pt x="448" y="27"/>
                    </a:lnTo>
                    <a:lnTo>
                      <a:pt x="451" y="24"/>
                    </a:lnTo>
                    <a:lnTo>
                      <a:pt x="452" y="24"/>
                    </a:lnTo>
                    <a:lnTo>
                      <a:pt x="452" y="22"/>
                    </a:lnTo>
                    <a:lnTo>
                      <a:pt x="456" y="22"/>
                    </a:lnTo>
                    <a:lnTo>
                      <a:pt x="452" y="18"/>
                    </a:lnTo>
                    <a:lnTo>
                      <a:pt x="452" y="16"/>
                    </a:lnTo>
                    <a:lnTo>
                      <a:pt x="446" y="16"/>
                    </a:lnTo>
                    <a:lnTo>
                      <a:pt x="446" y="18"/>
                    </a:lnTo>
                    <a:lnTo>
                      <a:pt x="442" y="18"/>
                    </a:lnTo>
                    <a:lnTo>
                      <a:pt x="442" y="16"/>
                    </a:lnTo>
                    <a:lnTo>
                      <a:pt x="443" y="13"/>
                    </a:lnTo>
                    <a:lnTo>
                      <a:pt x="446" y="12"/>
                    </a:lnTo>
                    <a:lnTo>
                      <a:pt x="451" y="12"/>
                    </a:lnTo>
                    <a:lnTo>
                      <a:pt x="459" y="9"/>
                    </a:lnTo>
                    <a:lnTo>
                      <a:pt x="464" y="8"/>
                    </a:lnTo>
                    <a:lnTo>
                      <a:pt x="465" y="8"/>
                    </a:lnTo>
                    <a:lnTo>
                      <a:pt x="465" y="12"/>
                    </a:lnTo>
                    <a:lnTo>
                      <a:pt x="468" y="13"/>
                    </a:lnTo>
                    <a:lnTo>
                      <a:pt x="469" y="13"/>
                    </a:lnTo>
                    <a:lnTo>
                      <a:pt x="472" y="9"/>
                    </a:lnTo>
                    <a:lnTo>
                      <a:pt x="475" y="8"/>
                    </a:lnTo>
                    <a:lnTo>
                      <a:pt x="480" y="3"/>
                    </a:lnTo>
                    <a:lnTo>
                      <a:pt x="482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368">
                <a:extLst>
                  <a:ext uri="{FF2B5EF4-FFF2-40B4-BE49-F238E27FC236}">
                    <a16:creationId xmlns:a16="http://schemas.microsoft.com/office/drawing/2014/main" id="{6954B1F9-AF32-4420-BBEC-7FE3AE48A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" y="2076"/>
                <a:ext cx="1060" cy="705"/>
              </a:xfrm>
              <a:custGeom>
                <a:avLst/>
                <a:gdLst>
                  <a:gd name="T0" fmla="*/ 538 w 1060"/>
                  <a:gd name="T1" fmla="*/ 6 h 705"/>
                  <a:gd name="T2" fmla="*/ 595 w 1060"/>
                  <a:gd name="T3" fmla="*/ 18 h 705"/>
                  <a:gd name="T4" fmla="*/ 642 w 1060"/>
                  <a:gd name="T5" fmla="*/ 58 h 705"/>
                  <a:gd name="T6" fmla="*/ 695 w 1060"/>
                  <a:gd name="T7" fmla="*/ 81 h 705"/>
                  <a:gd name="T8" fmla="*/ 738 w 1060"/>
                  <a:gd name="T9" fmla="*/ 83 h 705"/>
                  <a:gd name="T10" fmla="*/ 795 w 1060"/>
                  <a:gd name="T11" fmla="*/ 70 h 705"/>
                  <a:gd name="T12" fmla="*/ 812 w 1060"/>
                  <a:gd name="T13" fmla="*/ 123 h 705"/>
                  <a:gd name="T14" fmla="*/ 848 w 1060"/>
                  <a:gd name="T15" fmla="*/ 161 h 705"/>
                  <a:gd name="T16" fmla="*/ 877 w 1060"/>
                  <a:gd name="T17" fmla="*/ 206 h 705"/>
                  <a:gd name="T18" fmla="*/ 889 w 1060"/>
                  <a:gd name="T19" fmla="*/ 247 h 705"/>
                  <a:gd name="T20" fmla="*/ 919 w 1060"/>
                  <a:gd name="T21" fmla="*/ 215 h 705"/>
                  <a:gd name="T22" fmla="*/ 980 w 1060"/>
                  <a:gd name="T23" fmla="*/ 207 h 705"/>
                  <a:gd name="T24" fmla="*/ 1021 w 1060"/>
                  <a:gd name="T25" fmla="*/ 219 h 705"/>
                  <a:gd name="T26" fmla="*/ 1032 w 1060"/>
                  <a:gd name="T27" fmla="*/ 258 h 705"/>
                  <a:gd name="T28" fmla="*/ 1024 w 1060"/>
                  <a:gd name="T29" fmla="*/ 305 h 705"/>
                  <a:gd name="T30" fmla="*/ 1058 w 1060"/>
                  <a:gd name="T31" fmla="*/ 360 h 705"/>
                  <a:gd name="T32" fmla="*/ 1053 w 1060"/>
                  <a:gd name="T33" fmla="*/ 412 h 705"/>
                  <a:gd name="T34" fmla="*/ 1015 w 1060"/>
                  <a:gd name="T35" fmla="*/ 429 h 705"/>
                  <a:gd name="T36" fmla="*/ 977 w 1060"/>
                  <a:gd name="T37" fmla="*/ 423 h 705"/>
                  <a:gd name="T38" fmla="*/ 976 w 1060"/>
                  <a:gd name="T39" fmla="*/ 452 h 705"/>
                  <a:gd name="T40" fmla="*/ 982 w 1060"/>
                  <a:gd name="T41" fmla="*/ 492 h 705"/>
                  <a:gd name="T42" fmla="*/ 947 w 1060"/>
                  <a:gd name="T43" fmla="*/ 535 h 705"/>
                  <a:gd name="T44" fmla="*/ 880 w 1060"/>
                  <a:gd name="T45" fmla="*/ 535 h 705"/>
                  <a:gd name="T46" fmla="*/ 853 w 1060"/>
                  <a:gd name="T47" fmla="*/ 518 h 705"/>
                  <a:gd name="T48" fmla="*/ 837 w 1060"/>
                  <a:gd name="T49" fmla="*/ 457 h 705"/>
                  <a:gd name="T50" fmla="*/ 789 w 1060"/>
                  <a:gd name="T51" fmla="*/ 441 h 705"/>
                  <a:gd name="T52" fmla="*/ 712 w 1060"/>
                  <a:gd name="T53" fmla="*/ 435 h 705"/>
                  <a:gd name="T54" fmla="*/ 624 w 1060"/>
                  <a:gd name="T55" fmla="*/ 426 h 705"/>
                  <a:gd name="T56" fmla="*/ 555 w 1060"/>
                  <a:gd name="T57" fmla="*/ 445 h 705"/>
                  <a:gd name="T58" fmla="*/ 516 w 1060"/>
                  <a:gd name="T59" fmla="*/ 479 h 705"/>
                  <a:gd name="T60" fmla="*/ 499 w 1060"/>
                  <a:gd name="T61" fmla="*/ 519 h 705"/>
                  <a:gd name="T62" fmla="*/ 516 w 1060"/>
                  <a:gd name="T63" fmla="*/ 557 h 705"/>
                  <a:gd name="T64" fmla="*/ 531 w 1060"/>
                  <a:gd name="T65" fmla="*/ 626 h 705"/>
                  <a:gd name="T66" fmla="*/ 484 w 1060"/>
                  <a:gd name="T67" fmla="*/ 668 h 705"/>
                  <a:gd name="T68" fmla="*/ 370 w 1060"/>
                  <a:gd name="T69" fmla="*/ 680 h 705"/>
                  <a:gd name="T70" fmla="*/ 274 w 1060"/>
                  <a:gd name="T71" fmla="*/ 695 h 705"/>
                  <a:gd name="T72" fmla="*/ 187 w 1060"/>
                  <a:gd name="T73" fmla="*/ 693 h 705"/>
                  <a:gd name="T74" fmla="*/ 145 w 1060"/>
                  <a:gd name="T75" fmla="*/ 647 h 705"/>
                  <a:gd name="T76" fmla="*/ 106 w 1060"/>
                  <a:gd name="T77" fmla="*/ 689 h 705"/>
                  <a:gd name="T78" fmla="*/ 74 w 1060"/>
                  <a:gd name="T79" fmla="*/ 657 h 705"/>
                  <a:gd name="T80" fmla="*/ 9 w 1060"/>
                  <a:gd name="T81" fmla="*/ 631 h 705"/>
                  <a:gd name="T82" fmla="*/ 31 w 1060"/>
                  <a:gd name="T83" fmla="*/ 568 h 705"/>
                  <a:gd name="T84" fmla="*/ 32 w 1060"/>
                  <a:gd name="T85" fmla="*/ 518 h 705"/>
                  <a:gd name="T86" fmla="*/ 45 w 1060"/>
                  <a:gd name="T87" fmla="*/ 467 h 705"/>
                  <a:gd name="T88" fmla="*/ 65 w 1060"/>
                  <a:gd name="T89" fmla="*/ 442 h 705"/>
                  <a:gd name="T90" fmla="*/ 89 w 1060"/>
                  <a:gd name="T91" fmla="*/ 431 h 705"/>
                  <a:gd name="T92" fmla="*/ 135 w 1060"/>
                  <a:gd name="T93" fmla="*/ 413 h 705"/>
                  <a:gd name="T94" fmla="*/ 161 w 1060"/>
                  <a:gd name="T95" fmla="*/ 376 h 705"/>
                  <a:gd name="T96" fmla="*/ 148 w 1060"/>
                  <a:gd name="T97" fmla="*/ 323 h 705"/>
                  <a:gd name="T98" fmla="*/ 184 w 1060"/>
                  <a:gd name="T99" fmla="*/ 254 h 705"/>
                  <a:gd name="T100" fmla="*/ 221 w 1060"/>
                  <a:gd name="T101" fmla="*/ 223 h 705"/>
                  <a:gd name="T102" fmla="*/ 192 w 1060"/>
                  <a:gd name="T103" fmla="*/ 196 h 705"/>
                  <a:gd name="T104" fmla="*/ 192 w 1060"/>
                  <a:gd name="T105" fmla="*/ 167 h 705"/>
                  <a:gd name="T106" fmla="*/ 248 w 1060"/>
                  <a:gd name="T107" fmla="*/ 152 h 705"/>
                  <a:gd name="T108" fmla="*/ 318 w 1060"/>
                  <a:gd name="T109" fmla="*/ 155 h 705"/>
                  <a:gd name="T110" fmla="*/ 368 w 1060"/>
                  <a:gd name="T111" fmla="*/ 176 h 705"/>
                  <a:gd name="T112" fmla="*/ 364 w 1060"/>
                  <a:gd name="T113" fmla="*/ 122 h 705"/>
                  <a:gd name="T114" fmla="*/ 389 w 1060"/>
                  <a:gd name="T115" fmla="*/ 65 h 705"/>
                  <a:gd name="T116" fmla="*/ 413 w 1060"/>
                  <a:gd name="T117" fmla="*/ 54 h 705"/>
                  <a:gd name="T118" fmla="*/ 467 w 1060"/>
                  <a:gd name="T119" fmla="*/ 28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0" h="705">
                    <a:moveTo>
                      <a:pt x="499" y="0"/>
                    </a:moveTo>
                    <a:lnTo>
                      <a:pt x="505" y="0"/>
                    </a:lnTo>
                    <a:lnTo>
                      <a:pt x="509" y="5"/>
                    </a:lnTo>
                    <a:lnTo>
                      <a:pt x="515" y="5"/>
                    </a:lnTo>
                    <a:lnTo>
                      <a:pt x="518" y="6"/>
                    </a:lnTo>
                    <a:lnTo>
                      <a:pt x="515" y="9"/>
                    </a:lnTo>
                    <a:lnTo>
                      <a:pt x="509" y="9"/>
                    </a:lnTo>
                    <a:lnTo>
                      <a:pt x="509" y="10"/>
                    </a:lnTo>
                    <a:lnTo>
                      <a:pt x="510" y="13"/>
                    </a:lnTo>
                    <a:lnTo>
                      <a:pt x="522" y="13"/>
                    </a:lnTo>
                    <a:lnTo>
                      <a:pt x="523" y="10"/>
                    </a:lnTo>
                    <a:lnTo>
                      <a:pt x="523" y="9"/>
                    </a:lnTo>
                    <a:lnTo>
                      <a:pt x="526" y="6"/>
                    </a:lnTo>
                    <a:lnTo>
                      <a:pt x="526" y="5"/>
                    </a:lnTo>
                    <a:lnTo>
                      <a:pt x="532" y="5"/>
                    </a:lnTo>
                    <a:lnTo>
                      <a:pt x="534" y="6"/>
                    </a:lnTo>
                    <a:lnTo>
                      <a:pt x="538" y="6"/>
                    </a:lnTo>
                    <a:lnTo>
                      <a:pt x="541" y="9"/>
                    </a:lnTo>
                    <a:lnTo>
                      <a:pt x="541" y="10"/>
                    </a:lnTo>
                    <a:lnTo>
                      <a:pt x="542" y="13"/>
                    </a:lnTo>
                    <a:lnTo>
                      <a:pt x="552" y="13"/>
                    </a:lnTo>
                    <a:lnTo>
                      <a:pt x="555" y="10"/>
                    </a:lnTo>
                    <a:lnTo>
                      <a:pt x="557" y="9"/>
                    </a:lnTo>
                    <a:lnTo>
                      <a:pt x="557" y="6"/>
                    </a:lnTo>
                    <a:lnTo>
                      <a:pt x="561" y="6"/>
                    </a:lnTo>
                    <a:lnTo>
                      <a:pt x="564" y="9"/>
                    </a:lnTo>
                    <a:lnTo>
                      <a:pt x="563" y="10"/>
                    </a:lnTo>
                    <a:lnTo>
                      <a:pt x="563" y="13"/>
                    </a:lnTo>
                    <a:lnTo>
                      <a:pt x="567" y="13"/>
                    </a:lnTo>
                    <a:lnTo>
                      <a:pt x="576" y="10"/>
                    </a:lnTo>
                    <a:lnTo>
                      <a:pt x="581" y="13"/>
                    </a:lnTo>
                    <a:lnTo>
                      <a:pt x="590" y="13"/>
                    </a:lnTo>
                    <a:lnTo>
                      <a:pt x="595" y="15"/>
                    </a:lnTo>
                    <a:lnTo>
                      <a:pt x="595" y="18"/>
                    </a:lnTo>
                    <a:lnTo>
                      <a:pt x="596" y="18"/>
                    </a:lnTo>
                    <a:lnTo>
                      <a:pt x="599" y="19"/>
                    </a:lnTo>
                    <a:lnTo>
                      <a:pt x="599" y="23"/>
                    </a:lnTo>
                    <a:lnTo>
                      <a:pt x="596" y="25"/>
                    </a:lnTo>
                    <a:lnTo>
                      <a:pt x="595" y="28"/>
                    </a:lnTo>
                    <a:lnTo>
                      <a:pt x="596" y="29"/>
                    </a:lnTo>
                    <a:lnTo>
                      <a:pt x="600" y="29"/>
                    </a:lnTo>
                    <a:lnTo>
                      <a:pt x="603" y="32"/>
                    </a:lnTo>
                    <a:lnTo>
                      <a:pt x="608" y="32"/>
                    </a:lnTo>
                    <a:lnTo>
                      <a:pt x="609" y="34"/>
                    </a:lnTo>
                    <a:lnTo>
                      <a:pt x="615" y="36"/>
                    </a:lnTo>
                    <a:lnTo>
                      <a:pt x="624" y="47"/>
                    </a:lnTo>
                    <a:lnTo>
                      <a:pt x="628" y="49"/>
                    </a:lnTo>
                    <a:lnTo>
                      <a:pt x="634" y="51"/>
                    </a:lnTo>
                    <a:lnTo>
                      <a:pt x="635" y="54"/>
                    </a:lnTo>
                    <a:lnTo>
                      <a:pt x="639" y="55"/>
                    </a:lnTo>
                    <a:lnTo>
                      <a:pt x="642" y="58"/>
                    </a:lnTo>
                    <a:lnTo>
                      <a:pt x="647" y="58"/>
                    </a:lnTo>
                    <a:lnTo>
                      <a:pt x="651" y="63"/>
                    </a:lnTo>
                    <a:lnTo>
                      <a:pt x="651" y="65"/>
                    </a:lnTo>
                    <a:lnTo>
                      <a:pt x="658" y="65"/>
                    </a:lnTo>
                    <a:lnTo>
                      <a:pt x="658" y="68"/>
                    </a:lnTo>
                    <a:lnTo>
                      <a:pt x="661" y="68"/>
                    </a:lnTo>
                    <a:lnTo>
                      <a:pt x="661" y="70"/>
                    </a:lnTo>
                    <a:lnTo>
                      <a:pt x="663" y="73"/>
                    </a:lnTo>
                    <a:lnTo>
                      <a:pt x="667" y="73"/>
                    </a:lnTo>
                    <a:lnTo>
                      <a:pt x="670" y="74"/>
                    </a:lnTo>
                    <a:lnTo>
                      <a:pt x="671" y="77"/>
                    </a:lnTo>
                    <a:lnTo>
                      <a:pt x="673" y="78"/>
                    </a:lnTo>
                    <a:lnTo>
                      <a:pt x="677" y="78"/>
                    </a:lnTo>
                    <a:lnTo>
                      <a:pt x="680" y="77"/>
                    </a:lnTo>
                    <a:lnTo>
                      <a:pt x="686" y="77"/>
                    </a:lnTo>
                    <a:lnTo>
                      <a:pt x="690" y="78"/>
                    </a:lnTo>
                    <a:lnTo>
                      <a:pt x="695" y="81"/>
                    </a:lnTo>
                    <a:lnTo>
                      <a:pt x="700" y="81"/>
                    </a:lnTo>
                    <a:lnTo>
                      <a:pt x="700" y="78"/>
                    </a:lnTo>
                    <a:lnTo>
                      <a:pt x="702" y="77"/>
                    </a:lnTo>
                    <a:lnTo>
                      <a:pt x="706" y="77"/>
                    </a:lnTo>
                    <a:lnTo>
                      <a:pt x="709" y="78"/>
                    </a:lnTo>
                    <a:lnTo>
                      <a:pt x="709" y="81"/>
                    </a:lnTo>
                    <a:lnTo>
                      <a:pt x="710" y="83"/>
                    </a:lnTo>
                    <a:lnTo>
                      <a:pt x="715" y="83"/>
                    </a:lnTo>
                    <a:lnTo>
                      <a:pt x="715" y="77"/>
                    </a:lnTo>
                    <a:lnTo>
                      <a:pt x="728" y="77"/>
                    </a:lnTo>
                    <a:lnTo>
                      <a:pt x="728" y="81"/>
                    </a:lnTo>
                    <a:lnTo>
                      <a:pt x="725" y="83"/>
                    </a:lnTo>
                    <a:lnTo>
                      <a:pt x="725" y="87"/>
                    </a:lnTo>
                    <a:lnTo>
                      <a:pt x="729" y="87"/>
                    </a:lnTo>
                    <a:lnTo>
                      <a:pt x="732" y="81"/>
                    </a:lnTo>
                    <a:lnTo>
                      <a:pt x="734" y="81"/>
                    </a:lnTo>
                    <a:lnTo>
                      <a:pt x="738" y="83"/>
                    </a:lnTo>
                    <a:lnTo>
                      <a:pt x="742" y="83"/>
                    </a:lnTo>
                    <a:lnTo>
                      <a:pt x="744" y="87"/>
                    </a:lnTo>
                    <a:lnTo>
                      <a:pt x="747" y="87"/>
                    </a:lnTo>
                    <a:lnTo>
                      <a:pt x="748" y="89"/>
                    </a:lnTo>
                    <a:lnTo>
                      <a:pt x="748" y="96"/>
                    </a:lnTo>
                    <a:lnTo>
                      <a:pt x="755" y="96"/>
                    </a:lnTo>
                    <a:lnTo>
                      <a:pt x="757" y="93"/>
                    </a:lnTo>
                    <a:lnTo>
                      <a:pt x="761" y="89"/>
                    </a:lnTo>
                    <a:lnTo>
                      <a:pt x="761" y="87"/>
                    </a:lnTo>
                    <a:lnTo>
                      <a:pt x="767" y="87"/>
                    </a:lnTo>
                    <a:lnTo>
                      <a:pt x="774" y="78"/>
                    </a:lnTo>
                    <a:lnTo>
                      <a:pt x="786" y="78"/>
                    </a:lnTo>
                    <a:lnTo>
                      <a:pt x="789" y="76"/>
                    </a:lnTo>
                    <a:lnTo>
                      <a:pt x="790" y="74"/>
                    </a:lnTo>
                    <a:lnTo>
                      <a:pt x="793" y="70"/>
                    </a:lnTo>
                    <a:lnTo>
                      <a:pt x="793" y="67"/>
                    </a:lnTo>
                    <a:lnTo>
                      <a:pt x="795" y="70"/>
                    </a:lnTo>
                    <a:lnTo>
                      <a:pt x="799" y="71"/>
                    </a:lnTo>
                    <a:lnTo>
                      <a:pt x="803" y="71"/>
                    </a:lnTo>
                    <a:lnTo>
                      <a:pt x="803" y="78"/>
                    </a:lnTo>
                    <a:lnTo>
                      <a:pt x="805" y="80"/>
                    </a:lnTo>
                    <a:lnTo>
                      <a:pt x="808" y="87"/>
                    </a:lnTo>
                    <a:lnTo>
                      <a:pt x="808" y="92"/>
                    </a:lnTo>
                    <a:lnTo>
                      <a:pt x="813" y="96"/>
                    </a:lnTo>
                    <a:lnTo>
                      <a:pt x="816" y="97"/>
                    </a:lnTo>
                    <a:lnTo>
                      <a:pt x="813" y="100"/>
                    </a:lnTo>
                    <a:lnTo>
                      <a:pt x="809" y="105"/>
                    </a:lnTo>
                    <a:lnTo>
                      <a:pt x="809" y="112"/>
                    </a:lnTo>
                    <a:lnTo>
                      <a:pt x="812" y="112"/>
                    </a:lnTo>
                    <a:lnTo>
                      <a:pt x="813" y="115"/>
                    </a:lnTo>
                    <a:lnTo>
                      <a:pt x="816" y="115"/>
                    </a:lnTo>
                    <a:lnTo>
                      <a:pt x="813" y="119"/>
                    </a:lnTo>
                    <a:lnTo>
                      <a:pt x="812" y="122"/>
                    </a:lnTo>
                    <a:lnTo>
                      <a:pt x="812" y="123"/>
                    </a:lnTo>
                    <a:lnTo>
                      <a:pt x="813" y="128"/>
                    </a:lnTo>
                    <a:lnTo>
                      <a:pt x="819" y="128"/>
                    </a:lnTo>
                    <a:lnTo>
                      <a:pt x="824" y="129"/>
                    </a:lnTo>
                    <a:lnTo>
                      <a:pt x="825" y="132"/>
                    </a:lnTo>
                    <a:lnTo>
                      <a:pt x="825" y="134"/>
                    </a:lnTo>
                    <a:lnTo>
                      <a:pt x="824" y="136"/>
                    </a:lnTo>
                    <a:lnTo>
                      <a:pt x="824" y="138"/>
                    </a:lnTo>
                    <a:lnTo>
                      <a:pt x="825" y="141"/>
                    </a:lnTo>
                    <a:lnTo>
                      <a:pt x="834" y="141"/>
                    </a:lnTo>
                    <a:lnTo>
                      <a:pt x="838" y="138"/>
                    </a:lnTo>
                    <a:lnTo>
                      <a:pt x="842" y="138"/>
                    </a:lnTo>
                    <a:lnTo>
                      <a:pt x="842" y="141"/>
                    </a:lnTo>
                    <a:lnTo>
                      <a:pt x="844" y="145"/>
                    </a:lnTo>
                    <a:lnTo>
                      <a:pt x="847" y="147"/>
                    </a:lnTo>
                    <a:lnTo>
                      <a:pt x="847" y="152"/>
                    </a:lnTo>
                    <a:lnTo>
                      <a:pt x="844" y="157"/>
                    </a:lnTo>
                    <a:lnTo>
                      <a:pt x="848" y="161"/>
                    </a:lnTo>
                    <a:lnTo>
                      <a:pt x="848" y="167"/>
                    </a:lnTo>
                    <a:lnTo>
                      <a:pt x="847" y="170"/>
                    </a:lnTo>
                    <a:lnTo>
                      <a:pt x="847" y="174"/>
                    </a:lnTo>
                    <a:lnTo>
                      <a:pt x="848" y="177"/>
                    </a:lnTo>
                    <a:lnTo>
                      <a:pt x="855" y="181"/>
                    </a:lnTo>
                    <a:lnTo>
                      <a:pt x="857" y="183"/>
                    </a:lnTo>
                    <a:lnTo>
                      <a:pt x="867" y="192"/>
                    </a:lnTo>
                    <a:lnTo>
                      <a:pt x="868" y="193"/>
                    </a:lnTo>
                    <a:lnTo>
                      <a:pt x="871" y="193"/>
                    </a:lnTo>
                    <a:lnTo>
                      <a:pt x="876" y="196"/>
                    </a:lnTo>
                    <a:lnTo>
                      <a:pt x="880" y="196"/>
                    </a:lnTo>
                    <a:lnTo>
                      <a:pt x="880" y="197"/>
                    </a:lnTo>
                    <a:lnTo>
                      <a:pt x="882" y="200"/>
                    </a:lnTo>
                    <a:lnTo>
                      <a:pt x="880" y="200"/>
                    </a:lnTo>
                    <a:lnTo>
                      <a:pt x="877" y="202"/>
                    </a:lnTo>
                    <a:lnTo>
                      <a:pt x="876" y="202"/>
                    </a:lnTo>
                    <a:lnTo>
                      <a:pt x="877" y="206"/>
                    </a:lnTo>
                    <a:lnTo>
                      <a:pt x="876" y="209"/>
                    </a:lnTo>
                    <a:lnTo>
                      <a:pt x="876" y="218"/>
                    </a:lnTo>
                    <a:lnTo>
                      <a:pt x="877" y="218"/>
                    </a:lnTo>
                    <a:lnTo>
                      <a:pt x="877" y="219"/>
                    </a:lnTo>
                    <a:lnTo>
                      <a:pt x="880" y="219"/>
                    </a:lnTo>
                    <a:lnTo>
                      <a:pt x="886" y="222"/>
                    </a:lnTo>
                    <a:lnTo>
                      <a:pt x="887" y="222"/>
                    </a:lnTo>
                    <a:lnTo>
                      <a:pt x="887" y="223"/>
                    </a:lnTo>
                    <a:lnTo>
                      <a:pt x="892" y="226"/>
                    </a:lnTo>
                    <a:lnTo>
                      <a:pt x="890" y="228"/>
                    </a:lnTo>
                    <a:lnTo>
                      <a:pt x="890" y="232"/>
                    </a:lnTo>
                    <a:lnTo>
                      <a:pt x="882" y="241"/>
                    </a:lnTo>
                    <a:lnTo>
                      <a:pt x="880" y="245"/>
                    </a:lnTo>
                    <a:lnTo>
                      <a:pt x="879" y="248"/>
                    </a:lnTo>
                    <a:lnTo>
                      <a:pt x="882" y="248"/>
                    </a:lnTo>
                    <a:lnTo>
                      <a:pt x="887" y="250"/>
                    </a:lnTo>
                    <a:lnTo>
                      <a:pt x="889" y="247"/>
                    </a:lnTo>
                    <a:lnTo>
                      <a:pt x="890" y="242"/>
                    </a:lnTo>
                    <a:lnTo>
                      <a:pt x="892" y="241"/>
                    </a:lnTo>
                    <a:lnTo>
                      <a:pt x="895" y="241"/>
                    </a:lnTo>
                    <a:lnTo>
                      <a:pt x="900" y="245"/>
                    </a:lnTo>
                    <a:lnTo>
                      <a:pt x="897" y="247"/>
                    </a:lnTo>
                    <a:lnTo>
                      <a:pt x="902" y="247"/>
                    </a:lnTo>
                    <a:lnTo>
                      <a:pt x="908" y="238"/>
                    </a:lnTo>
                    <a:lnTo>
                      <a:pt x="912" y="236"/>
                    </a:lnTo>
                    <a:lnTo>
                      <a:pt x="909" y="234"/>
                    </a:lnTo>
                    <a:lnTo>
                      <a:pt x="911" y="228"/>
                    </a:lnTo>
                    <a:lnTo>
                      <a:pt x="913" y="226"/>
                    </a:lnTo>
                    <a:lnTo>
                      <a:pt x="915" y="221"/>
                    </a:lnTo>
                    <a:lnTo>
                      <a:pt x="915" y="219"/>
                    </a:lnTo>
                    <a:lnTo>
                      <a:pt x="918" y="216"/>
                    </a:lnTo>
                    <a:lnTo>
                      <a:pt x="922" y="221"/>
                    </a:lnTo>
                    <a:lnTo>
                      <a:pt x="924" y="219"/>
                    </a:lnTo>
                    <a:lnTo>
                      <a:pt x="919" y="215"/>
                    </a:lnTo>
                    <a:lnTo>
                      <a:pt x="919" y="212"/>
                    </a:lnTo>
                    <a:lnTo>
                      <a:pt x="922" y="206"/>
                    </a:lnTo>
                    <a:lnTo>
                      <a:pt x="932" y="193"/>
                    </a:lnTo>
                    <a:lnTo>
                      <a:pt x="934" y="194"/>
                    </a:lnTo>
                    <a:lnTo>
                      <a:pt x="937" y="197"/>
                    </a:lnTo>
                    <a:lnTo>
                      <a:pt x="942" y="199"/>
                    </a:lnTo>
                    <a:lnTo>
                      <a:pt x="948" y="203"/>
                    </a:lnTo>
                    <a:lnTo>
                      <a:pt x="951" y="203"/>
                    </a:lnTo>
                    <a:lnTo>
                      <a:pt x="953" y="206"/>
                    </a:lnTo>
                    <a:lnTo>
                      <a:pt x="960" y="212"/>
                    </a:lnTo>
                    <a:lnTo>
                      <a:pt x="960" y="213"/>
                    </a:lnTo>
                    <a:lnTo>
                      <a:pt x="964" y="213"/>
                    </a:lnTo>
                    <a:lnTo>
                      <a:pt x="964" y="216"/>
                    </a:lnTo>
                    <a:lnTo>
                      <a:pt x="970" y="216"/>
                    </a:lnTo>
                    <a:lnTo>
                      <a:pt x="974" y="213"/>
                    </a:lnTo>
                    <a:lnTo>
                      <a:pt x="980" y="213"/>
                    </a:lnTo>
                    <a:lnTo>
                      <a:pt x="980" y="207"/>
                    </a:lnTo>
                    <a:lnTo>
                      <a:pt x="984" y="207"/>
                    </a:lnTo>
                    <a:lnTo>
                      <a:pt x="984" y="206"/>
                    </a:lnTo>
                    <a:lnTo>
                      <a:pt x="989" y="206"/>
                    </a:lnTo>
                    <a:lnTo>
                      <a:pt x="990" y="203"/>
                    </a:lnTo>
                    <a:lnTo>
                      <a:pt x="993" y="203"/>
                    </a:lnTo>
                    <a:lnTo>
                      <a:pt x="993" y="206"/>
                    </a:lnTo>
                    <a:lnTo>
                      <a:pt x="995" y="206"/>
                    </a:lnTo>
                    <a:lnTo>
                      <a:pt x="997" y="203"/>
                    </a:lnTo>
                    <a:lnTo>
                      <a:pt x="1002" y="203"/>
                    </a:lnTo>
                    <a:lnTo>
                      <a:pt x="1002" y="205"/>
                    </a:lnTo>
                    <a:lnTo>
                      <a:pt x="1003" y="209"/>
                    </a:lnTo>
                    <a:lnTo>
                      <a:pt x="1003" y="216"/>
                    </a:lnTo>
                    <a:lnTo>
                      <a:pt x="1009" y="213"/>
                    </a:lnTo>
                    <a:lnTo>
                      <a:pt x="1013" y="213"/>
                    </a:lnTo>
                    <a:lnTo>
                      <a:pt x="1016" y="215"/>
                    </a:lnTo>
                    <a:lnTo>
                      <a:pt x="1021" y="215"/>
                    </a:lnTo>
                    <a:lnTo>
                      <a:pt x="1021" y="219"/>
                    </a:lnTo>
                    <a:lnTo>
                      <a:pt x="1019" y="222"/>
                    </a:lnTo>
                    <a:lnTo>
                      <a:pt x="1022" y="225"/>
                    </a:lnTo>
                    <a:lnTo>
                      <a:pt x="1024" y="226"/>
                    </a:lnTo>
                    <a:lnTo>
                      <a:pt x="1034" y="226"/>
                    </a:lnTo>
                    <a:lnTo>
                      <a:pt x="1037" y="232"/>
                    </a:lnTo>
                    <a:lnTo>
                      <a:pt x="1041" y="232"/>
                    </a:lnTo>
                    <a:lnTo>
                      <a:pt x="1041" y="235"/>
                    </a:lnTo>
                    <a:lnTo>
                      <a:pt x="1042" y="234"/>
                    </a:lnTo>
                    <a:lnTo>
                      <a:pt x="1045" y="239"/>
                    </a:lnTo>
                    <a:lnTo>
                      <a:pt x="1045" y="244"/>
                    </a:lnTo>
                    <a:lnTo>
                      <a:pt x="1037" y="244"/>
                    </a:lnTo>
                    <a:lnTo>
                      <a:pt x="1034" y="245"/>
                    </a:lnTo>
                    <a:lnTo>
                      <a:pt x="1032" y="245"/>
                    </a:lnTo>
                    <a:lnTo>
                      <a:pt x="1032" y="250"/>
                    </a:lnTo>
                    <a:lnTo>
                      <a:pt x="1034" y="254"/>
                    </a:lnTo>
                    <a:lnTo>
                      <a:pt x="1034" y="258"/>
                    </a:lnTo>
                    <a:lnTo>
                      <a:pt x="1032" y="258"/>
                    </a:lnTo>
                    <a:lnTo>
                      <a:pt x="1026" y="260"/>
                    </a:lnTo>
                    <a:lnTo>
                      <a:pt x="1026" y="267"/>
                    </a:lnTo>
                    <a:lnTo>
                      <a:pt x="1028" y="267"/>
                    </a:lnTo>
                    <a:lnTo>
                      <a:pt x="1026" y="270"/>
                    </a:lnTo>
                    <a:lnTo>
                      <a:pt x="1028" y="276"/>
                    </a:lnTo>
                    <a:lnTo>
                      <a:pt x="1028" y="277"/>
                    </a:lnTo>
                    <a:lnTo>
                      <a:pt x="1032" y="277"/>
                    </a:lnTo>
                    <a:lnTo>
                      <a:pt x="1032" y="280"/>
                    </a:lnTo>
                    <a:lnTo>
                      <a:pt x="1031" y="284"/>
                    </a:lnTo>
                    <a:lnTo>
                      <a:pt x="1031" y="286"/>
                    </a:lnTo>
                    <a:lnTo>
                      <a:pt x="1025" y="286"/>
                    </a:lnTo>
                    <a:lnTo>
                      <a:pt x="1025" y="289"/>
                    </a:lnTo>
                    <a:lnTo>
                      <a:pt x="1028" y="290"/>
                    </a:lnTo>
                    <a:lnTo>
                      <a:pt x="1024" y="294"/>
                    </a:lnTo>
                    <a:lnTo>
                      <a:pt x="1025" y="303"/>
                    </a:lnTo>
                    <a:lnTo>
                      <a:pt x="1025" y="305"/>
                    </a:lnTo>
                    <a:lnTo>
                      <a:pt x="1024" y="305"/>
                    </a:lnTo>
                    <a:lnTo>
                      <a:pt x="1024" y="312"/>
                    </a:lnTo>
                    <a:lnTo>
                      <a:pt x="1025" y="316"/>
                    </a:lnTo>
                    <a:lnTo>
                      <a:pt x="1024" y="318"/>
                    </a:lnTo>
                    <a:lnTo>
                      <a:pt x="1024" y="321"/>
                    </a:lnTo>
                    <a:lnTo>
                      <a:pt x="1025" y="326"/>
                    </a:lnTo>
                    <a:lnTo>
                      <a:pt x="1025" y="329"/>
                    </a:lnTo>
                    <a:lnTo>
                      <a:pt x="1038" y="326"/>
                    </a:lnTo>
                    <a:lnTo>
                      <a:pt x="1040" y="326"/>
                    </a:lnTo>
                    <a:lnTo>
                      <a:pt x="1040" y="331"/>
                    </a:lnTo>
                    <a:lnTo>
                      <a:pt x="1044" y="331"/>
                    </a:lnTo>
                    <a:lnTo>
                      <a:pt x="1053" y="329"/>
                    </a:lnTo>
                    <a:lnTo>
                      <a:pt x="1053" y="336"/>
                    </a:lnTo>
                    <a:lnTo>
                      <a:pt x="1054" y="345"/>
                    </a:lnTo>
                    <a:lnTo>
                      <a:pt x="1054" y="348"/>
                    </a:lnTo>
                    <a:lnTo>
                      <a:pt x="1055" y="352"/>
                    </a:lnTo>
                    <a:lnTo>
                      <a:pt x="1055" y="358"/>
                    </a:lnTo>
                    <a:lnTo>
                      <a:pt x="1058" y="360"/>
                    </a:lnTo>
                    <a:lnTo>
                      <a:pt x="1058" y="363"/>
                    </a:lnTo>
                    <a:lnTo>
                      <a:pt x="1060" y="367"/>
                    </a:lnTo>
                    <a:lnTo>
                      <a:pt x="1060" y="371"/>
                    </a:lnTo>
                    <a:lnTo>
                      <a:pt x="1054" y="371"/>
                    </a:lnTo>
                    <a:lnTo>
                      <a:pt x="1051" y="374"/>
                    </a:lnTo>
                    <a:lnTo>
                      <a:pt x="1054" y="373"/>
                    </a:lnTo>
                    <a:lnTo>
                      <a:pt x="1054" y="376"/>
                    </a:lnTo>
                    <a:lnTo>
                      <a:pt x="1051" y="376"/>
                    </a:lnTo>
                    <a:lnTo>
                      <a:pt x="1048" y="380"/>
                    </a:lnTo>
                    <a:lnTo>
                      <a:pt x="1044" y="380"/>
                    </a:lnTo>
                    <a:lnTo>
                      <a:pt x="1044" y="384"/>
                    </a:lnTo>
                    <a:lnTo>
                      <a:pt x="1045" y="390"/>
                    </a:lnTo>
                    <a:lnTo>
                      <a:pt x="1048" y="394"/>
                    </a:lnTo>
                    <a:lnTo>
                      <a:pt x="1048" y="400"/>
                    </a:lnTo>
                    <a:lnTo>
                      <a:pt x="1051" y="405"/>
                    </a:lnTo>
                    <a:lnTo>
                      <a:pt x="1053" y="408"/>
                    </a:lnTo>
                    <a:lnTo>
                      <a:pt x="1053" y="412"/>
                    </a:lnTo>
                    <a:lnTo>
                      <a:pt x="1055" y="413"/>
                    </a:lnTo>
                    <a:lnTo>
                      <a:pt x="1055" y="422"/>
                    </a:lnTo>
                    <a:lnTo>
                      <a:pt x="1053" y="423"/>
                    </a:lnTo>
                    <a:lnTo>
                      <a:pt x="1051" y="425"/>
                    </a:lnTo>
                    <a:lnTo>
                      <a:pt x="1051" y="431"/>
                    </a:lnTo>
                    <a:lnTo>
                      <a:pt x="1045" y="431"/>
                    </a:lnTo>
                    <a:lnTo>
                      <a:pt x="1045" y="435"/>
                    </a:lnTo>
                    <a:lnTo>
                      <a:pt x="1037" y="435"/>
                    </a:lnTo>
                    <a:lnTo>
                      <a:pt x="1034" y="434"/>
                    </a:lnTo>
                    <a:lnTo>
                      <a:pt x="1032" y="434"/>
                    </a:lnTo>
                    <a:lnTo>
                      <a:pt x="1032" y="431"/>
                    </a:lnTo>
                    <a:lnTo>
                      <a:pt x="1022" y="431"/>
                    </a:lnTo>
                    <a:lnTo>
                      <a:pt x="1022" y="429"/>
                    </a:lnTo>
                    <a:lnTo>
                      <a:pt x="1019" y="429"/>
                    </a:lnTo>
                    <a:lnTo>
                      <a:pt x="1018" y="431"/>
                    </a:lnTo>
                    <a:lnTo>
                      <a:pt x="1015" y="431"/>
                    </a:lnTo>
                    <a:lnTo>
                      <a:pt x="1015" y="429"/>
                    </a:lnTo>
                    <a:lnTo>
                      <a:pt x="1018" y="429"/>
                    </a:lnTo>
                    <a:lnTo>
                      <a:pt x="1015" y="426"/>
                    </a:lnTo>
                    <a:lnTo>
                      <a:pt x="1011" y="425"/>
                    </a:lnTo>
                    <a:lnTo>
                      <a:pt x="1011" y="421"/>
                    </a:lnTo>
                    <a:lnTo>
                      <a:pt x="1005" y="421"/>
                    </a:lnTo>
                    <a:lnTo>
                      <a:pt x="1003" y="422"/>
                    </a:lnTo>
                    <a:lnTo>
                      <a:pt x="1000" y="422"/>
                    </a:lnTo>
                    <a:lnTo>
                      <a:pt x="999" y="421"/>
                    </a:lnTo>
                    <a:lnTo>
                      <a:pt x="996" y="421"/>
                    </a:lnTo>
                    <a:lnTo>
                      <a:pt x="995" y="416"/>
                    </a:lnTo>
                    <a:lnTo>
                      <a:pt x="992" y="416"/>
                    </a:lnTo>
                    <a:lnTo>
                      <a:pt x="990" y="415"/>
                    </a:lnTo>
                    <a:lnTo>
                      <a:pt x="986" y="418"/>
                    </a:lnTo>
                    <a:lnTo>
                      <a:pt x="984" y="418"/>
                    </a:lnTo>
                    <a:lnTo>
                      <a:pt x="990" y="421"/>
                    </a:lnTo>
                    <a:lnTo>
                      <a:pt x="982" y="423"/>
                    </a:lnTo>
                    <a:lnTo>
                      <a:pt x="977" y="423"/>
                    </a:lnTo>
                    <a:lnTo>
                      <a:pt x="977" y="421"/>
                    </a:lnTo>
                    <a:lnTo>
                      <a:pt x="976" y="421"/>
                    </a:lnTo>
                    <a:lnTo>
                      <a:pt x="976" y="423"/>
                    </a:lnTo>
                    <a:lnTo>
                      <a:pt x="973" y="423"/>
                    </a:lnTo>
                    <a:lnTo>
                      <a:pt x="971" y="425"/>
                    </a:lnTo>
                    <a:lnTo>
                      <a:pt x="971" y="428"/>
                    </a:lnTo>
                    <a:lnTo>
                      <a:pt x="973" y="428"/>
                    </a:lnTo>
                    <a:lnTo>
                      <a:pt x="973" y="434"/>
                    </a:lnTo>
                    <a:lnTo>
                      <a:pt x="971" y="437"/>
                    </a:lnTo>
                    <a:lnTo>
                      <a:pt x="971" y="438"/>
                    </a:lnTo>
                    <a:lnTo>
                      <a:pt x="973" y="442"/>
                    </a:lnTo>
                    <a:lnTo>
                      <a:pt x="976" y="447"/>
                    </a:lnTo>
                    <a:lnTo>
                      <a:pt x="976" y="448"/>
                    </a:lnTo>
                    <a:lnTo>
                      <a:pt x="971" y="448"/>
                    </a:lnTo>
                    <a:lnTo>
                      <a:pt x="971" y="451"/>
                    </a:lnTo>
                    <a:lnTo>
                      <a:pt x="973" y="451"/>
                    </a:lnTo>
                    <a:lnTo>
                      <a:pt x="976" y="452"/>
                    </a:lnTo>
                    <a:lnTo>
                      <a:pt x="977" y="452"/>
                    </a:lnTo>
                    <a:lnTo>
                      <a:pt x="976" y="455"/>
                    </a:lnTo>
                    <a:lnTo>
                      <a:pt x="971" y="455"/>
                    </a:lnTo>
                    <a:lnTo>
                      <a:pt x="971" y="458"/>
                    </a:lnTo>
                    <a:lnTo>
                      <a:pt x="973" y="464"/>
                    </a:lnTo>
                    <a:lnTo>
                      <a:pt x="974" y="468"/>
                    </a:lnTo>
                    <a:lnTo>
                      <a:pt x="977" y="473"/>
                    </a:lnTo>
                    <a:lnTo>
                      <a:pt x="977" y="474"/>
                    </a:lnTo>
                    <a:lnTo>
                      <a:pt x="982" y="474"/>
                    </a:lnTo>
                    <a:lnTo>
                      <a:pt x="986" y="473"/>
                    </a:lnTo>
                    <a:lnTo>
                      <a:pt x="986" y="474"/>
                    </a:lnTo>
                    <a:lnTo>
                      <a:pt x="989" y="479"/>
                    </a:lnTo>
                    <a:lnTo>
                      <a:pt x="992" y="487"/>
                    </a:lnTo>
                    <a:lnTo>
                      <a:pt x="992" y="489"/>
                    </a:lnTo>
                    <a:lnTo>
                      <a:pt x="989" y="489"/>
                    </a:lnTo>
                    <a:lnTo>
                      <a:pt x="983" y="492"/>
                    </a:lnTo>
                    <a:lnTo>
                      <a:pt x="982" y="492"/>
                    </a:lnTo>
                    <a:lnTo>
                      <a:pt x="977" y="493"/>
                    </a:lnTo>
                    <a:lnTo>
                      <a:pt x="973" y="493"/>
                    </a:lnTo>
                    <a:lnTo>
                      <a:pt x="969" y="496"/>
                    </a:lnTo>
                    <a:lnTo>
                      <a:pt x="964" y="499"/>
                    </a:lnTo>
                    <a:lnTo>
                      <a:pt x="964" y="500"/>
                    </a:lnTo>
                    <a:lnTo>
                      <a:pt x="969" y="509"/>
                    </a:lnTo>
                    <a:lnTo>
                      <a:pt x="974" y="506"/>
                    </a:lnTo>
                    <a:lnTo>
                      <a:pt x="977" y="506"/>
                    </a:lnTo>
                    <a:lnTo>
                      <a:pt x="977" y="515"/>
                    </a:lnTo>
                    <a:lnTo>
                      <a:pt x="979" y="518"/>
                    </a:lnTo>
                    <a:lnTo>
                      <a:pt x="979" y="519"/>
                    </a:lnTo>
                    <a:lnTo>
                      <a:pt x="976" y="519"/>
                    </a:lnTo>
                    <a:lnTo>
                      <a:pt x="966" y="525"/>
                    </a:lnTo>
                    <a:lnTo>
                      <a:pt x="960" y="528"/>
                    </a:lnTo>
                    <a:lnTo>
                      <a:pt x="955" y="529"/>
                    </a:lnTo>
                    <a:lnTo>
                      <a:pt x="951" y="532"/>
                    </a:lnTo>
                    <a:lnTo>
                      <a:pt x="947" y="535"/>
                    </a:lnTo>
                    <a:lnTo>
                      <a:pt x="941" y="535"/>
                    </a:lnTo>
                    <a:lnTo>
                      <a:pt x="937" y="532"/>
                    </a:lnTo>
                    <a:lnTo>
                      <a:pt x="934" y="531"/>
                    </a:lnTo>
                    <a:lnTo>
                      <a:pt x="928" y="531"/>
                    </a:lnTo>
                    <a:lnTo>
                      <a:pt x="926" y="528"/>
                    </a:lnTo>
                    <a:lnTo>
                      <a:pt x="922" y="528"/>
                    </a:lnTo>
                    <a:lnTo>
                      <a:pt x="913" y="531"/>
                    </a:lnTo>
                    <a:lnTo>
                      <a:pt x="912" y="534"/>
                    </a:lnTo>
                    <a:lnTo>
                      <a:pt x="912" y="535"/>
                    </a:lnTo>
                    <a:lnTo>
                      <a:pt x="911" y="538"/>
                    </a:lnTo>
                    <a:lnTo>
                      <a:pt x="905" y="538"/>
                    </a:lnTo>
                    <a:lnTo>
                      <a:pt x="897" y="539"/>
                    </a:lnTo>
                    <a:lnTo>
                      <a:pt x="897" y="538"/>
                    </a:lnTo>
                    <a:lnTo>
                      <a:pt x="895" y="535"/>
                    </a:lnTo>
                    <a:lnTo>
                      <a:pt x="893" y="534"/>
                    </a:lnTo>
                    <a:lnTo>
                      <a:pt x="890" y="534"/>
                    </a:lnTo>
                    <a:lnTo>
                      <a:pt x="880" y="535"/>
                    </a:lnTo>
                    <a:lnTo>
                      <a:pt x="876" y="534"/>
                    </a:lnTo>
                    <a:lnTo>
                      <a:pt x="876" y="525"/>
                    </a:lnTo>
                    <a:lnTo>
                      <a:pt x="867" y="525"/>
                    </a:lnTo>
                    <a:lnTo>
                      <a:pt x="866" y="529"/>
                    </a:lnTo>
                    <a:lnTo>
                      <a:pt x="857" y="532"/>
                    </a:lnTo>
                    <a:lnTo>
                      <a:pt x="851" y="532"/>
                    </a:lnTo>
                    <a:lnTo>
                      <a:pt x="847" y="529"/>
                    </a:lnTo>
                    <a:lnTo>
                      <a:pt x="844" y="529"/>
                    </a:lnTo>
                    <a:lnTo>
                      <a:pt x="844" y="525"/>
                    </a:lnTo>
                    <a:lnTo>
                      <a:pt x="838" y="522"/>
                    </a:lnTo>
                    <a:lnTo>
                      <a:pt x="837" y="522"/>
                    </a:lnTo>
                    <a:lnTo>
                      <a:pt x="837" y="518"/>
                    </a:lnTo>
                    <a:lnTo>
                      <a:pt x="847" y="518"/>
                    </a:lnTo>
                    <a:lnTo>
                      <a:pt x="847" y="525"/>
                    </a:lnTo>
                    <a:lnTo>
                      <a:pt x="848" y="525"/>
                    </a:lnTo>
                    <a:lnTo>
                      <a:pt x="851" y="522"/>
                    </a:lnTo>
                    <a:lnTo>
                      <a:pt x="853" y="518"/>
                    </a:lnTo>
                    <a:lnTo>
                      <a:pt x="853" y="506"/>
                    </a:lnTo>
                    <a:lnTo>
                      <a:pt x="851" y="496"/>
                    </a:lnTo>
                    <a:lnTo>
                      <a:pt x="845" y="496"/>
                    </a:lnTo>
                    <a:lnTo>
                      <a:pt x="845" y="493"/>
                    </a:lnTo>
                    <a:lnTo>
                      <a:pt x="842" y="492"/>
                    </a:lnTo>
                    <a:lnTo>
                      <a:pt x="842" y="484"/>
                    </a:lnTo>
                    <a:lnTo>
                      <a:pt x="839" y="479"/>
                    </a:lnTo>
                    <a:lnTo>
                      <a:pt x="837" y="473"/>
                    </a:lnTo>
                    <a:lnTo>
                      <a:pt x="837" y="470"/>
                    </a:lnTo>
                    <a:lnTo>
                      <a:pt x="835" y="470"/>
                    </a:lnTo>
                    <a:lnTo>
                      <a:pt x="835" y="468"/>
                    </a:lnTo>
                    <a:lnTo>
                      <a:pt x="832" y="466"/>
                    </a:lnTo>
                    <a:lnTo>
                      <a:pt x="831" y="466"/>
                    </a:lnTo>
                    <a:lnTo>
                      <a:pt x="828" y="464"/>
                    </a:lnTo>
                    <a:lnTo>
                      <a:pt x="831" y="460"/>
                    </a:lnTo>
                    <a:lnTo>
                      <a:pt x="835" y="460"/>
                    </a:lnTo>
                    <a:lnTo>
                      <a:pt x="837" y="457"/>
                    </a:lnTo>
                    <a:lnTo>
                      <a:pt x="834" y="451"/>
                    </a:lnTo>
                    <a:lnTo>
                      <a:pt x="835" y="448"/>
                    </a:lnTo>
                    <a:lnTo>
                      <a:pt x="834" y="447"/>
                    </a:lnTo>
                    <a:lnTo>
                      <a:pt x="831" y="447"/>
                    </a:lnTo>
                    <a:lnTo>
                      <a:pt x="829" y="448"/>
                    </a:lnTo>
                    <a:lnTo>
                      <a:pt x="822" y="448"/>
                    </a:lnTo>
                    <a:lnTo>
                      <a:pt x="819" y="450"/>
                    </a:lnTo>
                    <a:lnTo>
                      <a:pt x="815" y="451"/>
                    </a:lnTo>
                    <a:lnTo>
                      <a:pt x="815" y="444"/>
                    </a:lnTo>
                    <a:lnTo>
                      <a:pt x="816" y="438"/>
                    </a:lnTo>
                    <a:lnTo>
                      <a:pt x="816" y="434"/>
                    </a:lnTo>
                    <a:lnTo>
                      <a:pt x="815" y="432"/>
                    </a:lnTo>
                    <a:lnTo>
                      <a:pt x="811" y="432"/>
                    </a:lnTo>
                    <a:lnTo>
                      <a:pt x="806" y="434"/>
                    </a:lnTo>
                    <a:lnTo>
                      <a:pt x="802" y="437"/>
                    </a:lnTo>
                    <a:lnTo>
                      <a:pt x="793" y="441"/>
                    </a:lnTo>
                    <a:lnTo>
                      <a:pt x="789" y="441"/>
                    </a:lnTo>
                    <a:lnTo>
                      <a:pt x="787" y="442"/>
                    </a:lnTo>
                    <a:lnTo>
                      <a:pt x="783" y="442"/>
                    </a:lnTo>
                    <a:lnTo>
                      <a:pt x="773" y="447"/>
                    </a:lnTo>
                    <a:lnTo>
                      <a:pt x="773" y="442"/>
                    </a:lnTo>
                    <a:lnTo>
                      <a:pt x="770" y="437"/>
                    </a:lnTo>
                    <a:lnTo>
                      <a:pt x="770" y="432"/>
                    </a:lnTo>
                    <a:lnTo>
                      <a:pt x="751" y="432"/>
                    </a:lnTo>
                    <a:lnTo>
                      <a:pt x="747" y="422"/>
                    </a:lnTo>
                    <a:lnTo>
                      <a:pt x="745" y="418"/>
                    </a:lnTo>
                    <a:lnTo>
                      <a:pt x="742" y="418"/>
                    </a:lnTo>
                    <a:lnTo>
                      <a:pt x="738" y="422"/>
                    </a:lnTo>
                    <a:lnTo>
                      <a:pt x="731" y="426"/>
                    </a:lnTo>
                    <a:lnTo>
                      <a:pt x="724" y="428"/>
                    </a:lnTo>
                    <a:lnTo>
                      <a:pt x="722" y="431"/>
                    </a:lnTo>
                    <a:lnTo>
                      <a:pt x="718" y="432"/>
                    </a:lnTo>
                    <a:lnTo>
                      <a:pt x="713" y="435"/>
                    </a:lnTo>
                    <a:lnTo>
                      <a:pt x="712" y="435"/>
                    </a:lnTo>
                    <a:lnTo>
                      <a:pt x="703" y="444"/>
                    </a:lnTo>
                    <a:lnTo>
                      <a:pt x="700" y="445"/>
                    </a:lnTo>
                    <a:lnTo>
                      <a:pt x="699" y="445"/>
                    </a:lnTo>
                    <a:lnTo>
                      <a:pt x="699" y="444"/>
                    </a:lnTo>
                    <a:lnTo>
                      <a:pt x="695" y="441"/>
                    </a:lnTo>
                    <a:lnTo>
                      <a:pt x="681" y="441"/>
                    </a:lnTo>
                    <a:lnTo>
                      <a:pt x="677" y="438"/>
                    </a:lnTo>
                    <a:lnTo>
                      <a:pt x="671" y="438"/>
                    </a:lnTo>
                    <a:lnTo>
                      <a:pt x="667" y="435"/>
                    </a:lnTo>
                    <a:lnTo>
                      <a:pt x="658" y="434"/>
                    </a:lnTo>
                    <a:lnTo>
                      <a:pt x="651" y="431"/>
                    </a:lnTo>
                    <a:lnTo>
                      <a:pt x="647" y="431"/>
                    </a:lnTo>
                    <a:lnTo>
                      <a:pt x="639" y="426"/>
                    </a:lnTo>
                    <a:lnTo>
                      <a:pt x="638" y="423"/>
                    </a:lnTo>
                    <a:lnTo>
                      <a:pt x="634" y="423"/>
                    </a:lnTo>
                    <a:lnTo>
                      <a:pt x="628" y="425"/>
                    </a:lnTo>
                    <a:lnTo>
                      <a:pt x="624" y="426"/>
                    </a:lnTo>
                    <a:lnTo>
                      <a:pt x="619" y="426"/>
                    </a:lnTo>
                    <a:lnTo>
                      <a:pt x="619" y="425"/>
                    </a:lnTo>
                    <a:lnTo>
                      <a:pt x="615" y="425"/>
                    </a:lnTo>
                    <a:lnTo>
                      <a:pt x="606" y="426"/>
                    </a:lnTo>
                    <a:lnTo>
                      <a:pt x="602" y="429"/>
                    </a:lnTo>
                    <a:lnTo>
                      <a:pt x="596" y="429"/>
                    </a:lnTo>
                    <a:lnTo>
                      <a:pt x="590" y="431"/>
                    </a:lnTo>
                    <a:lnTo>
                      <a:pt x="587" y="431"/>
                    </a:lnTo>
                    <a:lnTo>
                      <a:pt x="583" y="429"/>
                    </a:lnTo>
                    <a:lnTo>
                      <a:pt x="581" y="429"/>
                    </a:lnTo>
                    <a:lnTo>
                      <a:pt x="577" y="431"/>
                    </a:lnTo>
                    <a:lnTo>
                      <a:pt x="568" y="434"/>
                    </a:lnTo>
                    <a:lnTo>
                      <a:pt x="568" y="435"/>
                    </a:lnTo>
                    <a:lnTo>
                      <a:pt x="567" y="441"/>
                    </a:lnTo>
                    <a:lnTo>
                      <a:pt x="564" y="444"/>
                    </a:lnTo>
                    <a:lnTo>
                      <a:pt x="560" y="444"/>
                    </a:lnTo>
                    <a:lnTo>
                      <a:pt x="555" y="445"/>
                    </a:lnTo>
                    <a:lnTo>
                      <a:pt x="535" y="445"/>
                    </a:lnTo>
                    <a:lnTo>
                      <a:pt x="532" y="444"/>
                    </a:lnTo>
                    <a:lnTo>
                      <a:pt x="532" y="438"/>
                    </a:lnTo>
                    <a:lnTo>
                      <a:pt x="534" y="435"/>
                    </a:lnTo>
                    <a:lnTo>
                      <a:pt x="538" y="435"/>
                    </a:lnTo>
                    <a:lnTo>
                      <a:pt x="535" y="431"/>
                    </a:lnTo>
                    <a:lnTo>
                      <a:pt x="525" y="431"/>
                    </a:lnTo>
                    <a:lnTo>
                      <a:pt x="523" y="429"/>
                    </a:lnTo>
                    <a:lnTo>
                      <a:pt x="516" y="429"/>
                    </a:lnTo>
                    <a:lnTo>
                      <a:pt x="516" y="434"/>
                    </a:lnTo>
                    <a:lnTo>
                      <a:pt x="519" y="438"/>
                    </a:lnTo>
                    <a:lnTo>
                      <a:pt x="521" y="448"/>
                    </a:lnTo>
                    <a:lnTo>
                      <a:pt x="522" y="454"/>
                    </a:lnTo>
                    <a:lnTo>
                      <a:pt x="522" y="463"/>
                    </a:lnTo>
                    <a:lnTo>
                      <a:pt x="513" y="463"/>
                    </a:lnTo>
                    <a:lnTo>
                      <a:pt x="516" y="470"/>
                    </a:lnTo>
                    <a:lnTo>
                      <a:pt x="516" y="479"/>
                    </a:lnTo>
                    <a:lnTo>
                      <a:pt x="521" y="479"/>
                    </a:lnTo>
                    <a:lnTo>
                      <a:pt x="518" y="480"/>
                    </a:lnTo>
                    <a:lnTo>
                      <a:pt x="518" y="490"/>
                    </a:lnTo>
                    <a:lnTo>
                      <a:pt x="519" y="490"/>
                    </a:lnTo>
                    <a:lnTo>
                      <a:pt x="525" y="489"/>
                    </a:lnTo>
                    <a:lnTo>
                      <a:pt x="531" y="486"/>
                    </a:lnTo>
                    <a:lnTo>
                      <a:pt x="529" y="490"/>
                    </a:lnTo>
                    <a:lnTo>
                      <a:pt x="529" y="508"/>
                    </a:lnTo>
                    <a:lnTo>
                      <a:pt x="519" y="508"/>
                    </a:lnTo>
                    <a:lnTo>
                      <a:pt x="519" y="502"/>
                    </a:lnTo>
                    <a:lnTo>
                      <a:pt x="515" y="506"/>
                    </a:lnTo>
                    <a:lnTo>
                      <a:pt x="510" y="506"/>
                    </a:lnTo>
                    <a:lnTo>
                      <a:pt x="510" y="510"/>
                    </a:lnTo>
                    <a:lnTo>
                      <a:pt x="509" y="512"/>
                    </a:lnTo>
                    <a:lnTo>
                      <a:pt x="505" y="515"/>
                    </a:lnTo>
                    <a:lnTo>
                      <a:pt x="499" y="515"/>
                    </a:lnTo>
                    <a:lnTo>
                      <a:pt x="499" y="519"/>
                    </a:lnTo>
                    <a:lnTo>
                      <a:pt x="500" y="521"/>
                    </a:lnTo>
                    <a:lnTo>
                      <a:pt x="500" y="534"/>
                    </a:lnTo>
                    <a:lnTo>
                      <a:pt x="503" y="534"/>
                    </a:lnTo>
                    <a:lnTo>
                      <a:pt x="509" y="531"/>
                    </a:lnTo>
                    <a:lnTo>
                      <a:pt x="510" y="531"/>
                    </a:lnTo>
                    <a:lnTo>
                      <a:pt x="513" y="534"/>
                    </a:lnTo>
                    <a:lnTo>
                      <a:pt x="515" y="537"/>
                    </a:lnTo>
                    <a:lnTo>
                      <a:pt x="515" y="538"/>
                    </a:lnTo>
                    <a:lnTo>
                      <a:pt x="516" y="541"/>
                    </a:lnTo>
                    <a:lnTo>
                      <a:pt x="521" y="538"/>
                    </a:lnTo>
                    <a:lnTo>
                      <a:pt x="523" y="541"/>
                    </a:lnTo>
                    <a:lnTo>
                      <a:pt x="521" y="547"/>
                    </a:lnTo>
                    <a:lnTo>
                      <a:pt x="521" y="548"/>
                    </a:lnTo>
                    <a:lnTo>
                      <a:pt x="516" y="548"/>
                    </a:lnTo>
                    <a:lnTo>
                      <a:pt x="515" y="551"/>
                    </a:lnTo>
                    <a:lnTo>
                      <a:pt x="515" y="552"/>
                    </a:lnTo>
                    <a:lnTo>
                      <a:pt x="516" y="557"/>
                    </a:lnTo>
                    <a:lnTo>
                      <a:pt x="519" y="564"/>
                    </a:lnTo>
                    <a:lnTo>
                      <a:pt x="519" y="574"/>
                    </a:lnTo>
                    <a:lnTo>
                      <a:pt x="521" y="577"/>
                    </a:lnTo>
                    <a:lnTo>
                      <a:pt x="523" y="574"/>
                    </a:lnTo>
                    <a:lnTo>
                      <a:pt x="529" y="574"/>
                    </a:lnTo>
                    <a:lnTo>
                      <a:pt x="534" y="573"/>
                    </a:lnTo>
                    <a:lnTo>
                      <a:pt x="535" y="573"/>
                    </a:lnTo>
                    <a:lnTo>
                      <a:pt x="535" y="592"/>
                    </a:lnTo>
                    <a:lnTo>
                      <a:pt x="532" y="593"/>
                    </a:lnTo>
                    <a:lnTo>
                      <a:pt x="531" y="596"/>
                    </a:lnTo>
                    <a:lnTo>
                      <a:pt x="526" y="596"/>
                    </a:lnTo>
                    <a:lnTo>
                      <a:pt x="526" y="610"/>
                    </a:lnTo>
                    <a:lnTo>
                      <a:pt x="522" y="610"/>
                    </a:lnTo>
                    <a:lnTo>
                      <a:pt x="522" y="618"/>
                    </a:lnTo>
                    <a:lnTo>
                      <a:pt x="525" y="624"/>
                    </a:lnTo>
                    <a:lnTo>
                      <a:pt x="525" y="626"/>
                    </a:lnTo>
                    <a:lnTo>
                      <a:pt x="531" y="626"/>
                    </a:lnTo>
                    <a:lnTo>
                      <a:pt x="531" y="629"/>
                    </a:lnTo>
                    <a:lnTo>
                      <a:pt x="532" y="629"/>
                    </a:lnTo>
                    <a:lnTo>
                      <a:pt x="532" y="641"/>
                    </a:lnTo>
                    <a:lnTo>
                      <a:pt x="529" y="644"/>
                    </a:lnTo>
                    <a:lnTo>
                      <a:pt x="529" y="651"/>
                    </a:lnTo>
                    <a:lnTo>
                      <a:pt x="532" y="654"/>
                    </a:lnTo>
                    <a:lnTo>
                      <a:pt x="534" y="654"/>
                    </a:lnTo>
                    <a:lnTo>
                      <a:pt x="537" y="655"/>
                    </a:lnTo>
                    <a:lnTo>
                      <a:pt x="538" y="658"/>
                    </a:lnTo>
                    <a:lnTo>
                      <a:pt x="538" y="666"/>
                    </a:lnTo>
                    <a:lnTo>
                      <a:pt x="537" y="671"/>
                    </a:lnTo>
                    <a:lnTo>
                      <a:pt x="529" y="671"/>
                    </a:lnTo>
                    <a:lnTo>
                      <a:pt x="519" y="676"/>
                    </a:lnTo>
                    <a:lnTo>
                      <a:pt x="492" y="676"/>
                    </a:lnTo>
                    <a:lnTo>
                      <a:pt x="490" y="673"/>
                    </a:lnTo>
                    <a:lnTo>
                      <a:pt x="484" y="673"/>
                    </a:lnTo>
                    <a:lnTo>
                      <a:pt x="484" y="668"/>
                    </a:lnTo>
                    <a:lnTo>
                      <a:pt x="480" y="668"/>
                    </a:lnTo>
                    <a:lnTo>
                      <a:pt x="476" y="667"/>
                    </a:lnTo>
                    <a:lnTo>
                      <a:pt x="473" y="664"/>
                    </a:lnTo>
                    <a:lnTo>
                      <a:pt x="471" y="664"/>
                    </a:lnTo>
                    <a:lnTo>
                      <a:pt x="467" y="663"/>
                    </a:lnTo>
                    <a:lnTo>
                      <a:pt x="461" y="660"/>
                    </a:lnTo>
                    <a:lnTo>
                      <a:pt x="438" y="660"/>
                    </a:lnTo>
                    <a:lnTo>
                      <a:pt x="426" y="664"/>
                    </a:lnTo>
                    <a:lnTo>
                      <a:pt x="423" y="664"/>
                    </a:lnTo>
                    <a:lnTo>
                      <a:pt x="416" y="666"/>
                    </a:lnTo>
                    <a:lnTo>
                      <a:pt x="409" y="668"/>
                    </a:lnTo>
                    <a:lnTo>
                      <a:pt x="405" y="668"/>
                    </a:lnTo>
                    <a:lnTo>
                      <a:pt x="390" y="674"/>
                    </a:lnTo>
                    <a:lnTo>
                      <a:pt x="384" y="674"/>
                    </a:lnTo>
                    <a:lnTo>
                      <a:pt x="380" y="676"/>
                    </a:lnTo>
                    <a:lnTo>
                      <a:pt x="371" y="679"/>
                    </a:lnTo>
                    <a:lnTo>
                      <a:pt x="370" y="680"/>
                    </a:lnTo>
                    <a:lnTo>
                      <a:pt x="363" y="680"/>
                    </a:lnTo>
                    <a:lnTo>
                      <a:pt x="360" y="683"/>
                    </a:lnTo>
                    <a:lnTo>
                      <a:pt x="357" y="684"/>
                    </a:lnTo>
                    <a:lnTo>
                      <a:pt x="351" y="684"/>
                    </a:lnTo>
                    <a:lnTo>
                      <a:pt x="347" y="686"/>
                    </a:lnTo>
                    <a:lnTo>
                      <a:pt x="334" y="692"/>
                    </a:lnTo>
                    <a:lnTo>
                      <a:pt x="331" y="692"/>
                    </a:lnTo>
                    <a:lnTo>
                      <a:pt x="322" y="695"/>
                    </a:lnTo>
                    <a:lnTo>
                      <a:pt x="319" y="696"/>
                    </a:lnTo>
                    <a:lnTo>
                      <a:pt x="303" y="700"/>
                    </a:lnTo>
                    <a:lnTo>
                      <a:pt x="296" y="700"/>
                    </a:lnTo>
                    <a:lnTo>
                      <a:pt x="289" y="702"/>
                    </a:lnTo>
                    <a:lnTo>
                      <a:pt x="284" y="705"/>
                    </a:lnTo>
                    <a:lnTo>
                      <a:pt x="280" y="705"/>
                    </a:lnTo>
                    <a:lnTo>
                      <a:pt x="276" y="702"/>
                    </a:lnTo>
                    <a:lnTo>
                      <a:pt x="274" y="699"/>
                    </a:lnTo>
                    <a:lnTo>
                      <a:pt x="274" y="695"/>
                    </a:lnTo>
                    <a:lnTo>
                      <a:pt x="270" y="687"/>
                    </a:lnTo>
                    <a:lnTo>
                      <a:pt x="264" y="680"/>
                    </a:lnTo>
                    <a:lnTo>
                      <a:pt x="261" y="677"/>
                    </a:lnTo>
                    <a:lnTo>
                      <a:pt x="260" y="677"/>
                    </a:lnTo>
                    <a:lnTo>
                      <a:pt x="255" y="680"/>
                    </a:lnTo>
                    <a:lnTo>
                      <a:pt x="250" y="680"/>
                    </a:lnTo>
                    <a:lnTo>
                      <a:pt x="247" y="682"/>
                    </a:lnTo>
                    <a:lnTo>
                      <a:pt x="239" y="682"/>
                    </a:lnTo>
                    <a:lnTo>
                      <a:pt x="234" y="683"/>
                    </a:lnTo>
                    <a:lnTo>
                      <a:pt x="232" y="683"/>
                    </a:lnTo>
                    <a:lnTo>
                      <a:pt x="229" y="686"/>
                    </a:lnTo>
                    <a:lnTo>
                      <a:pt x="221" y="687"/>
                    </a:lnTo>
                    <a:lnTo>
                      <a:pt x="210" y="687"/>
                    </a:lnTo>
                    <a:lnTo>
                      <a:pt x="206" y="689"/>
                    </a:lnTo>
                    <a:lnTo>
                      <a:pt x="199" y="689"/>
                    </a:lnTo>
                    <a:lnTo>
                      <a:pt x="192" y="693"/>
                    </a:lnTo>
                    <a:lnTo>
                      <a:pt x="187" y="693"/>
                    </a:lnTo>
                    <a:lnTo>
                      <a:pt x="187" y="689"/>
                    </a:lnTo>
                    <a:lnTo>
                      <a:pt x="184" y="684"/>
                    </a:lnTo>
                    <a:lnTo>
                      <a:pt x="184" y="680"/>
                    </a:lnTo>
                    <a:lnTo>
                      <a:pt x="176" y="680"/>
                    </a:lnTo>
                    <a:lnTo>
                      <a:pt x="173" y="682"/>
                    </a:lnTo>
                    <a:lnTo>
                      <a:pt x="170" y="680"/>
                    </a:lnTo>
                    <a:lnTo>
                      <a:pt x="170" y="668"/>
                    </a:lnTo>
                    <a:lnTo>
                      <a:pt x="171" y="663"/>
                    </a:lnTo>
                    <a:lnTo>
                      <a:pt x="171" y="660"/>
                    </a:lnTo>
                    <a:lnTo>
                      <a:pt x="177" y="655"/>
                    </a:lnTo>
                    <a:lnTo>
                      <a:pt x="173" y="654"/>
                    </a:lnTo>
                    <a:lnTo>
                      <a:pt x="171" y="650"/>
                    </a:lnTo>
                    <a:lnTo>
                      <a:pt x="168" y="644"/>
                    </a:lnTo>
                    <a:lnTo>
                      <a:pt x="167" y="645"/>
                    </a:lnTo>
                    <a:lnTo>
                      <a:pt x="160" y="645"/>
                    </a:lnTo>
                    <a:lnTo>
                      <a:pt x="155" y="647"/>
                    </a:lnTo>
                    <a:lnTo>
                      <a:pt x="145" y="647"/>
                    </a:lnTo>
                    <a:lnTo>
                      <a:pt x="141" y="651"/>
                    </a:lnTo>
                    <a:lnTo>
                      <a:pt x="138" y="653"/>
                    </a:lnTo>
                    <a:lnTo>
                      <a:pt x="138" y="655"/>
                    </a:lnTo>
                    <a:lnTo>
                      <a:pt x="141" y="657"/>
                    </a:lnTo>
                    <a:lnTo>
                      <a:pt x="142" y="664"/>
                    </a:lnTo>
                    <a:lnTo>
                      <a:pt x="141" y="666"/>
                    </a:lnTo>
                    <a:lnTo>
                      <a:pt x="141" y="668"/>
                    </a:lnTo>
                    <a:lnTo>
                      <a:pt x="136" y="668"/>
                    </a:lnTo>
                    <a:lnTo>
                      <a:pt x="134" y="671"/>
                    </a:lnTo>
                    <a:lnTo>
                      <a:pt x="134" y="674"/>
                    </a:lnTo>
                    <a:lnTo>
                      <a:pt x="129" y="676"/>
                    </a:lnTo>
                    <a:lnTo>
                      <a:pt x="119" y="676"/>
                    </a:lnTo>
                    <a:lnTo>
                      <a:pt x="115" y="677"/>
                    </a:lnTo>
                    <a:lnTo>
                      <a:pt x="110" y="677"/>
                    </a:lnTo>
                    <a:lnTo>
                      <a:pt x="109" y="682"/>
                    </a:lnTo>
                    <a:lnTo>
                      <a:pt x="106" y="686"/>
                    </a:lnTo>
                    <a:lnTo>
                      <a:pt x="106" y="689"/>
                    </a:lnTo>
                    <a:lnTo>
                      <a:pt x="103" y="692"/>
                    </a:lnTo>
                    <a:lnTo>
                      <a:pt x="99" y="692"/>
                    </a:lnTo>
                    <a:lnTo>
                      <a:pt x="99" y="687"/>
                    </a:lnTo>
                    <a:lnTo>
                      <a:pt x="97" y="687"/>
                    </a:lnTo>
                    <a:lnTo>
                      <a:pt x="97" y="686"/>
                    </a:lnTo>
                    <a:lnTo>
                      <a:pt x="94" y="683"/>
                    </a:lnTo>
                    <a:lnTo>
                      <a:pt x="89" y="682"/>
                    </a:lnTo>
                    <a:lnTo>
                      <a:pt x="89" y="679"/>
                    </a:lnTo>
                    <a:lnTo>
                      <a:pt x="87" y="674"/>
                    </a:lnTo>
                    <a:lnTo>
                      <a:pt x="87" y="668"/>
                    </a:lnTo>
                    <a:lnTo>
                      <a:pt x="83" y="668"/>
                    </a:lnTo>
                    <a:lnTo>
                      <a:pt x="80" y="671"/>
                    </a:lnTo>
                    <a:lnTo>
                      <a:pt x="71" y="671"/>
                    </a:lnTo>
                    <a:lnTo>
                      <a:pt x="71" y="664"/>
                    </a:lnTo>
                    <a:lnTo>
                      <a:pt x="74" y="661"/>
                    </a:lnTo>
                    <a:lnTo>
                      <a:pt x="77" y="657"/>
                    </a:lnTo>
                    <a:lnTo>
                      <a:pt x="74" y="657"/>
                    </a:lnTo>
                    <a:lnTo>
                      <a:pt x="65" y="658"/>
                    </a:lnTo>
                    <a:lnTo>
                      <a:pt x="61" y="658"/>
                    </a:lnTo>
                    <a:lnTo>
                      <a:pt x="57" y="657"/>
                    </a:lnTo>
                    <a:lnTo>
                      <a:pt x="52" y="657"/>
                    </a:lnTo>
                    <a:lnTo>
                      <a:pt x="47" y="654"/>
                    </a:lnTo>
                    <a:lnTo>
                      <a:pt x="45" y="654"/>
                    </a:lnTo>
                    <a:lnTo>
                      <a:pt x="41" y="651"/>
                    </a:lnTo>
                    <a:lnTo>
                      <a:pt x="36" y="651"/>
                    </a:lnTo>
                    <a:lnTo>
                      <a:pt x="38" y="650"/>
                    </a:lnTo>
                    <a:lnTo>
                      <a:pt x="38" y="645"/>
                    </a:lnTo>
                    <a:lnTo>
                      <a:pt x="36" y="644"/>
                    </a:lnTo>
                    <a:lnTo>
                      <a:pt x="32" y="644"/>
                    </a:lnTo>
                    <a:lnTo>
                      <a:pt x="26" y="642"/>
                    </a:lnTo>
                    <a:lnTo>
                      <a:pt x="0" y="642"/>
                    </a:lnTo>
                    <a:lnTo>
                      <a:pt x="5" y="635"/>
                    </a:lnTo>
                    <a:lnTo>
                      <a:pt x="6" y="635"/>
                    </a:lnTo>
                    <a:lnTo>
                      <a:pt x="9" y="631"/>
                    </a:lnTo>
                    <a:lnTo>
                      <a:pt x="9" y="612"/>
                    </a:lnTo>
                    <a:lnTo>
                      <a:pt x="5" y="602"/>
                    </a:lnTo>
                    <a:lnTo>
                      <a:pt x="5" y="600"/>
                    </a:lnTo>
                    <a:lnTo>
                      <a:pt x="3" y="596"/>
                    </a:lnTo>
                    <a:lnTo>
                      <a:pt x="3" y="593"/>
                    </a:lnTo>
                    <a:lnTo>
                      <a:pt x="5" y="593"/>
                    </a:lnTo>
                    <a:lnTo>
                      <a:pt x="12" y="592"/>
                    </a:lnTo>
                    <a:lnTo>
                      <a:pt x="12" y="589"/>
                    </a:lnTo>
                    <a:lnTo>
                      <a:pt x="13" y="587"/>
                    </a:lnTo>
                    <a:lnTo>
                      <a:pt x="31" y="587"/>
                    </a:lnTo>
                    <a:lnTo>
                      <a:pt x="31" y="584"/>
                    </a:lnTo>
                    <a:lnTo>
                      <a:pt x="32" y="577"/>
                    </a:lnTo>
                    <a:lnTo>
                      <a:pt x="31" y="576"/>
                    </a:lnTo>
                    <a:lnTo>
                      <a:pt x="25" y="576"/>
                    </a:lnTo>
                    <a:lnTo>
                      <a:pt x="25" y="571"/>
                    </a:lnTo>
                    <a:lnTo>
                      <a:pt x="26" y="568"/>
                    </a:lnTo>
                    <a:lnTo>
                      <a:pt x="31" y="568"/>
                    </a:lnTo>
                    <a:lnTo>
                      <a:pt x="34" y="567"/>
                    </a:lnTo>
                    <a:lnTo>
                      <a:pt x="34" y="561"/>
                    </a:lnTo>
                    <a:lnTo>
                      <a:pt x="31" y="558"/>
                    </a:lnTo>
                    <a:lnTo>
                      <a:pt x="31" y="557"/>
                    </a:lnTo>
                    <a:lnTo>
                      <a:pt x="29" y="551"/>
                    </a:lnTo>
                    <a:lnTo>
                      <a:pt x="29" y="550"/>
                    </a:lnTo>
                    <a:lnTo>
                      <a:pt x="31" y="541"/>
                    </a:lnTo>
                    <a:lnTo>
                      <a:pt x="34" y="539"/>
                    </a:lnTo>
                    <a:lnTo>
                      <a:pt x="31" y="532"/>
                    </a:lnTo>
                    <a:lnTo>
                      <a:pt x="31" y="531"/>
                    </a:lnTo>
                    <a:lnTo>
                      <a:pt x="38" y="531"/>
                    </a:lnTo>
                    <a:lnTo>
                      <a:pt x="41" y="529"/>
                    </a:lnTo>
                    <a:lnTo>
                      <a:pt x="41" y="526"/>
                    </a:lnTo>
                    <a:lnTo>
                      <a:pt x="38" y="525"/>
                    </a:lnTo>
                    <a:lnTo>
                      <a:pt x="38" y="519"/>
                    </a:lnTo>
                    <a:lnTo>
                      <a:pt x="36" y="516"/>
                    </a:lnTo>
                    <a:lnTo>
                      <a:pt x="32" y="518"/>
                    </a:lnTo>
                    <a:lnTo>
                      <a:pt x="23" y="518"/>
                    </a:lnTo>
                    <a:lnTo>
                      <a:pt x="19" y="516"/>
                    </a:lnTo>
                    <a:lnTo>
                      <a:pt x="16" y="513"/>
                    </a:lnTo>
                    <a:lnTo>
                      <a:pt x="16" y="509"/>
                    </a:lnTo>
                    <a:lnTo>
                      <a:pt x="19" y="505"/>
                    </a:lnTo>
                    <a:lnTo>
                      <a:pt x="22" y="505"/>
                    </a:lnTo>
                    <a:lnTo>
                      <a:pt x="22" y="499"/>
                    </a:lnTo>
                    <a:lnTo>
                      <a:pt x="19" y="497"/>
                    </a:lnTo>
                    <a:lnTo>
                      <a:pt x="18" y="492"/>
                    </a:lnTo>
                    <a:lnTo>
                      <a:pt x="18" y="490"/>
                    </a:lnTo>
                    <a:lnTo>
                      <a:pt x="19" y="486"/>
                    </a:lnTo>
                    <a:lnTo>
                      <a:pt x="26" y="480"/>
                    </a:lnTo>
                    <a:lnTo>
                      <a:pt x="23" y="474"/>
                    </a:lnTo>
                    <a:lnTo>
                      <a:pt x="26" y="471"/>
                    </a:lnTo>
                    <a:lnTo>
                      <a:pt x="39" y="471"/>
                    </a:lnTo>
                    <a:lnTo>
                      <a:pt x="44" y="470"/>
                    </a:lnTo>
                    <a:lnTo>
                      <a:pt x="45" y="467"/>
                    </a:lnTo>
                    <a:lnTo>
                      <a:pt x="45" y="466"/>
                    </a:lnTo>
                    <a:lnTo>
                      <a:pt x="48" y="463"/>
                    </a:lnTo>
                    <a:lnTo>
                      <a:pt x="55" y="464"/>
                    </a:lnTo>
                    <a:lnTo>
                      <a:pt x="58" y="460"/>
                    </a:lnTo>
                    <a:lnTo>
                      <a:pt x="55" y="457"/>
                    </a:lnTo>
                    <a:lnTo>
                      <a:pt x="58" y="455"/>
                    </a:lnTo>
                    <a:lnTo>
                      <a:pt x="63" y="454"/>
                    </a:lnTo>
                    <a:lnTo>
                      <a:pt x="67" y="451"/>
                    </a:lnTo>
                    <a:lnTo>
                      <a:pt x="77" y="450"/>
                    </a:lnTo>
                    <a:lnTo>
                      <a:pt x="77" y="447"/>
                    </a:lnTo>
                    <a:lnTo>
                      <a:pt x="81" y="447"/>
                    </a:lnTo>
                    <a:lnTo>
                      <a:pt x="81" y="445"/>
                    </a:lnTo>
                    <a:lnTo>
                      <a:pt x="80" y="442"/>
                    </a:lnTo>
                    <a:lnTo>
                      <a:pt x="77" y="442"/>
                    </a:lnTo>
                    <a:lnTo>
                      <a:pt x="73" y="445"/>
                    </a:lnTo>
                    <a:lnTo>
                      <a:pt x="67" y="445"/>
                    </a:lnTo>
                    <a:lnTo>
                      <a:pt x="65" y="442"/>
                    </a:lnTo>
                    <a:lnTo>
                      <a:pt x="71" y="441"/>
                    </a:lnTo>
                    <a:lnTo>
                      <a:pt x="73" y="441"/>
                    </a:lnTo>
                    <a:lnTo>
                      <a:pt x="77" y="437"/>
                    </a:lnTo>
                    <a:lnTo>
                      <a:pt x="80" y="435"/>
                    </a:lnTo>
                    <a:lnTo>
                      <a:pt x="81" y="432"/>
                    </a:lnTo>
                    <a:lnTo>
                      <a:pt x="83" y="428"/>
                    </a:lnTo>
                    <a:lnTo>
                      <a:pt x="80" y="426"/>
                    </a:lnTo>
                    <a:lnTo>
                      <a:pt x="77" y="426"/>
                    </a:lnTo>
                    <a:lnTo>
                      <a:pt x="76" y="423"/>
                    </a:lnTo>
                    <a:lnTo>
                      <a:pt x="76" y="418"/>
                    </a:lnTo>
                    <a:lnTo>
                      <a:pt x="78" y="416"/>
                    </a:lnTo>
                    <a:lnTo>
                      <a:pt x="83" y="416"/>
                    </a:lnTo>
                    <a:lnTo>
                      <a:pt x="84" y="418"/>
                    </a:lnTo>
                    <a:lnTo>
                      <a:pt x="84" y="426"/>
                    </a:lnTo>
                    <a:lnTo>
                      <a:pt x="87" y="428"/>
                    </a:lnTo>
                    <a:lnTo>
                      <a:pt x="89" y="428"/>
                    </a:lnTo>
                    <a:lnTo>
                      <a:pt x="89" y="431"/>
                    </a:lnTo>
                    <a:lnTo>
                      <a:pt x="93" y="441"/>
                    </a:lnTo>
                    <a:lnTo>
                      <a:pt x="92" y="444"/>
                    </a:lnTo>
                    <a:lnTo>
                      <a:pt x="94" y="445"/>
                    </a:lnTo>
                    <a:lnTo>
                      <a:pt x="96" y="448"/>
                    </a:lnTo>
                    <a:lnTo>
                      <a:pt x="99" y="445"/>
                    </a:lnTo>
                    <a:lnTo>
                      <a:pt x="97" y="444"/>
                    </a:lnTo>
                    <a:lnTo>
                      <a:pt x="97" y="441"/>
                    </a:lnTo>
                    <a:lnTo>
                      <a:pt x="99" y="441"/>
                    </a:lnTo>
                    <a:lnTo>
                      <a:pt x="102" y="435"/>
                    </a:lnTo>
                    <a:lnTo>
                      <a:pt x="97" y="431"/>
                    </a:lnTo>
                    <a:lnTo>
                      <a:pt x="97" y="426"/>
                    </a:lnTo>
                    <a:lnTo>
                      <a:pt x="99" y="425"/>
                    </a:lnTo>
                    <a:lnTo>
                      <a:pt x="107" y="425"/>
                    </a:lnTo>
                    <a:lnTo>
                      <a:pt x="116" y="422"/>
                    </a:lnTo>
                    <a:lnTo>
                      <a:pt x="119" y="421"/>
                    </a:lnTo>
                    <a:lnTo>
                      <a:pt x="135" y="421"/>
                    </a:lnTo>
                    <a:lnTo>
                      <a:pt x="135" y="413"/>
                    </a:lnTo>
                    <a:lnTo>
                      <a:pt x="138" y="410"/>
                    </a:lnTo>
                    <a:lnTo>
                      <a:pt x="142" y="410"/>
                    </a:lnTo>
                    <a:lnTo>
                      <a:pt x="147" y="409"/>
                    </a:lnTo>
                    <a:lnTo>
                      <a:pt x="148" y="406"/>
                    </a:lnTo>
                    <a:lnTo>
                      <a:pt x="150" y="402"/>
                    </a:lnTo>
                    <a:lnTo>
                      <a:pt x="150" y="400"/>
                    </a:lnTo>
                    <a:lnTo>
                      <a:pt x="151" y="400"/>
                    </a:lnTo>
                    <a:lnTo>
                      <a:pt x="155" y="396"/>
                    </a:lnTo>
                    <a:lnTo>
                      <a:pt x="155" y="394"/>
                    </a:lnTo>
                    <a:lnTo>
                      <a:pt x="157" y="394"/>
                    </a:lnTo>
                    <a:lnTo>
                      <a:pt x="161" y="396"/>
                    </a:lnTo>
                    <a:lnTo>
                      <a:pt x="164" y="394"/>
                    </a:lnTo>
                    <a:lnTo>
                      <a:pt x="165" y="392"/>
                    </a:lnTo>
                    <a:lnTo>
                      <a:pt x="164" y="390"/>
                    </a:lnTo>
                    <a:lnTo>
                      <a:pt x="164" y="386"/>
                    </a:lnTo>
                    <a:lnTo>
                      <a:pt x="161" y="383"/>
                    </a:lnTo>
                    <a:lnTo>
                      <a:pt x="161" y="376"/>
                    </a:lnTo>
                    <a:lnTo>
                      <a:pt x="151" y="376"/>
                    </a:lnTo>
                    <a:lnTo>
                      <a:pt x="151" y="365"/>
                    </a:lnTo>
                    <a:lnTo>
                      <a:pt x="155" y="361"/>
                    </a:lnTo>
                    <a:lnTo>
                      <a:pt x="155" y="355"/>
                    </a:lnTo>
                    <a:lnTo>
                      <a:pt x="150" y="355"/>
                    </a:lnTo>
                    <a:lnTo>
                      <a:pt x="147" y="354"/>
                    </a:lnTo>
                    <a:lnTo>
                      <a:pt x="147" y="351"/>
                    </a:lnTo>
                    <a:lnTo>
                      <a:pt x="145" y="351"/>
                    </a:lnTo>
                    <a:lnTo>
                      <a:pt x="142" y="350"/>
                    </a:lnTo>
                    <a:lnTo>
                      <a:pt x="142" y="345"/>
                    </a:lnTo>
                    <a:lnTo>
                      <a:pt x="145" y="342"/>
                    </a:lnTo>
                    <a:lnTo>
                      <a:pt x="145" y="336"/>
                    </a:lnTo>
                    <a:lnTo>
                      <a:pt x="144" y="332"/>
                    </a:lnTo>
                    <a:lnTo>
                      <a:pt x="145" y="331"/>
                    </a:lnTo>
                    <a:lnTo>
                      <a:pt x="148" y="332"/>
                    </a:lnTo>
                    <a:lnTo>
                      <a:pt x="150" y="331"/>
                    </a:lnTo>
                    <a:lnTo>
                      <a:pt x="148" y="323"/>
                    </a:lnTo>
                    <a:lnTo>
                      <a:pt x="148" y="302"/>
                    </a:lnTo>
                    <a:lnTo>
                      <a:pt x="145" y="287"/>
                    </a:lnTo>
                    <a:lnTo>
                      <a:pt x="147" y="286"/>
                    </a:lnTo>
                    <a:lnTo>
                      <a:pt x="147" y="264"/>
                    </a:lnTo>
                    <a:lnTo>
                      <a:pt x="148" y="263"/>
                    </a:lnTo>
                    <a:lnTo>
                      <a:pt x="154" y="263"/>
                    </a:lnTo>
                    <a:lnTo>
                      <a:pt x="154" y="260"/>
                    </a:lnTo>
                    <a:lnTo>
                      <a:pt x="157" y="258"/>
                    </a:lnTo>
                    <a:lnTo>
                      <a:pt x="163" y="258"/>
                    </a:lnTo>
                    <a:lnTo>
                      <a:pt x="165" y="255"/>
                    </a:lnTo>
                    <a:lnTo>
                      <a:pt x="176" y="255"/>
                    </a:lnTo>
                    <a:lnTo>
                      <a:pt x="179" y="258"/>
                    </a:lnTo>
                    <a:lnTo>
                      <a:pt x="179" y="260"/>
                    </a:lnTo>
                    <a:lnTo>
                      <a:pt x="180" y="260"/>
                    </a:lnTo>
                    <a:lnTo>
                      <a:pt x="184" y="258"/>
                    </a:lnTo>
                    <a:lnTo>
                      <a:pt x="187" y="258"/>
                    </a:lnTo>
                    <a:lnTo>
                      <a:pt x="184" y="254"/>
                    </a:lnTo>
                    <a:lnTo>
                      <a:pt x="183" y="248"/>
                    </a:lnTo>
                    <a:lnTo>
                      <a:pt x="183" y="245"/>
                    </a:lnTo>
                    <a:lnTo>
                      <a:pt x="184" y="244"/>
                    </a:lnTo>
                    <a:lnTo>
                      <a:pt x="187" y="244"/>
                    </a:lnTo>
                    <a:lnTo>
                      <a:pt x="189" y="245"/>
                    </a:lnTo>
                    <a:lnTo>
                      <a:pt x="193" y="245"/>
                    </a:lnTo>
                    <a:lnTo>
                      <a:pt x="193" y="248"/>
                    </a:lnTo>
                    <a:lnTo>
                      <a:pt x="197" y="251"/>
                    </a:lnTo>
                    <a:lnTo>
                      <a:pt x="199" y="248"/>
                    </a:lnTo>
                    <a:lnTo>
                      <a:pt x="206" y="244"/>
                    </a:lnTo>
                    <a:lnTo>
                      <a:pt x="210" y="242"/>
                    </a:lnTo>
                    <a:lnTo>
                      <a:pt x="215" y="238"/>
                    </a:lnTo>
                    <a:lnTo>
                      <a:pt x="221" y="235"/>
                    </a:lnTo>
                    <a:lnTo>
                      <a:pt x="223" y="235"/>
                    </a:lnTo>
                    <a:lnTo>
                      <a:pt x="223" y="229"/>
                    </a:lnTo>
                    <a:lnTo>
                      <a:pt x="221" y="225"/>
                    </a:lnTo>
                    <a:lnTo>
                      <a:pt x="221" y="223"/>
                    </a:lnTo>
                    <a:lnTo>
                      <a:pt x="225" y="223"/>
                    </a:lnTo>
                    <a:lnTo>
                      <a:pt x="228" y="221"/>
                    </a:lnTo>
                    <a:lnTo>
                      <a:pt x="232" y="221"/>
                    </a:lnTo>
                    <a:lnTo>
                      <a:pt x="234" y="219"/>
                    </a:lnTo>
                    <a:lnTo>
                      <a:pt x="234" y="212"/>
                    </a:lnTo>
                    <a:lnTo>
                      <a:pt x="229" y="212"/>
                    </a:lnTo>
                    <a:lnTo>
                      <a:pt x="223" y="213"/>
                    </a:lnTo>
                    <a:lnTo>
                      <a:pt x="221" y="212"/>
                    </a:lnTo>
                    <a:lnTo>
                      <a:pt x="219" y="212"/>
                    </a:lnTo>
                    <a:lnTo>
                      <a:pt x="219" y="207"/>
                    </a:lnTo>
                    <a:lnTo>
                      <a:pt x="213" y="207"/>
                    </a:lnTo>
                    <a:lnTo>
                      <a:pt x="210" y="206"/>
                    </a:lnTo>
                    <a:lnTo>
                      <a:pt x="205" y="199"/>
                    </a:lnTo>
                    <a:lnTo>
                      <a:pt x="202" y="197"/>
                    </a:lnTo>
                    <a:lnTo>
                      <a:pt x="197" y="197"/>
                    </a:lnTo>
                    <a:lnTo>
                      <a:pt x="196" y="196"/>
                    </a:lnTo>
                    <a:lnTo>
                      <a:pt x="192" y="196"/>
                    </a:lnTo>
                    <a:lnTo>
                      <a:pt x="192" y="194"/>
                    </a:lnTo>
                    <a:lnTo>
                      <a:pt x="190" y="194"/>
                    </a:lnTo>
                    <a:lnTo>
                      <a:pt x="187" y="196"/>
                    </a:lnTo>
                    <a:lnTo>
                      <a:pt x="183" y="194"/>
                    </a:lnTo>
                    <a:lnTo>
                      <a:pt x="183" y="190"/>
                    </a:lnTo>
                    <a:lnTo>
                      <a:pt x="181" y="186"/>
                    </a:lnTo>
                    <a:lnTo>
                      <a:pt x="179" y="184"/>
                    </a:lnTo>
                    <a:lnTo>
                      <a:pt x="177" y="181"/>
                    </a:lnTo>
                    <a:lnTo>
                      <a:pt x="177" y="177"/>
                    </a:lnTo>
                    <a:lnTo>
                      <a:pt x="173" y="176"/>
                    </a:lnTo>
                    <a:lnTo>
                      <a:pt x="173" y="167"/>
                    </a:lnTo>
                    <a:lnTo>
                      <a:pt x="177" y="164"/>
                    </a:lnTo>
                    <a:lnTo>
                      <a:pt x="179" y="164"/>
                    </a:lnTo>
                    <a:lnTo>
                      <a:pt x="181" y="171"/>
                    </a:lnTo>
                    <a:lnTo>
                      <a:pt x="186" y="171"/>
                    </a:lnTo>
                    <a:lnTo>
                      <a:pt x="187" y="167"/>
                    </a:lnTo>
                    <a:lnTo>
                      <a:pt x="192" y="167"/>
                    </a:lnTo>
                    <a:lnTo>
                      <a:pt x="196" y="165"/>
                    </a:lnTo>
                    <a:lnTo>
                      <a:pt x="196" y="161"/>
                    </a:lnTo>
                    <a:lnTo>
                      <a:pt x="203" y="161"/>
                    </a:lnTo>
                    <a:lnTo>
                      <a:pt x="207" y="163"/>
                    </a:lnTo>
                    <a:lnTo>
                      <a:pt x="209" y="165"/>
                    </a:lnTo>
                    <a:lnTo>
                      <a:pt x="228" y="165"/>
                    </a:lnTo>
                    <a:lnTo>
                      <a:pt x="231" y="164"/>
                    </a:lnTo>
                    <a:lnTo>
                      <a:pt x="232" y="164"/>
                    </a:lnTo>
                    <a:lnTo>
                      <a:pt x="235" y="165"/>
                    </a:lnTo>
                    <a:lnTo>
                      <a:pt x="235" y="171"/>
                    </a:lnTo>
                    <a:lnTo>
                      <a:pt x="238" y="176"/>
                    </a:lnTo>
                    <a:lnTo>
                      <a:pt x="245" y="176"/>
                    </a:lnTo>
                    <a:lnTo>
                      <a:pt x="247" y="174"/>
                    </a:lnTo>
                    <a:lnTo>
                      <a:pt x="247" y="165"/>
                    </a:lnTo>
                    <a:lnTo>
                      <a:pt x="245" y="161"/>
                    </a:lnTo>
                    <a:lnTo>
                      <a:pt x="248" y="155"/>
                    </a:lnTo>
                    <a:lnTo>
                      <a:pt x="248" y="152"/>
                    </a:lnTo>
                    <a:lnTo>
                      <a:pt x="250" y="151"/>
                    </a:lnTo>
                    <a:lnTo>
                      <a:pt x="252" y="147"/>
                    </a:lnTo>
                    <a:lnTo>
                      <a:pt x="252" y="138"/>
                    </a:lnTo>
                    <a:lnTo>
                      <a:pt x="254" y="131"/>
                    </a:lnTo>
                    <a:lnTo>
                      <a:pt x="258" y="123"/>
                    </a:lnTo>
                    <a:lnTo>
                      <a:pt x="267" y="132"/>
                    </a:lnTo>
                    <a:lnTo>
                      <a:pt x="273" y="136"/>
                    </a:lnTo>
                    <a:lnTo>
                      <a:pt x="277" y="136"/>
                    </a:lnTo>
                    <a:lnTo>
                      <a:pt x="289" y="138"/>
                    </a:lnTo>
                    <a:lnTo>
                      <a:pt x="290" y="138"/>
                    </a:lnTo>
                    <a:lnTo>
                      <a:pt x="293" y="141"/>
                    </a:lnTo>
                    <a:lnTo>
                      <a:pt x="294" y="142"/>
                    </a:lnTo>
                    <a:lnTo>
                      <a:pt x="300" y="147"/>
                    </a:lnTo>
                    <a:lnTo>
                      <a:pt x="305" y="151"/>
                    </a:lnTo>
                    <a:lnTo>
                      <a:pt x="309" y="154"/>
                    </a:lnTo>
                    <a:lnTo>
                      <a:pt x="316" y="154"/>
                    </a:lnTo>
                    <a:lnTo>
                      <a:pt x="318" y="155"/>
                    </a:lnTo>
                    <a:lnTo>
                      <a:pt x="318" y="160"/>
                    </a:lnTo>
                    <a:lnTo>
                      <a:pt x="322" y="164"/>
                    </a:lnTo>
                    <a:lnTo>
                      <a:pt x="323" y="167"/>
                    </a:lnTo>
                    <a:lnTo>
                      <a:pt x="323" y="170"/>
                    </a:lnTo>
                    <a:lnTo>
                      <a:pt x="328" y="173"/>
                    </a:lnTo>
                    <a:lnTo>
                      <a:pt x="332" y="173"/>
                    </a:lnTo>
                    <a:lnTo>
                      <a:pt x="337" y="174"/>
                    </a:lnTo>
                    <a:lnTo>
                      <a:pt x="342" y="174"/>
                    </a:lnTo>
                    <a:lnTo>
                      <a:pt x="345" y="177"/>
                    </a:lnTo>
                    <a:lnTo>
                      <a:pt x="345" y="180"/>
                    </a:lnTo>
                    <a:lnTo>
                      <a:pt x="347" y="181"/>
                    </a:lnTo>
                    <a:lnTo>
                      <a:pt x="351" y="184"/>
                    </a:lnTo>
                    <a:lnTo>
                      <a:pt x="354" y="186"/>
                    </a:lnTo>
                    <a:lnTo>
                      <a:pt x="358" y="186"/>
                    </a:lnTo>
                    <a:lnTo>
                      <a:pt x="360" y="184"/>
                    </a:lnTo>
                    <a:lnTo>
                      <a:pt x="365" y="177"/>
                    </a:lnTo>
                    <a:lnTo>
                      <a:pt x="368" y="176"/>
                    </a:lnTo>
                    <a:lnTo>
                      <a:pt x="370" y="176"/>
                    </a:lnTo>
                    <a:lnTo>
                      <a:pt x="373" y="173"/>
                    </a:lnTo>
                    <a:lnTo>
                      <a:pt x="373" y="165"/>
                    </a:lnTo>
                    <a:lnTo>
                      <a:pt x="365" y="163"/>
                    </a:lnTo>
                    <a:lnTo>
                      <a:pt x="364" y="160"/>
                    </a:lnTo>
                    <a:lnTo>
                      <a:pt x="364" y="154"/>
                    </a:lnTo>
                    <a:lnTo>
                      <a:pt x="373" y="154"/>
                    </a:lnTo>
                    <a:lnTo>
                      <a:pt x="370" y="151"/>
                    </a:lnTo>
                    <a:lnTo>
                      <a:pt x="370" y="145"/>
                    </a:lnTo>
                    <a:lnTo>
                      <a:pt x="374" y="145"/>
                    </a:lnTo>
                    <a:lnTo>
                      <a:pt x="374" y="144"/>
                    </a:lnTo>
                    <a:lnTo>
                      <a:pt x="376" y="141"/>
                    </a:lnTo>
                    <a:lnTo>
                      <a:pt x="376" y="139"/>
                    </a:lnTo>
                    <a:lnTo>
                      <a:pt x="371" y="135"/>
                    </a:lnTo>
                    <a:lnTo>
                      <a:pt x="368" y="132"/>
                    </a:lnTo>
                    <a:lnTo>
                      <a:pt x="367" y="128"/>
                    </a:lnTo>
                    <a:lnTo>
                      <a:pt x="364" y="122"/>
                    </a:lnTo>
                    <a:lnTo>
                      <a:pt x="364" y="115"/>
                    </a:lnTo>
                    <a:lnTo>
                      <a:pt x="367" y="109"/>
                    </a:lnTo>
                    <a:lnTo>
                      <a:pt x="371" y="99"/>
                    </a:lnTo>
                    <a:lnTo>
                      <a:pt x="371" y="96"/>
                    </a:lnTo>
                    <a:lnTo>
                      <a:pt x="376" y="92"/>
                    </a:lnTo>
                    <a:lnTo>
                      <a:pt x="376" y="86"/>
                    </a:lnTo>
                    <a:lnTo>
                      <a:pt x="373" y="86"/>
                    </a:lnTo>
                    <a:lnTo>
                      <a:pt x="373" y="81"/>
                    </a:lnTo>
                    <a:lnTo>
                      <a:pt x="371" y="78"/>
                    </a:lnTo>
                    <a:lnTo>
                      <a:pt x="371" y="77"/>
                    </a:lnTo>
                    <a:lnTo>
                      <a:pt x="374" y="77"/>
                    </a:lnTo>
                    <a:lnTo>
                      <a:pt x="379" y="74"/>
                    </a:lnTo>
                    <a:lnTo>
                      <a:pt x="379" y="73"/>
                    </a:lnTo>
                    <a:lnTo>
                      <a:pt x="380" y="70"/>
                    </a:lnTo>
                    <a:lnTo>
                      <a:pt x="380" y="68"/>
                    </a:lnTo>
                    <a:lnTo>
                      <a:pt x="384" y="65"/>
                    </a:lnTo>
                    <a:lnTo>
                      <a:pt x="389" y="65"/>
                    </a:lnTo>
                    <a:lnTo>
                      <a:pt x="389" y="60"/>
                    </a:lnTo>
                    <a:lnTo>
                      <a:pt x="390" y="58"/>
                    </a:lnTo>
                    <a:lnTo>
                      <a:pt x="393" y="58"/>
                    </a:lnTo>
                    <a:lnTo>
                      <a:pt x="393" y="55"/>
                    </a:lnTo>
                    <a:lnTo>
                      <a:pt x="390" y="54"/>
                    </a:lnTo>
                    <a:lnTo>
                      <a:pt x="390" y="47"/>
                    </a:lnTo>
                    <a:lnTo>
                      <a:pt x="389" y="45"/>
                    </a:lnTo>
                    <a:lnTo>
                      <a:pt x="389" y="41"/>
                    </a:lnTo>
                    <a:lnTo>
                      <a:pt x="390" y="41"/>
                    </a:lnTo>
                    <a:lnTo>
                      <a:pt x="394" y="47"/>
                    </a:lnTo>
                    <a:lnTo>
                      <a:pt x="402" y="51"/>
                    </a:lnTo>
                    <a:lnTo>
                      <a:pt x="405" y="54"/>
                    </a:lnTo>
                    <a:lnTo>
                      <a:pt x="408" y="54"/>
                    </a:lnTo>
                    <a:lnTo>
                      <a:pt x="408" y="51"/>
                    </a:lnTo>
                    <a:lnTo>
                      <a:pt x="409" y="51"/>
                    </a:lnTo>
                    <a:lnTo>
                      <a:pt x="409" y="54"/>
                    </a:lnTo>
                    <a:lnTo>
                      <a:pt x="413" y="54"/>
                    </a:lnTo>
                    <a:lnTo>
                      <a:pt x="413" y="51"/>
                    </a:lnTo>
                    <a:lnTo>
                      <a:pt x="416" y="49"/>
                    </a:lnTo>
                    <a:lnTo>
                      <a:pt x="416" y="51"/>
                    </a:lnTo>
                    <a:lnTo>
                      <a:pt x="421" y="54"/>
                    </a:lnTo>
                    <a:lnTo>
                      <a:pt x="422" y="55"/>
                    </a:lnTo>
                    <a:lnTo>
                      <a:pt x="432" y="55"/>
                    </a:lnTo>
                    <a:lnTo>
                      <a:pt x="435" y="49"/>
                    </a:lnTo>
                    <a:lnTo>
                      <a:pt x="435" y="47"/>
                    </a:lnTo>
                    <a:lnTo>
                      <a:pt x="437" y="45"/>
                    </a:lnTo>
                    <a:lnTo>
                      <a:pt x="437" y="39"/>
                    </a:lnTo>
                    <a:lnTo>
                      <a:pt x="438" y="35"/>
                    </a:lnTo>
                    <a:lnTo>
                      <a:pt x="442" y="32"/>
                    </a:lnTo>
                    <a:lnTo>
                      <a:pt x="444" y="31"/>
                    </a:lnTo>
                    <a:lnTo>
                      <a:pt x="450" y="32"/>
                    </a:lnTo>
                    <a:lnTo>
                      <a:pt x="452" y="31"/>
                    </a:lnTo>
                    <a:lnTo>
                      <a:pt x="461" y="31"/>
                    </a:lnTo>
                    <a:lnTo>
                      <a:pt x="467" y="28"/>
                    </a:lnTo>
                    <a:lnTo>
                      <a:pt x="471" y="28"/>
                    </a:lnTo>
                    <a:lnTo>
                      <a:pt x="476" y="25"/>
                    </a:lnTo>
                    <a:lnTo>
                      <a:pt x="477" y="23"/>
                    </a:lnTo>
                    <a:lnTo>
                      <a:pt x="480" y="19"/>
                    </a:lnTo>
                    <a:lnTo>
                      <a:pt x="480" y="10"/>
                    </a:lnTo>
                    <a:lnTo>
                      <a:pt x="481" y="10"/>
                    </a:lnTo>
                    <a:lnTo>
                      <a:pt x="484" y="9"/>
                    </a:lnTo>
                    <a:lnTo>
                      <a:pt x="486" y="6"/>
                    </a:lnTo>
                    <a:lnTo>
                      <a:pt x="492" y="6"/>
                    </a:lnTo>
                    <a:lnTo>
                      <a:pt x="492" y="9"/>
                    </a:lnTo>
                    <a:lnTo>
                      <a:pt x="495" y="9"/>
                    </a:lnTo>
                    <a:lnTo>
                      <a:pt x="496" y="6"/>
                    </a:lnTo>
                    <a:lnTo>
                      <a:pt x="496" y="5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369">
                <a:extLst>
                  <a:ext uri="{FF2B5EF4-FFF2-40B4-BE49-F238E27FC236}">
                    <a16:creationId xmlns:a16="http://schemas.microsoft.com/office/drawing/2014/main" id="{C088AA0C-74E2-43C8-9EE7-62E944F4D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805"/>
                <a:ext cx="691" cy="900"/>
              </a:xfrm>
              <a:custGeom>
                <a:avLst/>
                <a:gdLst>
                  <a:gd name="T0" fmla="*/ 219 w 691"/>
                  <a:gd name="T1" fmla="*/ 23 h 900"/>
                  <a:gd name="T2" fmla="*/ 249 w 691"/>
                  <a:gd name="T3" fmla="*/ 58 h 900"/>
                  <a:gd name="T4" fmla="*/ 265 w 691"/>
                  <a:gd name="T5" fmla="*/ 110 h 900"/>
                  <a:gd name="T6" fmla="*/ 283 w 691"/>
                  <a:gd name="T7" fmla="*/ 152 h 900"/>
                  <a:gd name="T8" fmla="*/ 313 w 691"/>
                  <a:gd name="T9" fmla="*/ 193 h 900"/>
                  <a:gd name="T10" fmla="*/ 351 w 691"/>
                  <a:gd name="T11" fmla="*/ 204 h 900"/>
                  <a:gd name="T12" fmla="*/ 354 w 691"/>
                  <a:gd name="T13" fmla="*/ 252 h 900"/>
                  <a:gd name="T14" fmla="*/ 287 w 691"/>
                  <a:gd name="T15" fmla="*/ 267 h 900"/>
                  <a:gd name="T16" fmla="*/ 306 w 691"/>
                  <a:gd name="T17" fmla="*/ 301 h 900"/>
                  <a:gd name="T18" fmla="*/ 320 w 691"/>
                  <a:gd name="T19" fmla="*/ 352 h 900"/>
                  <a:gd name="T20" fmla="*/ 325 w 691"/>
                  <a:gd name="T21" fmla="*/ 388 h 900"/>
                  <a:gd name="T22" fmla="*/ 326 w 691"/>
                  <a:gd name="T23" fmla="*/ 425 h 900"/>
                  <a:gd name="T24" fmla="*/ 341 w 691"/>
                  <a:gd name="T25" fmla="*/ 448 h 900"/>
                  <a:gd name="T26" fmla="*/ 404 w 691"/>
                  <a:gd name="T27" fmla="*/ 442 h 900"/>
                  <a:gd name="T28" fmla="*/ 459 w 691"/>
                  <a:gd name="T29" fmla="*/ 468 h 900"/>
                  <a:gd name="T30" fmla="*/ 513 w 691"/>
                  <a:gd name="T31" fmla="*/ 451 h 900"/>
                  <a:gd name="T32" fmla="*/ 538 w 691"/>
                  <a:gd name="T33" fmla="*/ 471 h 900"/>
                  <a:gd name="T34" fmla="*/ 552 w 691"/>
                  <a:gd name="T35" fmla="*/ 509 h 900"/>
                  <a:gd name="T36" fmla="*/ 604 w 691"/>
                  <a:gd name="T37" fmla="*/ 506 h 900"/>
                  <a:gd name="T38" fmla="*/ 594 w 691"/>
                  <a:gd name="T39" fmla="*/ 551 h 900"/>
                  <a:gd name="T40" fmla="*/ 609 w 691"/>
                  <a:gd name="T41" fmla="*/ 580 h 900"/>
                  <a:gd name="T42" fmla="*/ 630 w 691"/>
                  <a:gd name="T43" fmla="*/ 622 h 900"/>
                  <a:gd name="T44" fmla="*/ 626 w 691"/>
                  <a:gd name="T45" fmla="*/ 671 h 900"/>
                  <a:gd name="T46" fmla="*/ 626 w 691"/>
                  <a:gd name="T47" fmla="*/ 706 h 900"/>
                  <a:gd name="T48" fmla="*/ 662 w 691"/>
                  <a:gd name="T49" fmla="*/ 749 h 900"/>
                  <a:gd name="T50" fmla="*/ 684 w 691"/>
                  <a:gd name="T51" fmla="*/ 801 h 900"/>
                  <a:gd name="T52" fmla="*/ 652 w 691"/>
                  <a:gd name="T53" fmla="*/ 816 h 900"/>
                  <a:gd name="T54" fmla="*/ 612 w 691"/>
                  <a:gd name="T55" fmla="*/ 815 h 900"/>
                  <a:gd name="T56" fmla="*/ 584 w 691"/>
                  <a:gd name="T57" fmla="*/ 844 h 900"/>
                  <a:gd name="T58" fmla="*/ 542 w 691"/>
                  <a:gd name="T59" fmla="*/ 861 h 900"/>
                  <a:gd name="T60" fmla="*/ 497 w 691"/>
                  <a:gd name="T61" fmla="*/ 881 h 900"/>
                  <a:gd name="T62" fmla="*/ 449 w 691"/>
                  <a:gd name="T63" fmla="*/ 886 h 900"/>
                  <a:gd name="T64" fmla="*/ 403 w 691"/>
                  <a:gd name="T65" fmla="*/ 874 h 900"/>
                  <a:gd name="T66" fmla="*/ 401 w 691"/>
                  <a:gd name="T67" fmla="*/ 841 h 900"/>
                  <a:gd name="T68" fmla="*/ 341 w 691"/>
                  <a:gd name="T69" fmla="*/ 780 h 900"/>
                  <a:gd name="T70" fmla="*/ 303 w 691"/>
                  <a:gd name="T71" fmla="*/ 742 h 900"/>
                  <a:gd name="T72" fmla="*/ 256 w 691"/>
                  <a:gd name="T73" fmla="*/ 730 h 900"/>
                  <a:gd name="T74" fmla="*/ 220 w 691"/>
                  <a:gd name="T75" fmla="*/ 746 h 900"/>
                  <a:gd name="T76" fmla="*/ 167 w 691"/>
                  <a:gd name="T77" fmla="*/ 757 h 900"/>
                  <a:gd name="T78" fmla="*/ 120 w 691"/>
                  <a:gd name="T79" fmla="*/ 758 h 900"/>
                  <a:gd name="T80" fmla="*/ 71 w 691"/>
                  <a:gd name="T81" fmla="*/ 752 h 900"/>
                  <a:gd name="T82" fmla="*/ 32 w 691"/>
                  <a:gd name="T83" fmla="*/ 725 h 900"/>
                  <a:gd name="T84" fmla="*/ 48 w 691"/>
                  <a:gd name="T85" fmla="*/ 665 h 900"/>
                  <a:gd name="T86" fmla="*/ 55 w 691"/>
                  <a:gd name="T87" fmla="*/ 642 h 900"/>
                  <a:gd name="T88" fmla="*/ 64 w 691"/>
                  <a:gd name="T89" fmla="*/ 588 h 900"/>
                  <a:gd name="T90" fmla="*/ 23 w 691"/>
                  <a:gd name="T91" fmla="*/ 555 h 900"/>
                  <a:gd name="T92" fmla="*/ 14 w 691"/>
                  <a:gd name="T93" fmla="*/ 514 h 900"/>
                  <a:gd name="T94" fmla="*/ 12 w 691"/>
                  <a:gd name="T95" fmla="*/ 469 h 900"/>
                  <a:gd name="T96" fmla="*/ 17 w 691"/>
                  <a:gd name="T97" fmla="*/ 406 h 900"/>
                  <a:gd name="T98" fmla="*/ 33 w 691"/>
                  <a:gd name="T99" fmla="*/ 401 h 900"/>
                  <a:gd name="T100" fmla="*/ 52 w 691"/>
                  <a:gd name="T101" fmla="*/ 348 h 900"/>
                  <a:gd name="T102" fmla="*/ 54 w 691"/>
                  <a:gd name="T103" fmla="*/ 314 h 900"/>
                  <a:gd name="T104" fmla="*/ 43 w 691"/>
                  <a:gd name="T105" fmla="*/ 274 h 900"/>
                  <a:gd name="T106" fmla="*/ 43 w 691"/>
                  <a:gd name="T107" fmla="*/ 222 h 900"/>
                  <a:gd name="T108" fmla="*/ 64 w 691"/>
                  <a:gd name="T109" fmla="*/ 184 h 900"/>
                  <a:gd name="T110" fmla="*/ 98 w 691"/>
                  <a:gd name="T111" fmla="*/ 177 h 900"/>
                  <a:gd name="T112" fmla="*/ 87 w 691"/>
                  <a:gd name="T113" fmla="*/ 136 h 900"/>
                  <a:gd name="T114" fmla="*/ 127 w 691"/>
                  <a:gd name="T115" fmla="*/ 117 h 900"/>
                  <a:gd name="T116" fmla="*/ 78 w 691"/>
                  <a:gd name="T117" fmla="*/ 65 h 900"/>
                  <a:gd name="T118" fmla="*/ 104 w 691"/>
                  <a:gd name="T119" fmla="*/ 20 h 900"/>
                  <a:gd name="T120" fmla="*/ 132 w 691"/>
                  <a:gd name="T121" fmla="*/ 4 h 900"/>
                  <a:gd name="T122" fmla="*/ 145 w 691"/>
                  <a:gd name="T123" fmla="*/ 23 h 900"/>
                  <a:gd name="T124" fmla="*/ 193 w 691"/>
                  <a:gd name="T125" fmla="*/ 1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1" h="900">
                    <a:moveTo>
                      <a:pt x="197" y="0"/>
                    </a:moveTo>
                    <a:lnTo>
                      <a:pt x="201" y="4"/>
                    </a:lnTo>
                    <a:lnTo>
                      <a:pt x="203" y="4"/>
                    </a:lnTo>
                    <a:lnTo>
                      <a:pt x="204" y="1"/>
                    </a:lnTo>
                    <a:lnTo>
                      <a:pt x="204" y="3"/>
                    </a:lnTo>
                    <a:lnTo>
                      <a:pt x="209" y="8"/>
                    </a:lnTo>
                    <a:lnTo>
                      <a:pt x="209" y="10"/>
                    </a:lnTo>
                    <a:lnTo>
                      <a:pt x="210" y="10"/>
                    </a:lnTo>
                    <a:lnTo>
                      <a:pt x="212" y="11"/>
                    </a:lnTo>
                    <a:lnTo>
                      <a:pt x="213" y="11"/>
                    </a:lnTo>
                    <a:lnTo>
                      <a:pt x="213" y="14"/>
                    </a:lnTo>
                    <a:lnTo>
                      <a:pt x="212" y="16"/>
                    </a:lnTo>
                    <a:lnTo>
                      <a:pt x="209" y="16"/>
                    </a:lnTo>
                    <a:lnTo>
                      <a:pt x="209" y="22"/>
                    </a:lnTo>
                    <a:lnTo>
                      <a:pt x="213" y="22"/>
                    </a:lnTo>
                    <a:lnTo>
                      <a:pt x="219" y="23"/>
                    </a:lnTo>
                    <a:lnTo>
                      <a:pt x="229" y="23"/>
                    </a:lnTo>
                    <a:lnTo>
                      <a:pt x="230" y="24"/>
                    </a:lnTo>
                    <a:lnTo>
                      <a:pt x="232" y="27"/>
                    </a:lnTo>
                    <a:lnTo>
                      <a:pt x="233" y="29"/>
                    </a:lnTo>
                    <a:lnTo>
                      <a:pt x="233" y="33"/>
                    </a:lnTo>
                    <a:lnTo>
                      <a:pt x="232" y="36"/>
                    </a:lnTo>
                    <a:lnTo>
                      <a:pt x="232" y="37"/>
                    </a:lnTo>
                    <a:lnTo>
                      <a:pt x="233" y="42"/>
                    </a:lnTo>
                    <a:lnTo>
                      <a:pt x="233" y="45"/>
                    </a:lnTo>
                    <a:lnTo>
                      <a:pt x="236" y="43"/>
                    </a:lnTo>
                    <a:lnTo>
                      <a:pt x="238" y="46"/>
                    </a:lnTo>
                    <a:lnTo>
                      <a:pt x="241" y="48"/>
                    </a:lnTo>
                    <a:lnTo>
                      <a:pt x="241" y="51"/>
                    </a:lnTo>
                    <a:lnTo>
                      <a:pt x="245" y="51"/>
                    </a:lnTo>
                    <a:lnTo>
                      <a:pt x="246" y="55"/>
                    </a:lnTo>
                    <a:lnTo>
                      <a:pt x="249" y="58"/>
                    </a:lnTo>
                    <a:lnTo>
                      <a:pt x="251" y="6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62" y="65"/>
                    </a:lnTo>
                    <a:lnTo>
                      <a:pt x="264" y="66"/>
                    </a:lnTo>
                    <a:lnTo>
                      <a:pt x="264" y="77"/>
                    </a:lnTo>
                    <a:lnTo>
                      <a:pt x="267" y="78"/>
                    </a:lnTo>
                    <a:lnTo>
                      <a:pt x="268" y="78"/>
                    </a:lnTo>
                    <a:lnTo>
                      <a:pt x="272" y="81"/>
                    </a:lnTo>
                    <a:lnTo>
                      <a:pt x="274" y="84"/>
                    </a:lnTo>
                    <a:lnTo>
                      <a:pt x="277" y="88"/>
                    </a:lnTo>
                    <a:lnTo>
                      <a:pt x="277" y="95"/>
                    </a:lnTo>
                    <a:lnTo>
                      <a:pt x="274" y="97"/>
                    </a:lnTo>
                    <a:lnTo>
                      <a:pt x="271" y="100"/>
                    </a:lnTo>
                    <a:lnTo>
                      <a:pt x="268" y="107"/>
                    </a:lnTo>
                    <a:lnTo>
                      <a:pt x="265" y="110"/>
                    </a:lnTo>
                    <a:lnTo>
                      <a:pt x="265" y="114"/>
                    </a:lnTo>
                    <a:lnTo>
                      <a:pt x="267" y="122"/>
                    </a:lnTo>
                    <a:lnTo>
                      <a:pt x="267" y="124"/>
                    </a:lnTo>
                    <a:lnTo>
                      <a:pt x="271" y="127"/>
                    </a:lnTo>
                    <a:lnTo>
                      <a:pt x="268" y="129"/>
                    </a:lnTo>
                    <a:lnTo>
                      <a:pt x="268" y="132"/>
                    </a:lnTo>
                    <a:lnTo>
                      <a:pt x="272" y="136"/>
                    </a:lnTo>
                    <a:lnTo>
                      <a:pt x="268" y="138"/>
                    </a:lnTo>
                    <a:lnTo>
                      <a:pt x="268" y="143"/>
                    </a:lnTo>
                    <a:lnTo>
                      <a:pt x="271" y="146"/>
                    </a:lnTo>
                    <a:lnTo>
                      <a:pt x="275" y="146"/>
                    </a:lnTo>
                    <a:lnTo>
                      <a:pt x="277" y="142"/>
                    </a:lnTo>
                    <a:lnTo>
                      <a:pt x="278" y="142"/>
                    </a:lnTo>
                    <a:lnTo>
                      <a:pt x="281" y="146"/>
                    </a:lnTo>
                    <a:lnTo>
                      <a:pt x="283" y="148"/>
                    </a:lnTo>
                    <a:lnTo>
                      <a:pt x="283" y="152"/>
                    </a:lnTo>
                    <a:lnTo>
                      <a:pt x="284" y="155"/>
                    </a:lnTo>
                    <a:lnTo>
                      <a:pt x="285" y="156"/>
                    </a:lnTo>
                    <a:lnTo>
                      <a:pt x="284" y="159"/>
                    </a:lnTo>
                    <a:lnTo>
                      <a:pt x="287" y="159"/>
                    </a:lnTo>
                    <a:lnTo>
                      <a:pt x="294" y="161"/>
                    </a:lnTo>
                    <a:lnTo>
                      <a:pt x="297" y="162"/>
                    </a:lnTo>
                    <a:lnTo>
                      <a:pt x="299" y="162"/>
                    </a:lnTo>
                    <a:lnTo>
                      <a:pt x="300" y="164"/>
                    </a:lnTo>
                    <a:lnTo>
                      <a:pt x="300" y="168"/>
                    </a:lnTo>
                    <a:lnTo>
                      <a:pt x="303" y="171"/>
                    </a:lnTo>
                    <a:lnTo>
                      <a:pt x="303" y="177"/>
                    </a:lnTo>
                    <a:lnTo>
                      <a:pt x="304" y="180"/>
                    </a:lnTo>
                    <a:lnTo>
                      <a:pt x="307" y="178"/>
                    </a:lnTo>
                    <a:lnTo>
                      <a:pt x="316" y="178"/>
                    </a:lnTo>
                    <a:lnTo>
                      <a:pt x="316" y="188"/>
                    </a:lnTo>
                    <a:lnTo>
                      <a:pt x="313" y="193"/>
                    </a:lnTo>
                    <a:lnTo>
                      <a:pt x="313" y="197"/>
                    </a:lnTo>
                    <a:lnTo>
                      <a:pt x="317" y="197"/>
                    </a:lnTo>
                    <a:lnTo>
                      <a:pt x="319" y="194"/>
                    </a:lnTo>
                    <a:lnTo>
                      <a:pt x="322" y="190"/>
                    </a:lnTo>
                    <a:lnTo>
                      <a:pt x="323" y="185"/>
                    </a:lnTo>
                    <a:lnTo>
                      <a:pt x="326" y="185"/>
                    </a:lnTo>
                    <a:lnTo>
                      <a:pt x="326" y="190"/>
                    </a:lnTo>
                    <a:lnTo>
                      <a:pt x="328" y="190"/>
                    </a:lnTo>
                    <a:lnTo>
                      <a:pt x="330" y="193"/>
                    </a:lnTo>
                    <a:lnTo>
                      <a:pt x="333" y="193"/>
                    </a:lnTo>
                    <a:lnTo>
                      <a:pt x="336" y="196"/>
                    </a:lnTo>
                    <a:lnTo>
                      <a:pt x="341" y="198"/>
                    </a:lnTo>
                    <a:lnTo>
                      <a:pt x="345" y="201"/>
                    </a:lnTo>
                    <a:lnTo>
                      <a:pt x="348" y="203"/>
                    </a:lnTo>
                    <a:lnTo>
                      <a:pt x="348" y="204"/>
                    </a:lnTo>
                    <a:lnTo>
                      <a:pt x="351" y="204"/>
                    </a:lnTo>
                    <a:lnTo>
                      <a:pt x="351" y="209"/>
                    </a:lnTo>
                    <a:lnTo>
                      <a:pt x="354" y="209"/>
                    </a:lnTo>
                    <a:lnTo>
                      <a:pt x="354" y="213"/>
                    </a:lnTo>
                    <a:lnTo>
                      <a:pt x="351" y="216"/>
                    </a:lnTo>
                    <a:lnTo>
                      <a:pt x="351" y="220"/>
                    </a:lnTo>
                    <a:lnTo>
                      <a:pt x="348" y="223"/>
                    </a:lnTo>
                    <a:lnTo>
                      <a:pt x="348" y="229"/>
                    </a:lnTo>
                    <a:lnTo>
                      <a:pt x="349" y="230"/>
                    </a:lnTo>
                    <a:lnTo>
                      <a:pt x="354" y="233"/>
                    </a:lnTo>
                    <a:lnTo>
                      <a:pt x="356" y="236"/>
                    </a:lnTo>
                    <a:lnTo>
                      <a:pt x="358" y="240"/>
                    </a:lnTo>
                    <a:lnTo>
                      <a:pt x="358" y="245"/>
                    </a:lnTo>
                    <a:lnTo>
                      <a:pt x="355" y="248"/>
                    </a:lnTo>
                    <a:lnTo>
                      <a:pt x="356" y="251"/>
                    </a:lnTo>
                    <a:lnTo>
                      <a:pt x="354" y="251"/>
                    </a:lnTo>
                    <a:lnTo>
                      <a:pt x="354" y="252"/>
                    </a:lnTo>
                    <a:lnTo>
                      <a:pt x="349" y="253"/>
                    </a:lnTo>
                    <a:lnTo>
                      <a:pt x="345" y="253"/>
                    </a:lnTo>
                    <a:lnTo>
                      <a:pt x="336" y="255"/>
                    </a:lnTo>
                    <a:lnTo>
                      <a:pt x="326" y="255"/>
                    </a:lnTo>
                    <a:lnTo>
                      <a:pt x="325" y="256"/>
                    </a:lnTo>
                    <a:lnTo>
                      <a:pt x="323" y="258"/>
                    </a:lnTo>
                    <a:lnTo>
                      <a:pt x="322" y="258"/>
                    </a:lnTo>
                    <a:lnTo>
                      <a:pt x="320" y="261"/>
                    </a:lnTo>
                    <a:lnTo>
                      <a:pt x="317" y="261"/>
                    </a:lnTo>
                    <a:lnTo>
                      <a:pt x="316" y="262"/>
                    </a:lnTo>
                    <a:lnTo>
                      <a:pt x="303" y="262"/>
                    </a:lnTo>
                    <a:lnTo>
                      <a:pt x="297" y="265"/>
                    </a:lnTo>
                    <a:lnTo>
                      <a:pt x="293" y="265"/>
                    </a:lnTo>
                    <a:lnTo>
                      <a:pt x="288" y="267"/>
                    </a:lnTo>
                    <a:lnTo>
                      <a:pt x="287" y="271"/>
                    </a:lnTo>
                    <a:lnTo>
                      <a:pt x="287" y="267"/>
                    </a:lnTo>
                    <a:lnTo>
                      <a:pt x="281" y="267"/>
                    </a:lnTo>
                    <a:lnTo>
                      <a:pt x="280" y="271"/>
                    </a:lnTo>
                    <a:lnTo>
                      <a:pt x="278" y="272"/>
                    </a:lnTo>
                    <a:lnTo>
                      <a:pt x="275" y="272"/>
                    </a:lnTo>
                    <a:lnTo>
                      <a:pt x="274" y="275"/>
                    </a:lnTo>
                    <a:lnTo>
                      <a:pt x="274" y="277"/>
                    </a:lnTo>
                    <a:lnTo>
                      <a:pt x="277" y="280"/>
                    </a:lnTo>
                    <a:lnTo>
                      <a:pt x="281" y="281"/>
                    </a:lnTo>
                    <a:lnTo>
                      <a:pt x="287" y="282"/>
                    </a:lnTo>
                    <a:lnTo>
                      <a:pt x="291" y="285"/>
                    </a:lnTo>
                    <a:lnTo>
                      <a:pt x="296" y="290"/>
                    </a:lnTo>
                    <a:lnTo>
                      <a:pt x="299" y="293"/>
                    </a:lnTo>
                    <a:lnTo>
                      <a:pt x="299" y="300"/>
                    </a:lnTo>
                    <a:lnTo>
                      <a:pt x="300" y="303"/>
                    </a:lnTo>
                    <a:lnTo>
                      <a:pt x="303" y="303"/>
                    </a:lnTo>
                    <a:lnTo>
                      <a:pt x="306" y="301"/>
                    </a:lnTo>
                    <a:lnTo>
                      <a:pt x="307" y="304"/>
                    </a:lnTo>
                    <a:lnTo>
                      <a:pt x="307" y="306"/>
                    </a:lnTo>
                    <a:lnTo>
                      <a:pt x="314" y="306"/>
                    </a:lnTo>
                    <a:lnTo>
                      <a:pt x="317" y="309"/>
                    </a:lnTo>
                    <a:lnTo>
                      <a:pt x="316" y="310"/>
                    </a:lnTo>
                    <a:lnTo>
                      <a:pt x="319" y="322"/>
                    </a:lnTo>
                    <a:lnTo>
                      <a:pt x="320" y="323"/>
                    </a:lnTo>
                    <a:lnTo>
                      <a:pt x="323" y="325"/>
                    </a:lnTo>
                    <a:lnTo>
                      <a:pt x="323" y="327"/>
                    </a:lnTo>
                    <a:lnTo>
                      <a:pt x="326" y="327"/>
                    </a:lnTo>
                    <a:lnTo>
                      <a:pt x="330" y="329"/>
                    </a:lnTo>
                    <a:lnTo>
                      <a:pt x="330" y="338"/>
                    </a:lnTo>
                    <a:lnTo>
                      <a:pt x="328" y="345"/>
                    </a:lnTo>
                    <a:lnTo>
                      <a:pt x="325" y="348"/>
                    </a:lnTo>
                    <a:lnTo>
                      <a:pt x="322" y="351"/>
                    </a:lnTo>
                    <a:lnTo>
                      <a:pt x="320" y="352"/>
                    </a:lnTo>
                    <a:lnTo>
                      <a:pt x="320" y="356"/>
                    </a:lnTo>
                    <a:lnTo>
                      <a:pt x="317" y="356"/>
                    </a:lnTo>
                    <a:lnTo>
                      <a:pt x="317" y="369"/>
                    </a:lnTo>
                    <a:lnTo>
                      <a:pt x="314" y="369"/>
                    </a:lnTo>
                    <a:lnTo>
                      <a:pt x="309" y="372"/>
                    </a:lnTo>
                    <a:lnTo>
                      <a:pt x="309" y="377"/>
                    </a:lnTo>
                    <a:lnTo>
                      <a:pt x="307" y="380"/>
                    </a:lnTo>
                    <a:lnTo>
                      <a:pt x="307" y="383"/>
                    </a:lnTo>
                    <a:lnTo>
                      <a:pt x="313" y="385"/>
                    </a:lnTo>
                    <a:lnTo>
                      <a:pt x="317" y="385"/>
                    </a:lnTo>
                    <a:lnTo>
                      <a:pt x="317" y="387"/>
                    </a:lnTo>
                    <a:lnTo>
                      <a:pt x="319" y="390"/>
                    </a:lnTo>
                    <a:lnTo>
                      <a:pt x="320" y="388"/>
                    </a:lnTo>
                    <a:lnTo>
                      <a:pt x="323" y="391"/>
                    </a:lnTo>
                    <a:lnTo>
                      <a:pt x="323" y="388"/>
                    </a:lnTo>
                    <a:lnTo>
                      <a:pt x="325" y="388"/>
                    </a:lnTo>
                    <a:lnTo>
                      <a:pt x="329" y="391"/>
                    </a:lnTo>
                    <a:lnTo>
                      <a:pt x="335" y="393"/>
                    </a:lnTo>
                    <a:lnTo>
                      <a:pt x="336" y="397"/>
                    </a:lnTo>
                    <a:lnTo>
                      <a:pt x="339" y="397"/>
                    </a:lnTo>
                    <a:lnTo>
                      <a:pt x="338" y="398"/>
                    </a:lnTo>
                    <a:lnTo>
                      <a:pt x="339" y="401"/>
                    </a:lnTo>
                    <a:lnTo>
                      <a:pt x="339" y="403"/>
                    </a:lnTo>
                    <a:lnTo>
                      <a:pt x="338" y="406"/>
                    </a:lnTo>
                    <a:lnTo>
                      <a:pt x="336" y="406"/>
                    </a:lnTo>
                    <a:lnTo>
                      <a:pt x="336" y="409"/>
                    </a:lnTo>
                    <a:lnTo>
                      <a:pt x="329" y="409"/>
                    </a:lnTo>
                    <a:lnTo>
                      <a:pt x="330" y="412"/>
                    </a:lnTo>
                    <a:lnTo>
                      <a:pt x="330" y="417"/>
                    </a:lnTo>
                    <a:lnTo>
                      <a:pt x="329" y="419"/>
                    </a:lnTo>
                    <a:lnTo>
                      <a:pt x="329" y="422"/>
                    </a:lnTo>
                    <a:lnTo>
                      <a:pt x="326" y="425"/>
                    </a:lnTo>
                    <a:lnTo>
                      <a:pt x="323" y="426"/>
                    </a:lnTo>
                    <a:lnTo>
                      <a:pt x="325" y="429"/>
                    </a:lnTo>
                    <a:lnTo>
                      <a:pt x="325" y="430"/>
                    </a:lnTo>
                    <a:lnTo>
                      <a:pt x="323" y="433"/>
                    </a:lnTo>
                    <a:lnTo>
                      <a:pt x="322" y="433"/>
                    </a:lnTo>
                    <a:lnTo>
                      <a:pt x="322" y="435"/>
                    </a:lnTo>
                    <a:lnTo>
                      <a:pt x="320" y="439"/>
                    </a:lnTo>
                    <a:lnTo>
                      <a:pt x="323" y="439"/>
                    </a:lnTo>
                    <a:lnTo>
                      <a:pt x="323" y="441"/>
                    </a:lnTo>
                    <a:lnTo>
                      <a:pt x="325" y="442"/>
                    </a:lnTo>
                    <a:lnTo>
                      <a:pt x="329" y="442"/>
                    </a:lnTo>
                    <a:lnTo>
                      <a:pt x="330" y="445"/>
                    </a:lnTo>
                    <a:lnTo>
                      <a:pt x="333" y="445"/>
                    </a:lnTo>
                    <a:lnTo>
                      <a:pt x="335" y="446"/>
                    </a:lnTo>
                    <a:lnTo>
                      <a:pt x="338" y="449"/>
                    </a:lnTo>
                    <a:lnTo>
                      <a:pt x="341" y="448"/>
                    </a:lnTo>
                    <a:lnTo>
                      <a:pt x="345" y="448"/>
                    </a:lnTo>
                    <a:lnTo>
                      <a:pt x="346" y="446"/>
                    </a:lnTo>
                    <a:lnTo>
                      <a:pt x="348" y="443"/>
                    </a:lnTo>
                    <a:lnTo>
                      <a:pt x="351" y="442"/>
                    </a:lnTo>
                    <a:lnTo>
                      <a:pt x="354" y="439"/>
                    </a:lnTo>
                    <a:lnTo>
                      <a:pt x="355" y="436"/>
                    </a:lnTo>
                    <a:lnTo>
                      <a:pt x="358" y="433"/>
                    </a:lnTo>
                    <a:lnTo>
                      <a:pt x="359" y="433"/>
                    </a:lnTo>
                    <a:lnTo>
                      <a:pt x="364" y="439"/>
                    </a:lnTo>
                    <a:lnTo>
                      <a:pt x="371" y="439"/>
                    </a:lnTo>
                    <a:lnTo>
                      <a:pt x="375" y="441"/>
                    </a:lnTo>
                    <a:lnTo>
                      <a:pt x="383" y="442"/>
                    </a:lnTo>
                    <a:lnTo>
                      <a:pt x="396" y="442"/>
                    </a:lnTo>
                    <a:lnTo>
                      <a:pt x="399" y="445"/>
                    </a:lnTo>
                    <a:lnTo>
                      <a:pt x="400" y="445"/>
                    </a:lnTo>
                    <a:lnTo>
                      <a:pt x="404" y="442"/>
                    </a:lnTo>
                    <a:lnTo>
                      <a:pt x="406" y="441"/>
                    </a:lnTo>
                    <a:lnTo>
                      <a:pt x="419" y="441"/>
                    </a:lnTo>
                    <a:lnTo>
                      <a:pt x="419" y="442"/>
                    </a:lnTo>
                    <a:lnTo>
                      <a:pt x="420" y="443"/>
                    </a:lnTo>
                    <a:lnTo>
                      <a:pt x="420" y="452"/>
                    </a:lnTo>
                    <a:lnTo>
                      <a:pt x="422" y="459"/>
                    </a:lnTo>
                    <a:lnTo>
                      <a:pt x="422" y="461"/>
                    </a:lnTo>
                    <a:lnTo>
                      <a:pt x="425" y="461"/>
                    </a:lnTo>
                    <a:lnTo>
                      <a:pt x="426" y="465"/>
                    </a:lnTo>
                    <a:lnTo>
                      <a:pt x="428" y="465"/>
                    </a:lnTo>
                    <a:lnTo>
                      <a:pt x="430" y="467"/>
                    </a:lnTo>
                    <a:lnTo>
                      <a:pt x="435" y="467"/>
                    </a:lnTo>
                    <a:lnTo>
                      <a:pt x="438" y="465"/>
                    </a:lnTo>
                    <a:lnTo>
                      <a:pt x="443" y="465"/>
                    </a:lnTo>
                    <a:lnTo>
                      <a:pt x="448" y="468"/>
                    </a:lnTo>
                    <a:lnTo>
                      <a:pt x="459" y="468"/>
                    </a:lnTo>
                    <a:lnTo>
                      <a:pt x="461" y="467"/>
                    </a:lnTo>
                    <a:lnTo>
                      <a:pt x="462" y="464"/>
                    </a:lnTo>
                    <a:lnTo>
                      <a:pt x="462" y="459"/>
                    </a:lnTo>
                    <a:lnTo>
                      <a:pt x="465" y="459"/>
                    </a:lnTo>
                    <a:lnTo>
                      <a:pt x="467" y="456"/>
                    </a:lnTo>
                    <a:lnTo>
                      <a:pt x="471" y="456"/>
                    </a:lnTo>
                    <a:lnTo>
                      <a:pt x="477" y="454"/>
                    </a:lnTo>
                    <a:lnTo>
                      <a:pt x="484" y="451"/>
                    </a:lnTo>
                    <a:lnTo>
                      <a:pt x="488" y="449"/>
                    </a:lnTo>
                    <a:lnTo>
                      <a:pt x="496" y="445"/>
                    </a:lnTo>
                    <a:lnTo>
                      <a:pt x="497" y="443"/>
                    </a:lnTo>
                    <a:lnTo>
                      <a:pt x="507" y="443"/>
                    </a:lnTo>
                    <a:lnTo>
                      <a:pt x="509" y="445"/>
                    </a:lnTo>
                    <a:lnTo>
                      <a:pt x="512" y="448"/>
                    </a:lnTo>
                    <a:lnTo>
                      <a:pt x="513" y="449"/>
                    </a:lnTo>
                    <a:lnTo>
                      <a:pt x="513" y="451"/>
                    </a:lnTo>
                    <a:lnTo>
                      <a:pt x="514" y="451"/>
                    </a:lnTo>
                    <a:lnTo>
                      <a:pt x="516" y="449"/>
                    </a:lnTo>
                    <a:lnTo>
                      <a:pt x="522" y="446"/>
                    </a:lnTo>
                    <a:lnTo>
                      <a:pt x="526" y="446"/>
                    </a:lnTo>
                    <a:lnTo>
                      <a:pt x="532" y="448"/>
                    </a:lnTo>
                    <a:lnTo>
                      <a:pt x="535" y="448"/>
                    </a:lnTo>
                    <a:lnTo>
                      <a:pt x="538" y="451"/>
                    </a:lnTo>
                    <a:lnTo>
                      <a:pt x="535" y="454"/>
                    </a:lnTo>
                    <a:lnTo>
                      <a:pt x="536" y="455"/>
                    </a:lnTo>
                    <a:lnTo>
                      <a:pt x="535" y="456"/>
                    </a:lnTo>
                    <a:lnTo>
                      <a:pt x="533" y="456"/>
                    </a:lnTo>
                    <a:lnTo>
                      <a:pt x="533" y="459"/>
                    </a:lnTo>
                    <a:lnTo>
                      <a:pt x="535" y="464"/>
                    </a:lnTo>
                    <a:lnTo>
                      <a:pt x="536" y="467"/>
                    </a:lnTo>
                    <a:lnTo>
                      <a:pt x="536" y="468"/>
                    </a:lnTo>
                    <a:lnTo>
                      <a:pt x="538" y="471"/>
                    </a:lnTo>
                    <a:lnTo>
                      <a:pt x="538" y="475"/>
                    </a:lnTo>
                    <a:lnTo>
                      <a:pt x="539" y="480"/>
                    </a:lnTo>
                    <a:lnTo>
                      <a:pt x="543" y="481"/>
                    </a:lnTo>
                    <a:lnTo>
                      <a:pt x="543" y="484"/>
                    </a:lnTo>
                    <a:lnTo>
                      <a:pt x="546" y="484"/>
                    </a:lnTo>
                    <a:lnTo>
                      <a:pt x="548" y="485"/>
                    </a:lnTo>
                    <a:lnTo>
                      <a:pt x="548" y="491"/>
                    </a:lnTo>
                    <a:lnTo>
                      <a:pt x="546" y="494"/>
                    </a:lnTo>
                    <a:lnTo>
                      <a:pt x="546" y="497"/>
                    </a:lnTo>
                    <a:lnTo>
                      <a:pt x="548" y="498"/>
                    </a:lnTo>
                    <a:lnTo>
                      <a:pt x="548" y="501"/>
                    </a:lnTo>
                    <a:lnTo>
                      <a:pt x="549" y="501"/>
                    </a:lnTo>
                    <a:lnTo>
                      <a:pt x="551" y="503"/>
                    </a:lnTo>
                    <a:lnTo>
                      <a:pt x="551" y="504"/>
                    </a:lnTo>
                    <a:lnTo>
                      <a:pt x="552" y="507"/>
                    </a:lnTo>
                    <a:lnTo>
                      <a:pt x="552" y="509"/>
                    </a:lnTo>
                    <a:lnTo>
                      <a:pt x="555" y="513"/>
                    </a:lnTo>
                    <a:lnTo>
                      <a:pt x="558" y="514"/>
                    </a:lnTo>
                    <a:lnTo>
                      <a:pt x="564" y="514"/>
                    </a:lnTo>
                    <a:lnTo>
                      <a:pt x="564" y="513"/>
                    </a:lnTo>
                    <a:lnTo>
                      <a:pt x="565" y="513"/>
                    </a:lnTo>
                    <a:lnTo>
                      <a:pt x="568" y="512"/>
                    </a:lnTo>
                    <a:lnTo>
                      <a:pt x="568" y="509"/>
                    </a:lnTo>
                    <a:lnTo>
                      <a:pt x="577" y="509"/>
                    </a:lnTo>
                    <a:lnTo>
                      <a:pt x="580" y="507"/>
                    </a:lnTo>
                    <a:lnTo>
                      <a:pt x="586" y="501"/>
                    </a:lnTo>
                    <a:lnTo>
                      <a:pt x="590" y="501"/>
                    </a:lnTo>
                    <a:lnTo>
                      <a:pt x="593" y="506"/>
                    </a:lnTo>
                    <a:lnTo>
                      <a:pt x="596" y="507"/>
                    </a:lnTo>
                    <a:lnTo>
                      <a:pt x="597" y="507"/>
                    </a:lnTo>
                    <a:lnTo>
                      <a:pt x="600" y="509"/>
                    </a:lnTo>
                    <a:lnTo>
                      <a:pt x="604" y="506"/>
                    </a:lnTo>
                    <a:lnTo>
                      <a:pt x="609" y="510"/>
                    </a:lnTo>
                    <a:lnTo>
                      <a:pt x="610" y="510"/>
                    </a:lnTo>
                    <a:lnTo>
                      <a:pt x="612" y="512"/>
                    </a:lnTo>
                    <a:lnTo>
                      <a:pt x="613" y="513"/>
                    </a:lnTo>
                    <a:lnTo>
                      <a:pt x="613" y="514"/>
                    </a:lnTo>
                    <a:lnTo>
                      <a:pt x="615" y="522"/>
                    </a:lnTo>
                    <a:lnTo>
                      <a:pt x="612" y="523"/>
                    </a:lnTo>
                    <a:lnTo>
                      <a:pt x="612" y="526"/>
                    </a:lnTo>
                    <a:lnTo>
                      <a:pt x="609" y="526"/>
                    </a:lnTo>
                    <a:lnTo>
                      <a:pt x="606" y="527"/>
                    </a:lnTo>
                    <a:lnTo>
                      <a:pt x="601" y="529"/>
                    </a:lnTo>
                    <a:lnTo>
                      <a:pt x="594" y="529"/>
                    </a:lnTo>
                    <a:lnTo>
                      <a:pt x="594" y="533"/>
                    </a:lnTo>
                    <a:lnTo>
                      <a:pt x="596" y="538"/>
                    </a:lnTo>
                    <a:lnTo>
                      <a:pt x="596" y="549"/>
                    </a:lnTo>
                    <a:lnTo>
                      <a:pt x="594" y="551"/>
                    </a:lnTo>
                    <a:lnTo>
                      <a:pt x="594" y="555"/>
                    </a:lnTo>
                    <a:lnTo>
                      <a:pt x="597" y="558"/>
                    </a:lnTo>
                    <a:lnTo>
                      <a:pt x="599" y="558"/>
                    </a:lnTo>
                    <a:lnTo>
                      <a:pt x="600" y="556"/>
                    </a:lnTo>
                    <a:lnTo>
                      <a:pt x="600" y="555"/>
                    </a:lnTo>
                    <a:lnTo>
                      <a:pt x="604" y="555"/>
                    </a:lnTo>
                    <a:lnTo>
                      <a:pt x="606" y="556"/>
                    </a:lnTo>
                    <a:lnTo>
                      <a:pt x="606" y="559"/>
                    </a:lnTo>
                    <a:lnTo>
                      <a:pt x="609" y="559"/>
                    </a:lnTo>
                    <a:lnTo>
                      <a:pt x="610" y="561"/>
                    </a:lnTo>
                    <a:lnTo>
                      <a:pt x="610" y="567"/>
                    </a:lnTo>
                    <a:lnTo>
                      <a:pt x="609" y="570"/>
                    </a:lnTo>
                    <a:lnTo>
                      <a:pt x="609" y="571"/>
                    </a:lnTo>
                    <a:lnTo>
                      <a:pt x="610" y="574"/>
                    </a:lnTo>
                    <a:lnTo>
                      <a:pt x="610" y="578"/>
                    </a:lnTo>
                    <a:lnTo>
                      <a:pt x="609" y="580"/>
                    </a:lnTo>
                    <a:lnTo>
                      <a:pt x="609" y="584"/>
                    </a:lnTo>
                    <a:lnTo>
                      <a:pt x="610" y="584"/>
                    </a:lnTo>
                    <a:lnTo>
                      <a:pt x="613" y="587"/>
                    </a:lnTo>
                    <a:lnTo>
                      <a:pt x="615" y="587"/>
                    </a:lnTo>
                    <a:lnTo>
                      <a:pt x="616" y="590"/>
                    </a:lnTo>
                    <a:lnTo>
                      <a:pt x="616" y="597"/>
                    </a:lnTo>
                    <a:lnTo>
                      <a:pt x="617" y="599"/>
                    </a:lnTo>
                    <a:lnTo>
                      <a:pt x="617" y="609"/>
                    </a:lnTo>
                    <a:lnTo>
                      <a:pt x="619" y="612"/>
                    </a:lnTo>
                    <a:lnTo>
                      <a:pt x="620" y="613"/>
                    </a:lnTo>
                    <a:lnTo>
                      <a:pt x="622" y="616"/>
                    </a:lnTo>
                    <a:lnTo>
                      <a:pt x="626" y="619"/>
                    </a:lnTo>
                    <a:lnTo>
                      <a:pt x="626" y="620"/>
                    </a:lnTo>
                    <a:lnTo>
                      <a:pt x="628" y="622"/>
                    </a:lnTo>
                    <a:lnTo>
                      <a:pt x="629" y="623"/>
                    </a:lnTo>
                    <a:lnTo>
                      <a:pt x="630" y="622"/>
                    </a:lnTo>
                    <a:lnTo>
                      <a:pt x="632" y="622"/>
                    </a:lnTo>
                    <a:lnTo>
                      <a:pt x="633" y="623"/>
                    </a:lnTo>
                    <a:lnTo>
                      <a:pt x="635" y="626"/>
                    </a:lnTo>
                    <a:lnTo>
                      <a:pt x="633" y="626"/>
                    </a:lnTo>
                    <a:lnTo>
                      <a:pt x="632" y="628"/>
                    </a:lnTo>
                    <a:lnTo>
                      <a:pt x="632" y="630"/>
                    </a:lnTo>
                    <a:lnTo>
                      <a:pt x="630" y="639"/>
                    </a:lnTo>
                    <a:lnTo>
                      <a:pt x="630" y="652"/>
                    </a:lnTo>
                    <a:lnTo>
                      <a:pt x="632" y="654"/>
                    </a:lnTo>
                    <a:lnTo>
                      <a:pt x="633" y="655"/>
                    </a:lnTo>
                    <a:lnTo>
                      <a:pt x="633" y="657"/>
                    </a:lnTo>
                    <a:lnTo>
                      <a:pt x="635" y="657"/>
                    </a:lnTo>
                    <a:lnTo>
                      <a:pt x="638" y="658"/>
                    </a:lnTo>
                    <a:lnTo>
                      <a:pt x="638" y="668"/>
                    </a:lnTo>
                    <a:lnTo>
                      <a:pt x="630" y="668"/>
                    </a:lnTo>
                    <a:lnTo>
                      <a:pt x="626" y="671"/>
                    </a:lnTo>
                    <a:lnTo>
                      <a:pt x="625" y="672"/>
                    </a:lnTo>
                    <a:lnTo>
                      <a:pt x="617" y="672"/>
                    </a:lnTo>
                    <a:lnTo>
                      <a:pt x="616" y="675"/>
                    </a:lnTo>
                    <a:lnTo>
                      <a:pt x="616" y="678"/>
                    </a:lnTo>
                    <a:lnTo>
                      <a:pt x="617" y="680"/>
                    </a:lnTo>
                    <a:lnTo>
                      <a:pt x="619" y="683"/>
                    </a:lnTo>
                    <a:lnTo>
                      <a:pt x="620" y="688"/>
                    </a:lnTo>
                    <a:lnTo>
                      <a:pt x="620" y="696"/>
                    </a:lnTo>
                    <a:lnTo>
                      <a:pt x="619" y="697"/>
                    </a:lnTo>
                    <a:lnTo>
                      <a:pt x="616" y="697"/>
                    </a:lnTo>
                    <a:lnTo>
                      <a:pt x="616" y="699"/>
                    </a:lnTo>
                    <a:lnTo>
                      <a:pt x="617" y="700"/>
                    </a:lnTo>
                    <a:lnTo>
                      <a:pt x="619" y="701"/>
                    </a:lnTo>
                    <a:lnTo>
                      <a:pt x="620" y="703"/>
                    </a:lnTo>
                    <a:lnTo>
                      <a:pt x="622" y="704"/>
                    </a:lnTo>
                    <a:lnTo>
                      <a:pt x="626" y="706"/>
                    </a:lnTo>
                    <a:lnTo>
                      <a:pt x="626" y="710"/>
                    </a:lnTo>
                    <a:lnTo>
                      <a:pt x="629" y="712"/>
                    </a:lnTo>
                    <a:lnTo>
                      <a:pt x="628" y="714"/>
                    </a:lnTo>
                    <a:lnTo>
                      <a:pt x="630" y="722"/>
                    </a:lnTo>
                    <a:lnTo>
                      <a:pt x="630" y="723"/>
                    </a:lnTo>
                    <a:lnTo>
                      <a:pt x="632" y="723"/>
                    </a:lnTo>
                    <a:lnTo>
                      <a:pt x="632" y="728"/>
                    </a:lnTo>
                    <a:lnTo>
                      <a:pt x="635" y="728"/>
                    </a:lnTo>
                    <a:lnTo>
                      <a:pt x="635" y="730"/>
                    </a:lnTo>
                    <a:lnTo>
                      <a:pt x="639" y="736"/>
                    </a:lnTo>
                    <a:lnTo>
                      <a:pt x="642" y="741"/>
                    </a:lnTo>
                    <a:lnTo>
                      <a:pt x="648" y="743"/>
                    </a:lnTo>
                    <a:lnTo>
                      <a:pt x="657" y="743"/>
                    </a:lnTo>
                    <a:lnTo>
                      <a:pt x="659" y="745"/>
                    </a:lnTo>
                    <a:lnTo>
                      <a:pt x="661" y="746"/>
                    </a:lnTo>
                    <a:lnTo>
                      <a:pt x="662" y="749"/>
                    </a:lnTo>
                    <a:lnTo>
                      <a:pt x="664" y="752"/>
                    </a:lnTo>
                    <a:lnTo>
                      <a:pt x="667" y="757"/>
                    </a:lnTo>
                    <a:lnTo>
                      <a:pt x="664" y="761"/>
                    </a:lnTo>
                    <a:lnTo>
                      <a:pt x="664" y="772"/>
                    </a:lnTo>
                    <a:lnTo>
                      <a:pt x="667" y="777"/>
                    </a:lnTo>
                    <a:lnTo>
                      <a:pt x="670" y="781"/>
                    </a:lnTo>
                    <a:lnTo>
                      <a:pt x="671" y="784"/>
                    </a:lnTo>
                    <a:lnTo>
                      <a:pt x="675" y="788"/>
                    </a:lnTo>
                    <a:lnTo>
                      <a:pt x="683" y="788"/>
                    </a:lnTo>
                    <a:lnTo>
                      <a:pt x="684" y="790"/>
                    </a:lnTo>
                    <a:lnTo>
                      <a:pt x="690" y="794"/>
                    </a:lnTo>
                    <a:lnTo>
                      <a:pt x="691" y="794"/>
                    </a:lnTo>
                    <a:lnTo>
                      <a:pt x="690" y="796"/>
                    </a:lnTo>
                    <a:lnTo>
                      <a:pt x="690" y="799"/>
                    </a:lnTo>
                    <a:lnTo>
                      <a:pt x="688" y="801"/>
                    </a:lnTo>
                    <a:lnTo>
                      <a:pt x="684" y="801"/>
                    </a:lnTo>
                    <a:lnTo>
                      <a:pt x="684" y="803"/>
                    </a:lnTo>
                    <a:lnTo>
                      <a:pt x="683" y="806"/>
                    </a:lnTo>
                    <a:lnTo>
                      <a:pt x="680" y="803"/>
                    </a:lnTo>
                    <a:lnTo>
                      <a:pt x="675" y="801"/>
                    </a:lnTo>
                    <a:lnTo>
                      <a:pt x="674" y="799"/>
                    </a:lnTo>
                    <a:lnTo>
                      <a:pt x="670" y="799"/>
                    </a:lnTo>
                    <a:lnTo>
                      <a:pt x="667" y="801"/>
                    </a:lnTo>
                    <a:lnTo>
                      <a:pt x="664" y="803"/>
                    </a:lnTo>
                    <a:lnTo>
                      <a:pt x="661" y="803"/>
                    </a:lnTo>
                    <a:lnTo>
                      <a:pt x="659" y="801"/>
                    </a:lnTo>
                    <a:lnTo>
                      <a:pt x="657" y="803"/>
                    </a:lnTo>
                    <a:lnTo>
                      <a:pt x="655" y="803"/>
                    </a:lnTo>
                    <a:lnTo>
                      <a:pt x="652" y="806"/>
                    </a:lnTo>
                    <a:lnTo>
                      <a:pt x="655" y="807"/>
                    </a:lnTo>
                    <a:lnTo>
                      <a:pt x="655" y="812"/>
                    </a:lnTo>
                    <a:lnTo>
                      <a:pt x="652" y="816"/>
                    </a:lnTo>
                    <a:lnTo>
                      <a:pt x="642" y="816"/>
                    </a:lnTo>
                    <a:lnTo>
                      <a:pt x="641" y="815"/>
                    </a:lnTo>
                    <a:lnTo>
                      <a:pt x="638" y="815"/>
                    </a:lnTo>
                    <a:lnTo>
                      <a:pt x="636" y="810"/>
                    </a:lnTo>
                    <a:lnTo>
                      <a:pt x="633" y="806"/>
                    </a:lnTo>
                    <a:lnTo>
                      <a:pt x="629" y="806"/>
                    </a:lnTo>
                    <a:lnTo>
                      <a:pt x="629" y="801"/>
                    </a:lnTo>
                    <a:lnTo>
                      <a:pt x="628" y="801"/>
                    </a:lnTo>
                    <a:lnTo>
                      <a:pt x="625" y="804"/>
                    </a:lnTo>
                    <a:lnTo>
                      <a:pt x="622" y="806"/>
                    </a:lnTo>
                    <a:lnTo>
                      <a:pt x="617" y="806"/>
                    </a:lnTo>
                    <a:lnTo>
                      <a:pt x="616" y="809"/>
                    </a:lnTo>
                    <a:lnTo>
                      <a:pt x="616" y="810"/>
                    </a:lnTo>
                    <a:lnTo>
                      <a:pt x="617" y="815"/>
                    </a:lnTo>
                    <a:lnTo>
                      <a:pt x="616" y="816"/>
                    </a:lnTo>
                    <a:lnTo>
                      <a:pt x="612" y="815"/>
                    </a:lnTo>
                    <a:lnTo>
                      <a:pt x="604" y="806"/>
                    </a:lnTo>
                    <a:lnTo>
                      <a:pt x="601" y="807"/>
                    </a:lnTo>
                    <a:lnTo>
                      <a:pt x="599" y="812"/>
                    </a:lnTo>
                    <a:lnTo>
                      <a:pt x="599" y="817"/>
                    </a:lnTo>
                    <a:lnTo>
                      <a:pt x="597" y="819"/>
                    </a:lnTo>
                    <a:lnTo>
                      <a:pt x="599" y="822"/>
                    </a:lnTo>
                    <a:lnTo>
                      <a:pt x="601" y="822"/>
                    </a:lnTo>
                    <a:lnTo>
                      <a:pt x="604" y="823"/>
                    </a:lnTo>
                    <a:lnTo>
                      <a:pt x="604" y="826"/>
                    </a:lnTo>
                    <a:lnTo>
                      <a:pt x="601" y="828"/>
                    </a:lnTo>
                    <a:lnTo>
                      <a:pt x="599" y="828"/>
                    </a:lnTo>
                    <a:lnTo>
                      <a:pt x="597" y="830"/>
                    </a:lnTo>
                    <a:lnTo>
                      <a:pt x="588" y="830"/>
                    </a:lnTo>
                    <a:lnTo>
                      <a:pt x="586" y="835"/>
                    </a:lnTo>
                    <a:lnTo>
                      <a:pt x="586" y="841"/>
                    </a:lnTo>
                    <a:lnTo>
                      <a:pt x="584" y="844"/>
                    </a:lnTo>
                    <a:lnTo>
                      <a:pt x="584" y="848"/>
                    </a:lnTo>
                    <a:lnTo>
                      <a:pt x="578" y="848"/>
                    </a:lnTo>
                    <a:lnTo>
                      <a:pt x="575" y="844"/>
                    </a:lnTo>
                    <a:lnTo>
                      <a:pt x="574" y="844"/>
                    </a:lnTo>
                    <a:lnTo>
                      <a:pt x="571" y="846"/>
                    </a:lnTo>
                    <a:lnTo>
                      <a:pt x="570" y="846"/>
                    </a:lnTo>
                    <a:lnTo>
                      <a:pt x="565" y="844"/>
                    </a:lnTo>
                    <a:lnTo>
                      <a:pt x="562" y="839"/>
                    </a:lnTo>
                    <a:lnTo>
                      <a:pt x="559" y="839"/>
                    </a:lnTo>
                    <a:lnTo>
                      <a:pt x="559" y="842"/>
                    </a:lnTo>
                    <a:lnTo>
                      <a:pt x="557" y="844"/>
                    </a:lnTo>
                    <a:lnTo>
                      <a:pt x="552" y="848"/>
                    </a:lnTo>
                    <a:lnTo>
                      <a:pt x="551" y="848"/>
                    </a:lnTo>
                    <a:lnTo>
                      <a:pt x="546" y="852"/>
                    </a:lnTo>
                    <a:lnTo>
                      <a:pt x="539" y="859"/>
                    </a:lnTo>
                    <a:lnTo>
                      <a:pt x="542" y="861"/>
                    </a:lnTo>
                    <a:lnTo>
                      <a:pt x="542" y="864"/>
                    </a:lnTo>
                    <a:lnTo>
                      <a:pt x="536" y="870"/>
                    </a:lnTo>
                    <a:lnTo>
                      <a:pt x="535" y="873"/>
                    </a:lnTo>
                    <a:lnTo>
                      <a:pt x="530" y="873"/>
                    </a:lnTo>
                    <a:lnTo>
                      <a:pt x="530" y="870"/>
                    </a:lnTo>
                    <a:lnTo>
                      <a:pt x="532" y="868"/>
                    </a:lnTo>
                    <a:lnTo>
                      <a:pt x="530" y="865"/>
                    </a:lnTo>
                    <a:lnTo>
                      <a:pt x="517" y="865"/>
                    </a:lnTo>
                    <a:lnTo>
                      <a:pt x="516" y="868"/>
                    </a:lnTo>
                    <a:lnTo>
                      <a:pt x="513" y="868"/>
                    </a:lnTo>
                    <a:lnTo>
                      <a:pt x="513" y="873"/>
                    </a:lnTo>
                    <a:lnTo>
                      <a:pt x="516" y="877"/>
                    </a:lnTo>
                    <a:lnTo>
                      <a:pt x="516" y="878"/>
                    </a:lnTo>
                    <a:lnTo>
                      <a:pt x="513" y="878"/>
                    </a:lnTo>
                    <a:lnTo>
                      <a:pt x="512" y="881"/>
                    </a:lnTo>
                    <a:lnTo>
                      <a:pt x="497" y="881"/>
                    </a:lnTo>
                    <a:lnTo>
                      <a:pt x="494" y="878"/>
                    </a:lnTo>
                    <a:lnTo>
                      <a:pt x="488" y="878"/>
                    </a:lnTo>
                    <a:lnTo>
                      <a:pt x="484" y="881"/>
                    </a:lnTo>
                    <a:lnTo>
                      <a:pt x="483" y="881"/>
                    </a:lnTo>
                    <a:lnTo>
                      <a:pt x="480" y="878"/>
                    </a:lnTo>
                    <a:lnTo>
                      <a:pt x="474" y="878"/>
                    </a:lnTo>
                    <a:lnTo>
                      <a:pt x="474" y="881"/>
                    </a:lnTo>
                    <a:lnTo>
                      <a:pt x="472" y="883"/>
                    </a:lnTo>
                    <a:lnTo>
                      <a:pt x="470" y="881"/>
                    </a:lnTo>
                    <a:lnTo>
                      <a:pt x="468" y="883"/>
                    </a:lnTo>
                    <a:lnTo>
                      <a:pt x="465" y="886"/>
                    </a:lnTo>
                    <a:lnTo>
                      <a:pt x="459" y="886"/>
                    </a:lnTo>
                    <a:lnTo>
                      <a:pt x="459" y="881"/>
                    </a:lnTo>
                    <a:lnTo>
                      <a:pt x="454" y="881"/>
                    </a:lnTo>
                    <a:lnTo>
                      <a:pt x="454" y="884"/>
                    </a:lnTo>
                    <a:lnTo>
                      <a:pt x="449" y="886"/>
                    </a:lnTo>
                    <a:lnTo>
                      <a:pt x="446" y="888"/>
                    </a:lnTo>
                    <a:lnTo>
                      <a:pt x="446" y="890"/>
                    </a:lnTo>
                    <a:lnTo>
                      <a:pt x="449" y="894"/>
                    </a:lnTo>
                    <a:lnTo>
                      <a:pt x="449" y="899"/>
                    </a:lnTo>
                    <a:lnTo>
                      <a:pt x="446" y="900"/>
                    </a:lnTo>
                    <a:lnTo>
                      <a:pt x="426" y="900"/>
                    </a:lnTo>
                    <a:lnTo>
                      <a:pt x="422" y="894"/>
                    </a:lnTo>
                    <a:lnTo>
                      <a:pt x="413" y="899"/>
                    </a:lnTo>
                    <a:lnTo>
                      <a:pt x="412" y="894"/>
                    </a:lnTo>
                    <a:lnTo>
                      <a:pt x="407" y="893"/>
                    </a:lnTo>
                    <a:lnTo>
                      <a:pt x="404" y="890"/>
                    </a:lnTo>
                    <a:lnTo>
                      <a:pt x="404" y="886"/>
                    </a:lnTo>
                    <a:lnTo>
                      <a:pt x="400" y="886"/>
                    </a:lnTo>
                    <a:lnTo>
                      <a:pt x="399" y="881"/>
                    </a:lnTo>
                    <a:lnTo>
                      <a:pt x="399" y="877"/>
                    </a:lnTo>
                    <a:lnTo>
                      <a:pt x="403" y="874"/>
                    </a:lnTo>
                    <a:lnTo>
                      <a:pt x="407" y="870"/>
                    </a:lnTo>
                    <a:lnTo>
                      <a:pt x="412" y="867"/>
                    </a:lnTo>
                    <a:lnTo>
                      <a:pt x="417" y="859"/>
                    </a:lnTo>
                    <a:lnTo>
                      <a:pt x="414" y="854"/>
                    </a:lnTo>
                    <a:lnTo>
                      <a:pt x="412" y="852"/>
                    </a:lnTo>
                    <a:lnTo>
                      <a:pt x="407" y="852"/>
                    </a:lnTo>
                    <a:lnTo>
                      <a:pt x="407" y="848"/>
                    </a:lnTo>
                    <a:lnTo>
                      <a:pt x="406" y="845"/>
                    </a:lnTo>
                    <a:lnTo>
                      <a:pt x="403" y="845"/>
                    </a:lnTo>
                    <a:lnTo>
                      <a:pt x="403" y="849"/>
                    </a:lnTo>
                    <a:lnTo>
                      <a:pt x="399" y="849"/>
                    </a:lnTo>
                    <a:lnTo>
                      <a:pt x="397" y="845"/>
                    </a:lnTo>
                    <a:lnTo>
                      <a:pt x="397" y="844"/>
                    </a:lnTo>
                    <a:lnTo>
                      <a:pt x="399" y="844"/>
                    </a:lnTo>
                    <a:lnTo>
                      <a:pt x="399" y="841"/>
                    </a:lnTo>
                    <a:lnTo>
                      <a:pt x="401" y="841"/>
                    </a:lnTo>
                    <a:lnTo>
                      <a:pt x="401" y="839"/>
                    </a:lnTo>
                    <a:lnTo>
                      <a:pt x="399" y="836"/>
                    </a:lnTo>
                    <a:lnTo>
                      <a:pt x="399" y="835"/>
                    </a:lnTo>
                    <a:lnTo>
                      <a:pt x="397" y="830"/>
                    </a:lnTo>
                    <a:lnTo>
                      <a:pt x="384" y="830"/>
                    </a:lnTo>
                    <a:lnTo>
                      <a:pt x="370" y="817"/>
                    </a:lnTo>
                    <a:lnTo>
                      <a:pt x="368" y="817"/>
                    </a:lnTo>
                    <a:lnTo>
                      <a:pt x="368" y="812"/>
                    </a:lnTo>
                    <a:lnTo>
                      <a:pt x="370" y="810"/>
                    </a:lnTo>
                    <a:lnTo>
                      <a:pt x="370" y="807"/>
                    </a:lnTo>
                    <a:lnTo>
                      <a:pt x="365" y="803"/>
                    </a:lnTo>
                    <a:lnTo>
                      <a:pt x="365" y="799"/>
                    </a:lnTo>
                    <a:lnTo>
                      <a:pt x="364" y="796"/>
                    </a:lnTo>
                    <a:lnTo>
                      <a:pt x="356" y="790"/>
                    </a:lnTo>
                    <a:lnTo>
                      <a:pt x="351" y="788"/>
                    </a:lnTo>
                    <a:lnTo>
                      <a:pt x="341" y="780"/>
                    </a:lnTo>
                    <a:lnTo>
                      <a:pt x="338" y="777"/>
                    </a:lnTo>
                    <a:lnTo>
                      <a:pt x="336" y="775"/>
                    </a:lnTo>
                    <a:lnTo>
                      <a:pt x="333" y="772"/>
                    </a:lnTo>
                    <a:lnTo>
                      <a:pt x="330" y="772"/>
                    </a:lnTo>
                    <a:lnTo>
                      <a:pt x="330" y="765"/>
                    </a:lnTo>
                    <a:lnTo>
                      <a:pt x="329" y="757"/>
                    </a:lnTo>
                    <a:lnTo>
                      <a:pt x="329" y="743"/>
                    </a:lnTo>
                    <a:lnTo>
                      <a:pt x="326" y="739"/>
                    </a:lnTo>
                    <a:lnTo>
                      <a:pt x="325" y="738"/>
                    </a:lnTo>
                    <a:lnTo>
                      <a:pt x="322" y="738"/>
                    </a:lnTo>
                    <a:lnTo>
                      <a:pt x="320" y="735"/>
                    </a:lnTo>
                    <a:lnTo>
                      <a:pt x="316" y="735"/>
                    </a:lnTo>
                    <a:lnTo>
                      <a:pt x="310" y="738"/>
                    </a:lnTo>
                    <a:lnTo>
                      <a:pt x="306" y="738"/>
                    </a:lnTo>
                    <a:lnTo>
                      <a:pt x="306" y="739"/>
                    </a:lnTo>
                    <a:lnTo>
                      <a:pt x="303" y="742"/>
                    </a:lnTo>
                    <a:lnTo>
                      <a:pt x="301" y="742"/>
                    </a:lnTo>
                    <a:lnTo>
                      <a:pt x="299" y="743"/>
                    </a:lnTo>
                    <a:lnTo>
                      <a:pt x="299" y="746"/>
                    </a:lnTo>
                    <a:lnTo>
                      <a:pt x="296" y="748"/>
                    </a:lnTo>
                    <a:lnTo>
                      <a:pt x="294" y="748"/>
                    </a:lnTo>
                    <a:lnTo>
                      <a:pt x="288" y="746"/>
                    </a:lnTo>
                    <a:lnTo>
                      <a:pt x="288" y="743"/>
                    </a:lnTo>
                    <a:lnTo>
                      <a:pt x="281" y="743"/>
                    </a:lnTo>
                    <a:lnTo>
                      <a:pt x="280" y="746"/>
                    </a:lnTo>
                    <a:lnTo>
                      <a:pt x="280" y="748"/>
                    </a:lnTo>
                    <a:lnTo>
                      <a:pt x="275" y="748"/>
                    </a:lnTo>
                    <a:lnTo>
                      <a:pt x="271" y="743"/>
                    </a:lnTo>
                    <a:lnTo>
                      <a:pt x="265" y="739"/>
                    </a:lnTo>
                    <a:lnTo>
                      <a:pt x="265" y="738"/>
                    </a:lnTo>
                    <a:lnTo>
                      <a:pt x="258" y="733"/>
                    </a:lnTo>
                    <a:lnTo>
                      <a:pt x="256" y="730"/>
                    </a:lnTo>
                    <a:lnTo>
                      <a:pt x="254" y="733"/>
                    </a:lnTo>
                    <a:lnTo>
                      <a:pt x="249" y="738"/>
                    </a:lnTo>
                    <a:lnTo>
                      <a:pt x="246" y="739"/>
                    </a:lnTo>
                    <a:lnTo>
                      <a:pt x="243" y="743"/>
                    </a:lnTo>
                    <a:lnTo>
                      <a:pt x="242" y="743"/>
                    </a:lnTo>
                    <a:lnTo>
                      <a:pt x="239" y="742"/>
                    </a:lnTo>
                    <a:lnTo>
                      <a:pt x="239" y="738"/>
                    </a:lnTo>
                    <a:lnTo>
                      <a:pt x="238" y="738"/>
                    </a:lnTo>
                    <a:lnTo>
                      <a:pt x="233" y="739"/>
                    </a:lnTo>
                    <a:lnTo>
                      <a:pt x="225" y="742"/>
                    </a:lnTo>
                    <a:lnTo>
                      <a:pt x="220" y="742"/>
                    </a:lnTo>
                    <a:lnTo>
                      <a:pt x="217" y="743"/>
                    </a:lnTo>
                    <a:lnTo>
                      <a:pt x="216" y="746"/>
                    </a:lnTo>
                    <a:lnTo>
                      <a:pt x="216" y="748"/>
                    </a:lnTo>
                    <a:lnTo>
                      <a:pt x="220" y="748"/>
                    </a:lnTo>
                    <a:lnTo>
                      <a:pt x="220" y="746"/>
                    </a:lnTo>
                    <a:lnTo>
                      <a:pt x="226" y="746"/>
                    </a:lnTo>
                    <a:lnTo>
                      <a:pt x="226" y="748"/>
                    </a:lnTo>
                    <a:lnTo>
                      <a:pt x="230" y="752"/>
                    </a:lnTo>
                    <a:lnTo>
                      <a:pt x="226" y="752"/>
                    </a:lnTo>
                    <a:lnTo>
                      <a:pt x="226" y="754"/>
                    </a:lnTo>
                    <a:lnTo>
                      <a:pt x="225" y="754"/>
                    </a:lnTo>
                    <a:lnTo>
                      <a:pt x="222" y="757"/>
                    </a:lnTo>
                    <a:lnTo>
                      <a:pt x="222" y="758"/>
                    </a:lnTo>
                    <a:lnTo>
                      <a:pt x="220" y="761"/>
                    </a:lnTo>
                    <a:lnTo>
                      <a:pt x="213" y="761"/>
                    </a:lnTo>
                    <a:lnTo>
                      <a:pt x="213" y="765"/>
                    </a:lnTo>
                    <a:lnTo>
                      <a:pt x="187" y="765"/>
                    </a:lnTo>
                    <a:lnTo>
                      <a:pt x="181" y="762"/>
                    </a:lnTo>
                    <a:lnTo>
                      <a:pt x="172" y="761"/>
                    </a:lnTo>
                    <a:lnTo>
                      <a:pt x="168" y="758"/>
                    </a:lnTo>
                    <a:lnTo>
                      <a:pt x="167" y="757"/>
                    </a:lnTo>
                    <a:lnTo>
                      <a:pt x="161" y="757"/>
                    </a:lnTo>
                    <a:lnTo>
                      <a:pt x="156" y="754"/>
                    </a:lnTo>
                    <a:lnTo>
                      <a:pt x="154" y="754"/>
                    </a:lnTo>
                    <a:lnTo>
                      <a:pt x="149" y="757"/>
                    </a:lnTo>
                    <a:lnTo>
                      <a:pt x="149" y="758"/>
                    </a:lnTo>
                    <a:lnTo>
                      <a:pt x="145" y="758"/>
                    </a:lnTo>
                    <a:lnTo>
                      <a:pt x="141" y="757"/>
                    </a:lnTo>
                    <a:lnTo>
                      <a:pt x="139" y="757"/>
                    </a:lnTo>
                    <a:lnTo>
                      <a:pt x="136" y="758"/>
                    </a:lnTo>
                    <a:lnTo>
                      <a:pt x="135" y="761"/>
                    </a:lnTo>
                    <a:lnTo>
                      <a:pt x="135" y="758"/>
                    </a:lnTo>
                    <a:lnTo>
                      <a:pt x="132" y="758"/>
                    </a:lnTo>
                    <a:lnTo>
                      <a:pt x="132" y="757"/>
                    </a:lnTo>
                    <a:lnTo>
                      <a:pt x="130" y="754"/>
                    </a:lnTo>
                    <a:lnTo>
                      <a:pt x="126" y="757"/>
                    </a:lnTo>
                    <a:lnTo>
                      <a:pt x="120" y="758"/>
                    </a:lnTo>
                    <a:lnTo>
                      <a:pt x="116" y="758"/>
                    </a:lnTo>
                    <a:lnTo>
                      <a:pt x="116" y="754"/>
                    </a:lnTo>
                    <a:lnTo>
                      <a:pt x="109" y="754"/>
                    </a:lnTo>
                    <a:lnTo>
                      <a:pt x="107" y="752"/>
                    </a:lnTo>
                    <a:lnTo>
                      <a:pt x="107" y="743"/>
                    </a:lnTo>
                    <a:lnTo>
                      <a:pt x="91" y="743"/>
                    </a:lnTo>
                    <a:lnTo>
                      <a:pt x="91" y="739"/>
                    </a:lnTo>
                    <a:lnTo>
                      <a:pt x="87" y="738"/>
                    </a:lnTo>
                    <a:lnTo>
                      <a:pt x="80" y="735"/>
                    </a:lnTo>
                    <a:lnTo>
                      <a:pt x="77" y="732"/>
                    </a:lnTo>
                    <a:lnTo>
                      <a:pt x="72" y="732"/>
                    </a:lnTo>
                    <a:lnTo>
                      <a:pt x="72" y="742"/>
                    </a:lnTo>
                    <a:lnTo>
                      <a:pt x="71" y="743"/>
                    </a:lnTo>
                    <a:lnTo>
                      <a:pt x="71" y="746"/>
                    </a:lnTo>
                    <a:lnTo>
                      <a:pt x="72" y="748"/>
                    </a:lnTo>
                    <a:lnTo>
                      <a:pt x="71" y="752"/>
                    </a:lnTo>
                    <a:lnTo>
                      <a:pt x="59" y="752"/>
                    </a:lnTo>
                    <a:lnTo>
                      <a:pt x="58" y="748"/>
                    </a:lnTo>
                    <a:lnTo>
                      <a:pt x="55" y="745"/>
                    </a:lnTo>
                    <a:lnTo>
                      <a:pt x="55" y="743"/>
                    </a:lnTo>
                    <a:lnTo>
                      <a:pt x="51" y="743"/>
                    </a:lnTo>
                    <a:lnTo>
                      <a:pt x="49" y="745"/>
                    </a:lnTo>
                    <a:lnTo>
                      <a:pt x="49" y="748"/>
                    </a:lnTo>
                    <a:lnTo>
                      <a:pt x="46" y="749"/>
                    </a:lnTo>
                    <a:lnTo>
                      <a:pt x="39" y="749"/>
                    </a:lnTo>
                    <a:lnTo>
                      <a:pt x="36" y="748"/>
                    </a:lnTo>
                    <a:lnTo>
                      <a:pt x="35" y="745"/>
                    </a:lnTo>
                    <a:lnTo>
                      <a:pt x="26" y="745"/>
                    </a:lnTo>
                    <a:lnTo>
                      <a:pt x="26" y="735"/>
                    </a:lnTo>
                    <a:lnTo>
                      <a:pt x="27" y="730"/>
                    </a:lnTo>
                    <a:lnTo>
                      <a:pt x="27" y="726"/>
                    </a:lnTo>
                    <a:lnTo>
                      <a:pt x="32" y="725"/>
                    </a:lnTo>
                    <a:lnTo>
                      <a:pt x="32" y="720"/>
                    </a:lnTo>
                    <a:lnTo>
                      <a:pt x="35" y="720"/>
                    </a:lnTo>
                    <a:lnTo>
                      <a:pt x="36" y="717"/>
                    </a:lnTo>
                    <a:lnTo>
                      <a:pt x="39" y="717"/>
                    </a:lnTo>
                    <a:lnTo>
                      <a:pt x="39" y="716"/>
                    </a:lnTo>
                    <a:lnTo>
                      <a:pt x="36" y="716"/>
                    </a:lnTo>
                    <a:lnTo>
                      <a:pt x="35" y="713"/>
                    </a:lnTo>
                    <a:lnTo>
                      <a:pt x="35" y="690"/>
                    </a:lnTo>
                    <a:lnTo>
                      <a:pt x="43" y="690"/>
                    </a:lnTo>
                    <a:lnTo>
                      <a:pt x="45" y="688"/>
                    </a:lnTo>
                    <a:lnTo>
                      <a:pt x="48" y="688"/>
                    </a:lnTo>
                    <a:lnTo>
                      <a:pt x="49" y="683"/>
                    </a:lnTo>
                    <a:lnTo>
                      <a:pt x="49" y="674"/>
                    </a:lnTo>
                    <a:lnTo>
                      <a:pt x="48" y="671"/>
                    </a:lnTo>
                    <a:lnTo>
                      <a:pt x="45" y="668"/>
                    </a:lnTo>
                    <a:lnTo>
                      <a:pt x="48" y="665"/>
                    </a:lnTo>
                    <a:lnTo>
                      <a:pt x="49" y="665"/>
                    </a:lnTo>
                    <a:lnTo>
                      <a:pt x="52" y="662"/>
                    </a:lnTo>
                    <a:lnTo>
                      <a:pt x="56" y="661"/>
                    </a:lnTo>
                    <a:lnTo>
                      <a:pt x="62" y="661"/>
                    </a:lnTo>
                    <a:lnTo>
                      <a:pt x="62" y="664"/>
                    </a:lnTo>
                    <a:lnTo>
                      <a:pt x="65" y="661"/>
                    </a:lnTo>
                    <a:lnTo>
                      <a:pt x="67" y="661"/>
                    </a:lnTo>
                    <a:lnTo>
                      <a:pt x="67" y="657"/>
                    </a:lnTo>
                    <a:lnTo>
                      <a:pt x="71" y="657"/>
                    </a:lnTo>
                    <a:lnTo>
                      <a:pt x="74" y="655"/>
                    </a:lnTo>
                    <a:lnTo>
                      <a:pt x="67" y="655"/>
                    </a:lnTo>
                    <a:lnTo>
                      <a:pt x="65" y="652"/>
                    </a:lnTo>
                    <a:lnTo>
                      <a:pt x="65" y="649"/>
                    </a:lnTo>
                    <a:lnTo>
                      <a:pt x="62" y="648"/>
                    </a:lnTo>
                    <a:lnTo>
                      <a:pt x="56" y="643"/>
                    </a:lnTo>
                    <a:lnTo>
                      <a:pt x="55" y="642"/>
                    </a:lnTo>
                    <a:lnTo>
                      <a:pt x="52" y="638"/>
                    </a:lnTo>
                    <a:lnTo>
                      <a:pt x="52" y="623"/>
                    </a:lnTo>
                    <a:lnTo>
                      <a:pt x="51" y="620"/>
                    </a:lnTo>
                    <a:lnTo>
                      <a:pt x="51" y="619"/>
                    </a:lnTo>
                    <a:lnTo>
                      <a:pt x="52" y="614"/>
                    </a:lnTo>
                    <a:lnTo>
                      <a:pt x="55" y="614"/>
                    </a:lnTo>
                    <a:lnTo>
                      <a:pt x="55" y="610"/>
                    </a:lnTo>
                    <a:lnTo>
                      <a:pt x="52" y="606"/>
                    </a:lnTo>
                    <a:lnTo>
                      <a:pt x="51" y="600"/>
                    </a:lnTo>
                    <a:lnTo>
                      <a:pt x="52" y="596"/>
                    </a:lnTo>
                    <a:lnTo>
                      <a:pt x="55" y="596"/>
                    </a:lnTo>
                    <a:lnTo>
                      <a:pt x="55" y="593"/>
                    </a:lnTo>
                    <a:lnTo>
                      <a:pt x="58" y="593"/>
                    </a:lnTo>
                    <a:lnTo>
                      <a:pt x="59" y="596"/>
                    </a:lnTo>
                    <a:lnTo>
                      <a:pt x="64" y="593"/>
                    </a:lnTo>
                    <a:lnTo>
                      <a:pt x="64" y="588"/>
                    </a:lnTo>
                    <a:lnTo>
                      <a:pt x="59" y="577"/>
                    </a:lnTo>
                    <a:lnTo>
                      <a:pt x="59" y="570"/>
                    </a:lnTo>
                    <a:lnTo>
                      <a:pt x="58" y="568"/>
                    </a:lnTo>
                    <a:lnTo>
                      <a:pt x="54" y="565"/>
                    </a:lnTo>
                    <a:lnTo>
                      <a:pt x="49" y="565"/>
                    </a:lnTo>
                    <a:lnTo>
                      <a:pt x="45" y="561"/>
                    </a:lnTo>
                    <a:lnTo>
                      <a:pt x="42" y="559"/>
                    </a:lnTo>
                    <a:lnTo>
                      <a:pt x="38" y="559"/>
                    </a:lnTo>
                    <a:lnTo>
                      <a:pt x="38" y="555"/>
                    </a:lnTo>
                    <a:lnTo>
                      <a:pt x="39" y="552"/>
                    </a:lnTo>
                    <a:lnTo>
                      <a:pt x="36" y="548"/>
                    </a:lnTo>
                    <a:lnTo>
                      <a:pt x="33" y="548"/>
                    </a:lnTo>
                    <a:lnTo>
                      <a:pt x="32" y="551"/>
                    </a:lnTo>
                    <a:lnTo>
                      <a:pt x="32" y="552"/>
                    </a:lnTo>
                    <a:lnTo>
                      <a:pt x="27" y="555"/>
                    </a:lnTo>
                    <a:lnTo>
                      <a:pt x="23" y="555"/>
                    </a:lnTo>
                    <a:lnTo>
                      <a:pt x="23" y="551"/>
                    </a:lnTo>
                    <a:lnTo>
                      <a:pt x="20" y="548"/>
                    </a:lnTo>
                    <a:lnTo>
                      <a:pt x="20" y="546"/>
                    </a:lnTo>
                    <a:lnTo>
                      <a:pt x="25" y="543"/>
                    </a:lnTo>
                    <a:lnTo>
                      <a:pt x="25" y="541"/>
                    </a:lnTo>
                    <a:lnTo>
                      <a:pt x="29" y="538"/>
                    </a:lnTo>
                    <a:lnTo>
                      <a:pt x="29" y="533"/>
                    </a:lnTo>
                    <a:lnTo>
                      <a:pt x="27" y="533"/>
                    </a:lnTo>
                    <a:lnTo>
                      <a:pt x="25" y="532"/>
                    </a:lnTo>
                    <a:lnTo>
                      <a:pt x="27" y="525"/>
                    </a:lnTo>
                    <a:lnTo>
                      <a:pt x="27" y="523"/>
                    </a:lnTo>
                    <a:lnTo>
                      <a:pt x="25" y="523"/>
                    </a:lnTo>
                    <a:lnTo>
                      <a:pt x="20" y="519"/>
                    </a:lnTo>
                    <a:lnTo>
                      <a:pt x="17" y="519"/>
                    </a:lnTo>
                    <a:lnTo>
                      <a:pt x="17" y="517"/>
                    </a:lnTo>
                    <a:lnTo>
                      <a:pt x="14" y="514"/>
                    </a:lnTo>
                    <a:lnTo>
                      <a:pt x="4" y="514"/>
                    </a:lnTo>
                    <a:lnTo>
                      <a:pt x="0" y="507"/>
                    </a:lnTo>
                    <a:lnTo>
                      <a:pt x="0" y="506"/>
                    </a:lnTo>
                    <a:lnTo>
                      <a:pt x="1" y="501"/>
                    </a:lnTo>
                    <a:lnTo>
                      <a:pt x="4" y="496"/>
                    </a:lnTo>
                    <a:lnTo>
                      <a:pt x="6" y="496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1" y="487"/>
                    </a:lnTo>
                    <a:lnTo>
                      <a:pt x="0" y="487"/>
                    </a:lnTo>
                    <a:lnTo>
                      <a:pt x="0" y="480"/>
                    </a:lnTo>
                    <a:lnTo>
                      <a:pt x="1" y="480"/>
                    </a:lnTo>
                    <a:lnTo>
                      <a:pt x="1" y="474"/>
                    </a:lnTo>
                    <a:lnTo>
                      <a:pt x="4" y="472"/>
                    </a:lnTo>
                    <a:lnTo>
                      <a:pt x="6" y="469"/>
                    </a:lnTo>
                    <a:lnTo>
                      <a:pt x="12" y="469"/>
                    </a:lnTo>
                    <a:lnTo>
                      <a:pt x="16" y="468"/>
                    </a:lnTo>
                    <a:lnTo>
                      <a:pt x="16" y="455"/>
                    </a:lnTo>
                    <a:lnTo>
                      <a:pt x="17" y="454"/>
                    </a:lnTo>
                    <a:lnTo>
                      <a:pt x="23" y="449"/>
                    </a:lnTo>
                    <a:lnTo>
                      <a:pt x="23" y="436"/>
                    </a:lnTo>
                    <a:lnTo>
                      <a:pt x="22" y="435"/>
                    </a:lnTo>
                    <a:lnTo>
                      <a:pt x="22" y="430"/>
                    </a:lnTo>
                    <a:lnTo>
                      <a:pt x="23" y="426"/>
                    </a:lnTo>
                    <a:lnTo>
                      <a:pt x="23" y="419"/>
                    </a:lnTo>
                    <a:lnTo>
                      <a:pt x="26" y="419"/>
                    </a:lnTo>
                    <a:lnTo>
                      <a:pt x="23" y="414"/>
                    </a:lnTo>
                    <a:lnTo>
                      <a:pt x="23" y="413"/>
                    </a:lnTo>
                    <a:lnTo>
                      <a:pt x="22" y="410"/>
                    </a:lnTo>
                    <a:lnTo>
                      <a:pt x="16" y="410"/>
                    </a:lnTo>
                    <a:lnTo>
                      <a:pt x="16" y="409"/>
                    </a:lnTo>
                    <a:lnTo>
                      <a:pt x="17" y="406"/>
                    </a:lnTo>
                    <a:lnTo>
                      <a:pt x="17" y="404"/>
                    </a:lnTo>
                    <a:lnTo>
                      <a:pt x="16" y="400"/>
                    </a:lnTo>
                    <a:lnTo>
                      <a:pt x="12" y="391"/>
                    </a:lnTo>
                    <a:lnTo>
                      <a:pt x="12" y="390"/>
                    </a:lnTo>
                    <a:lnTo>
                      <a:pt x="13" y="390"/>
                    </a:lnTo>
                    <a:lnTo>
                      <a:pt x="16" y="387"/>
                    </a:lnTo>
                    <a:lnTo>
                      <a:pt x="17" y="385"/>
                    </a:lnTo>
                    <a:lnTo>
                      <a:pt x="22" y="385"/>
                    </a:lnTo>
                    <a:lnTo>
                      <a:pt x="22" y="391"/>
                    </a:lnTo>
                    <a:lnTo>
                      <a:pt x="23" y="394"/>
                    </a:lnTo>
                    <a:lnTo>
                      <a:pt x="23" y="400"/>
                    </a:lnTo>
                    <a:lnTo>
                      <a:pt x="26" y="401"/>
                    </a:lnTo>
                    <a:lnTo>
                      <a:pt x="27" y="401"/>
                    </a:lnTo>
                    <a:lnTo>
                      <a:pt x="27" y="400"/>
                    </a:lnTo>
                    <a:lnTo>
                      <a:pt x="30" y="400"/>
                    </a:lnTo>
                    <a:lnTo>
                      <a:pt x="33" y="401"/>
                    </a:lnTo>
                    <a:lnTo>
                      <a:pt x="35" y="401"/>
                    </a:lnTo>
                    <a:lnTo>
                      <a:pt x="38" y="400"/>
                    </a:lnTo>
                    <a:lnTo>
                      <a:pt x="38" y="387"/>
                    </a:lnTo>
                    <a:lnTo>
                      <a:pt x="39" y="383"/>
                    </a:lnTo>
                    <a:lnTo>
                      <a:pt x="39" y="378"/>
                    </a:lnTo>
                    <a:lnTo>
                      <a:pt x="38" y="377"/>
                    </a:lnTo>
                    <a:lnTo>
                      <a:pt x="35" y="372"/>
                    </a:lnTo>
                    <a:lnTo>
                      <a:pt x="38" y="367"/>
                    </a:lnTo>
                    <a:lnTo>
                      <a:pt x="38" y="364"/>
                    </a:lnTo>
                    <a:lnTo>
                      <a:pt x="39" y="362"/>
                    </a:lnTo>
                    <a:lnTo>
                      <a:pt x="39" y="355"/>
                    </a:lnTo>
                    <a:lnTo>
                      <a:pt x="38" y="352"/>
                    </a:lnTo>
                    <a:lnTo>
                      <a:pt x="39" y="352"/>
                    </a:lnTo>
                    <a:lnTo>
                      <a:pt x="43" y="349"/>
                    </a:lnTo>
                    <a:lnTo>
                      <a:pt x="49" y="349"/>
                    </a:lnTo>
                    <a:lnTo>
                      <a:pt x="52" y="348"/>
                    </a:lnTo>
                    <a:lnTo>
                      <a:pt x="52" y="345"/>
                    </a:lnTo>
                    <a:lnTo>
                      <a:pt x="54" y="340"/>
                    </a:lnTo>
                    <a:lnTo>
                      <a:pt x="54" y="336"/>
                    </a:lnTo>
                    <a:lnTo>
                      <a:pt x="52" y="335"/>
                    </a:lnTo>
                    <a:lnTo>
                      <a:pt x="49" y="330"/>
                    </a:lnTo>
                    <a:lnTo>
                      <a:pt x="48" y="327"/>
                    </a:lnTo>
                    <a:lnTo>
                      <a:pt x="48" y="322"/>
                    </a:lnTo>
                    <a:lnTo>
                      <a:pt x="49" y="319"/>
                    </a:lnTo>
                    <a:lnTo>
                      <a:pt x="56" y="319"/>
                    </a:lnTo>
                    <a:lnTo>
                      <a:pt x="56" y="322"/>
                    </a:lnTo>
                    <a:lnTo>
                      <a:pt x="58" y="322"/>
                    </a:lnTo>
                    <a:lnTo>
                      <a:pt x="58" y="319"/>
                    </a:lnTo>
                    <a:lnTo>
                      <a:pt x="62" y="317"/>
                    </a:lnTo>
                    <a:lnTo>
                      <a:pt x="58" y="317"/>
                    </a:lnTo>
                    <a:lnTo>
                      <a:pt x="58" y="314"/>
                    </a:lnTo>
                    <a:lnTo>
                      <a:pt x="54" y="314"/>
                    </a:lnTo>
                    <a:lnTo>
                      <a:pt x="52" y="313"/>
                    </a:lnTo>
                    <a:lnTo>
                      <a:pt x="52" y="309"/>
                    </a:lnTo>
                    <a:lnTo>
                      <a:pt x="49" y="307"/>
                    </a:lnTo>
                    <a:lnTo>
                      <a:pt x="48" y="303"/>
                    </a:lnTo>
                    <a:lnTo>
                      <a:pt x="45" y="300"/>
                    </a:lnTo>
                    <a:lnTo>
                      <a:pt x="45" y="290"/>
                    </a:lnTo>
                    <a:lnTo>
                      <a:pt x="43" y="294"/>
                    </a:lnTo>
                    <a:lnTo>
                      <a:pt x="39" y="294"/>
                    </a:lnTo>
                    <a:lnTo>
                      <a:pt x="39" y="288"/>
                    </a:lnTo>
                    <a:lnTo>
                      <a:pt x="38" y="288"/>
                    </a:lnTo>
                    <a:lnTo>
                      <a:pt x="38" y="284"/>
                    </a:lnTo>
                    <a:lnTo>
                      <a:pt x="39" y="281"/>
                    </a:lnTo>
                    <a:lnTo>
                      <a:pt x="43" y="280"/>
                    </a:lnTo>
                    <a:lnTo>
                      <a:pt x="45" y="280"/>
                    </a:lnTo>
                    <a:lnTo>
                      <a:pt x="45" y="275"/>
                    </a:lnTo>
                    <a:lnTo>
                      <a:pt x="43" y="274"/>
                    </a:lnTo>
                    <a:lnTo>
                      <a:pt x="43" y="272"/>
                    </a:lnTo>
                    <a:lnTo>
                      <a:pt x="48" y="272"/>
                    </a:lnTo>
                    <a:lnTo>
                      <a:pt x="48" y="268"/>
                    </a:lnTo>
                    <a:lnTo>
                      <a:pt x="45" y="267"/>
                    </a:lnTo>
                    <a:lnTo>
                      <a:pt x="43" y="264"/>
                    </a:lnTo>
                    <a:lnTo>
                      <a:pt x="43" y="258"/>
                    </a:lnTo>
                    <a:lnTo>
                      <a:pt x="35" y="251"/>
                    </a:lnTo>
                    <a:lnTo>
                      <a:pt x="33" y="248"/>
                    </a:lnTo>
                    <a:lnTo>
                      <a:pt x="30" y="243"/>
                    </a:lnTo>
                    <a:lnTo>
                      <a:pt x="30" y="236"/>
                    </a:lnTo>
                    <a:lnTo>
                      <a:pt x="33" y="232"/>
                    </a:lnTo>
                    <a:lnTo>
                      <a:pt x="33" y="230"/>
                    </a:lnTo>
                    <a:lnTo>
                      <a:pt x="35" y="223"/>
                    </a:lnTo>
                    <a:lnTo>
                      <a:pt x="38" y="223"/>
                    </a:lnTo>
                    <a:lnTo>
                      <a:pt x="39" y="224"/>
                    </a:lnTo>
                    <a:lnTo>
                      <a:pt x="43" y="222"/>
                    </a:lnTo>
                    <a:lnTo>
                      <a:pt x="43" y="219"/>
                    </a:lnTo>
                    <a:lnTo>
                      <a:pt x="42" y="213"/>
                    </a:lnTo>
                    <a:lnTo>
                      <a:pt x="42" y="210"/>
                    </a:lnTo>
                    <a:lnTo>
                      <a:pt x="43" y="203"/>
                    </a:lnTo>
                    <a:lnTo>
                      <a:pt x="43" y="198"/>
                    </a:lnTo>
                    <a:lnTo>
                      <a:pt x="48" y="198"/>
                    </a:lnTo>
                    <a:lnTo>
                      <a:pt x="51" y="196"/>
                    </a:lnTo>
                    <a:lnTo>
                      <a:pt x="51" y="191"/>
                    </a:lnTo>
                    <a:lnTo>
                      <a:pt x="48" y="191"/>
                    </a:lnTo>
                    <a:lnTo>
                      <a:pt x="48" y="190"/>
                    </a:lnTo>
                    <a:lnTo>
                      <a:pt x="51" y="190"/>
                    </a:lnTo>
                    <a:lnTo>
                      <a:pt x="54" y="185"/>
                    </a:lnTo>
                    <a:lnTo>
                      <a:pt x="55" y="185"/>
                    </a:lnTo>
                    <a:lnTo>
                      <a:pt x="59" y="190"/>
                    </a:lnTo>
                    <a:lnTo>
                      <a:pt x="64" y="190"/>
                    </a:lnTo>
                    <a:lnTo>
                      <a:pt x="64" y="184"/>
                    </a:lnTo>
                    <a:lnTo>
                      <a:pt x="59" y="184"/>
                    </a:lnTo>
                    <a:lnTo>
                      <a:pt x="59" y="181"/>
                    </a:lnTo>
                    <a:lnTo>
                      <a:pt x="64" y="181"/>
                    </a:lnTo>
                    <a:lnTo>
                      <a:pt x="68" y="180"/>
                    </a:lnTo>
                    <a:lnTo>
                      <a:pt x="72" y="180"/>
                    </a:lnTo>
                    <a:lnTo>
                      <a:pt x="74" y="181"/>
                    </a:lnTo>
                    <a:lnTo>
                      <a:pt x="77" y="181"/>
                    </a:lnTo>
                    <a:lnTo>
                      <a:pt x="77" y="180"/>
                    </a:lnTo>
                    <a:lnTo>
                      <a:pt x="75" y="177"/>
                    </a:lnTo>
                    <a:lnTo>
                      <a:pt x="72" y="175"/>
                    </a:lnTo>
                    <a:lnTo>
                      <a:pt x="75" y="172"/>
                    </a:lnTo>
                    <a:lnTo>
                      <a:pt x="77" y="175"/>
                    </a:lnTo>
                    <a:lnTo>
                      <a:pt x="83" y="175"/>
                    </a:lnTo>
                    <a:lnTo>
                      <a:pt x="85" y="172"/>
                    </a:lnTo>
                    <a:lnTo>
                      <a:pt x="93" y="177"/>
                    </a:lnTo>
                    <a:lnTo>
                      <a:pt x="98" y="177"/>
                    </a:lnTo>
                    <a:lnTo>
                      <a:pt x="98" y="172"/>
                    </a:lnTo>
                    <a:lnTo>
                      <a:pt x="101" y="171"/>
                    </a:lnTo>
                    <a:lnTo>
                      <a:pt x="104" y="168"/>
                    </a:lnTo>
                    <a:lnTo>
                      <a:pt x="107" y="167"/>
                    </a:lnTo>
                    <a:lnTo>
                      <a:pt x="107" y="158"/>
                    </a:lnTo>
                    <a:lnTo>
                      <a:pt x="106" y="158"/>
                    </a:lnTo>
                    <a:lnTo>
                      <a:pt x="101" y="156"/>
                    </a:lnTo>
                    <a:lnTo>
                      <a:pt x="100" y="156"/>
                    </a:lnTo>
                    <a:lnTo>
                      <a:pt x="97" y="153"/>
                    </a:lnTo>
                    <a:lnTo>
                      <a:pt x="91" y="149"/>
                    </a:lnTo>
                    <a:lnTo>
                      <a:pt x="87" y="143"/>
                    </a:lnTo>
                    <a:lnTo>
                      <a:pt x="80" y="143"/>
                    </a:lnTo>
                    <a:lnTo>
                      <a:pt x="78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7" y="136"/>
                    </a:lnTo>
                    <a:lnTo>
                      <a:pt x="88" y="138"/>
                    </a:lnTo>
                    <a:lnTo>
                      <a:pt x="91" y="138"/>
                    </a:lnTo>
                    <a:lnTo>
                      <a:pt x="96" y="135"/>
                    </a:lnTo>
                    <a:lnTo>
                      <a:pt x="97" y="133"/>
                    </a:lnTo>
                    <a:lnTo>
                      <a:pt x="98" y="132"/>
                    </a:lnTo>
                    <a:lnTo>
                      <a:pt x="98" y="129"/>
                    </a:lnTo>
                    <a:lnTo>
                      <a:pt x="100" y="129"/>
                    </a:lnTo>
                    <a:lnTo>
                      <a:pt x="104" y="130"/>
                    </a:lnTo>
                    <a:lnTo>
                      <a:pt x="104" y="133"/>
                    </a:lnTo>
                    <a:lnTo>
                      <a:pt x="107" y="136"/>
                    </a:lnTo>
                    <a:lnTo>
                      <a:pt x="109" y="138"/>
                    </a:lnTo>
                    <a:lnTo>
                      <a:pt x="112" y="138"/>
                    </a:lnTo>
                    <a:lnTo>
                      <a:pt x="113" y="136"/>
                    </a:lnTo>
                    <a:lnTo>
                      <a:pt x="116" y="133"/>
                    </a:lnTo>
                    <a:lnTo>
                      <a:pt x="127" y="133"/>
                    </a:lnTo>
                    <a:lnTo>
                      <a:pt x="127" y="117"/>
                    </a:lnTo>
                    <a:lnTo>
                      <a:pt x="125" y="114"/>
                    </a:lnTo>
                    <a:lnTo>
                      <a:pt x="113" y="114"/>
                    </a:lnTo>
                    <a:lnTo>
                      <a:pt x="112" y="113"/>
                    </a:lnTo>
                    <a:lnTo>
                      <a:pt x="112" y="110"/>
                    </a:lnTo>
                    <a:lnTo>
                      <a:pt x="109" y="106"/>
                    </a:lnTo>
                    <a:lnTo>
                      <a:pt x="101" y="97"/>
                    </a:lnTo>
                    <a:lnTo>
                      <a:pt x="93" y="91"/>
                    </a:lnTo>
                    <a:lnTo>
                      <a:pt x="91" y="88"/>
                    </a:lnTo>
                    <a:lnTo>
                      <a:pt x="84" y="88"/>
                    </a:lnTo>
                    <a:lnTo>
                      <a:pt x="83" y="85"/>
                    </a:lnTo>
                    <a:lnTo>
                      <a:pt x="83" y="78"/>
                    </a:lnTo>
                    <a:lnTo>
                      <a:pt x="84" y="75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3" y="66"/>
                    </a:lnTo>
                    <a:lnTo>
                      <a:pt x="78" y="65"/>
                    </a:lnTo>
                    <a:lnTo>
                      <a:pt x="78" y="62"/>
                    </a:lnTo>
                    <a:lnTo>
                      <a:pt x="77" y="59"/>
                    </a:lnTo>
                    <a:lnTo>
                      <a:pt x="77" y="56"/>
                    </a:lnTo>
                    <a:lnTo>
                      <a:pt x="78" y="56"/>
                    </a:lnTo>
                    <a:lnTo>
                      <a:pt x="84" y="55"/>
                    </a:lnTo>
                    <a:lnTo>
                      <a:pt x="87" y="53"/>
                    </a:lnTo>
                    <a:lnTo>
                      <a:pt x="90" y="53"/>
                    </a:lnTo>
                    <a:lnTo>
                      <a:pt x="91" y="51"/>
                    </a:lnTo>
                    <a:lnTo>
                      <a:pt x="91" y="49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39"/>
                    </a:lnTo>
                    <a:lnTo>
                      <a:pt x="100" y="30"/>
                    </a:lnTo>
                    <a:lnTo>
                      <a:pt x="100" y="22"/>
                    </a:lnTo>
                    <a:lnTo>
                      <a:pt x="101" y="20"/>
                    </a:lnTo>
                    <a:lnTo>
                      <a:pt x="104" y="20"/>
                    </a:lnTo>
                    <a:lnTo>
                      <a:pt x="104" y="16"/>
                    </a:lnTo>
                    <a:lnTo>
                      <a:pt x="106" y="10"/>
                    </a:lnTo>
                    <a:lnTo>
                      <a:pt x="106" y="7"/>
                    </a:lnTo>
                    <a:lnTo>
                      <a:pt x="107" y="6"/>
                    </a:lnTo>
                    <a:lnTo>
                      <a:pt x="109" y="6"/>
                    </a:lnTo>
                    <a:lnTo>
                      <a:pt x="112" y="10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9" y="10"/>
                    </a:lnTo>
                    <a:lnTo>
                      <a:pt x="117" y="7"/>
                    </a:lnTo>
                    <a:lnTo>
                      <a:pt x="117" y="6"/>
                    </a:lnTo>
                    <a:lnTo>
                      <a:pt x="113" y="6"/>
                    </a:lnTo>
                    <a:lnTo>
                      <a:pt x="113" y="3"/>
                    </a:lnTo>
                    <a:lnTo>
                      <a:pt x="117" y="3"/>
                    </a:lnTo>
                    <a:lnTo>
                      <a:pt x="122" y="4"/>
                    </a:lnTo>
                    <a:lnTo>
                      <a:pt x="132" y="4"/>
                    </a:lnTo>
                    <a:lnTo>
                      <a:pt x="132" y="8"/>
                    </a:lnTo>
                    <a:lnTo>
                      <a:pt x="130" y="13"/>
                    </a:lnTo>
                    <a:lnTo>
                      <a:pt x="129" y="14"/>
                    </a:lnTo>
                    <a:lnTo>
                      <a:pt x="126" y="17"/>
                    </a:lnTo>
                    <a:lnTo>
                      <a:pt x="126" y="23"/>
                    </a:lnTo>
                    <a:lnTo>
                      <a:pt x="125" y="24"/>
                    </a:lnTo>
                    <a:lnTo>
                      <a:pt x="127" y="24"/>
                    </a:lnTo>
                    <a:lnTo>
                      <a:pt x="127" y="27"/>
                    </a:lnTo>
                    <a:lnTo>
                      <a:pt x="141" y="27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9" y="17"/>
                    </a:lnTo>
                    <a:lnTo>
                      <a:pt x="141" y="17"/>
                    </a:lnTo>
                    <a:lnTo>
                      <a:pt x="142" y="20"/>
                    </a:lnTo>
                    <a:lnTo>
                      <a:pt x="145" y="20"/>
                    </a:lnTo>
                    <a:lnTo>
                      <a:pt x="145" y="23"/>
                    </a:lnTo>
                    <a:lnTo>
                      <a:pt x="146" y="23"/>
                    </a:lnTo>
                    <a:lnTo>
                      <a:pt x="149" y="20"/>
                    </a:lnTo>
                    <a:lnTo>
                      <a:pt x="149" y="17"/>
                    </a:lnTo>
                    <a:lnTo>
                      <a:pt x="154" y="14"/>
                    </a:lnTo>
                    <a:lnTo>
                      <a:pt x="158" y="13"/>
                    </a:lnTo>
                    <a:lnTo>
                      <a:pt x="164" y="13"/>
                    </a:lnTo>
                    <a:lnTo>
                      <a:pt x="167" y="10"/>
                    </a:lnTo>
                    <a:lnTo>
                      <a:pt x="174" y="6"/>
                    </a:lnTo>
                    <a:lnTo>
                      <a:pt x="175" y="4"/>
                    </a:lnTo>
                    <a:lnTo>
                      <a:pt x="180" y="1"/>
                    </a:lnTo>
                    <a:lnTo>
                      <a:pt x="181" y="1"/>
                    </a:lnTo>
                    <a:lnTo>
                      <a:pt x="181" y="4"/>
                    </a:lnTo>
                    <a:lnTo>
                      <a:pt x="184" y="6"/>
                    </a:lnTo>
                    <a:lnTo>
                      <a:pt x="187" y="6"/>
                    </a:lnTo>
                    <a:lnTo>
                      <a:pt x="188" y="4"/>
                    </a:lnTo>
                    <a:lnTo>
                      <a:pt x="193" y="1"/>
                    </a:lnTo>
                    <a:lnTo>
                      <a:pt x="197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370">
                <a:extLst>
                  <a:ext uri="{FF2B5EF4-FFF2-40B4-BE49-F238E27FC236}">
                    <a16:creationId xmlns:a16="http://schemas.microsoft.com/office/drawing/2014/main" id="{AAB802D7-F657-4C37-8453-90CDDDC2F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799"/>
                <a:ext cx="762" cy="821"/>
              </a:xfrm>
              <a:custGeom>
                <a:avLst/>
                <a:gdLst>
                  <a:gd name="T0" fmla="*/ 736 w 762"/>
                  <a:gd name="T1" fmla="*/ 9 h 821"/>
                  <a:gd name="T2" fmla="*/ 722 w 762"/>
                  <a:gd name="T3" fmla="*/ 59 h 821"/>
                  <a:gd name="T4" fmla="*/ 736 w 762"/>
                  <a:gd name="T5" fmla="*/ 103 h 821"/>
                  <a:gd name="T6" fmla="*/ 733 w 762"/>
                  <a:gd name="T7" fmla="*/ 135 h 821"/>
                  <a:gd name="T8" fmla="*/ 741 w 762"/>
                  <a:gd name="T9" fmla="*/ 164 h 821"/>
                  <a:gd name="T10" fmla="*/ 709 w 762"/>
                  <a:gd name="T11" fmla="*/ 187 h 821"/>
                  <a:gd name="T12" fmla="*/ 683 w 762"/>
                  <a:gd name="T13" fmla="*/ 204 h 821"/>
                  <a:gd name="T14" fmla="*/ 678 w 762"/>
                  <a:gd name="T15" fmla="*/ 264 h 821"/>
                  <a:gd name="T16" fmla="*/ 680 w 762"/>
                  <a:gd name="T17" fmla="*/ 296 h 821"/>
                  <a:gd name="T18" fmla="*/ 683 w 762"/>
                  <a:gd name="T19" fmla="*/ 333 h 821"/>
                  <a:gd name="T20" fmla="*/ 673 w 762"/>
                  <a:gd name="T21" fmla="*/ 383 h 821"/>
                  <a:gd name="T22" fmla="*/ 651 w 762"/>
                  <a:gd name="T23" fmla="*/ 393 h 821"/>
                  <a:gd name="T24" fmla="*/ 657 w 762"/>
                  <a:gd name="T25" fmla="*/ 441 h 821"/>
                  <a:gd name="T26" fmla="*/ 641 w 762"/>
                  <a:gd name="T27" fmla="*/ 502 h 821"/>
                  <a:gd name="T28" fmla="*/ 664 w 762"/>
                  <a:gd name="T29" fmla="*/ 544 h 821"/>
                  <a:gd name="T30" fmla="*/ 680 w 762"/>
                  <a:gd name="T31" fmla="*/ 567 h 821"/>
                  <a:gd name="T32" fmla="*/ 690 w 762"/>
                  <a:gd name="T33" fmla="*/ 620 h 821"/>
                  <a:gd name="T34" fmla="*/ 700 w 762"/>
                  <a:gd name="T35" fmla="*/ 667 h 821"/>
                  <a:gd name="T36" fmla="*/ 671 w 762"/>
                  <a:gd name="T37" fmla="*/ 722 h 821"/>
                  <a:gd name="T38" fmla="*/ 645 w 762"/>
                  <a:gd name="T39" fmla="*/ 770 h 821"/>
                  <a:gd name="T40" fmla="*/ 619 w 762"/>
                  <a:gd name="T41" fmla="*/ 799 h 821"/>
                  <a:gd name="T42" fmla="*/ 557 w 762"/>
                  <a:gd name="T43" fmla="*/ 809 h 821"/>
                  <a:gd name="T44" fmla="*/ 510 w 762"/>
                  <a:gd name="T45" fmla="*/ 796 h 821"/>
                  <a:gd name="T46" fmla="*/ 452 w 762"/>
                  <a:gd name="T47" fmla="*/ 816 h 821"/>
                  <a:gd name="T48" fmla="*/ 403 w 762"/>
                  <a:gd name="T49" fmla="*/ 809 h 821"/>
                  <a:gd name="T50" fmla="*/ 390 w 762"/>
                  <a:gd name="T51" fmla="*/ 771 h 821"/>
                  <a:gd name="T52" fmla="*/ 390 w 762"/>
                  <a:gd name="T53" fmla="*/ 763 h 821"/>
                  <a:gd name="T54" fmla="*/ 361 w 762"/>
                  <a:gd name="T55" fmla="*/ 713 h 821"/>
                  <a:gd name="T56" fmla="*/ 297 w 762"/>
                  <a:gd name="T57" fmla="*/ 736 h 821"/>
                  <a:gd name="T58" fmla="*/ 241 w 762"/>
                  <a:gd name="T59" fmla="*/ 751 h 821"/>
                  <a:gd name="T60" fmla="*/ 200 w 762"/>
                  <a:gd name="T61" fmla="*/ 736 h 821"/>
                  <a:gd name="T62" fmla="*/ 178 w 762"/>
                  <a:gd name="T63" fmla="*/ 705 h 821"/>
                  <a:gd name="T64" fmla="*/ 178 w 762"/>
                  <a:gd name="T65" fmla="*/ 660 h 821"/>
                  <a:gd name="T66" fmla="*/ 109 w 762"/>
                  <a:gd name="T67" fmla="*/ 639 h 821"/>
                  <a:gd name="T68" fmla="*/ 75 w 762"/>
                  <a:gd name="T69" fmla="*/ 634 h 821"/>
                  <a:gd name="T70" fmla="*/ 51 w 762"/>
                  <a:gd name="T71" fmla="*/ 580 h 821"/>
                  <a:gd name="T72" fmla="*/ 16 w 762"/>
                  <a:gd name="T73" fmla="*/ 529 h 821"/>
                  <a:gd name="T74" fmla="*/ 0 w 762"/>
                  <a:gd name="T75" fmla="*/ 477 h 821"/>
                  <a:gd name="T76" fmla="*/ 13 w 762"/>
                  <a:gd name="T77" fmla="*/ 441 h 821"/>
                  <a:gd name="T78" fmla="*/ 44 w 762"/>
                  <a:gd name="T79" fmla="*/ 410 h 821"/>
                  <a:gd name="T80" fmla="*/ 33 w 762"/>
                  <a:gd name="T81" fmla="*/ 361 h 821"/>
                  <a:gd name="T82" fmla="*/ 22 w 762"/>
                  <a:gd name="T83" fmla="*/ 319 h 821"/>
                  <a:gd name="T84" fmla="*/ 23 w 762"/>
                  <a:gd name="T85" fmla="*/ 286 h 821"/>
                  <a:gd name="T86" fmla="*/ 41 w 762"/>
                  <a:gd name="T87" fmla="*/ 257 h 821"/>
                  <a:gd name="T88" fmla="*/ 58 w 762"/>
                  <a:gd name="T89" fmla="*/ 219 h 821"/>
                  <a:gd name="T90" fmla="*/ 90 w 762"/>
                  <a:gd name="T91" fmla="*/ 180 h 821"/>
                  <a:gd name="T92" fmla="*/ 107 w 762"/>
                  <a:gd name="T93" fmla="*/ 142 h 821"/>
                  <a:gd name="T94" fmla="*/ 126 w 762"/>
                  <a:gd name="T95" fmla="*/ 117 h 821"/>
                  <a:gd name="T96" fmla="*/ 188 w 762"/>
                  <a:gd name="T97" fmla="*/ 116 h 821"/>
                  <a:gd name="T98" fmla="*/ 238 w 762"/>
                  <a:gd name="T99" fmla="*/ 100 h 821"/>
                  <a:gd name="T100" fmla="*/ 326 w 762"/>
                  <a:gd name="T101" fmla="*/ 106 h 821"/>
                  <a:gd name="T102" fmla="*/ 377 w 762"/>
                  <a:gd name="T103" fmla="*/ 115 h 821"/>
                  <a:gd name="T104" fmla="*/ 407 w 762"/>
                  <a:gd name="T105" fmla="*/ 139 h 821"/>
                  <a:gd name="T106" fmla="*/ 452 w 762"/>
                  <a:gd name="T107" fmla="*/ 115 h 821"/>
                  <a:gd name="T108" fmla="*/ 471 w 762"/>
                  <a:gd name="T109" fmla="*/ 55 h 821"/>
                  <a:gd name="T110" fmla="*/ 483 w 762"/>
                  <a:gd name="T111" fmla="*/ 13 h 821"/>
                  <a:gd name="T112" fmla="*/ 532 w 762"/>
                  <a:gd name="T113" fmla="*/ 26 h 821"/>
                  <a:gd name="T114" fmla="*/ 586 w 762"/>
                  <a:gd name="T115" fmla="*/ 42 h 821"/>
                  <a:gd name="T116" fmla="*/ 636 w 762"/>
                  <a:gd name="T117" fmla="*/ 39 h 821"/>
                  <a:gd name="T118" fmla="*/ 665 w 762"/>
                  <a:gd name="T119" fmla="*/ 19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2" h="821">
                    <a:moveTo>
                      <a:pt x="684" y="0"/>
                    </a:moveTo>
                    <a:lnTo>
                      <a:pt x="687" y="3"/>
                    </a:lnTo>
                    <a:lnTo>
                      <a:pt x="687" y="1"/>
                    </a:lnTo>
                    <a:lnTo>
                      <a:pt x="697" y="1"/>
                    </a:lnTo>
                    <a:lnTo>
                      <a:pt x="704" y="6"/>
                    </a:lnTo>
                    <a:lnTo>
                      <a:pt x="704" y="7"/>
                    </a:lnTo>
                    <a:lnTo>
                      <a:pt x="707" y="7"/>
                    </a:lnTo>
                    <a:lnTo>
                      <a:pt x="709" y="9"/>
                    </a:lnTo>
                    <a:lnTo>
                      <a:pt x="718" y="12"/>
                    </a:lnTo>
                    <a:lnTo>
                      <a:pt x="722" y="14"/>
                    </a:lnTo>
                    <a:lnTo>
                      <a:pt x="723" y="14"/>
                    </a:lnTo>
                    <a:lnTo>
                      <a:pt x="726" y="13"/>
                    </a:lnTo>
                    <a:lnTo>
                      <a:pt x="729" y="9"/>
                    </a:lnTo>
                    <a:lnTo>
                      <a:pt x="732" y="6"/>
                    </a:lnTo>
                    <a:lnTo>
                      <a:pt x="736" y="6"/>
                    </a:lnTo>
                    <a:lnTo>
                      <a:pt x="736" y="9"/>
                    </a:lnTo>
                    <a:lnTo>
                      <a:pt x="741" y="12"/>
                    </a:lnTo>
                    <a:lnTo>
                      <a:pt x="742" y="12"/>
                    </a:lnTo>
                    <a:lnTo>
                      <a:pt x="741" y="13"/>
                    </a:lnTo>
                    <a:lnTo>
                      <a:pt x="741" y="16"/>
                    </a:lnTo>
                    <a:lnTo>
                      <a:pt x="739" y="22"/>
                    </a:lnTo>
                    <a:lnTo>
                      <a:pt x="739" y="26"/>
                    </a:lnTo>
                    <a:lnTo>
                      <a:pt x="736" y="26"/>
                    </a:lnTo>
                    <a:lnTo>
                      <a:pt x="735" y="28"/>
                    </a:lnTo>
                    <a:lnTo>
                      <a:pt x="735" y="36"/>
                    </a:lnTo>
                    <a:lnTo>
                      <a:pt x="732" y="45"/>
                    </a:lnTo>
                    <a:lnTo>
                      <a:pt x="732" y="48"/>
                    </a:lnTo>
                    <a:lnTo>
                      <a:pt x="729" y="51"/>
                    </a:lnTo>
                    <a:lnTo>
                      <a:pt x="726" y="55"/>
                    </a:lnTo>
                    <a:lnTo>
                      <a:pt x="726" y="57"/>
                    </a:lnTo>
                    <a:lnTo>
                      <a:pt x="725" y="59"/>
                    </a:lnTo>
                    <a:lnTo>
                      <a:pt x="722" y="59"/>
                    </a:lnTo>
                    <a:lnTo>
                      <a:pt x="719" y="61"/>
                    </a:lnTo>
                    <a:lnTo>
                      <a:pt x="713" y="62"/>
                    </a:lnTo>
                    <a:lnTo>
                      <a:pt x="712" y="62"/>
                    </a:lnTo>
                    <a:lnTo>
                      <a:pt x="712" y="65"/>
                    </a:lnTo>
                    <a:lnTo>
                      <a:pt x="713" y="68"/>
                    </a:lnTo>
                    <a:lnTo>
                      <a:pt x="713" y="71"/>
                    </a:lnTo>
                    <a:lnTo>
                      <a:pt x="718" y="72"/>
                    </a:lnTo>
                    <a:lnTo>
                      <a:pt x="718" y="80"/>
                    </a:lnTo>
                    <a:lnTo>
                      <a:pt x="719" y="80"/>
                    </a:lnTo>
                    <a:lnTo>
                      <a:pt x="719" y="81"/>
                    </a:lnTo>
                    <a:lnTo>
                      <a:pt x="718" y="84"/>
                    </a:lnTo>
                    <a:lnTo>
                      <a:pt x="718" y="91"/>
                    </a:lnTo>
                    <a:lnTo>
                      <a:pt x="719" y="94"/>
                    </a:lnTo>
                    <a:lnTo>
                      <a:pt x="726" y="94"/>
                    </a:lnTo>
                    <a:lnTo>
                      <a:pt x="728" y="97"/>
                    </a:lnTo>
                    <a:lnTo>
                      <a:pt x="736" y="103"/>
                    </a:lnTo>
                    <a:lnTo>
                      <a:pt x="744" y="112"/>
                    </a:lnTo>
                    <a:lnTo>
                      <a:pt x="747" y="116"/>
                    </a:lnTo>
                    <a:lnTo>
                      <a:pt x="747" y="119"/>
                    </a:lnTo>
                    <a:lnTo>
                      <a:pt x="748" y="120"/>
                    </a:lnTo>
                    <a:lnTo>
                      <a:pt x="760" y="120"/>
                    </a:lnTo>
                    <a:lnTo>
                      <a:pt x="762" y="123"/>
                    </a:lnTo>
                    <a:lnTo>
                      <a:pt x="762" y="139"/>
                    </a:lnTo>
                    <a:lnTo>
                      <a:pt x="751" y="139"/>
                    </a:lnTo>
                    <a:lnTo>
                      <a:pt x="748" y="142"/>
                    </a:lnTo>
                    <a:lnTo>
                      <a:pt x="747" y="144"/>
                    </a:lnTo>
                    <a:lnTo>
                      <a:pt x="744" y="144"/>
                    </a:lnTo>
                    <a:lnTo>
                      <a:pt x="742" y="142"/>
                    </a:lnTo>
                    <a:lnTo>
                      <a:pt x="739" y="139"/>
                    </a:lnTo>
                    <a:lnTo>
                      <a:pt x="739" y="136"/>
                    </a:lnTo>
                    <a:lnTo>
                      <a:pt x="735" y="135"/>
                    </a:lnTo>
                    <a:lnTo>
                      <a:pt x="733" y="135"/>
                    </a:lnTo>
                    <a:lnTo>
                      <a:pt x="733" y="138"/>
                    </a:lnTo>
                    <a:lnTo>
                      <a:pt x="732" y="139"/>
                    </a:lnTo>
                    <a:lnTo>
                      <a:pt x="731" y="141"/>
                    </a:lnTo>
                    <a:lnTo>
                      <a:pt x="726" y="144"/>
                    </a:lnTo>
                    <a:lnTo>
                      <a:pt x="723" y="144"/>
                    </a:lnTo>
                    <a:lnTo>
                      <a:pt x="722" y="142"/>
                    </a:lnTo>
                    <a:lnTo>
                      <a:pt x="718" y="142"/>
                    </a:lnTo>
                    <a:lnTo>
                      <a:pt x="713" y="145"/>
                    </a:lnTo>
                    <a:lnTo>
                      <a:pt x="713" y="146"/>
                    </a:lnTo>
                    <a:lnTo>
                      <a:pt x="715" y="149"/>
                    </a:lnTo>
                    <a:lnTo>
                      <a:pt x="722" y="149"/>
                    </a:lnTo>
                    <a:lnTo>
                      <a:pt x="726" y="155"/>
                    </a:lnTo>
                    <a:lnTo>
                      <a:pt x="732" y="159"/>
                    </a:lnTo>
                    <a:lnTo>
                      <a:pt x="735" y="162"/>
                    </a:lnTo>
                    <a:lnTo>
                      <a:pt x="736" y="162"/>
                    </a:lnTo>
                    <a:lnTo>
                      <a:pt x="741" y="164"/>
                    </a:lnTo>
                    <a:lnTo>
                      <a:pt x="742" y="164"/>
                    </a:lnTo>
                    <a:lnTo>
                      <a:pt x="742" y="173"/>
                    </a:lnTo>
                    <a:lnTo>
                      <a:pt x="739" y="174"/>
                    </a:lnTo>
                    <a:lnTo>
                      <a:pt x="736" y="177"/>
                    </a:lnTo>
                    <a:lnTo>
                      <a:pt x="733" y="178"/>
                    </a:lnTo>
                    <a:lnTo>
                      <a:pt x="733" y="183"/>
                    </a:lnTo>
                    <a:lnTo>
                      <a:pt x="728" y="183"/>
                    </a:lnTo>
                    <a:lnTo>
                      <a:pt x="720" y="178"/>
                    </a:lnTo>
                    <a:lnTo>
                      <a:pt x="718" y="181"/>
                    </a:lnTo>
                    <a:lnTo>
                      <a:pt x="712" y="181"/>
                    </a:lnTo>
                    <a:lnTo>
                      <a:pt x="710" y="178"/>
                    </a:lnTo>
                    <a:lnTo>
                      <a:pt x="707" y="181"/>
                    </a:lnTo>
                    <a:lnTo>
                      <a:pt x="710" y="183"/>
                    </a:lnTo>
                    <a:lnTo>
                      <a:pt x="712" y="186"/>
                    </a:lnTo>
                    <a:lnTo>
                      <a:pt x="712" y="187"/>
                    </a:lnTo>
                    <a:lnTo>
                      <a:pt x="709" y="187"/>
                    </a:lnTo>
                    <a:lnTo>
                      <a:pt x="707" y="186"/>
                    </a:lnTo>
                    <a:lnTo>
                      <a:pt x="703" y="186"/>
                    </a:lnTo>
                    <a:lnTo>
                      <a:pt x="699" y="187"/>
                    </a:lnTo>
                    <a:lnTo>
                      <a:pt x="694" y="187"/>
                    </a:lnTo>
                    <a:lnTo>
                      <a:pt x="694" y="190"/>
                    </a:lnTo>
                    <a:lnTo>
                      <a:pt x="699" y="190"/>
                    </a:lnTo>
                    <a:lnTo>
                      <a:pt x="699" y="196"/>
                    </a:lnTo>
                    <a:lnTo>
                      <a:pt x="694" y="196"/>
                    </a:lnTo>
                    <a:lnTo>
                      <a:pt x="690" y="191"/>
                    </a:lnTo>
                    <a:lnTo>
                      <a:pt x="689" y="191"/>
                    </a:lnTo>
                    <a:lnTo>
                      <a:pt x="686" y="196"/>
                    </a:lnTo>
                    <a:lnTo>
                      <a:pt x="683" y="196"/>
                    </a:lnTo>
                    <a:lnTo>
                      <a:pt x="683" y="197"/>
                    </a:lnTo>
                    <a:lnTo>
                      <a:pt x="686" y="197"/>
                    </a:lnTo>
                    <a:lnTo>
                      <a:pt x="686" y="202"/>
                    </a:lnTo>
                    <a:lnTo>
                      <a:pt x="683" y="204"/>
                    </a:lnTo>
                    <a:lnTo>
                      <a:pt x="678" y="204"/>
                    </a:lnTo>
                    <a:lnTo>
                      <a:pt x="678" y="209"/>
                    </a:lnTo>
                    <a:lnTo>
                      <a:pt x="677" y="216"/>
                    </a:lnTo>
                    <a:lnTo>
                      <a:pt x="677" y="219"/>
                    </a:lnTo>
                    <a:lnTo>
                      <a:pt x="678" y="225"/>
                    </a:lnTo>
                    <a:lnTo>
                      <a:pt x="678" y="228"/>
                    </a:lnTo>
                    <a:lnTo>
                      <a:pt x="674" y="230"/>
                    </a:lnTo>
                    <a:lnTo>
                      <a:pt x="673" y="229"/>
                    </a:lnTo>
                    <a:lnTo>
                      <a:pt x="670" y="229"/>
                    </a:lnTo>
                    <a:lnTo>
                      <a:pt x="668" y="236"/>
                    </a:lnTo>
                    <a:lnTo>
                      <a:pt x="668" y="238"/>
                    </a:lnTo>
                    <a:lnTo>
                      <a:pt x="665" y="242"/>
                    </a:lnTo>
                    <a:lnTo>
                      <a:pt x="665" y="249"/>
                    </a:lnTo>
                    <a:lnTo>
                      <a:pt x="668" y="254"/>
                    </a:lnTo>
                    <a:lnTo>
                      <a:pt x="670" y="257"/>
                    </a:lnTo>
                    <a:lnTo>
                      <a:pt x="678" y="264"/>
                    </a:lnTo>
                    <a:lnTo>
                      <a:pt x="678" y="270"/>
                    </a:lnTo>
                    <a:lnTo>
                      <a:pt x="680" y="273"/>
                    </a:lnTo>
                    <a:lnTo>
                      <a:pt x="683" y="274"/>
                    </a:lnTo>
                    <a:lnTo>
                      <a:pt x="683" y="278"/>
                    </a:lnTo>
                    <a:lnTo>
                      <a:pt x="678" y="278"/>
                    </a:lnTo>
                    <a:lnTo>
                      <a:pt x="678" y="280"/>
                    </a:lnTo>
                    <a:lnTo>
                      <a:pt x="680" y="281"/>
                    </a:lnTo>
                    <a:lnTo>
                      <a:pt x="680" y="286"/>
                    </a:lnTo>
                    <a:lnTo>
                      <a:pt x="678" y="286"/>
                    </a:lnTo>
                    <a:lnTo>
                      <a:pt x="674" y="287"/>
                    </a:lnTo>
                    <a:lnTo>
                      <a:pt x="673" y="290"/>
                    </a:lnTo>
                    <a:lnTo>
                      <a:pt x="673" y="294"/>
                    </a:lnTo>
                    <a:lnTo>
                      <a:pt x="674" y="294"/>
                    </a:lnTo>
                    <a:lnTo>
                      <a:pt x="674" y="300"/>
                    </a:lnTo>
                    <a:lnTo>
                      <a:pt x="678" y="300"/>
                    </a:lnTo>
                    <a:lnTo>
                      <a:pt x="680" y="296"/>
                    </a:lnTo>
                    <a:lnTo>
                      <a:pt x="680" y="306"/>
                    </a:lnTo>
                    <a:lnTo>
                      <a:pt x="683" y="309"/>
                    </a:lnTo>
                    <a:lnTo>
                      <a:pt x="684" y="313"/>
                    </a:lnTo>
                    <a:lnTo>
                      <a:pt x="687" y="315"/>
                    </a:lnTo>
                    <a:lnTo>
                      <a:pt x="687" y="319"/>
                    </a:lnTo>
                    <a:lnTo>
                      <a:pt x="689" y="320"/>
                    </a:lnTo>
                    <a:lnTo>
                      <a:pt x="693" y="320"/>
                    </a:lnTo>
                    <a:lnTo>
                      <a:pt x="693" y="323"/>
                    </a:lnTo>
                    <a:lnTo>
                      <a:pt x="697" y="323"/>
                    </a:lnTo>
                    <a:lnTo>
                      <a:pt x="693" y="325"/>
                    </a:lnTo>
                    <a:lnTo>
                      <a:pt x="693" y="328"/>
                    </a:lnTo>
                    <a:lnTo>
                      <a:pt x="691" y="328"/>
                    </a:lnTo>
                    <a:lnTo>
                      <a:pt x="691" y="325"/>
                    </a:lnTo>
                    <a:lnTo>
                      <a:pt x="684" y="325"/>
                    </a:lnTo>
                    <a:lnTo>
                      <a:pt x="683" y="328"/>
                    </a:lnTo>
                    <a:lnTo>
                      <a:pt x="683" y="333"/>
                    </a:lnTo>
                    <a:lnTo>
                      <a:pt x="684" y="336"/>
                    </a:lnTo>
                    <a:lnTo>
                      <a:pt x="687" y="341"/>
                    </a:lnTo>
                    <a:lnTo>
                      <a:pt x="689" y="342"/>
                    </a:lnTo>
                    <a:lnTo>
                      <a:pt x="689" y="346"/>
                    </a:lnTo>
                    <a:lnTo>
                      <a:pt x="687" y="351"/>
                    </a:lnTo>
                    <a:lnTo>
                      <a:pt x="687" y="354"/>
                    </a:lnTo>
                    <a:lnTo>
                      <a:pt x="684" y="355"/>
                    </a:lnTo>
                    <a:lnTo>
                      <a:pt x="678" y="355"/>
                    </a:lnTo>
                    <a:lnTo>
                      <a:pt x="674" y="358"/>
                    </a:lnTo>
                    <a:lnTo>
                      <a:pt x="673" y="358"/>
                    </a:lnTo>
                    <a:lnTo>
                      <a:pt x="674" y="361"/>
                    </a:lnTo>
                    <a:lnTo>
                      <a:pt x="674" y="368"/>
                    </a:lnTo>
                    <a:lnTo>
                      <a:pt x="673" y="370"/>
                    </a:lnTo>
                    <a:lnTo>
                      <a:pt x="673" y="373"/>
                    </a:lnTo>
                    <a:lnTo>
                      <a:pt x="670" y="378"/>
                    </a:lnTo>
                    <a:lnTo>
                      <a:pt x="673" y="383"/>
                    </a:lnTo>
                    <a:lnTo>
                      <a:pt x="674" y="384"/>
                    </a:lnTo>
                    <a:lnTo>
                      <a:pt x="674" y="389"/>
                    </a:lnTo>
                    <a:lnTo>
                      <a:pt x="673" y="393"/>
                    </a:lnTo>
                    <a:lnTo>
                      <a:pt x="673" y="406"/>
                    </a:lnTo>
                    <a:lnTo>
                      <a:pt x="670" y="407"/>
                    </a:lnTo>
                    <a:lnTo>
                      <a:pt x="668" y="407"/>
                    </a:lnTo>
                    <a:lnTo>
                      <a:pt x="665" y="406"/>
                    </a:lnTo>
                    <a:lnTo>
                      <a:pt x="662" y="406"/>
                    </a:lnTo>
                    <a:lnTo>
                      <a:pt x="662" y="407"/>
                    </a:lnTo>
                    <a:lnTo>
                      <a:pt x="661" y="407"/>
                    </a:lnTo>
                    <a:lnTo>
                      <a:pt x="658" y="406"/>
                    </a:lnTo>
                    <a:lnTo>
                      <a:pt x="658" y="400"/>
                    </a:lnTo>
                    <a:lnTo>
                      <a:pt x="657" y="397"/>
                    </a:lnTo>
                    <a:lnTo>
                      <a:pt x="657" y="391"/>
                    </a:lnTo>
                    <a:lnTo>
                      <a:pt x="652" y="391"/>
                    </a:lnTo>
                    <a:lnTo>
                      <a:pt x="651" y="393"/>
                    </a:lnTo>
                    <a:lnTo>
                      <a:pt x="648" y="396"/>
                    </a:lnTo>
                    <a:lnTo>
                      <a:pt x="647" y="396"/>
                    </a:lnTo>
                    <a:lnTo>
                      <a:pt x="647" y="397"/>
                    </a:lnTo>
                    <a:lnTo>
                      <a:pt x="651" y="406"/>
                    </a:lnTo>
                    <a:lnTo>
                      <a:pt x="652" y="410"/>
                    </a:lnTo>
                    <a:lnTo>
                      <a:pt x="652" y="412"/>
                    </a:lnTo>
                    <a:lnTo>
                      <a:pt x="651" y="415"/>
                    </a:lnTo>
                    <a:lnTo>
                      <a:pt x="651" y="416"/>
                    </a:lnTo>
                    <a:lnTo>
                      <a:pt x="657" y="416"/>
                    </a:lnTo>
                    <a:lnTo>
                      <a:pt x="658" y="419"/>
                    </a:lnTo>
                    <a:lnTo>
                      <a:pt x="658" y="420"/>
                    </a:lnTo>
                    <a:lnTo>
                      <a:pt x="661" y="425"/>
                    </a:lnTo>
                    <a:lnTo>
                      <a:pt x="658" y="425"/>
                    </a:lnTo>
                    <a:lnTo>
                      <a:pt x="658" y="432"/>
                    </a:lnTo>
                    <a:lnTo>
                      <a:pt x="657" y="436"/>
                    </a:lnTo>
                    <a:lnTo>
                      <a:pt x="657" y="441"/>
                    </a:lnTo>
                    <a:lnTo>
                      <a:pt x="658" y="442"/>
                    </a:lnTo>
                    <a:lnTo>
                      <a:pt x="658" y="455"/>
                    </a:lnTo>
                    <a:lnTo>
                      <a:pt x="652" y="460"/>
                    </a:lnTo>
                    <a:lnTo>
                      <a:pt x="651" y="461"/>
                    </a:lnTo>
                    <a:lnTo>
                      <a:pt x="651" y="474"/>
                    </a:lnTo>
                    <a:lnTo>
                      <a:pt x="647" y="475"/>
                    </a:lnTo>
                    <a:lnTo>
                      <a:pt x="641" y="475"/>
                    </a:lnTo>
                    <a:lnTo>
                      <a:pt x="639" y="478"/>
                    </a:lnTo>
                    <a:lnTo>
                      <a:pt x="636" y="480"/>
                    </a:lnTo>
                    <a:lnTo>
                      <a:pt x="636" y="486"/>
                    </a:lnTo>
                    <a:lnTo>
                      <a:pt x="635" y="486"/>
                    </a:lnTo>
                    <a:lnTo>
                      <a:pt x="635" y="493"/>
                    </a:lnTo>
                    <a:lnTo>
                      <a:pt x="636" y="493"/>
                    </a:lnTo>
                    <a:lnTo>
                      <a:pt x="639" y="494"/>
                    </a:lnTo>
                    <a:lnTo>
                      <a:pt x="641" y="497"/>
                    </a:lnTo>
                    <a:lnTo>
                      <a:pt x="641" y="502"/>
                    </a:lnTo>
                    <a:lnTo>
                      <a:pt x="639" y="502"/>
                    </a:lnTo>
                    <a:lnTo>
                      <a:pt x="636" y="507"/>
                    </a:lnTo>
                    <a:lnTo>
                      <a:pt x="635" y="512"/>
                    </a:lnTo>
                    <a:lnTo>
                      <a:pt x="635" y="513"/>
                    </a:lnTo>
                    <a:lnTo>
                      <a:pt x="639" y="520"/>
                    </a:lnTo>
                    <a:lnTo>
                      <a:pt x="649" y="520"/>
                    </a:lnTo>
                    <a:lnTo>
                      <a:pt x="652" y="523"/>
                    </a:lnTo>
                    <a:lnTo>
                      <a:pt x="652" y="525"/>
                    </a:lnTo>
                    <a:lnTo>
                      <a:pt x="655" y="525"/>
                    </a:lnTo>
                    <a:lnTo>
                      <a:pt x="660" y="529"/>
                    </a:lnTo>
                    <a:lnTo>
                      <a:pt x="662" y="529"/>
                    </a:lnTo>
                    <a:lnTo>
                      <a:pt x="662" y="531"/>
                    </a:lnTo>
                    <a:lnTo>
                      <a:pt x="660" y="538"/>
                    </a:lnTo>
                    <a:lnTo>
                      <a:pt x="662" y="539"/>
                    </a:lnTo>
                    <a:lnTo>
                      <a:pt x="664" y="539"/>
                    </a:lnTo>
                    <a:lnTo>
                      <a:pt x="664" y="544"/>
                    </a:lnTo>
                    <a:lnTo>
                      <a:pt x="660" y="547"/>
                    </a:lnTo>
                    <a:lnTo>
                      <a:pt x="660" y="549"/>
                    </a:lnTo>
                    <a:lnTo>
                      <a:pt x="655" y="552"/>
                    </a:lnTo>
                    <a:lnTo>
                      <a:pt x="655" y="554"/>
                    </a:lnTo>
                    <a:lnTo>
                      <a:pt x="658" y="557"/>
                    </a:lnTo>
                    <a:lnTo>
                      <a:pt x="658" y="561"/>
                    </a:lnTo>
                    <a:lnTo>
                      <a:pt x="662" y="561"/>
                    </a:lnTo>
                    <a:lnTo>
                      <a:pt x="667" y="558"/>
                    </a:lnTo>
                    <a:lnTo>
                      <a:pt x="667" y="557"/>
                    </a:lnTo>
                    <a:lnTo>
                      <a:pt x="668" y="554"/>
                    </a:lnTo>
                    <a:lnTo>
                      <a:pt x="671" y="554"/>
                    </a:lnTo>
                    <a:lnTo>
                      <a:pt x="674" y="558"/>
                    </a:lnTo>
                    <a:lnTo>
                      <a:pt x="673" y="561"/>
                    </a:lnTo>
                    <a:lnTo>
                      <a:pt x="673" y="565"/>
                    </a:lnTo>
                    <a:lnTo>
                      <a:pt x="677" y="565"/>
                    </a:lnTo>
                    <a:lnTo>
                      <a:pt x="680" y="567"/>
                    </a:lnTo>
                    <a:lnTo>
                      <a:pt x="684" y="571"/>
                    </a:lnTo>
                    <a:lnTo>
                      <a:pt x="689" y="571"/>
                    </a:lnTo>
                    <a:lnTo>
                      <a:pt x="693" y="574"/>
                    </a:lnTo>
                    <a:lnTo>
                      <a:pt x="694" y="576"/>
                    </a:lnTo>
                    <a:lnTo>
                      <a:pt x="694" y="583"/>
                    </a:lnTo>
                    <a:lnTo>
                      <a:pt x="699" y="594"/>
                    </a:lnTo>
                    <a:lnTo>
                      <a:pt x="699" y="599"/>
                    </a:lnTo>
                    <a:lnTo>
                      <a:pt x="694" y="602"/>
                    </a:lnTo>
                    <a:lnTo>
                      <a:pt x="693" y="599"/>
                    </a:lnTo>
                    <a:lnTo>
                      <a:pt x="690" y="599"/>
                    </a:lnTo>
                    <a:lnTo>
                      <a:pt x="690" y="602"/>
                    </a:lnTo>
                    <a:lnTo>
                      <a:pt x="687" y="602"/>
                    </a:lnTo>
                    <a:lnTo>
                      <a:pt x="686" y="606"/>
                    </a:lnTo>
                    <a:lnTo>
                      <a:pt x="687" y="612"/>
                    </a:lnTo>
                    <a:lnTo>
                      <a:pt x="690" y="616"/>
                    </a:lnTo>
                    <a:lnTo>
                      <a:pt x="690" y="620"/>
                    </a:lnTo>
                    <a:lnTo>
                      <a:pt x="687" y="620"/>
                    </a:lnTo>
                    <a:lnTo>
                      <a:pt x="686" y="625"/>
                    </a:lnTo>
                    <a:lnTo>
                      <a:pt x="686" y="626"/>
                    </a:lnTo>
                    <a:lnTo>
                      <a:pt x="687" y="629"/>
                    </a:lnTo>
                    <a:lnTo>
                      <a:pt x="687" y="644"/>
                    </a:lnTo>
                    <a:lnTo>
                      <a:pt x="690" y="648"/>
                    </a:lnTo>
                    <a:lnTo>
                      <a:pt x="691" y="649"/>
                    </a:lnTo>
                    <a:lnTo>
                      <a:pt x="697" y="654"/>
                    </a:lnTo>
                    <a:lnTo>
                      <a:pt x="700" y="655"/>
                    </a:lnTo>
                    <a:lnTo>
                      <a:pt x="700" y="658"/>
                    </a:lnTo>
                    <a:lnTo>
                      <a:pt x="702" y="661"/>
                    </a:lnTo>
                    <a:lnTo>
                      <a:pt x="709" y="661"/>
                    </a:lnTo>
                    <a:lnTo>
                      <a:pt x="706" y="663"/>
                    </a:lnTo>
                    <a:lnTo>
                      <a:pt x="702" y="663"/>
                    </a:lnTo>
                    <a:lnTo>
                      <a:pt x="702" y="667"/>
                    </a:lnTo>
                    <a:lnTo>
                      <a:pt x="700" y="667"/>
                    </a:lnTo>
                    <a:lnTo>
                      <a:pt x="697" y="670"/>
                    </a:lnTo>
                    <a:lnTo>
                      <a:pt x="697" y="667"/>
                    </a:lnTo>
                    <a:lnTo>
                      <a:pt x="691" y="667"/>
                    </a:lnTo>
                    <a:lnTo>
                      <a:pt x="687" y="668"/>
                    </a:lnTo>
                    <a:lnTo>
                      <a:pt x="684" y="671"/>
                    </a:lnTo>
                    <a:lnTo>
                      <a:pt x="683" y="671"/>
                    </a:lnTo>
                    <a:lnTo>
                      <a:pt x="680" y="674"/>
                    </a:lnTo>
                    <a:lnTo>
                      <a:pt x="683" y="677"/>
                    </a:lnTo>
                    <a:lnTo>
                      <a:pt x="684" y="680"/>
                    </a:lnTo>
                    <a:lnTo>
                      <a:pt x="684" y="689"/>
                    </a:lnTo>
                    <a:lnTo>
                      <a:pt x="683" y="694"/>
                    </a:lnTo>
                    <a:lnTo>
                      <a:pt x="680" y="694"/>
                    </a:lnTo>
                    <a:lnTo>
                      <a:pt x="678" y="696"/>
                    </a:lnTo>
                    <a:lnTo>
                      <a:pt x="670" y="696"/>
                    </a:lnTo>
                    <a:lnTo>
                      <a:pt x="670" y="719"/>
                    </a:lnTo>
                    <a:lnTo>
                      <a:pt x="671" y="722"/>
                    </a:lnTo>
                    <a:lnTo>
                      <a:pt x="674" y="722"/>
                    </a:lnTo>
                    <a:lnTo>
                      <a:pt x="674" y="723"/>
                    </a:lnTo>
                    <a:lnTo>
                      <a:pt x="671" y="723"/>
                    </a:lnTo>
                    <a:lnTo>
                      <a:pt x="670" y="726"/>
                    </a:lnTo>
                    <a:lnTo>
                      <a:pt x="667" y="726"/>
                    </a:lnTo>
                    <a:lnTo>
                      <a:pt x="667" y="731"/>
                    </a:lnTo>
                    <a:lnTo>
                      <a:pt x="662" y="732"/>
                    </a:lnTo>
                    <a:lnTo>
                      <a:pt x="662" y="736"/>
                    </a:lnTo>
                    <a:lnTo>
                      <a:pt x="661" y="741"/>
                    </a:lnTo>
                    <a:lnTo>
                      <a:pt x="661" y="751"/>
                    </a:lnTo>
                    <a:lnTo>
                      <a:pt x="655" y="755"/>
                    </a:lnTo>
                    <a:lnTo>
                      <a:pt x="655" y="760"/>
                    </a:lnTo>
                    <a:lnTo>
                      <a:pt x="649" y="760"/>
                    </a:lnTo>
                    <a:lnTo>
                      <a:pt x="649" y="768"/>
                    </a:lnTo>
                    <a:lnTo>
                      <a:pt x="648" y="768"/>
                    </a:lnTo>
                    <a:lnTo>
                      <a:pt x="645" y="770"/>
                    </a:lnTo>
                    <a:lnTo>
                      <a:pt x="639" y="768"/>
                    </a:lnTo>
                    <a:lnTo>
                      <a:pt x="636" y="768"/>
                    </a:lnTo>
                    <a:lnTo>
                      <a:pt x="639" y="773"/>
                    </a:lnTo>
                    <a:lnTo>
                      <a:pt x="639" y="774"/>
                    </a:lnTo>
                    <a:lnTo>
                      <a:pt x="636" y="774"/>
                    </a:lnTo>
                    <a:lnTo>
                      <a:pt x="636" y="778"/>
                    </a:lnTo>
                    <a:lnTo>
                      <a:pt x="635" y="774"/>
                    </a:lnTo>
                    <a:lnTo>
                      <a:pt x="631" y="774"/>
                    </a:lnTo>
                    <a:lnTo>
                      <a:pt x="631" y="780"/>
                    </a:lnTo>
                    <a:lnTo>
                      <a:pt x="628" y="783"/>
                    </a:lnTo>
                    <a:lnTo>
                      <a:pt x="626" y="784"/>
                    </a:lnTo>
                    <a:lnTo>
                      <a:pt x="623" y="784"/>
                    </a:lnTo>
                    <a:lnTo>
                      <a:pt x="623" y="787"/>
                    </a:lnTo>
                    <a:lnTo>
                      <a:pt x="622" y="787"/>
                    </a:lnTo>
                    <a:lnTo>
                      <a:pt x="622" y="796"/>
                    </a:lnTo>
                    <a:lnTo>
                      <a:pt x="619" y="799"/>
                    </a:lnTo>
                    <a:lnTo>
                      <a:pt x="613" y="803"/>
                    </a:lnTo>
                    <a:lnTo>
                      <a:pt x="609" y="806"/>
                    </a:lnTo>
                    <a:lnTo>
                      <a:pt x="604" y="806"/>
                    </a:lnTo>
                    <a:lnTo>
                      <a:pt x="604" y="807"/>
                    </a:lnTo>
                    <a:lnTo>
                      <a:pt x="602" y="807"/>
                    </a:lnTo>
                    <a:lnTo>
                      <a:pt x="602" y="810"/>
                    </a:lnTo>
                    <a:lnTo>
                      <a:pt x="597" y="807"/>
                    </a:lnTo>
                    <a:lnTo>
                      <a:pt x="596" y="807"/>
                    </a:lnTo>
                    <a:lnTo>
                      <a:pt x="593" y="810"/>
                    </a:lnTo>
                    <a:lnTo>
                      <a:pt x="587" y="812"/>
                    </a:lnTo>
                    <a:lnTo>
                      <a:pt x="586" y="815"/>
                    </a:lnTo>
                    <a:lnTo>
                      <a:pt x="568" y="815"/>
                    </a:lnTo>
                    <a:lnTo>
                      <a:pt x="564" y="813"/>
                    </a:lnTo>
                    <a:lnTo>
                      <a:pt x="560" y="813"/>
                    </a:lnTo>
                    <a:lnTo>
                      <a:pt x="560" y="812"/>
                    </a:lnTo>
                    <a:lnTo>
                      <a:pt x="557" y="809"/>
                    </a:lnTo>
                    <a:lnTo>
                      <a:pt x="555" y="812"/>
                    </a:lnTo>
                    <a:lnTo>
                      <a:pt x="551" y="812"/>
                    </a:lnTo>
                    <a:lnTo>
                      <a:pt x="551" y="813"/>
                    </a:lnTo>
                    <a:lnTo>
                      <a:pt x="546" y="816"/>
                    </a:lnTo>
                    <a:lnTo>
                      <a:pt x="538" y="816"/>
                    </a:lnTo>
                    <a:lnTo>
                      <a:pt x="536" y="813"/>
                    </a:lnTo>
                    <a:lnTo>
                      <a:pt x="533" y="813"/>
                    </a:lnTo>
                    <a:lnTo>
                      <a:pt x="525" y="816"/>
                    </a:lnTo>
                    <a:lnTo>
                      <a:pt x="523" y="818"/>
                    </a:lnTo>
                    <a:lnTo>
                      <a:pt x="520" y="818"/>
                    </a:lnTo>
                    <a:lnTo>
                      <a:pt x="519" y="816"/>
                    </a:lnTo>
                    <a:lnTo>
                      <a:pt x="516" y="816"/>
                    </a:lnTo>
                    <a:lnTo>
                      <a:pt x="515" y="812"/>
                    </a:lnTo>
                    <a:lnTo>
                      <a:pt x="512" y="806"/>
                    </a:lnTo>
                    <a:lnTo>
                      <a:pt x="512" y="800"/>
                    </a:lnTo>
                    <a:lnTo>
                      <a:pt x="510" y="796"/>
                    </a:lnTo>
                    <a:lnTo>
                      <a:pt x="497" y="796"/>
                    </a:lnTo>
                    <a:lnTo>
                      <a:pt x="491" y="794"/>
                    </a:lnTo>
                    <a:lnTo>
                      <a:pt x="484" y="794"/>
                    </a:lnTo>
                    <a:lnTo>
                      <a:pt x="483" y="792"/>
                    </a:lnTo>
                    <a:lnTo>
                      <a:pt x="483" y="787"/>
                    </a:lnTo>
                    <a:lnTo>
                      <a:pt x="471" y="787"/>
                    </a:lnTo>
                    <a:lnTo>
                      <a:pt x="470" y="789"/>
                    </a:lnTo>
                    <a:lnTo>
                      <a:pt x="470" y="796"/>
                    </a:lnTo>
                    <a:lnTo>
                      <a:pt x="464" y="796"/>
                    </a:lnTo>
                    <a:lnTo>
                      <a:pt x="461" y="799"/>
                    </a:lnTo>
                    <a:lnTo>
                      <a:pt x="461" y="806"/>
                    </a:lnTo>
                    <a:lnTo>
                      <a:pt x="460" y="807"/>
                    </a:lnTo>
                    <a:lnTo>
                      <a:pt x="457" y="807"/>
                    </a:lnTo>
                    <a:lnTo>
                      <a:pt x="454" y="810"/>
                    </a:lnTo>
                    <a:lnTo>
                      <a:pt x="452" y="810"/>
                    </a:lnTo>
                    <a:lnTo>
                      <a:pt x="452" y="816"/>
                    </a:lnTo>
                    <a:lnTo>
                      <a:pt x="449" y="821"/>
                    </a:lnTo>
                    <a:lnTo>
                      <a:pt x="448" y="821"/>
                    </a:lnTo>
                    <a:lnTo>
                      <a:pt x="442" y="816"/>
                    </a:lnTo>
                    <a:lnTo>
                      <a:pt x="433" y="816"/>
                    </a:lnTo>
                    <a:lnTo>
                      <a:pt x="426" y="821"/>
                    </a:lnTo>
                    <a:lnTo>
                      <a:pt x="423" y="813"/>
                    </a:lnTo>
                    <a:lnTo>
                      <a:pt x="423" y="812"/>
                    </a:lnTo>
                    <a:lnTo>
                      <a:pt x="426" y="809"/>
                    </a:lnTo>
                    <a:lnTo>
                      <a:pt x="426" y="807"/>
                    </a:lnTo>
                    <a:lnTo>
                      <a:pt x="423" y="807"/>
                    </a:lnTo>
                    <a:lnTo>
                      <a:pt x="423" y="809"/>
                    </a:lnTo>
                    <a:lnTo>
                      <a:pt x="420" y="809"/>
                    </a:lnTo>
                    <a:lnTo>
                      <a:pt x="420" y="807"/>
                    </a:lnTo>
                    <a:lnTo>
                      <a:pt x="413" y="807"/>
                    </a:lnTo>
                    <a:lnTo>
                      <a:pt x="409" y="809"/>
                    </a:lnTo>
                    <a:lnTo>
                      <a:pt x="403" y="809"/>
                    </a:lnTo>
                    <a:lnTo>
                      <a:pt x="403" y="807"/>
                    </a:lnTo>
                    <a:lnTo>
                      <a:pt x="407" y="805"/>
                    </a:lnTo>
                    <a:lnTo>
                      <a:pt x="407" y="799"/>
                    </a:lnTo>
                    <a:lnTo>
                      <a:pt x="409" y="794"/>
                    </a:lnTo>
                    <a:lnTo>
                      <a:pt x="412" y="794"/>
                    </a:lnTo>
                    <a:lnTo>
                      <a:pt x="412" y="793"/>
                    </a:lnTo>
                    <a:lnTo>
                      <a:pt x="409" y="790"/>
                    </a:lnTo>
                    <a:lnTo>
                      <a:pt x="403" y="794"/>
                    </a:lnTo>
                    <a:lnTo>
                      <a:pt x="399" y="799"/>
                    </a:lnTo>
                    <a:lnTo>
                      <a:pt x="397" y="799"/>
                    </a:lnTo>
                    <a:lnTo>
                      <a:pt x="397" y="794"/>
                    </a:lnTo>
                    <a:lnTo>
                      <a:pt x="394" y="790"/>
                    </a:lnTo>
                    <a:lnTo>
                      <a:pt x="394" y="783"/>
                    </a:lnTo>
                    <a:lnTo>
                      <a:pt x="393" y="781"/>
                    </a:lnTo>
                    <a:lnTo>
                      <a:pt x="393" y="771"/>
                    </a:lnTo>
                    <a:lnTo>
                      <a:pt x="390" y="771"/>
                    </a:lnTo>
                    <a:lnTo>
                      <a:pt x="390" y="768"/>
                    </a:lnTo>
                    <a:lnTo>
                      <a:pt x="388" y="768"/>
                    </a:lnTo>
                    <a:lnTo>
                      <a:pt x="386" y="771"/>
                    </a:lnTo>
                    <a:lnTo>
                      <a:pt x="386" y="768"/>
                    </a:lnTo>
                    <a:lnTo>
                      <a:pt x="384" y="768"/>
                    </a:lnTo>
                    <a:lnTo>
                      <a:pt x="380" y="767"/>
                    </a:lnTo>
                    <a:lnTo>
                      <a:pt x="380" y="764"/>
                    </a:lnTo>
                    <a:lnTo>
                      <a:pt x="378" y="763"/>
                    </a:lnTo>
                    <a:lnTo>
                      <a:pt x="378" y="760"/>
                    </a:lnTo>
                    <a:lnTo>
                      <a:pt x="380" y="760"/>
                    </a:lnTo>
                    <a:lnTo>
                      <a:pt x="380" y="763"/>
                    </a:lnTo>
                    <a:lnTo>
                      <a:pt x="384" y="763"/>
                    </a:lnTo>
                    <a:lnTo>
                      <a:pt x="384" y="760"/>
                    </a:lnTo>
                    <a:lnTo>
                      <a:pt x="386" y="758"/>
                    </a:lnTo>
                    <a:lnTo>
                      <a:pt x="388" y="763"/>
                    </a:lnTo>
                    <a:lnTo>
                      <a:pt x="390" y="763"/>
                    </a:lnTo>
                    <a:lnTo>
                      <a:pt x="394" y="760"/>
                    </a:lnTo>
                    <a:lnTo>
                      <a:pt x="399" y="754"/>
                    </a:lnTo>
                    <a:lnTo>
                      <a:pt x="402" y="752"/>
                    </a:lnTo>
                    <a:lnTo>
                      <a:pt x="399" y="749"/>
                    </a:lnTo>
                    <a:lnTo>
                      <a:pt x="400" y="748"/>
                    </a:lnTo>
                    <a:lnTo>
                      <a:pt x="400" y="745"/>
                    </a:lnTo>
                    <a:lnTo>
                      <a:pt x="406" y="741"/>
                    </a:lnTo>
                    <a:lnTo>
                      <a:pt x="402" y="739"/>
                    </a:lnTo>
                    <a:lnTo>
                      <a:pt x="380" y="739"/>
                    </a:lnTo>
                    <a:lnTo>
                      <a:pt x="378" y="736"/>
                    </a:lnTo>
                    <a:lnTo>
                      <a:pt x="374" y="728"/>
                    </a:lnTo>
                    <a:lnTo>
                      <a:pt x="371" y="722"/>
                    </a:lnTo>
                    <a:lnTo>
                      <a:pt x="371" y="719"/>
                    </a:lnTo>
                    <a:lnTo>
                      <a:pt x="370" y="718"/>
                    </a:lnTo>
                    <a:lnTo>
                      <a:pt x="367" y="713"/>
                    </a:lnTo>
                    <a:lnTo>
                      <a:pt x="361" y="713"/>
                    </a:lnTo>
                    <a:lnTo>
                      <a:pt x="357" y="709"/>
                    </a:lnTo>
                    <a:lnTo>
                      <a:pt x="355" y="706"/>
                    </a:lnTo>
                    <a:lnTo>
                      <a:pt x="352" y="705"/>
                    </a:lnTo>
                    <a:lnTo>
                      <a:pt x="352" y="702"/>
                    </a:lnTo>
                    <a:lnTo>
                      <a:pt x="344" y="702"/>
                    </a:lnTo>
                    <a:lnTo>
                      <a:pt x="339" y="705"/>
                    </a:lnTo>
                    <a:lnTo>
                      <a:pt x="338" y="705"/>
                    </a:lnTo>
                    <a:lnTo>
                      <a:pt x="338" y="710"/>
                    </a:lnTo>
                    <a:lnTo>
                      <a:pt x="331" y="710"/>
                    </a:lnTo>
                    <a:lnTo>
                      <a:pt x="331" y="729"/>
                    </a:lnTo>
                    <a:lnTo>
                      <a:pt x="322" y="729"/>
                    </a:lnTo>
                    <a:lnTo>
                      <a:pt x="313" y="726"/>
                    </a:lnTo>
                    <a:lnTo>
                      <a:pt x="307" y="726"/>
                    </a:lnTo>
                    <a:lnTo>
                      <a:pt x="299" y="731"/>
                    </a:lnTo>
                    <a:lnTo>
                      <a:pt x="297" y="731"/>
                    </a:lnTo>
                    <a:lnTo>
                      <a:pt x="297" y="736"/>
                    </a:lnTo>
                    <a:lnTo>
                      <a:pt x="294" y="739"/>
                    </a:lnTo>
                    <a:lnTo>
                      <a:pt x="290" y="744"/>
                    </a:lnTo>
                    <a:lnTo>
                      <a:pt x="290" y="745"/>
                    </a:lnTo>
                    <a:lnTo>
                      <a:pt x="287" y="745"/>
                    </a:lnTo>
                    <a:lnTo>
                      <a:pt x="286" y="744"/>
                    </a:lnTo>
                    <a:lnTo>
                      <a:pt x="281" y="741"/>
                    </a:lnTo>
                    <a:lnTo>
                      <a:pt x="275" y="741"/>
                    </a:lnTo>
                    <a:lnTo>
                      <a:pt x="273" y="742"/>
                    </a:lnTo>
                    <a:lnTo>
                      <a:pt x="267" y="741"/>
                    </a:lnTo>
                    <a:lnTo>
                      <a:pt x="264" y="738"/>
                    </a:lnTo>
                    <a:lnTo>
                      <a:pt x="262" y="741"/>
                    </a:lnTo>
                    <a:lnTo>
                      <a:pt x="257" y="742"/>
                    </a:lnTo>
                    <a:lnTo>
                      <a:pt x="249" y="744"/>
                    </a:lnTo>
                    <a:lnTo>
                      <a:pt x="249" y="747"/>
                    </a:lnTo>
                    <a:lnTo>
                      <a:pt x="245" y="751"/>
                    </a:lnTo>
                    <a:lnTo>
                      <a:pt x="241" y="751"/>
                    </a:lnTo>
                    <a:lnTo>
                      <a:pt x="241" y="748"/>
                    </a:lnTo>
                    <a:lnTo>
                      <a:pt x="238" y="747"/>
                    </a:lnTo>
                    <a:lnTo>
                      <a:pt x="235" y="744"/>
                    </a:lnTo>
                    <a:lnTo>
                      <a:pt x="232" y="742"/>
                    </a:lnTo>
                    <a:lnTo>
                      <a:pt x="230" y="742"/>
                    </a:lnTo>
                    <a:lnTo>
                      <a:pt x="228" y="739"/>
                    </a:lnTo>
                    <a:lnTo>
                      <a:pt x="226" y="734"/>
                    </a:lnTo>
                    <a:lnTo>
                      <a:pt x="223" y="734"/>
                    </a:lnTo>
                    <a:lnTo>
                      <a:pt x="222" y="736"/>
                    </a:lnTo>
                    <a:lnTo>
                      <a:pt x="219" y="739"/>
                    </a:lnTo>
                    <a:lnTo>
                      <a:pt x="219" y="744"/>
                    </a:lnTo>
                    <a:lnTo>
                      <a:pt x="215" y="748"/>
                    </a:lnTo>
                    <a:lnTo>
                      <a:pt x="210" y="748"/>
                    </a:lnTo>
                    <a:lnTo>
                      <a:pt x="210" y="741"/>
                    </a:lnTo>
                    <a:lnTo>
                      <a:pt x="206" y="736"/>
                    </a:lnTo>
                    <a:lnTo>
                      <a:pt x="200" y="736"/>
                    </a:lnTo>
                    <a:lnTo>
                      <a:pt x="194" y="732"/>
                    </a:lnTo>
                    <a:lnTo>
                      <a:pt x="194" y="726"/>
                    </a:lnTo>
                    <a:lnTo>
                      <a:pt x="191" y="722"/>
                    </a:lnTo>
                    <a:lnTo>
                      <a:pt x="187" y="722"/>
                    </a:lnTo>
                    <a:lnTo>
                      <a:pt x="186" y="723"/>
                    </a:lnTo>
                    <a:lnTo>
                      <a:pt x="183" y="720"/>
                    </a:lnTo>
                    <a:lnTo>
                      <a:pt x="181" y="719"/>
                    </a:lnTo>
                    <a:lnTo>
                      <a:pt x="175" y="719"/>
                    </a:lnTo>
                    <a:lnTo>
                      <a:pt x="177" y="716"/>
                    </a:lnTo>
                    <a:lnTo>
                      <a:pt x="177" y="713"/>
                    </a:lnTo>
                    <a:lnTo>
                      <a:pt x="173" y="710"/>
                    </a:lnTo>
                    <a:lnTo>
                      <a:pt x="170" y="709"/>
                    </a:lnTo>
                    <a:lnTo>
                      <a:pt x="170" y="706"/>
                    </a:lnTo>
                    <a:lnTo>
                      <a:pt x="173" y="706"/>
                    </a:lnTo>
                    <a:lnTo>
                      <a:pt x="173" y="705"/>
                    </a:lnTo>
                    <a:lnTo>
                      <a:pt x="178" y="705"/>
                    </a:lnTo>
                    <a:lnTo>
                      <a:pt x="181" y="706"/>
                    </a:lnTo>
                    <a:lnTo>
                      <a:pt x="183" y="706"/>
                    </a:lnTo>
                    <a:lnTo>
                      <a:pt x="186" y="705"/>
                    </a:lnTo>
                    <a:lnTo>
                      <a:pt x="187" y="705"/>
                    </a:lnTo>
                    <a:lnTo>
                      <a:pt x="186" y="702"/>
                    </a:lnTo>
                    <a:lnTo>
                      <a:pt x="186" y="700"/>
                    </a:lnTo>
                    <a:lnTo>
                      <a:pt x="181" y="696"/>
                    </a:lnTo>
                    <a:lnTo>
                      <a:pt x="181" y="686"/>
                    </a:lnTo>
                    <a:lnTo>
                      <a:pt x="183" y="678"/>
                    </a:lnTo>
                    <a:lnTo>
                      <a:pt x="186" y="677"/>
                    </a:lnTo>
                    <a:lnTo>
                      <a:pt x="186" y="671"/>
                    </a:lnTo>
                    <a:lnTo>
                      <a:pt x="183" y="668"/>
                    </a:lnTo>
                    <a:lnTo>
                      <a:pt x="181" y="668"/>
                    </a:lnTo>
                    <a:lnTo>
                      <a:pt x="181" y="667"/>
                    </a:lnTo>
                    <a:lnTo>
                      <a:pt x="178" y="663"/>
                    </a:lnTo>
                    <a:lnTo>
                      <a:pt x="178" y="660"/>
                    </a:lnTo>
                    <a:lnTo>
                      <a:pt x="177" y="658"/>
                    </a:lnTo>
                    <a:lnTo>
                      <a:pt x="170" y="657"/>
                    </a:lnTo>
                    <a:lnTo>
                      <a:pt x="170" y="655"/>
                    </a:lnTo>
                    <a:lnTo>
                      <a:pt x="168" y="651"/>
                    </a:lnTo>
                    <a:lnTo>
                      <a:pt x="165" y="649"/>
                    </a:lnTo>
                    <a:lnTo>
                      <a:pt x="164" y="645"/>
                    </a:lnTo>
                    <a:lnTo>
                      <a:pt x="161" y="638"/>
                    </a:lnTo>
                    <a:lnTo>
                      <a:pt x="161" y="636"/>
                    </a:lnTo>
                    <a:lnTo>
                      <a:pt x="155" y="635"/>
                    </a:lnTo>
                    <a:lnTo>
                      <a:pt x="146" y="635"/>
                    </a:lnTo>
                    <a:lnTo>
                      <a:pt x="145" y="638"/>
                    </a:lnTo>
                    <a:lnTo>
                      <a:pt x="142" y="639"/>
                    </a:lnTo>
                    <a:lnTo>
                      <a:pt x="119" y="639"/>
                    </a:lnTo>
                    <a:lnTo>
                      <a:pt x="119" y="641"/>
                    </a:lnTo>
                    <a:lnTo>
                      <a:pt x="115" y="641"/>
                    </a:lnTo>
                    <a:lnTo>
                      <a:pt x="109" y="639"/>
                    </a:lnTo>
                    <a:lnTo>
                      <a:pt x="106" y="638"/>
                    </a:lnTo>
                    <a:lnTo>
                      <a:pt x="100" y="638"/>
                    </a:lnTo>
                    <a:lnTo>
                      <a:pt x="100" y="641"/>
                    </a:lnTo>
                    <a:lnTo>
                      <a:pt x="97" y="641"/>
                    </a:lnTo>
                    <a:lnTo>
                      <a:pt x="96" y="642"/>
                    </a:lnTo>
                    <a:lnTo>
                      <a:pt x="93" y="642"/>
                    </a:lnTo>
                    <a:lnTo>
                      <a:pt x="90" y="641"/>
                    </a:lnTo>
                    <a:lnTo>
                      <a:pt x="90" y="638"/>
                    </a:lnTo>
                    <a:lnTo>
                      <a:pt x="93" y="634"/>
                    </a:lnTo>
                    <a:lnTo>
                      <a:pt x="93" y="632"/>
                    </a:lnTo>
                    <a:lnTo>
                      <a:pt x="90" y="628"/>
                    </a:lnTo>
                    <a:lnTo>
                      <a:pt x="90" y="632"/>
                    </a:lnTo>
                    <a:lnTo>
                      <a:pt x="84" y="634"/>
                    </a:lnTo>
                    <a:lnTo>
                      <a:pt x="80" y="635"/>
                    </a:lnTo>
                    <a:lnTo>
                      <a:pt x="78" y="635"/>
                    </a:lnTo>
                    <a:lnTo>
                      <a:pt x="75" y="634"/>
                    </a:lnTo>
                    <a:lnTo>
                      <a:pt x="74" y="629"/>
                    </a:lnTo>
                    <a:lnTo>
                      <a:pt x="74" y="628"/>
                    </a:lnTo>
                    <a:lnTo>
                      <a:pt x="68" y="628"/>
                    </a:lnTo>
                    <a:lnTo>
                      <a:pt x="65" y="625"/>
                    </a:lnTo>
                    <a:lnTo>
                      <a:pt x="64" y="622"/>
                    </a:lnTo>
                    <a:lnTo>
                      <a:pt x="64" y="612"/>
                    </a:lnTo>
                    <a:lnTo>
                      <a:pt x="65" y="607"/>
                    </a:lnTo>
                    <a:lnTo>
                      <a:pt x="68" y="609"/>
                    </a:lnTo>
                    <a:lnTo>
                      <a:pt x="71" y="609"/>
                    </a:lnTo>
                    <a:lnTo>
                      <a:pt x="71" y="594"/>
                    </a:lnTo>
                    <a:lnTo>
                      <a:pt x="68" y="594"/>
                    </a:lnTo>
                    <a:lnTo>
                      <a:pt x="65" y="593"/>
                    </a:lnTo>
                    <a:lnTo>
                      <a:pt x="64" y="587"/>
                    </a:lnTo>
                    <a:lnTo>
                      <a:pt x="57" y="584"/>
                    </a:lnTo>
                    <a:lnTo>
                      <a:pt x="55" y="583"/>
                    </a:lnTo>
                    <a:lnTo>
                      <a:pt x="51" y="580"/>
                    </a:lnTo>
                    <a:lnTo>
                      <a:pt x="51" y="577"/>
                    </a:lnTo>
                    <a:lnTo>
                      <a:pt x="46" y="573"/>
                    </a:lnTo>
                    <a:lnTo>
                      <a:pt x="45" y="571"/>
                    </a:lnTo>
                    <a:lnTo>
                      <a:pt x="45" y="562"/>
                    </a:lnTo>
                    <a:lnTo>
                      <a:pt x="42" y="561"/>
                    </a:lnTo>
                    <a:lnTo>
                      <a:pt x="41" y="557"/>
                    </a:lnTo>
                    <a:lnTo>
                      <a:pt x="41" y="542"/>
                    </a:lnTo>
                    <a:lnTo>
                      <a:pt x="38" y="539"/>
                    </a:lnTo>
                    <a:lnTo>
                      <a:pt x="36" y="539"/>
                    </a:lnTo>
                    <a:lnTo>
                      <a:pt x="36" y="536"/>
                    </a:lnTo>
                    <a:lnTo>
                      <a:pt x="32" y="536"/>
                    </a:lnTo>
                    <a:lnTo>
                      <a:pt x="32" y="535"/>
                    </a:lnTo>
                    <a:lnTo>
                      <a:pt x="26" y="532"/>
                    </a:lnTo>
                    <a:lnTo>
                      <a:pt x="26" y="531"/>
                    </a:lnTo>
                    <a:lnTo>
                      <a:pt x="20" y="531"/>
                    </a:lnTo>
                    <a:lnTo>
                      <a:pt x="16" y="529"/>
                    </a:lnTo>
                    <a:lnTo>
                      <a:pt x="6" y="529"/>
                    </a:lnTo>
                    <a:lnTo>
                      <a:pt x="4" y="528"/>
                    </a:lnTo>
                    <a:lnTo>
                      <a:pt x="4" y="523"/>
                    </a:lnTo>
                    <a:lnTo>
                      <a:pt x="3" y="519"/>
                    </a:lnTo>
                    <a:lnTo>
                      <a:pt x="3" y="515"/>
                    </a:lnTo>
                    <a:lnTo>
                      <a:pt x="4" y="513"/>
                    </a:lnTo>
                    <a:lnTo>
                      <a:pt x="4" y="509"/>
                    </a:lnTo>
                    <a:lnTo>
                      <a:pt x="3" y="504"/>
                    </a:lnTo>
                    <a:lnTo>
                      <a:pt x="3" y="497"/>
                    </a:lnTo>
                    <a:lnTo>
                      <a:pt x="4" y="497"/>
                    </a:lnTo>
                    <a:lnTo>
                      <a:pt x="9" y="496"/>
                    </a:lnTo>
                    <a:lnTo>
                      <a:pt x="10" y="496"/>
                    </a:lnTo>
                    <a:lnTo>
                      <a:pt x="10" y="491"/>
                    </a:lnTo>
                    <a:lnTo>
                      <a:pt x="4" y="487"/>
                    </a:lnTo>
                    <a:lnTo>
                      <a:pt x="3" y="481"/>
                    </a:lnTo>
                    <a:lnTo>
                      <a:pt x="0" y="477"/>
                    </a:lnTo>
                    <a:lnTo>
                      <a:pt x="0" y="470"/>
                    </a:lnTo>
                    <a:lnTo>
                      <a:pt x="3" y="468"/>
                    </a:lnTo>
                    <a:lnTo>
                      <a:pt x="4" y="468"/>
                    </a:lnTo>
                    <a:lnTo>
                      <a:pt x="9" y="465"/>
                    </a:lnTo>
                    <a:lnTo>
                      <a:pt x="13" y="468"/>
                    </a:lnTo>
                    <a:lnTo>
                      <a:pt x="15" y="468"/>
                    </a:lnTo>
                    <a:lnTo>
                      <a:pt x="15" y="467"/>
                    </a:lnTo>
                    <a:lnTo>
                      <a:pt x="17" y="467"/>
                    </a:lnTo>
                    <a:lnTo>
                      <a:pt x="17" y="462"/>
                    </a:lnTo>
                    <a:lnTo>
                      <a:pt x="13" y="460"/>
                    </a:lnTo>
                    <a:lnTo>
                      <a:pt x="13" y="455"/>
                    </a:lnTo>
                    <a:lnTo>
                      <a:pt x="15" y="454"/>
                    </a:lnTo>
                    <a:lnTo>
                      <a:pt x="13" y="451"/>
                    </a:lnTo>
                    <a:lnTo>
                      <a:pt x="10" y="449"/>
                    </a:lnTo>
                    <a:lnTo>
                      <a:pt x="10" y="445"/>
                    </a:lnTo>
                    <a:lnTo>
                      <a:pt x="13" y="441"/>
                    </a:lnTo>
                    <a:lnTo>
                      <a:pt x="15" y="441"/>
                    </a:lnTo>
                    <a:lnTo>
                      <a:pt x="15" y="445"/>
                    </a:lnTo>
                    <a:lnTo>
                      <a:pt x="17" y="445"/>
                    </a:lnTo>
                    <a:lnTo>
                      <a:pt x="19" y="441"/>
                    </a:lnTo>
                    <a:lnTo>
                      <a:pt x="19" y="436"/>
                    </a:lnTo>
                    <a:lnTo>
                      <a:pt x="17" y="435"/>
                    </a:lnTo>
                    <a:lnTo>
                      <a:pt x="17" y="432"/>
                    </a:lnTo>
                    <a:lnTo>
                      <a:pt x="19" y="432"/>
                    </a:lnTo>
                    <a:lnTo>
                      <a:pt x="23" y="431"/>
                    </a:lnTo>
                    <a:lnTo>
                      <a:pt x="28" y="431"/>
                    </a:lnTo>
                    <a:lnTo>
                      <a:pt x="30" y="429"/>
                    </a:lnTo>
                    <a:lnTo>
                      <a:pt x="33" y="425"/>
                    </a:lnTo>
                    <a:lnTo>
                      <a:pt x="35" y="419"/>
                    </a:lnTo>
                    <a:lnTo>
                      <a:pt x="35" y="412"/>
                    </a:lnTo>
                    <a:lnTo>
                      <a:pt x="38" y="412"/>
                    </a:lnTo>
                    <a:lnTo>
                      <a:pt x="44" y="410"/>
                    </a:lnTo>
                    <a:lnTo>
                      <a:pt x="45" y="409"/>
                    </a:lnTo>
                    <a:lnTo>
                      <a:pt x="46" y="409"/>
                    </a:lnTo>
                    <a:lnTo>
                      <a:pt x="48" y="406"/>
                    </a:lnTo>
                    <a:lnTo>
                      <a:pt x="48" y="400"/>
                    </a:lnTo>
                    <a:lnTo>
                      <a:pt x="46" y="399"/>
                    </a:lnTo>
                    <a:lnTo>
                      <a:pt x="44" y="391"/>
                    </a:lnTo>
                    <a:lnTo>
                      <a:pt x="42" y="389"/>
                    </a:lnTo>
                    <a:lnTo>
                      <a:pt x="41" y="378"/>
                    </a:lnTo>
                    <a:lnTo>
                      <a:pt x="35" y="374"/>
                    </a:lnTo>
                    <a:lnTo>
                      <a:pt x="33" y="373"/>
                    </a:lnTo>
                    <a:lnTo>
                      <a:pt x="30" y="373"/>
                    </a:lnTo>
                    <a:lnTo>
                      <a:pt x="30" y="371"/>
                    </a:lnTo>
                    <a:lnTo>
                      <a:pt x="28" y="368"/>
                    </a:lnTo>
                    <a:lnTo>
                      <a:pt x="28" y="367"/>
                    </a:lnTo>
                    <a:lnTo>
                      <a:pt x="30" y="364"/>
                    </a:lnTo>
                    <a:lnTo>
                      <a:pt x="33" y="361"/>
                    </a:lnTo>
                    <a:lnTo>
                      <a:pt x="38" y="361"/>
                    </a:lnTo>
                    <a:lnTo>
                      <a:pt x="39" y="358"/>
                    </a:lnTo>
                    <a:lnTo>
                      <a:pt x="39" y="354"/>
                    </a:lnTo>
                    <a:lnTo>
                      <a:pt x="41" y="352"/>
                    </a:lnTo>
                    <a:lnTo>
                      <a:pt x="41" y="348"/>
                    </a:lnTo>
                    <a:lnTo>
                      <a:pt x="36" y="345"/>
                    </a:lnTo>
                    <a:lnTo>
                      <a:pt x="35" y="344"/>
                    </a:lnTo>
                    <a:lnTo>
                      <a:pt x="32" y="342"/>
                    </a:lnTo>
                    <a:lnTo>
                      <a:pt x="30" y="338"/>
                    </a:lnTo>
                    <a:lnTo>
                      <a:pt x="30" y="335"/>
                    </a:lnTo>
                    <a:lnTo>
                      <a:pt x="28" y="331"/>
                    </a:lnTo>
                    <a:lnTo>
                      <a:pt x="28" y="329"/>
                    </a:lnTo>
                    <a:lnTo>
                      <a:pt x="30" y="328"/>
                    </a:lnTo>
                    <a:lnTo>
                      <a:pt x="30" y="322"/>
                    </a:lnTo>
                    <a:lnTo>
                      <a:pt x="23" y="322"/>
                    </a:lnTo>
                    <a:lnTo>
                      <a:pt x="22" y="319"/>
                    </a:lnTo>
                    <a:lnTo>
                      <a:pt x="19" y="312"/>
                    </a:lnTo>
                    <a:lnTo>
                      <a:pt x="22" y="309"/>
                    </a:lnTo>
                    <a:lnTo>
                      <a:pt x="23" y="309"/>
                    </a:lnTo>
                    <a:lnTo>
                      <a:pt x="23" y="307"/>
                    </a:lnTo>
                    <a:lnTo>
                      <a:pt x="22" y="307"/>
                    </a:lnTo>
                    <a:lnTo>
                      <a:pt x="22" y="304"/>
                    </a:lnTo>
                    <a:lnTo>
                      <a:pt x="20" y="303"/>
                    </a:lnTo>
                    <a:lnTo>
                      <a:pt x="20" y="302"/>
                    </a:lnTo>
                    <a:lnTo>
                      <a:pt x="22" y="302"/>
                    </a:lnTo>
                    <a:lnTo>
                      <a:pt x="22" y="300"/>
                    </a:lnTo>
                    <a:lnTo>
                      <a:pt x="26" y="300"/>
                    </a:lnTo>
                    <a:lnTo>
                      <a:pt x="30" y="299"/>
                    </a:lnTo>
                    <a:lnTo>
                      <a:pt x="30" y="294"/>
                    </a:lnTo>
                    <a:lnTo>
                      <a:pt x="26" y="291"/>
                    </a:lnTo>
                    <a:lnTo>
                      <a:pt x="26" y="290"/>
                    </a:lnTo>
                    <a:lnTo>
                      <a:pt x="23" y="286"/>
                    </a:lnTo>
                    <a:lnTo>
                      <a:pt x="20" y="280"/>
                    </a:lnTo>
                    <a:lnTo>
                      <a:pt x="20" y="278"/>
                    </a:lnTo>
                    <a:lnTo>
                      <a:pt x="19" y="274"/>
                    </a:lnTo>
                    <a:lnTo>
                      <a:pt x="19" y="273"/>
                    </a:lnTo>
                    <a:lnTo>
                      <a:pt x="20" y="271"/>
                    </a:lnTo>
                    <a:lnTo>
                      <a:pt x="22" y="270"/>
                    </a:lnTo>
                    <a:lnTo>
                      <a:pt x="22" y="268"/>
                    </a:lnTo>
                    <a:lnTo>
                      <a:pt x="26" y="270"/>
                    </a:lnTo>
                    <a:lnTo>
                      <a:pt x="32" y="270"/>
                    </a:lnTo>
                    <a:lnTo>
                      <a:pt x="33" y="268"/>
                    </a:lnTo>
                    <a:lnTo>
                      <a:pt x="33" y="265"/>
                    </a:lnTo>
                    <a:lnTo>
                      <a:pt x="32" y="261"/>
                    </a:lnTo>
                    <a:lnTo>
                      <a:pt x="32" y="259"/>
                    </a:lnTo>
                    <a:lnTo>
                      <a:pt x="33" y="257"/>
                    </a:lnTo>
                    <a:lnTo>
                      <a:pt x="41" y="252"/>
                    </a:lnTo>
                    <a:lnTo>
                      <a:pt x="41" y="257"/>
                    </a:lnTo>
                    <a:lnTo>
                      <a:pt x="42" y="254"/>
                    </a:lnTo>
                    <a:lnTo>
                      <a:pt x="45" y="251"/>
                    </a:lnTo>
                    <a:lnTo>
                      <a:pt x="48" y="244"/>
                    </a:lnTo>
                    <a:lnTo>
                      <a:pt x="51" y="242"/>
                    </a:lnTo>
                    <a:lnTo>
                      <a:pt x="51" y="238"/>
                    </a:lnTo>
                    <a:lnTo>
                      <a:pt x="52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48" y="232"/>
                    </a:lnTo>
                    <a:lnTo>
                      <a:pt x="46" y="229"/>
                    </a:lnTo>
                    <a:lnTo>
                      <a:pt x="48" y="228"/>
                    </a:lnTo>
                    <a:lnTo>
                      <a:pt x="52" y="225"/>
                    </a:lnTo>
                    <a:lnTo>
                      <a:pt x="54" y="225"/>
                    </a:lnTo>
                    <a:lnTo>
                      <a:pt x="57" y="223"/>
                    </a:lnTo>
                    <a:lnTo>
                      <a:pt x="58" y="223"/>
                    </a:lnTo>
                    <a:lnTo>
                      <a:pt x="58" y="219"/>
                    </a:lnTo>
                    <a:lnTo>
                      <a:pt x="57" y="216"/>
                    </a:lnTo>
                    <a:lnTo>
                      <a:pt x="57" y="212"/>
                    </a:lnTo>
                    <a:lnTo>
                      <a:pt x="58" y="210"/>
                    </a:lnTo>
                    <a:lnTo>
                      <a:pt x="61" y="207"/>
                    </a:lnTo>
                    <a:lnTo>
                      <a:pt x="62" y="207"/>
                    </a:lnTo>
                    <a:lnTo>
                      <a:pt x="65" y="206"/>
                    </a:lnTo>
                    <a:lnTo>
                      <a:pt x="67" y="197"/>
                    </a:lnTo>
                    <a:lnTo>
                      <a:pt x="67" y="191"/>
                    </a:lnTo>
                    <a:lnTo>
                      <a:pt x="68" y="188"/>
                    </a:lnTo>
                    <a:lnTo>
                      <a:pt x="68" y="187"/>
                    </a:lnTo>
                    <a:lnTo>
                      <a:pt x="74" y="184"/>
                    </a:lnTo>
                    <a:lnTo>
                      <a:pt x="77" y="180"/>
                    </a:lnTo>
                    <a:lnTo>
                      <a:pt x="78" y="180"/>
                    </a:lnTo>
                    <a:lnTo>
                      <a:pt x="80" y="178"/>
                    </a:lnTo>
                    <a:lnTo>
                      <a:pt x="86" y="180"/>
                    </a:lnTo>
                    <a:lnTo>
                      <a:pt x="90" y="180"/>
                    </a:lnTo>
                    <a:lnTo>
                      <a:pt x="93" y="178"/>
                    </a:lnTo>
                    <a:lnTo>
                      <a:pt x="96" y="175"/>
                    </a:lnTo>
                    <a:lnTo>
                      <a:pt x="94" y="170"/>
                    </a:lnTo>
                    <a:lnTo>
                      <a:pt x="94" y="161"/>
                    </a:lnTo>
                    <a:lnTo>
                      <a:pt x="96" y="161"/>
                    </a:lnTo>
                    <a:lnTo>
                      <a:pt x="99" y="159"/>
                    </a:lnTo>
                    <a:lnTo>
                      <a:pt x="100" y="155"/>
                    </a:lnTo>
                    <a:lnTo>
                      <a:pt x="100" y="154"/>
                    </a:lnTo>
                    <a:lnTo>
                      <a:pt x="101" y="154"/>
                    </a:lnTo>
                    <a:lnTo>
                      <a:pt x="103" y="149"/>
                    </a:lnTo>
                    <a:lnTo>
                      <a:pt x="106" y="149"/>
                    </a:lnTo>
                    <a:lnTo>
                      <a:pt x="106" y="148"/>
                    </a:lnTo>
                    <a:lnTo>
                      <a:pt x="107" y="146"/>
                    </a:lnTo>
                    <a:lnTo>
                      <a:pt x="107" y="144"/>
                    </a:lnTo>
                    <a:lnTo>
                      <a:pt x="109" y="142"/>
                    </a:lnTo>
                    <a:lnTo>
                      <a:pt x="107" y="142"/>
                    </a:lnTo>
                    <a:lnTo>
                      <a:pt x="107" y="141"/>
                    </a:lnTo>
                    <a:lnTo>
                      <a:pt x="109" y="138"/>
                    </a:lnTo>
                    <a:lnTo>
                      <a:pt x="110" y="138"/>
                    </a:lnTo>
                    <a:lnTo>
                      <a:pt x="113" y="139"/>
                    </a:lnTo>
                    <a:lnTo>
                      <a:pt x="113" y="142"/>
                    </a:lnTo>
                    <a:lnTo>
                      <a:pt x="116" y="145"/>
                    </a:lnTo>
                    <a:lnTo>
                      <a:pt x="120" y="145"/>
                    </a:lnTo>
                    <a:lnTo>
                      <a:pt x="120" y="144"/>
                    </a:lnTo>
                    <a:lnTo>
                      <a:pt x="123" y="144"/>
                    </a:lnTo>
                    <a:lnTo>
                      <a:pt x="125" y="145"/>
                    </a:lnTo>
                    <a:lnTo>
                      <a:pt x="125" y="148"/>
                    </a:lnTo>
                    <a:lnTo>
                      <a:pt x="126" y="145"/>
                    </a:lnTo>
                    <a:lnTo>
                      <a:pt x="126" y="139"/>
                    </a:lnTo>
                    <a:lnTo>
                      <a:pt x="129" y="133"/>
                    </a:lnTo>
                    <a:lnTo>
                      <a:pt x="128" y="125"/>
                    </a:lnTo>
                    <a:lnTo>
                      <a:pt x="126" y="117"/>
                    </a:lnTo>
                    <a:lnTo>
                      <a:pt x="129" y="116"/>
                    </a:lnTo>
                    <a:lnTo>
                      <a:pt x="128" y="115"/>
                    </a:lnTo>
                    <a:lnTo>
                      <a:pt x="129" y="113"/>
                    </a:lnTo>
                    <a:lnTo>
                      <a:pt x="130" y="112"/>
                    </a:lnTo>
                    <a:lnTo>
                      <a:pt x="138" y="112"/>
                    </a:lnTo>
                    <a:lnTo>
                      <a:pt x="148" y="113"/>
                    </a:lnTo>
                    <a:lnTo>
                      <a:pt x="158" y="113"/>
                    </a:lnTo>
                    <a:lnTo>
                      <a:pt x="162" y="110"/>
                    </a:lnTo>
                    <a:lnTo>
                      <a:pt x="164" y="107"/>
                    </a:lnTo>
                    <a:lnTo>
                      <a:pt x="168" y="106"/>
                    </a:lnTo>
                    <a:lnTo>
                      <a:pt x="170" y="106"/>
                    </a:lnTo>
                    <a:lnTo>
                      <a:pt x="173" y="113"/>
                    </a:lnTo>
                    <a:lnTo>
                      <a:pt x="177" y="115"/>
                    </a:lnTo>
                    <a:lnTo>
                      <a:pt x="184" y="115"/>
                    </a:lnTo>
                    <a:lnTo>
                      <a:pt x="186" y="116"/>
                    </a:lnTo>
                    <a:lnTo>
                      <a:pt x="188" y="116"/>
                    </a:lnTo>
                    <a:lnTo>
                      <a:pt x="191" y="120"/>
                    </a:lnTo>
                    <a:lnTo>
                      <a:pt x="193" y="122"/>
                    </a:lnTo>
                    <a:lnTo>
                      <a:pt x="197" y="123"/>
                    </a:lnTo>
                    <a:lnTo>
                      <a:pt x="202" y="125"/>
                    </a:lnTo>
                    <a:lnTo>
                      <a:pt x="203" y="125"/>
                    </a:lnTo>
                    <a:lnTo>
                      <a:pt x="206" y="123"/>
                    </a:lnTo>
                    <a:lnTo>
                      <a:pt x="210" y="122"/>
                    </a:lnTo>
                    <a:lnTo>
                      <a:pt x="213" y="119"/>
                    </a:lnTo>
                    <a:lnTo>
                      <a:pt x="215" y="117"/>
                    </a:lnTo>
                    <a:lnTo>
                      <a:pt x="219" y="112"/>
                    </a:lnTo>
                    <a:lnTo>
                      <a:pt x="219" y="106"/>
                    </a:lnTo>
                    <a:lnTo>
                      <a:pt x="222" y="103"/>
                    </a:lnTo>
                    <a:lnTo>
                      <a:pt x="226" y="103"/>
                    </a:lnTo>
                    <a:lnTo>
                      <a:pt x="230" y="101"/>
                    </a:lnTo>
                    <a:lnTo>
                      <a:pt x="233" y="101"/>
                    </a:lnTo>
                    <a:lnTo>
                      <a:pt x="238" y="100"/>
                    </a:lnTo>
                    <a:lnTo>
                      <a:pt x="238" y="91"/>
                    </a:lnTo>
                    <a:lnTo>
                      <a:pt x="252" y="91"/>
                    </a:lnTo>
                    <a:lnTo>
                      <a:pt x="254" y="93"/>
                    </a:lnTo>
                    <a:lnTo>
                      <a:pt x="257" y="97"/>
                    </a:lnTo>
                    <a:lnTo>
                      <a:pt x="262" y="99"/>
                    </a:lnTo>
                    <a:lnTo>
                      <a:pt x="264" y="99"/>
                    </a:lnTo>
                    <a:lnTo>
                      <a:pt x="271" y="96"/>
                    </a:lnTo>
                    <a:lnTo>
                      <a:pt x="274" y="96"/>
                    </a:lnTo>
                    <a:lnTo>
                      <a:pt x="283" y="99"/>
                    </a:lnTo>
                    <a:lnTo>
                      <a:pt x="284" y="100"/>
                    </a:lnTo>
                    <a:lnTo>
                      <a:pt x="302" y="100"/>
                    </a:lnTo>
                    <a:lnTo>
                      <a:pt x="304" y="101"/>
                    </a:lnTo>
                    <a:lnTo>
                      <a:pt x="312" y="101"/>
                    </a:lnTo>
                    <a:lnTo>
                      <a:pt x="316" y="103"/>
                    </a:lnTo>
                    <a:lnTo>
                      <a:pt x="322" y="103"/>
                    </a:lnTo>
                    <a:lnTo>
                      <a:pt x="326" y="106"/>
                    </a:lnTo>
                    <a:lnTo>
                      <a:pt x="331" y="106"/>
                    </a:lnTo>
                    <a:lnTo>
                      <a:pt x="333" y="104"/>
                    </a:lnTo>
                    <a:lnTo>
                      <a:pt x="335" y="101"/>
                    </a:lnTo>
                    <a:lnTo>
                      <a:pt x="338" y="104"/>
                    </a:lnTo>
                    <a:lnTo>
                      <a:pt x="339" y="104"/>
                    </a:lnTo>
                    <a:lnTo>
                      <a:pt x="339" y="106"/>
                    </a:lnTo>
                    <a:lnTo>
                      <a:pt x="342" y="110"/>
                    </a:lnTo>
                    <a:lnTo>
                      <a:pt x="344" y="110"/>
                    </a:lnTo>
                    <a:lnTo>
                      <a:pt x="345" y="107"/>
                    </a:lnTo>
                    <a:lnTo>
                      <a:pt x="349" y="106"/>
                    </a:lnTo>
                    <a:lnTo>
                      <a:pt x="354" y="106"/>
                    </a:lnTo>
                    <a:lnTo>
                      <a:pt x="355" y="104"/>
                    </a:lnTo>
                    <a:lnTo>
                      <a:pt x="358" y="107"/>
                    </a:lnTo>
                    <a:lnTo>
                      <a:pt x="364" y="110"/>
                    </a:lnTo>
                    <a:lnTo>
                      <a:pt x="373" y="113"/>
                    </a:lnTo>
                    <a:lnTo>
                      <a:pt x="377" y="115"/>
                    </a:lnTo>
                    <a:lnTo>
                      <a:pt x="377" y="117"/>
                    </a:lnTo>
                    <a:lnTo>
                      <a:pt x="380" y="119"/>
                    </a:lnTo>
                    <a:lnTo>
                      <a:pt x="377" y="123"/>
                    </a:lnTo>
                    <a:lnTo>
                      <a:pt x="375" y="126"/>
                    </a:lnTo>
                    <a:lnTo>
                      <a:pt x="373" y="128"/>
                    </a:lnTo>
                    <a:lnTo>
                      <a:pt x="373" y="132"/>
                    </a:lnTo>
                    <a:lnTo>
                      <a:pt x="371" y="135"/>
                    </a:lnTo>
                    <a:lnTo>
                      <a:pt x="373" y="136"/>
                    </a:lnTo>
                    <a:lnTo>
                      <a:pt x="380" y="136"/>
                    </a:lnTo>
                    <a:lnTo>
                      <a:pt x="386" y="132"/>
                    </a:lnTo>
                    <a:lnTo>
                      <a:pt x="394" y="132"/>
                    </a:lnTo>
                    <a:lnTo>
                      <a:pt x="396" y="133"/>
                    </a:lnTo>
                    <a:lnTo>
                      <a:pt x="397" y="135"/>
                    </a:lnTo>
                    <a:lnTo>
                      <a:pt x="399" y="135"/>
                    </a:lnTo>
                    <a:lnTo>
                      <a:pt x="402" y="138"/>
                    </a:lnTo>
                    <a:lnTo>
                      <a:pt x="407" y="139"/>
                    </a:lnTo>
                    <a:lnTo>
                      <a:pt x="412" y="138"/>
                    </a:lnTo>
                    <a:lnTo>
                      <a:pt x="415" y="135"/>
                    </a:lnTo>
                    <a:lnTo>
                      <a:pt x="419" y="133"/>
                    </a:lnTo>
                    <a:lnTo>
                      <a:pt x="422" y="133"/>
                    </a:lnTo>
                    <a:lnTo>
                      <a:pt x="423" y="130"/>
                    </a:lnTo>
                    <a:lnTo>
                      <a:pt x="428" y="125"/>
                    </a:lnTo>
                    <a:lnTo>
                      <a:pt x="429" y="123"/>
                    </a:lnTo>
                    <a:lnTo>
                      <a:pt x="429" y="120"/>
                    </a:lnTo>
                    <a:lnTo>
                      <a:pt x="432" y="120"/>
                    </a:lnTo>
                    <a:lnTo>
                      <a:pt x="436" y="126"/>
                    </a:lnTo>
                    <a:lnTo>
                      <a:pt x="441" y="126"/>
                    </a:lnTo>
                    <a:lnTo>
                      <a:pt x="441" y="123"/>
                    </a:lnTo>
                    <a:lnTo>
                      <a:pt x="444" y="122"/>
                    </a:lnTo>
                    <a:lnTo>
                      <a:pt x="444" y="119"/>
                    </a:lnTo>
                    <a:lnTo>
                      <a:pt x="446" y="117"/>
                    </a:lnTo>
                    <a:lnTo>
                      <a:pt x="452" y="115"/>
                    </a:lnTo>
                    <a:lnTo>
                      <a:pt x="457" y="113"/>
                    </a:lnTo>
                    <a:lnTo>
                      <a:pt x="462" y="113"/>
                    </a:lnTo>
                    <a:lnTo>
                      <a:pt x="465" y="110"/>
                    </a:lnTo>
                    <a:lnTo>
                      <a:pt x="465" y="107"/>
                    </a:lnTo>
                    <a:lnTo>
                      <a:pt x="470" y="103"/>
                    </a:lnTo>
                    <a:lnTo>
                      <a:pt x="470" y="96"/>
                    </a:lnTo>
                    <a:lnTo>
                      <a:pt x="473" y="94"/>
                    </a:lnTo>
                    <a:lnTo>
                      <a:pt x="477" y="94"/>
                    </a:lnTo>
                    <a:lnTo>
                      <a:pt x="478" y="91"/>
                    </a:lnTo>
                    <a:lnTo>
                      <a:pt x="478" y="90"/>
                    </a:lnTo>
                    <a:lnTo>
                      <a:pt x="477" y="86"/>
                    </a:lnTo>
                    <a:lnTo>
                      <a:pt x="477" y="80"/>
                    </a:lnTo>
                    <a:lnTo>
                      <a:pt x="475" y="77"/>
                    </a:lnTo>
                    <a:lnTo>
                      <a:pt x="474" y="68"/>
                    </a:lnTo>
                    <a:lnTo>
                      <a:pt x="471" y="64"/>
                    </a:lnTo>
                    <a:lnTo>
                      <a:pt x="471" y="55"/>
                    </a:lnTo>
                    <a:lnTo>
                      <a:pt x="474" y="54"/>
                    </a:lnTo>
                    <a:lnTo>
                      <a:pt x="483" y="54"/>
                    </a:lnTo>
                    <a:lnTo>
                      <a:pt x="486" y="51"/>
                    </a:lnTo>
                    <a:lnTo>
                      <a:pt x="489" y="49"/>
                    </a:lnTo>
                    <a:lnTo>
                      <a:pt x="489" y="45"/>
                    </a:lnTo>
                    <a:lnTo>
                      <a:pt x="486" y="42"/>
                    </a:lnTo>
                    <a:lnTo>
                      <a:pt x="486" y="39"/>
                    </a:lnTo>
                    <a:lnTo>
                      <a:pt x="489" y="35"/>
                    </a:lnTo>
                    <a:lnTo>
                      <a:pt x="489" y="32"/>
                    </a:lnTo>
                    <a:lnTo>
                      <a:pt x="486" y="32"/>
                    </a:lnTo>
                    <a:lnTo>
                      <a:pt x="483" y="33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78" y="22"/>
                    </a:lnTo>
                    <a:lnTo>
                      <a:pt x="478" y="14"/>
                    </a:lnTo>
                    <a:lnTo>
                      <a:pt x="483" y="13"/>
                    </a:lnTo>
                    <a:lnTo>
                      <a:pt x="486" y="12"/>
                    </a:lnTo>
                    <a:lnTo>
                      <a:pt x="489" y="13"/>
                    </a:lnTo>
                    <a:lnTo>
                      <a:pt x="493" y="17"/>
                    </a:lnTo>
                    <a:lnTo>
                      <a:pt x="496" y="17"/>
                    </a:lnTo>
                    <a:lnTo>
                      <a:pt x="499" y="16"/>
                    </a:lnTo>
                    <a:lnTo>
                      <a:pt x="500" y="16"/>
                    </a:lnTo>
                    <a:lnTo>
                      <a:pt x="502" y="17"/>
                    </a:lnTo>
                    <a:lnTo>
                      <a:pt x="506" y="17"/>
                    </a:lnTo>
                    <a:lnTo>
                      <a:pt x="506" y="20"/>
                    </a:lnTo>
                    <a:lnTo>
                      <a:pt x="510" y="20"/>
                    </a:lnTo>
                    <a:lnTo>
                      <a:pt x="512" y="16"/>
                    </a:lnTo>
                    <a:lnTo>
                      <a:pt x="522" y="16"/>
                    </a:lnTo>
                    <a:lnTo>
                      <a:pt x="526" y="19"/>
                    </a:lnTo>
                    <a:lnTo>
                      <a:pt x="531" y="19"/>
                    </a:lnTo>
                    <a:lnTo>
                      <a:pt x="532" y="20"/>
                    </a:lnTo>
                    <a:lnTo>
                      <a:pt x="532" y="26"/>
                    </a:lnTo>
                    <a:lnTo>
                      <a:pt x="533" y="29"/>
                    </a:lnTo>
                    <a:lnTo>
                      <a:pt x="544" y="29"/>
                    </a:lnTo>
                    <a:lnTo>
                      <a:pt x="545" y="32"/>
                    </a:lnTo>
                    <a:lnTo>
                      <a:pt x="548" y="33"/>
                    </a:lnTo>
                    <a:lnTo>
                      <a:pt x="551" y="36"/>
                    </a:lnTo>
                    <a:lnTo>
                      <a:pt x="555" y="41"/>
                    </a:lnTo>
                    <a:lnTo>
                      <a:pt x="558" y="45"/>
                    </a:lnTo>
                    <a:lnTo>
                      <a:pt x="560" y="49"/>
                    </a:lnTo>
                    <a:lnTo>
                      <a:pt x="564" y="49"/>
                    </a:lnTo>
                    <a:lnTo>
                      <a:pt x="567" y="45"/>
                    </a:lnTo>
                    <a:lnTo>
                      <a:pt x="573" y="43"/>
                    </a:lnTo>
                    <a:lnTo>
                      <a:pt x="574" y="41"/>
                    </a:lnTo>
                    <a:lnTo>
                      <a:pt x="577" y="43"/>
                    </a:lnTo>
                    <a:lnTo>
                      <a:pt x="581" y="48"/>
                    </a:lnTo>
                    <a:lnTo>
                      <a:pt x="581" y="43"/>
                    </a:lnTo>
                    <a:lnTo>
                      <a:pt x="586" y="42"/>
                    </a:lnTo>
                    <a:lnTo>
                      <a:pt x="589" y="42"/>
                    </a:lnTo>
                    <a:lnTo>
                      <a:pt x="590" y="43"/>
                    </a:lnTo>
                    <a:lnTo>
                      <a:pt x="594" y="43"/>
                    </a:lnTo>
                    <a:lnTo>
                      <a:pt x="594" y="39"/>
                    </a:lnTo>
                    <a:lnTo>
                      <a:pt x="599" y="39"/>
                    </a:lnTo>
                    <a:lnTo>
                      <a:pt x="600" y="41"/>
                    </a:lnTo>
                    <a:lnTo>
                      <a:pt x="606" y="41"/>
                    </a:lnTo>
                    <a:lnTo>
                      <a:pt x="609" y="42"/>
                    </a:lnTo>
                    <a:lnTo>
                      <a:pt x="609" y="52"/>
                    </a:lnTo>
                    <a:lnTo>
                      <a:pt x="615" y="52"/>
                    </a:lnTo>
                    <a:lnTo>
                      <a:pt x="616" y="51"/>
                    </a:lnTo>
                    <a:lnTo>
                      <a:pt x="619" y="49"/>
                    </a:lnTo>
                    <a:lnTo>
                      <a:pt x="620" y="49"/>
                    </a:lnTo>
                    <a:lnTo>
                      <a:pt x="626" y="43"/>
                    </a:lnTo>
                    <a:lnTo>
                      <a:pt x="631" y="43"/>
                    </a:lnTo>
                    <a:lnTo>
                      <a:pt x="636" y="39"/>
                    </a:lnTo>
                    <a:lnTo>
                      <a:pt x="639" y="38"/>
                    </a:lnTo>
                    <a:lnTo>
                      <a:pt x="641" y="36"/>
                    </a:lnTo>
                    <a:lnTo>
                      <a:pt x="641" y="35"/>
                    </a:lnTo>
                    <a:lnTo>
                      <a:pt x="644" y="30"/>
                    </a:lnTo>
                    <a:lnTo>
                      <a:pt x="645" y="30"/>
                    </a:lnTo>
                    <a:lnTo>
                      <a:pt x="647" y="28"/>
                    </a:lnTo>
                    <a:lnTo>
                      <a:pt x="649" y="26"/>
                    </a:lnTo>
                    <a:lnTo>
                      <a:pt x="649" y="23"/>
                    </a:lnTo>
                    <a:lnTo>
                      <a:pt x="655" y="20"/>
                    </a:lnTo>
                    <a:lnTo>
                      <a:pt x="658" y="20"/>
                    </a:lnTo>
                    <a:lnTo>
                      <a:pt x="655" y="26"/>
                    </a:lnTo>
                    <a:lnTo>
                      <a:pt x="655" y="29"/>
                    </a:lnTo>
                    <a:lnTo>
                      <a:pt x="657" y="29"/>
                    </a:lnTo>
                    <a:lnTo>
                      <a:pt x="662" y="20"/>
                    </a:lnTo>
                    <a:lnTo>
                      <a:pt x="664" y="19"/>
                    </a:lnTo>
                    <a:lnTo>
                      <a:pt x="665" y="19"/>
                    </a:lnTo>
                    <a:lnTo>
                      <a:pt x="670" y="14"/>
                    </a:lnTo>
                    <a:lnTo>
                      <a:pt x="677" y="14"/>
                    </a:lnTo>
                    <a:lnTo>
                      <a:pt x="678" y="12"/>
                    </a:lnTo>
                    <a:lnTo>
                      <a:pt x="680" y="14"/>
                    </a:lnTo>
                    <a:lnTo>
                      <a:pt x="683" y="13"/>
                    </a:lnTo>
                    <a:lnTo>
                      <a:pt x="683" y="10"/>
                    </a:lnTo>
                    <a:lnTo>
                      <a:pt x="681" y="6"/>
                    </a:lnTo>
                    <a:lnTo>
                      <a:pt x="683" y="1"/>
                    </a:lnTo>
                    <a:lnTo>
                      <a:pt x="684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371">
                <a:extLst>
                  <a:ext uri="{FF2B5EF4-FFF2-40B4-BE49-F238E27FC236}">
                    <a16:creationId xmlns:a16="http://schemas.microsoft.com/office/drawing/2014/main" id="{90A62E0D-762C-4708-9F68-1CCDA3F04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2186"/>
                <a:ext cx="723" cy="361"/>
              </a:xfrm>
              <a:custGeom>
                <a:avLst/>
                <a:gdLst>
                  <a:gd name="T0" fmla="*/ 253 w 723"/>
                  <a:gd name="T1" fmla="*/ 15 h 361"/>
                  <a:gd name="T2" fmla="*/ 281 w 723"/>
                  <a:gd name="T3" fmla="*/ 24 h 361"/>
                  <a:gd name="T4" fmla="*/ 306 w 723"/>
                  <a:gd name="T5" fmla="*/ 41 h 361"/>
                  <a:gd name="T6" fmla="*/ 329 w 723"/>
                  <a:gd name="T7" fmla="*/ 25 h 361"/>
                  <a:gd name="T8" fmla="*/ 330 w 723"/>
                  <a:gd name="T9" fmla="*/ 47 h 361"/>
                  <a:gd name="T10" fmla="*/ 346 w 723"/>
                  <a:gd name="T11" fmla="*/ 48 h 361"/>
                  <a:gd name="T12" fmla="*/ 359 w 723"/>
                  <a:gd name="T13" fmla="*/ 66 h 361"/>
                  <a:gd name="T14" fmla="*/ 395 w 723"/>
                  <a:gd name="T15" fmla="*/ 82 h 361"/>
                  <a:gd name="T16" fmla="*/ 439 w 723"/>
                  <a:gd name="T17" fmla="*/ 76 h 361"/>
                  <a:gd name="T18" fmla="*/ 461 w 723"/>
                  <a:gd name="T19" fmla="*/ 99 h 361"/>
                  <a:gd name="T20" fmla="*/ 477 w 723"/>
                  <a:gd name="T21" fmla="*/ 102 h 361"/>
                  <a:gd name="T22" fmla="*/ 509 w 723"/>
                  <a:gd name="T23" fmla="*/ 96 h 361"/>
                  <a:gd name="T24" fmla="*/ 481 w 723"/>
                  <a:gd name="T25" fmla="*/ 74 h 361"/>
                  <a:gd name="T26" fmla="*/ 509 w 723"/>
                  <a:gd name="T27" fmla="*/ 84 h 361"/>
                  <a:gd name="T28" fmla="*/ 517 w 723"/>
                  <a:gd name="T29" fmla="*/ 66 h 361"/>
                  <a:gd name="T30" fmla="*/ 530 w 723"/>
                  <a:gd name="T31" fmla="*/ 66 h 361"/>
                  <a:gd name="T32" fmla="*/ 542 w 723"/>
                  <a:gd name="T33" fmla="*/ 66 h 361"/>
                  <a:gd name="T34" fmla="*/ 565 w 723"/>
                  <a:gd name="T35" fmla="*/ 73 h 361"/>
                  <a:gd name="T36" fmla="*/ 594 w 723"/>
                  <a:gd name="T37" fmla="*/ 74 h 361"/>
                  <a:gd name="T38" fmla="*/ 623 w 723"/>
                  <a:gd name="T39" fmla="*/ 73 h 361"/>
                  <a:gd name="T40" fmla="*/ 649 w 723"/>
                  <a:gd name="T41" fmla="*/ 67 h 361"/>
                  <a:gd name="T42" fmla="*/ 677 w 723"/>
                  <a:gd name="T43" fmla="*/ 68 h 361"/>
                  <a:gd name="T44" fmla="*/ 704 w 723"/>
                  <a:gd name="T45" fmla="*/ 71 h 361"/>
                  <a:gd name="T46" fmla="*/ 719 w 723"/>
                  <a:gd name="T47" fmla="*/ 124 h 361"/>
                  <a:gd name="T48" fmla="*/ 701 w 723"/>
                  <a:gd name="T49" fmla="*/ 144 h 361"/>
                  <a:gd name="T50" fmla="*/ 675 w 723"/>
                  <a:gd name="T51" fmla="*/ 129 h 361"/>
                  <a:gd name="T52" fmla="*/ 640 w 723"/>
                  <a:gd name="T53" fmla="*/ 157 h 361"/>
                  <a:gd name="T54" fmla="*/ 609 w 723"/>
                  <a:gd name="T55" fmla="*/ 145 h 361"/>
                  <a:gd name="T56" fmla="*/ 591 w 723"/>
                  <a:gd name="T57" fmla="*/ 132 h 361"/>
                  <a:gd name="T58" fmla="*/ 581 w 723"/>
                  <a:gd name="T59" fmla="*/ 154 h 361"/>
                  <a:gd name="T60" fmla="*/ 549 w 723"/>
                  <a:gd name="T61" fmla="*/ 129 h 361"/>
                  <a:gd name="T62" fmla="*/ 511 w 723"/>
                  <a:gd name="T63" fmla="*/ 134 h 361"/>
                  <a:gd name="T64" fmla="*/ 522 w 723"/>
                  <a:gd name="T65" fmla="*/ 155 h 361"/>
                  <a:gd name="T66" fmla="*/ 519 w 723"/>
                  <a:gd name="T67" fmla="*/ 186 h 361"/>
                  <a:gd name="T68" fmla="*/ 503 w 723"/>
                  <a:gd name="T69" fmla="*/ 166 h 361"/>
                  <a:gd name="T70" fmla="*/ 491 w 723"/>
                  <a:gd name="T71" fmla="*/ 173 h 361"/>
                  <a:gd name="T72" fmla="*/ 481 w 723"/>
                  <a:gd name="T73" fmla="*/ 176 h 361"/>
                  <a:gd name="T74" fmla="*/ 478 w 723"/>
                  <a:gd name="T75" fmla="*/ 196 h 361"/>
                  <a:gd name="T76" fmla="*/ 451 w 723"/>
                  <a:gd name="T77" fmla="*/ 208 h 361"/>
                  <a:gd name="T78" fmla="*/ 419 w 723"/>
                  <a:gd name="T79" fmla="*/ 211 h 361"/>
                  <a:gd name="T80" fmla="*/ 387 w 723"/>
                  <a:gd name="T81" fmla="*/ 235 h 361"/>
                  <a:gd name="T82" fmla="*/ 333 w 723"/>
                  <a:gd name="T83" fmla="*/ 287 h 361"/>
                  <a:gd name="T84" fmla="*/ 249 w 723"/>
                  <a:gd name="T85" fmla="*/ 292 h 361"/>
                  <a:gd name="T86" fmla="*/ 197 w 723"/>
                  <a:gd name="T87" fmla="*/ 293 h 361"/>
                  <a:gd name="T88" fmla="*/ 84 w 723"/>
                  <a:gd name="T89" fmla="*/ 303 h 361"/>
                  <a:gd name="T90" fmla="*/ 61 w 723"/>
                  <a:gd name="T91" fmla="*/ 341 h 361"/>
                  <a:gd name="T92" fmla="*/ 0 w 723"/>
                  <a:gd name="T93" fmla="*/ 360 h 361"/>
                  <a:gd name="T94" fmla="*/ 24 w 723"/>
                  <a:gd name="T95" fmla="*/ 319 h 361"/>
                  <a:gd name="T96" fmla="*/ 10 w 723"/>
                  <a:gd name="T97" fmla="*/ 287 h 361"/>
                  <a:gd name="T98" fmla="*/ 11 w 723"/>
                  <a:gd name="T99" fmla="*/ 234 h 361"/>
                  <a:gd name="T100" fmla="*/ 32 w 723"/>
                  <a:gd name="T101" fmla="*/ 198 h 361"/>
                  <a:gd name="T102" fmla="*/ 59 w 723"/>
                  <a:gd name="T103" fmla="*/ 184 h 361"/>
                  <a:gd name="T104" fmla="*/ 72 w 723"/>
                  <a:gd name="T105" fmla="*/ 167 h 361"/>
                  <a:gd name="T106" fmla="*/ 95 w 723"/>
                  <a:gd name="T107" fmla="*/ 144 h 361"/>
                  <a:gd name="T108" fmla="*/ 130 w 723"/>
                  <a:gd name="T109" fmla="*/ 112 h 361"/>
                  <a:gd name="T110" fmla="*/ 201 w 723"/>
                  <a:gd name="T111" fmla="*/ 109 h 361"/>
                  <a:gd name="T112" fmla="*/ 210 w 723"/>
                  <a:gd name="T113" fmla="*/ 71 h 361"/>
                  <a:gd name="T114" fmla="*/ 211 w 723"/>
                  <a:gd name="T115" fmla="*/ 15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3" h="361">
                    <a:moveTo>
                      <a:pt x="224" y="0"/>
                    </a:moveTo>
                    <a:lnTo>
                      <a:pt x="229" y="2"/>
                    </a:lnTo>
                    <a:lnTo>
                      <a:pt x="233" y="2"/>
                    </a:lnTo>
                    <a:lnTo>
                      <a:pt x="240" y="5"/>
                    </a:lnTo>
                    <a:lnTo>
                      <a:pt x="243" y="5"/>
                    </a:lnTo>
                    <a:lnTo>
                      <a:pt x="245" y="8"/>
                    </a:lnTo>
                    <a:lnTo>
                      <a:pt x="245" y="13"/>
                    </a:lnTo>
                    <a:lnTo>
                      <a:pt x="252" y="13"/>
                    </a:lnTo>
                    <a:lnTo>
                      <a:pt x="253" y="15"/>
                    </a:lnTo>
                    <a:lnTo>
                      <a:pt x="258" y="8"/>
                    </a:lnTo>
                    <a:lnTo>
                      <a:pt x="258" y="6"/>
                    </a:lnTo>
                    <a:lnTo>
                      <a:pt x="266" y="6"/>
                    </a:lnTo>
                    <a:lnTo>
                      <a:pt x="271" y="10"/>
                    </a:lnTo>
                    <a:lnTo>
                      <a:pt x="274" y="10"/>
                    </a:lnTo>
                    <a:lnTo>
                      <a:pt x="274" y="13"/>
                    </a:lnTo>
                    <a:lnTo>
                      <a:pt x="275" y="19"/>
                    </a:lnTo>
                    <a:lnTo>
                      <a:pt x="279" y="21"/>
                    </a:lnTo>
                    <a:lnTo>
                      <a:pt x="281" y="24"/>
                    </a:lnTo>
                    <a:lnTo>
                      <a:pt x="284" y="25"/>
                    </a:lnTo>
                    <a:lnTo>
                      <a:pt x="281" y="28"/>
                    </a:lnTo>
                    <a:lnTo>
                      <a:pt x="281" y="34"/>
                    </a:lnTo>
                    <a:lnTo>
                      <a:pt x="285" y="37"/>
                    </a:lnTo>
                    <a:lnTo>
                      <a:pt x="293" y="41"/>
                    </a:lnTo>
                    <a:lnTo>
                      <a:pt x="293" y="42"/>
                    </a:lnTo>
                    <a:lnTo>
                      <a:pt x="297" y="42"/>
                    </a:lnTo>
                    <a:lnTo>
                      <a:pt x="303" y="41"/>
                    </a:lnTo>
                    <a:lnTo>
                      <a:pt x="306" y="41"/>
                    </a:lnTo>
                    <a:lnTo>
                      <a:pt x="307" y="37"/>
                    </a:lnTo>
                    <a:lnTo>
                      <a:pt x="310" y="35"/>
                    </a:lnTo>
                    <a:lnTo>
                      <a:pt x="310" y="34"/>
                    </a:lnTo>
                    <a:lnTo>
                      <a:pt x="311" y="31"/>
                    </a:lnTo>
                    <a:lnTo>
                      <a:pt x="320" y="31"/>
                    </a:lnTo>
                    <a:lnTo>
                      <a:pt x="320" y="34"/>
                    </a:lnTo>
                    <a:lnTo>
                      <a:pt x="326" y="34"/>
                    </a:lnTo>
                    <a:lnTo>
                      <a:pt x="326" y="29"/>
                    </a:lnTo>
                    <a:lnTo>
                      <a:pt x="329" y="25"/>
                    </a:lnTo>
                    <a:lnTo>
                      <a:pt x="330" y="21"/>
                    </a:lnTo>
                    <a:lnTo>
                      <a:pt x="333" y="24"/>
                    </a:lnTo>
                    <a:lnTo>
                      <a:pt x="336" y="25"/>
                    </a:lnTo>
                    <a:lnTo>
                      <a:pt x="336" y="28"/>
                    </a:lnTo>
                    <a:lnTo>
                      <a:pt x="337" y="32"/>
                    </a:lnTo>
                    <a:lnTo>
                      <a:pt x="337" y="37"/>
                    </a:lnTo>
                    <a:lnTo>
                      <a:pt x="333" y="42"/>
                    </a:lnTo>
                    <a:lnTo>
                      <a:pt x="333" y="44"/>
                    </a:lnTo>
                    <a:lnTo>
                      <a:pt x="330" y="47"/>
                    </a:lnTo>
                    <a:lnTo>
                      <a:pt x="333" y="48"/>
                    </a:lnTo>
                    <a:lnTo>
                      <a:pt x="337" y="53"/>
                    </a:lnTo>
                    <a:lnTo>
                      <a:pt x="342" y="57"/>
                    </a:lnTo>
                    <a:lnTo>
                      <a:pt x="342" y="63"/>
                    </a:lnTo>
                    <a:lnTo>
                      <a:pt x="343" y="66"/>
                    </a:lnTo>
                    <a:lnTo>
                      <a:pt x="346" y="66"/>
                    </a:lnTo>
                    <a:lnTo>
                      <a:pt x="351" y="64"/>
                    </a:lnTo>
                    <a:lnTo>
                      <a:pt x="351" y="54"/>
                    </a:lnTo>
                    <a:lnTo>
                      <a:pt x="346" y="48"/>
                    </a:lnTo>
                    <a:lnTo>
                      <a:pt x="346" y="42"/>
                    </a:lnTo>
                    <a:lnTo>
                      <a:pt x="348" y="39"/>
                    </a:lnTo>
                    <a:lnTo>
                      <a:pt x="351" y="37"/>
                    </a:lnTo>
                    <a:lnTo>
                      <a:pt x="355" y="37"/>
                    </a:lnTo>
                    <a:lnTo>
                      <a:pt x="356" y="41"/>
                    </a:lnTo>
                    <a:lnTo>
                      <a:pt x="359" y="45"/>
                    </a:lnTo>
                    <a:lnTo>
                      <a:pt x="356" y="51"/>
                    </a:lnTo>
                    <a:lnTo>
                      <a:pt x="356" y="61"/>
                    </a:lnTo>
                    <a:lnTo>
                      <a:pt x="359" y="66"/>
                    </a:lnTo>
                    <a:lnTo>
                      <a:pt x="362" y="70"/>
                    </a:lnTo>
                    <a:lnTo>
                      <a:pt x="365" y="73"/>
                    </a:lnTo>
                    <a:lnTo>
                      <a:pt x="377" y="73"/>
                    </a:lnTo>
                    <a:lnTo>
                      <a:pt x="387" y="71"/>
                    </a:lnTo>
                    <a:lnTo>
                      <a:pt x="388" y="70"/>
                    </a:lnTo>
                    <a:lnTo>
                      <a:pt x="391" y="71"/>
                    </a:lnTo>
                    <a:lnTo>
                      <a:pt x="393" y="71"/>
                    </a:lnTo>
                    <a:lnTo>
                      <a:pt x="393" y="80"/>
                    </a:lnTo>
                    <a:lnTo>
                      <a:pt x="395" y="82"/>
                    </a:lnTo>
                    <a:lnTo>
                      <a:pt x="400" y="82"/>
                    </a:lnTo>
                    <a:lnTo>
                      <a:pt x="406" y="83"/>
                    </a:lnTo>
                    <a:lnTo>
                      <a:pt x="408" y="84"/>
                    </a:lnTo>
                    <a:lnTo>
                      <a:pt x="413" y="84"/>
                    </a:lnTo>
                    <a:lnTo>
                      <a:pt x="417" y="80"/>
                    </a:lnTo>
                    <a:lnTo>
                      <a:pt x="424" y="77"/>
                    </a:lnTo>
                    <a:lnTo>
                      <a:pt x="435" y="77"/>
                    </a:lnTo>
                    <a:lnTo>
                      <a:pt x="435" y="76"/>
                    </a:lnTo>
                    <a:lnTo>
                      <a:pt x="439" y="76"/>
                    </a:lnTo>
                    <a:lnTo>
                      <a:pt x="439" y="73"/>
                    </a:lnTo>
                    <a:lnTo>
                      <a:pt x="446" y="73"/>
                    </a:lnTo>
                    <a:lnTo>
                      <a:pt x="449" y="76"/>
                    </a:lnTo>
                    <a:lnTo>
                      <a:pt x="451" y="77"/>
                    </a:lnTo>
                    <a:lnTo>
                      <a:pt x="453" y="82"/>
                    </a:lnTo>
                    <a:lnTo>
                      <a:pt x="455" y="89"/>
                    </a:lnTo>
                    <a:lnTo>
                      <a:pt x="458" y="93"/>
                    </a:lnTo>
                    <a:lnTo>
                      <a:pt x="461" y="97"/>
                    </a:lnTo>
                    <a:lnTo>
                      <a:pt x="461" y="99"/>
                    </a:lnTo>
                    <a:lnTo>
                      <a:pt x="462" y="108"/>
                    </a:lnTo>
                    <a:lnTo>
                      <a:pt x="462" y="111"/>
                    </a:lnTo>
                    <a:lnTo>
                      <a:pt x="466" y="111"/>
                    </a:lnTo>
                    <a:lnTo>
                      <a:pt x="471" y="112"/>
                    </a:lnTo>
                    <a:lnTo>
                      <a:pt x="480" y="112"/>
                    </a:lnTo>
                    <a:lnTo>
                      <a:pt x="481" y="111"/>
                    </a:lnTo>
                    <a:lnTo>
                      <a:pt x="481" y="106"/>
                    </a:lnTo>
                    <a:lnTo>
                      <a:pt x="480" y="103"/>
                    </a:lnTo>
                    <a:lnTo>
                      <a:pt x="477" y="102"/>
                    </a:lnTo>
                    <a:lnTo>
                      <a:pt x="477" y="96"/>
                    </a:lnTo>
                    <a:lnTo>
                      <a:pt x="480" y="93"/>
                    </a:lnTo>
                    <a:lnTo>
                      <a:pt x="487" y="93"/>
                    </a:lnTo>
                    <a:lnTo>
                      <a:pt x="490" y="102"/>
                    </a:lnTo>
                    <a:lnTo>
                      <a:pt x="493" y="102"/>
                    </a:lnTo>
                    <a:lnTo>
                      <a:pt x="494" y="105"/>
                    </a:lnTo>
                    <a:lnTo>
                      <a:pt x="497" y="102"/>
                    </a:lnTo>
                    <a:lnTo>
                      <a:pt x="509" y="102"/>
                    </a:lnTo>
                    <a:lnTo>
                      <a:pt x="509" y="96"/>
                    </a:lnTo>
                    <a:lnTo>
                      <a:pt x="501" y="89"/>
                    </a:lnTo>
                    <a:lnTo>
                      <a:pt x="498" y="84"/>
                    </a:lnTo>
                    <a:lnTo>
                      <a:pt x="497" y="83"/>
                    </a:lnTo>
                    <a:lnTo>
                      <a:pt x="494" y="80"/>
                    </a:lnTo>
                    <a:lnTo>
                      <a:pt x="493" y="80"/>
                    </a:lnTo>
                    <a:lnTo>
                      <a:pt x="487" y="83"/>
                    </a:lnTo>
                    <a:lnTo>
                      <a:pt x="484" y="83"/>
                    </a:lnTo>
                    <a:lnTo>
                      <a:pt x="481" y="82"/>
                    </a:lnTo>
                    <a:lnTo>
                      <a:pt x="481" y="74"/>
                    </a:lnTo>
                    <a:lnTo>
                      <a:pt x="484" y="71"/>
                    </a:lnTo>
                    <a:lnTo>
                      <a:pt x="487" y="70"/>
                    </a:lnTo>
                    <a:lnTo>
                      <a:pt x="494" y="70"/>
                    </a:lnTo>
                    <a:lnTo>
                      <a:pt x="497" y="73"/>
                    </a:lnTo>
                    <a:lnTo>
                      <a:pt x="501" y="74"/>
                    </a:lnTo>
                    <a:lnTo>
                      <a:pt x="501" y="77"/>
                    </a:lnTo>
                    <a:lnTo>
                      <a:pt x="503" y="80"/>
                    </a:lnTo>
                    <a:lnTo>
                      <a:pt x="506" y="83"/>
                    </a:lnTo>
                    <a:lnTo>
                      <a:pt x="509" y="84"/>
                    </a:lnTo>
                    <a:lnTo>
                      <a:pt x="513" y="84"/>
                    </a:lnTo>
                    <a:lnTo>
                      <a:pt x="516" y="83"/>
                    </a:lnTo>
                    <a:lnTo>
                      <a:pt x="516" y="80"/>
                    </a:lnTo>
                    <a:lnTo>
                      <a:pt x="517" y="74"/>
                    </a:lnTo>
                    <a:lnTo>
                      <a:pt x="516" y="73"/>
                    </a:lnTo>
                    <a:lnTo>
                      <a:pt x="511" y="68"/>
                    </a:lnTo>
                    <a:lnTo>
                      <a:pt x="511" y="61"/>
                    </a:lnTo>
                    <a:lnTo>
                      <a:pt x="516" y="61"/>
                    </a:lnTo>
                    <a:lnTo>
                      <a:pt x="517" y="66"/>
                    </a:lnTo>
                    <a:lnTo>
                      <a:pt x="523" y="73"/>
                    </a:lnTo>
                    <a:lnTo>
                      <a:pt x="523" y="77"/>
                    </a:lnTo>
                    <a:lnTo>
                      <a:pt x="524" y="80"/>
                    </a:lnTo>
                    <a:lnTo>
                      <a:pt x="524" y="83"/>
                    </a:lnTo>
                    <a:lnTo>
                      <a:pt x="529" y="83"/>
                    </a:lnTo>
                    <a:lnTo>
                      <a:pt x="530" y="80"/>
                    </a:lnTo>
                    <a:lnTo>
                      <a:pt x="533" y="80"/>
                    </a:lnTo>
                    <a:lnTo>
                      <a:pt x="533" y="70"/>
                    </a:lnTo>
                    <a:lnTo>
                      <a:pt x="530" y="66"/>
                    </a:lnTo>
                    <a:lnTo>
                      <a:pt x="529" y="61"/>
                    </a:lnTo>
                    <a:lnTo>
                      <a:pt x="529" y="60"/>
                    </a:lnTo>
                    <a:lnTo>
                      <a:pt x="530" y="55"/>
                    </a:lnTo>
                    <a:lnTo>
                      <a:pt x="537" y="51"/>
                    </a:lnTo>
                    <a:lnTo>
                      <a:pt x="539" y="51"/>
                    </a:lnTo>
                    <a:lnTo>
                      <a:pt x="542" y="54"/>
                    </a:lnTo>
                    <a:lnTo>
                      <a:pt x="543" y="60"/>
                    </a:lnTo>
                    <a:lnTo>
                      <a:pt x="543" y="64"/>
                    </a:lnTo>
                    <a:lnTo>
                      <a:pt x="542" y="66"/>
                    </a:lnTo>
                    <a:lnTo>
                      <a:pt x="542" y="73"/>
                    </a:lnTo>
                    <a:lnTo>
                      <a:pt x="543" y="74"/>
                    </a:lnTo>
                    <a:lnTo>
                      <a:pt x="546" y="80"/>
                    </a:lnTo>
                    <a:lnTo>
                      <a:pt x="552" y="83"/>
                    </a:lnTo>
                    <a:lnTo>
                      <a:pt x="558" y="83"/>
                    </a:lnTo>
                    <a:lnTo>
                      <a:pt x="561" y="80"/>
                    </a:lnTo>
                    <a:lnTo>
                      <a:pt x="561" y="74"/>
                    </a:lnTo>
                    <a:lnTo>
                      <a:pt x="562" y="73"/>
                    </a:lnTo>
                    <a:lnTo>
                      <a:pt x="565" y="73"/>
                    </a:lnTo>
                    <a:lnTo>
                      <a:pt x="566" y="70"/>
                    </a:lnTo>
                    <a:lnTo>
                      <a:pt x="577" y="70"/>
                    </a:lnTo>
                    <a:lnTo>
                      <a:pt x="580" y="68"/>
                    </a:lnTo>
                    <a:lnTo>
                      <a:pt x="580" y="66"/>
                    </a:lnTo>
                    <a:lnTo>
                      <a:pt x="581" y="66"/>
                    </a:lnTo>
                    <a:lnTo>
                      <a:pt x="584" y="68"/>
                    </a:lnTo>
                    <a:lnTo>
                      <a:pt x="584" y="70"/>
                    </a:lnTo>
                    <a:lnTo>
                      <a:pt x="585" y="73"/>
                    </a:lnTo>
                    <a:lnTo>
                      <a:pt x="594" y="74"/>
                    </a:lnTo>
                    <a:lnTo>
                      <a:pt x="595" y="74"/>
                    </a:lnTo>
                    <a:lnTo>
                      <a:pt x="598" y="77"/>
                    </a:lnTo>
                    <a:lnTo>
                      <a:pt x="600" y="77"/>
                    </a:lnTo>
                    <a:lnTo>
                      <a:pt x="607" y="80"/>
                    </a:lnTo>
                    <a:lnTo>
                      <a:pt x="609" y="83"/>
                    </a:lnTo>
                    <a:lnTo>
                      <a:pt x="613" y="83"/>
                    </a:lnTo>
                    <a:lnTo>
                      <a:pt x="617" y="80"/>
                    </a:lnTo>
                    <a:lnTo>
                      <a:pt x="622" y="74"/>
                    </a:lnTo>
                    <a:lnTo>
                      <a:pt x="623" y="73"/>
                    </a:lnTo>
                    <a:lnTo>
                      <a:pt x="626" y="70"/>
                    </a:lnTo>
                    <a:lnTo>
                      <a:pt x="630" y="70"/>
                    </a:lnTo>
                    <a:lnTo>
                      <a:pt x="638" y="76"/>
                    </a:lnTo>
                    <a:lnTo>
                      <a:pt x="645" y="82"/>
                    </a:lnTo>
                    <a:lnTo>
                      <a:pt x="649" y="82"/>
                    </a:lnTo>
                    <a:lnTo>
                      <a:pt x="655" y="77"/>
                    </a:lnTo>
                    <a:lnTo>
                      <a:pt x="655" y="73"/>
                    </a:lnTo>
                    <a:lnTo>
                      <a:pt x="653" y="71"/>
                    </a:lnTo>
                    <a:lnTo>
                      <a:pt x="649" y="67"/>
                    </a:lnTo>
                    <a:lnTo>
                      <a:pt x="648" y="64"/>
                    </a:lnTo>
                    <a:lnTo>
                      <a:pt x="648" y="63"/>
                    </a:lnTo>
                    <a:lnTo>
                      <a:pt x="649" y="60"/>
                    </a:lnTo>
                    <a:lnTo>
                      <a:pt x="653" y="57"/>
                    </a:lnTo>
                    <a:lnTo>
                      <a:pt x="659" y="57"/>
                    </a:lnTo>
                    <a:lnTo>
                      <a:pt x="662" y="60"/>
                    </a:lnTo>
                    <a:lnTo>
                      <a:pt x="667" y="67"/>
                    </a:lnTo>
                    <a:lnTo>
                      <a:pt x="668" y="68"/>
                    </a:lnTo>
                    <a:lnTo>
                      <a:pt x="677" y="68"/>
                    </a:lnTo>
                    <a:lnTo>
                      <a:pt x="677" y="60"/>
                    </a:lnTo>
                    <a:lnTo>
                      <a:pt x="680" y="60"/>
                    </a:lnTo>
                    <a:lnTo>
                      <a:pt x="680" y="57"/>
                    </a:lnTo>
                    <a:lnTo>
                      <a:pt x="685" y="57"/>
                    </a:lnTo>
                    <a:lnTo>
                      <a:pt x="688" y="60"/>
                    </a:lnTo>
                    <a:lnTo>
                      <a:pt x="690" y="63"/>
                    </a:lnTo>
                    <a:lnTo>
                      <a:pt x="695" y="63"/>
                    </a:lnTo>
                    <a:lnTo>
                      <a:pt x="700" y="67"/>
                    </a:lnTo>
                    <a:lnTo>
                      <a:pt x="704" y="71"/>
                    </a:lnTo>
                    <a:lnTo>
                      <a:pt x="707" y="74"/>
                    </a:lnTo>
                    <a:lnTo>
                      <a:pt x="707" y="76"/>
                    </a:lnTo>
                    <a:lnTo>
                      <a:pt x="706" y="82"/>
                    </a:lnTo>
                    <a:lnTo>
                      <a:pt x="710" y="89"/>
                    </a:lnTo>
                    <a:lnTo>
                      <a:pt x="710" y="102"/>
                    </a:lnTo>
                    <a:lnTo>
                      <a:pt x="707" y="106"/>
                    </a:lnTo>
                    <a:lnTo>
                      <a:pt x="707" y="108"/>
                    </a:lnTo>
                    <a:lnTo>
                      <a:pt x="713" y="119"/>
                    </a:lnTo>
                    <a:lnTo>
                      <a:pt x="719" y="124"/>
                    </a:lnTo>
                    <a:lnTo>
                      <a:pt x="722" y="125"/>
                    </a:lnTo>
                    <a:lnTo>
                      <a:pt x="723" y="126"/>
                    </a:lnTo>
                    <a:lnTo>
                      <a:pt x="723" y="128"/>
                    </a:lnTo>
                    <a:lnTo>
                      <a:pt x="717" y="128"/>
                    </a:lnTo>
                    <a:lnTo>
                      <a:pt x="713" y="131"/>
                    </a:lnTo>
                    <a:lnTo>
                      <a:pt x="706" y="132"/>
                    </a:lnTo>
                    <a:lnTo>
                      <a:pt x="704" y="137"/>
                    </a:lnTo>
                    <a:lnTo>
                      <a:pt x="704" y="141"/>
                    </a:lnTo>
                    <a:lnTo>
                      <a:pt x="701" y="144"/>
                    </a:lnTo>
                    <a:lnTo>
                      <a:pt x="695" y="144"/>
                    </a:lnTo>
                    <a:lnTo>
                      <a:pt x="690" y="141"/>
                    </a:lnTo>
                    <a:lnTo>
                      <a:pt x="685" y="145"/>
                    </a:lnTo>
                    <a:lnTo>
                      <a:pt x="681" y="147"/>
                    </a:lnTo>
                    <a:lnTo>
                      <a:pt x="681" y="144"/>
                    </a:lnTo>
                    <a:lnTo>
                      <a:pt x="680" y="138"/>
                    </a:lnTo>
                    <a:lnTo>
                      <a:pt x="678" y="134"/>
                    </a:lnTo>
                    <a:lnTo>
                      <a:pt x="677" y="131"/>
                    </a:lnTo>
                    <a:lnTo>
                      <a:pt x="675" y="129"/>
                    </a:lnTo>
                    <a:lnTo>
                      <a:pt x="669" y="129"/>
                    </a:lnTo>
                    <a:lnTo>
                      <a:pt x="668" y="131"/>
                    </a:lnTo>
                    <a:lnTo>
                      <a:pt x="667" y="132"/>
                    </a:lnTo>
                    <a:lnTo>
                      <a:pt x="664" y="140"/>
                    </a:lnTo>
                    <a:lnTo>
                      <a:pt x="658" y="151"/>
                    </a:lnTo>
                    <a:lnTo>
                      <a:pt x="655" y="154"/>
                    </a:lnTo>
                    <a:lnTo>
                      <a:pt x="653" y="155"/>
                    </a:lnTo>
                    <a:lnTo>
                      <a:pt x="648" y="157"/>
                    </a:lnTo>
                    <a:lnTo>
                      <a:pt x="640" y="157"/>
                    </a:lnTo>
                    <a:lnTo>
                      <a:pt x="635" y="148"/>
                    </a:lnTo>
                    <a:lnTo>
                      <a:pt x="629" y="148"/>
                    </a:lnTo>
                    <a:lnTo>
                      <a:pt x="624" y="151"/>
                    </a:lnTo>
                    <a:lnTo>
                      <a:pt x="619" y="153"/>
                    </a:lnTo>
                    <a:lnTo>
                      <a:pt x="614" y="151"/>
                    </a:lnTo>
                    <a:lnTo>
                      <a:pt x="613" y="150"/>
                    </a:lnTo>
                    <a:lnTo>
                      <a:pt x="610" y="148"/>
                    </a:lnTo>
                    <a:lnTo>
                      <a:pt x="609" y="147"/>
                    </a:lnTo>
                    <a:lnTo>
                      <a:pt x="609" y="145"/>
                    </a:lnTo>
                    <a:lnTo>
                      <a:pt x="606" y="141"/>
                    </a:lnTo>
                    <a:lnTo>
                      <a:pt x="604" y="140"/>
                    </a:lnTo>
                    <a:lnTo>
                      <a:pt x="601" y="135"/>
                    </a:lnTo>
                    <a:lnTo>
                      <a:pt x="601" y="129"/>
                    </a:lnTo>
                    <a:lnTo>
                      <a:pt x="600" y="128"/>
                    </a:lnTo>
                    <a:lnTo>
                      <a:pt x="598" y="128"/>
                    </a:lnTo>
                    <a:lnTo>
                      <a:pt x="595" y="131"/>
                    </a:lnTo>
                    <a:lnTo>
                      <a:pt x="593" y="131"/>
                    </a:lnTo>
                    <a:lnTo>
                      <a:pt x="591" y="132"/>
                    </a:lnTo>
                    <a:lnTo>
                      <a:pt x="591" y="134"/>
                    </a:lnTo>
                    <a:lnTo>
                      <a:pt x="593" y="138"/>
                    </a:lnTo>
                    <a:lnTo>
                      <a:pt x="594" y="144"/>
                    </a:lnTo>
                    <a:lnTo>
                      <a:pt x="593" y="147"/>
                    </a:lnTo>
                    <a:lnTo>
                      <a:pt x="591" y="148"/>
                    </a:lnTo>
                    <a:lnTo>
                      <a:pt x="588" y="148"/>
                    </a:lnTo>
                    <a:lnTo>
                      <a:pt x="584" y="150"/>
                    </a:lnTo>
                    <a:lnTo>
                      <a:pt x="582" y="151"/>
                    </a:lnTo>
                    <a:lnTo>
                      <a:pt x="581" y="154"/>
                    </a:lnTo>
                    <a:lnTo>
                      <a:pt x="580" y="155"/>
                    </a:lnTo>
                    <a:lnTo>
                      <a:pt x="566" y="155"/>
                    </a:lnTo>
                    <a:lnTo>
                      <a:pt x="564" y="154"/>
                    </a:lnTo>
                    <a:lnTo>
                      <a:pt x="559" y="153"/>
                    </a:lnTo>
                    <a:lnTo>
                      <a:pt x="553" y="148"/>
                    </a:lnTo>
                    <a:lnTo>
                      <a:pt x="552" y="144"/>
                    </a:lnTo>
                    <a:lnTo>
                      <a:pt x="552" y="134"/>
                    </a:lnTo>
                    <a:lnTo>
                      <a:pt x="551" y="131"/>
                    </a:lnTo>
                    <a:lnTo>
                      <a:pt x="549" y="129"/>
                    </a:lnTo>
                    <a:lnTo>
                      <a:pt x="545" y="129"/>
                    </a:lnTo>
                    <a:lnTo>
                      <a:pt x="539" y="131"/>
                    </a:lnTo>
                    <a:lnTo>
                      <a:pt x="533" y="132"/>
                    </a:lnTo>
                    <a:lnTo>
                      <a:pt x="526" y="131"/>
                    </a:lnTo>
                    <a:lnTo>
                      <a:pt x="523" y="132"/>
                    </a:lnTo>
                    <a:lnTo>
                      <a:pt x="519" y="135"/>
                    </a:lnTo>
                    <a:lnTo>
                      <a:pt x="514" y="137"/>
                    </a:lnTo>
                    <a:lnTo>
                      <a:pt x="513" y="135"/>
                    </a:lnTo>
                    <a:lnTo>
                      <a:pt x="511" y="134"/>
                    </a:lnTo>
                    <a:lnTo>
                      <a:pt x="510" y="134"/>
                    </a:lnTo>
                    <a:lnTo>
                      <a:pt x="509" y="132"/>
                    </a:lnTo>
                    <a:lnTo>
                      <a:pt x="503" y="132"/>
                    </a:lnTo>
                    <a:lnTo>
                      <a:pt x="504" y="135"/>
                    </a:lnTo>
                    <a:lnTo>
                      <a:pt x="506" y="138"/>
                    </a:lnTo>
                    <a:lnTo>
                      <a:pt x="510" y="141"/>
                    </a:lnTo>
                    <a:lnTo>
                      <a:pt x="513" y="147"/>
                    </a:lnTo>
                    <a:lnTo>
                      <a:pt x="517" y="151"/>
                    </a:lnTo>
                    <a:lnTo>
                      <a:pt x="522" y="155"/>
                    </a:lnTo>
                    <a:lnTo>
                      <a:pt x="524" y="158"/>
                    </a:lnTo>
                    <a:lnTo>
                      <a:pt x="530" y="158"/>
                    </a:lnTo>
                    <a:lnTo>
                      <a:pt x="532" y="161"/>
                    </a:lnTo>
                    <a:lnTo>
                      <a:pt x="532" y="171"/>
                    </a:lnTo>
                    <a:lnTo>
                      <a:pt x="530" y="176"/>
                    </a:lnTo>
                    <a:lnTo>
                      <a:pt x="529" y="180"/>
                    </a:lnTo>
                    <a:lnTo>
                      <a:pt x="526" y="182"/>
                    </a:lnTo>
                    <a:lnTo>
                      <a:pt x="520" y="180"/>
                    </a:lnTo>
                    <a:lnTo>
                      <a:pt x="519" y="186"/>
                    </a:lnTo>
                    <a:lnTo>
                      <a:pt x="516" y="189"/>
                    </a:lnTo>
                    <a:lnTo>
                      <a:pt x="514" y="187"/>
                    </a:lnTo>
                    <a:lnTo>
                      <a:pt x="514" y="182"/>
                    </a:lnTo>
                    <a:lnTo>
                      <a:pt x="513" y="177"/>
                    </a:lnTo>
                    <a:lnTo>
                      <a:pt x="513" y="173"/>
                    </a:lnTo>
                    <a:lnTo>
                      <a:pt x="511" y="170"/>
                    </a:lnTo>
                    <a:lnTo>
                      <a:pt x="509" y="169"/>
                    </a:lnTo>
                    <a:lnTo>
                      <a:pt x="506" y="169"/>
                    </a:lnTo>
                    <a:lnTo>
                      <a:pt x="503" y="166"/>
                    </a:lnTo>
                    <a:lnTo>
                      <a:pt x="501" y="161"/>
                    </a:lnTo>
                    <a:lnTo>
                      <a:pt x="500" y="158"/>
                    </a:lnTo>
                    <a:lnTo>
                      <a:pt x="497" y="155"/>
                    </a:lnTo>
                    <a:lnTo>
                      <a:pt x="497" y="154"/>
                    </a:lnTo>
                    <a:lnTo>
                      <a:pt x="495" y="155"/>
                    </a:lnTo>
                    <a:lnTo>
                      <a:pt x="494" y="160"/>
                    </a:lnTo>
                    <a:lnTo>
                      <a:pt x="493" y="164"/>
                    </a:lnTo>
                    <a:lnTo>
                      <a:pt x="493" y="173"/>
                    </a:lnTo>
                    <a:lnTo>
                      <a:pt x="491" y="173"/>
                    </a:lnTo>
                    <a:lnTo>
                      <a:pt x="490" y="171"/>
                    </a:lnTo>
                    <a:lnTo>
                      <a:pt x="488" y="171"/>
                    </a:lnTo>
                    <a:lnTo>
                      <a:pt x="488" y="170"/>
                    </a:lnTo>
                    <a:lnTo>
                      <a:pt x="487" y="169"/>
                    </a:lnTo>
                    <a:lnTo>
                      <a:pt x="484" y="169"/>
                    </a:lnTo>
                    <a:lnTo>
                      <a:pt x="484" y="170"/>
                    </a:lnTo>
                    <a:lnTo>
                      <a:pt x="482" y="171"/>
                    </a:lnTo>
                    <a:lnTo>
                      <a:pt x="482" y="174"/>
                    </a:lnTo>
                    <a:lnTo>
                      <a:pt x="481" y="176"/>
                    </a:lnTo>
                    <a:lnTo>
                      <a:pt x="481" y="177"/>
                    </a:lnTo>
                    <a:lnTo>
                      <a:pt x="480" y="180"/>
                    </a:lnTo>
                    <a:lnTo>
                      <a:pt x="477" y="182"/>
                    </a:lnTo>
                    <a:lnTo>
                      <a:pt x="475" y="184"/>
                    </a:lnTo>
                    <a:lnTo>
                      <a:pt x="474" y="189"/>
                    </a:lnTo>
                    <a:lnTo>
                      <a:pt x="474" y="190"/>
                    </a:lnTo>
                    <a:lnTo>
                      <a:pt x="475" y="192"/>
                    </a:lnTo>
                    <a:lnTo>
                      <a:pt x="480" y="193"/>
                    </a:lnTo>
                    <a:lnTo>
                      <a:pt x="478" y="196"/>
                    </a:lnTo>
                    <a:lnTo>
                      <a:pt x="475" y="196"/>
                    </a:lnTo>
                    <a:lnTo>
                      <a:pt x="475" y="199"/>
                    </a:lnTo>
                    <a:lnTo>
                      <a:pt x="469" y="199"/>
                    </a:lnTo>
                    <a:lnTo>
                      <a:pt x="469" y="196"/>
                    </a:lnTo>
                    <a:lnTo>
                      <a:pt x="466" y="196"/>
                    </a:lnTo>
                    <a:lnTo>
                      <a:pt x="464" y="199"/>
                    </a:lnTo>
                    <a:lnTo>
                      <a:pt x="461" y="203"/>
                    </a:lnTo>
                    <a:lnTo>
                      <a:pt x="456" y="202"/>
                    </a:lnTo>
                    <a:lnTo>
                      <a:pt x="451" y="208"/>
                    </a:lnTo>
                    <a:lnTo>
                      <a:pt x="443" y="211"/>
                    </a:lnTo>
                    <a:lnTo>
                      <a:pt x="443" y="203"/>
                    </a:lnTo>
                    <a:lnTo>
                      <a:pt x="442" y="202"/>
                    </a:lnTo>
                    <a:lnTo>
                      <a:pt x="433" y="202"/>
                    </a:lnTo>
                    <a:lnTo>
                      <a:pt x="429" y="206"/>
                    </a:lnTo>
                    <a:lnTo>
                      <a:pt x="424" y="208"/>
                    </a:lnTo>
                    <a:lnTo>
                      <a:pt x="427" y="213"/>
                    </a:lnTo>
                    <a:lnTo>
                      <a:pt x="422" y="215"/>
                    </a:lnTo>
                    <a:lnTo>
                      <a:pt x="419" y="211"/>
                    </a:lnTo>
                    <a:lnTo>
                      <a:pt x="416" y="211"/>
                    </a:lnTo>
                    <a:lnTo>
                      <a:pt x="410" y="213"/>
                    </a:lnTo>
                    <a:lnTo>
                      <a:pt x="404" y="213"/>
                    </a:lnTo>
                    <a:lnTo>
                      <a:pt x="400" y="215"/>
                    </a:lnTo>
                    <a:lnTo>
                      <a:pt x="397" y="215"/>
                    </a:lnTo>
                    <a:lnTo>
                      <a:pt x="395" y="219"/>
                    </a:lnTo>
                    <a:lnTo>
                      <a:pt x="395" y="229"/>
                    </a:lnTo>
                    <a:lnTo>
                      <a:pt x="388" y="231"/>
                    </a:lnTo>
                    <a:lnTo>
                      <a:pt x="387" y="235"/>
                    </a:lnTo>
                    <a:lnTo>
                      <a:pt x="377" y="248"/>
                    </a:lnTo>
                    <a:lnTo>
                      <a:pt x="366" y="260"/>
                    </a:lnTo>
                    <a:lnTo>
                      <a:pt x="359" y="263"/>
                    </a:lnTo>
                    <a:lnTo>
                      <a:pt x="358" y="264"/>
                    </a:lnTo>
                    <a:lnTo>
                      <a:pt x="355" y="270"/>
                    </a:lnTo>
                    <a:lnTo>
                      <a:pt x="353" y="277"/>
                    </a:lnTo>
                    <a:lnTo>
                      <a:pt x="349" y="282"/>
                    </a:lnTo>
                    <a:lnTo>
                      <a:pt x="343" y="287"/>
                    </a:lnTo>
                    <a:lnTo>
                      <a:pt x="333" y="287"/>
                    </a:lnTo>
                    <a:lnTo>
                      <a:pt x="326" y="286"/>
                    </a:lnTo>
                    <a:lnTo>
                      <a:pt x="308" y="286"/>
                    </a:lnTo>
                    <a:lnTo>
                      <a:pt x="304" y="287"/>
                    </a:lnTo>
                    <a:lnTo>
                      <a:pt x="291" y="287"/>
                    </a:lnTo>
                    <a:lnTo>
                      <a:pt x="288" y="286"/>
                    </a:lnTo>
                    <a:lnTo>
                      <a:pt x="282" y="284"/>
                    </a:lnTo>
                    <a:lnTo>
                      <a:pt x="271" y="290"/>
                    </a:lnTo>
                    <a:lnTo>
                      <a:pt x="255" y="290"/>
                    </a:lnTo>
                    <a:lnTo>
                      <a:pt x="249" y="292"/>
                    </a:lnTo>
                    <a:lnTo>
                      <a:pt x="245" y="295"/>
                    </a:lnTo>
                    <a:lnTo>
                      <a:pt x="243" y="295"/>
                    </a:lnTo>
                    <a:lnTo>
                      <a:pt x="235" y="296"/>
                    </a:lnTo>
                    <a:lnTo>
                      <a:pt x="223" y="295"/>
                    </a:lnTo>
                    <a:lnTo>
                      <a:pt x="221" y="293"/>
                    </a:lnTo>
                    <a:lnTo>
                      <a:pt x="219" y="292"/>
                    </a:lnTo>
                    <a:lnTo>
                      <a:pt x="216" y="290"/>
                    </a:lnTo>
                    <a:lnTo>
                      <a:pt x="204" y="287"/>
                    </a:lnTo>
                    <a:lnTo>
                      <a:pt x="197" y="293"/>
                    </a:lnTo>
                    <a:lnTo>
                      <a:pt x="169" y="295"/>
                    </a:lnTo>
                    <a:lnTo>
                      <a:pt x="142" y="295"/>
                    </a:lnTo>
                    <a:lnTo>
                      <a:pt x="120" y="296"/>
                    </a:lnTo>
                    <a:lnTo>
                      <a:pt x="104" y="296"/>
                    </a:lnTo>
                    <a:lnTo>
                      <a:pt x="103" y="300"/>
                    </a:lnTo>
                    <a:lnTo>
                      <a:pt x="103" y="302"/>
                    </a:lnTo>
                    <a:lnTo>
                      <a:pt x="95" y="300"/>
                    </a:lnTo>
                    <a:lnTo>
                      <a:pt x="85" y="299"/>
                    </a:lnTo>
                    <a:lnTo>
                      <a:pt x="84" y="303"/>
                    </a:lnTo>
                    <a:lnTo>
                      <a:pt x="81" y="311"/>
                    </a:lnTo>
                    <a:lnTo>
                      <a:pt x="78" y="315"/>
                    </a:lnTo>
                    <a:lnTo>
                      <a:pt x="77" y="321"/>
                    </a:lnTo>
                    <a:lnTo>
                      <a:pt x="74" y="324"/>
                    </a:lnTo>
                    <a:lnTo>
                      <a:pt x="71" y="331"/>
                    </a:lnTo>
                    <a:lnTo>
                      <a:pt x="65" y="334"/>
                    </a:lnTo>
                    <a:lnTo>
                      <a:pt x="66" y="341"/>
                    </a:lnTo>
                    <a:lnTo>
                      <a:pt x="66" y="342"/>
                    </a:lnTo>
                    <a:lnTo>
                      <a:pt x="61" y="341"/>
                    </a:lnTo>
                    <a:lnTo>
                      <a:pt x="56" y="344"/>
                    </a:lnTo>
                    <a:lnTo>
                      <a:pt x="50" y="353"/>
                    </a:lnTo>
                    <a:lnTo>
                      <a:pt x="43" y="357"/>
                    </a:lnTo>
                    <a:lnTo>
                      <a:pt x="35" y="356"/>
                    </a:lnTo>
                    <a:lnTo>
                      <a:pt x="20" y="361"/>
                    </a:lnTo>
                    <a:lnTo>
                      <a:pt x="14" y="358"/>
                    </a:lnTo>
                    <a:lnTo>
                      <a:pt x="4" y="358"/>
                    </a:lnTo>
                    <a:lnTo>
                      <a:pt x="4" y="360"/>
                    </a:lnTo>
                    <a:lnTo>
                      <a:pt x="0" y="360"/>
                    </a:lnTo>
                    <a:lnTo>
                      <a:pt x="3" y="353"/>
                    </a:lnTo>
                    <a:lnTo>
                      <a:pt x="8" y="344"/>
                    </a:lnTo>
                    <a:lnTo>
                      <a:pt x="10" y="342"/>
                    </a:lnTo>
                    <a:lnTo>
                      <a:pt x="13" y="340"/>
                    </a:lnTo>
                    <a:lnTo>
                      <a:pt x="17" y="334"/>
                    </a:lnTo>
                    <a:lnTo>
                      <a:pt x="19" y="331"/>
                    </a:lnTo>
                    <a:lnTo>
                      <a:pt x="23" y="325"/>
                    </a:lnTo>
                    <a:lnTo>
                      <a:pt x="23" y="324"/>
                    </a:lnTo>
                    <a:lnTo>
                      <a:pt x="24" y="319"/>
                    </a:lnTo>
                    <a:lnTo>
                      <a:pt x="24" y="316"/>
                    </a:lnTo>
                    <a:lnTo>
                      <a:pt x="23" y="312"/>
                    </a:lnTo>
                    <a:lnTo>
                      <a:pt x="20" y="306"/>
                    </a:lnTo>
                    <a:lnTo>
                      <a:pt x="17" y="303"/>
                    </a:lnTo>
                    <a:lnTo>
                      <a:pt x="16" y="302"/>
                    </a:lnTo>
                    <a:lnTo>
                      <a:pt x="13" y="299"/>
                    </a:lnTo>
                    <a:lnTo>
                      <a:pt x="11" y="298"/>
                    </a:lnTo>
                    <a:lnTo>
                      <a:pt x="13" y="293"/>
                    </a:lnTo>
                    <a:lnTo>
                      <a:pt x="10" y="287"/>
                    </a:lnTo>
                    <a:lnTo>
                      <a:pt x="10" y="284"/>
                    </a:lnTo>
                    <a:lnTo>
                      <a:pt x="7" y="283"/>
                    </a:lnTo>
                    <a:lnTo>
                      <a:pt x="1" y="276"/>
                    </a:lnTo>
                    <a:lnTo>
                      <a:pt x="1" y="254"/>
                    </a:lnTo>
                    <a:lnTo>
                      <a:pt x="4" y="250"/>
                    </a:lnTo>
                    <a:lnTo>
                      <a:pt x="4" y="248"/>
                    </a:lnTo>
                    <a:lnTo>
                      <a:pt x="7" y="244"/>
                    </a:lnTo>
                    <a:lnTo>
                      <a:pt x="10" y="242"/>
                    </a:lnTo>
                    <a:lnTo>
                      <a:pt x="11" y="234"/>
                    </a:lnTo>
                    <a:lnTo>
                      <a:pt x="14" y="229"/>
                    </a:lnTo>
                    <a:lnTo>
                      <a:pt x="19" y="226"/>
                    </a:lnTo>
                    <a:lnTo>
                      <a:pt x="23" y="224"/>
                    </a:lnTo>
                    <a:lnTo>
                      <a:pt x="29" y="219"/>
                    </a:lnTo>
                    <a:lnTo>
                      <a:pt x="32" y="215"/>
                    </a:lnTo>
                    <a:lnTo>
                      <a:pt x="32" y="208"/>
                    </a:lnTo>
                    <a:lnTo>
                      <a:pt x="29" y="202"/>
                    </a:lnTo>
                    <a:lnTo>
                      <a:pt x="29" y="200"/>
                    </a:lnTo>
                    <a:lnTo>
                      <a:pt x="32" y="198"/>
                    </a:lnTo>
                    <a:lnTo>
                      <a:pt x="42" y="198"/>
                    </a:lnTo>
                    <a:lnTo>
                      <a:pt x="45" y="196"/>
                    </a:lnTo>
                    <a:lnTo>
                      <a:pt x="49" y="196"/>
                    </a:lnTo>
                    <a:lnTo>
                      <a:pt x="53" y="193"/>
                    </a:lnTo>
                    <a:lnTo>
                      <a:pt x="53" y="192"/>
                    </a:lnTo>
                    <a:lnTo>
                      <a:pt x="55" y="189"/>
                    </a:lnTo>
                    <a:lnTo>
                      <a:pt x="55" y="187"/>
                    </a:lnTo>
                    <a:lnTo>
                      <a:pt x="58" y="184"/>
                    </a:lnTo>
                    <a:lnTo>
                      <a:pt x="59" y="184"/>
                    </a:lnTo>
                    <a:lnTo>
                      <a:pt x="62" y="182"/>
                    </a:lnTo>
                    <a:lnTo>
                      <a:pt x="62" y="177"/>
                    </a:lnTo>
                    <a:lnTo>
                      <a:pt x="63" y="176"/>
                    </a:lnTo>
                    <a:lnTo>
                      <a:pt x="68" y="176"/>
                    </a:lnTo>
                    <a:lnTo>
                      <a:pt x="72" y="177"/>
                    </a:lnTo>
                    <a:lnTo>
                      <a:pt x="72" y="176"/>
                    </a:lnTo>
                    <a:lnTo>
                      <a:pt x="74" y="176"/>
                    </a:lnTo>
                    <a:lnTo>
                      <a:pt x="74" y="169"/>
                    </a:lnTo>
                    <a:lnTo>
                      <a:pt x="72" y="167"/>
                    </a:lnTo>
                    <a:lnTo>
                      <a:pt x="72" y="161"/>
                    </a:lnTo>
                    <a:lnTo>
                      <a:pt x="75" y="157"/>
                    </a:lnTo>
                    <a:lnTo>
                      <a:pt x="75" y="154"/>
                    </a:lnTo>
                    <a:lnTo>
                      <a:pt x="77" y="153"/>
                    </a:lnTo>
                    <a:lnTo>
                      <a:pt x="85" y="153"/>
                    </a:lnTo>
                    <a:lnTo>
                      <a:pt x="91" y="150"/>
                    </a:lnTo>
                    <a:lnTo>
                      <a:pt x="94" y="150"/>
                    </a:lnTo>
                    <a:lnTo>
                      <a:pt x="94" y="148"/>
                    </a:lnTo>
                    <a:lnTo>
                      <a:pt x="95" y="144"/>
                    </a:lnTo>
                    <a:lnTo>
                      <a:pt x="95" y="140"/>
                    </a:lnTo>
                    <a:lnTo>
                      <a:pt x="100" y="138"/>
                    </a:lnTo>
                    <a:lnTo>
                      <a:pt x="103" y="134"/>
                    </a:lnTo>
                    <a:lnTo>
                      <a:pt x="107" y="129"/>
                    </a:lnTo>
                    <a:lnTo>
                      <a:pt x="116" y="128"/>
                    </a:lnTo>
                    <a:lnTo>
                      <a:pt x="120" y="124"/>
                    </a:lnTo>
                    <a:lnTo>
                      <a:pt x="124" y="118"/>
                    </a:lnTo>
                    <a:lnTo>
                      <a:pt x="129" y="113"/>
                    </a:lnTo>
                    <a:lnTo>
                      <a:pt x="130" y="112"/>
                    </a:lnTo>
                    <a:lnTo>
                      <a:pt x="136" y="108"/>
                    </a:lnTo>
                    <a:lnTo>
                      <a:pt x="140" y="108"/>
                    </a:lnTo>
                    <a:lnTo>
                      <a:pt x="150" y="103"/>
                    </a:lnTo>
                    <a:lnTo>
                      <a:pt x="153" y="103"/>
                    </a:lnTo>
                    <a:lnTo>
                      <a:pt x="158" y="102"/>
                    </a:lnTo>
                    <a:lnTo>
                      <a:pt x="185" y="102"/>
                    </a:lnTo>
                    <a:lnTo>
                      <a:pt x="190" y="106"/>
                    </a:lnTo>
                    <a:lnTo>
                      <a:pt x="195" y="106"/>
                    </a:lnTo>
                    <a:lnTo>
                      <a:pt x="201" y="109"/>
                    </a:lnTo>
                    <a:lnTo>
                      <a:pt x="210" y="109"/>
                    </a:lnTo>
                    <a:lnTo>
                      <a:pt x="217" y="112"/>
                    </a:lnTo>
                    <a:lnTo>
                      <a:pt x="217" y="99"/>
                    </a:lnTo>
                    <a:lnTo>
                      <a:pt x="216" y="99"/>
                    </a:lnTo>
                    <a:lnTo>
                      <a:pt x="210" y="97"/>
                    </a:lnTo>
                    <a:lnTo>
                      <a:pt x="210" y="93"/>
                    </a:lnTo>
                    <a:lnTo>
                      <a:pt x="207" y="89"/>
                    </a:lnTo>
                    <a:lnTo>
                      <a:pt x="207" y="84"/>
                    </a:lnTo>
                    <a:lnTo>
                      <a:pt x="210" y="71"/>
                    </a:lnTo>
                    <a:lnTo>
                      <a:pt x="210" y="66"/>
                    </a:lnTo>
                    <a:lnTo>
                      <a:pt x="211" y="63"/>
                    </a:lnTo>
                    <a:lnTo>
                      <a:pt x="211" y="39"/>
                    </a:lnTo>
                    <a:lnTo>
                      <a:pt x="210" y="34"/>
                    </a:lnTo>
                    <a:lnTo>
                      <a:pt x="210" y="29"/>
                    </a:lnTo>
                    <a:lnTo>
                      <a:pt x="211" y="29"/>
                    </a:lnTo>
                    <a:lnTo>
                      <a:pt x="211" y="25"/>
                    </a:lnTo>
                    <a:lnTo>
                      <a:pt x="210" y="18"/>
                    </a:lnTo>
                    <a:lnTo>
                      <a:pt x="211" y="15"/>
                    </a:lnTo>
                    <a:lnTo>
                      <a:pt x="211" y="12"/>
                    </a:lnTo>
                    <a:lnTo>
                      <a:pt x="216" y="10"/>
                    </a:lnTo>
                    <a:lnTo>
                      <a:pt x="216" y="8"/>
                    </a:lnTo>
                    <a:lnTo>
                      <a:pt x="217" y="6"/>
                    </a:lnTo>
                    <a:lnTo>
                      <a:pt x="221" y="2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FFC000"/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372">
                <a:extLst>
                  <a:ext uri="{FF2B5EF4-FFF2-40B4-BE49-F238E27FC236}">
                    <a16:creationId xmlns:a16="http://schemas.microsoft.com/office/drawing/2014/main" id="{7B03ABC8-832B-41EE-A017-76F6D43F0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69" y="3275"/>
                <a:ext cx="1180" cy="722"/>
              </a:xfrm>
              <a:custGeom>
                <a:avLst/>
                <a:gdLst>
                  <a:gd name="T0" fmla="*/ 1164 w 1180"/>
                  <a:gd name="T1" fmla="*/ 362 h 722"/>
                  <a:gd name="T2" fmla="*/ 273 w 1180"/>
                  <a:gd name="T3" fmla="*/ 144 h 722"/>
                  <a:gd name="T4" fmla="*/ 423 w 1180"/>
                  <a:gd name="T5" fmla="*/ 39 h 722"/>
                  <a:gd name="T6" fmla="*/ 455 w 1180"/>
                  <a:gd name="T7" fmla="*/ 62 h 722"/>
                  <a:gd name="T8" fmla="*/ 557 w 1180"/>
                  <a:gd name="T9" fmla="*/ 33 h 722"/>
                  <a:gd name="T10" fmla="*/ 586 w 1180"/>
                  <a:gd name="T11" fmla="*/ 26 h 722"/>
                  <a:gd name="T12" fmla="*/ 594 w 1180"/>
                  <a:gd name="T13" fmla="*/ 61 h 722"/>
                  <a:gd name="T14" fmla="*/ 564 w 1180"/>
                  <a:gd name="T15" fmla="*/ 62 h 722"/>
                  <a:gd name="T16" fmla="*/ 565 w 1180"/>
                  <a:gd name="T17" fmla="*/ 84 h 722"/>
                  <a:gd name="T18" fmla="*/ 581 w 1180"/>
                  <a:gd name="T19" fmla="*/ 99 h 722"/>
                  <a:gd name="T20" fmla="*/ 613 w 1180"/>
                  <a:gd name="T21" fmla="*/ 41 h 722"/>
                  <a:gd name="T22" fmla="*/ 673 w 1180"/>
                  <a:gd name="T23" fmla="*/ 75 h 722"/>
                  <a:gd name="T24" fmla="*/ 713 w 1180"/>
                  <a:gd name="T25" fmla="*/ 180 h 722"/>
                  <a:gd name="T26" fmla="*/ 832 w 1180"/>
                  <a:gd name="T27" fmla="*/ 333 h 722"/>
                  <a:gd name="T28" fmla="*/ 928 w 1180"/>
                  <a:gd name="T29" fmla="*/ 319 h 722"/>
                  <a:gd name="T30" fmla="*/ 960 w 1180"/>
                  <a:gd name="T31" fmla="*/ 281 h 722"/>
                  <a:gd name="T32" fmla="*/ 1018 w 1180"/>
                  <a:gd name="T33" fmla="*/ 302 h 722"/>
                  <a:gd name="T34" fmla="*/ 1105 w 1180"/>
                  <a:gd name="T35" fmla="*/ 278 h 722"/>
                  <a:gd name="T36" fmla="*/ 1177 w 1180"/>
                  <a:gd name="T37" fmla="*/ 299 h 722"/>
                  <a:gd name="T38" fmla="*/ 1134 w 1180"/>
                  <a:gd name="T39" fmla="*/ 318 h 722"/>
                  <a:gd name="T40" fmla="*/ 1121 w 1180"/>
                  <a:gd name="T41" fmla="*/ 360 h 722"/>
                  <a:gd name="T42" fmla="*/ 1126 w 1180"/>
                  <a:gd name="T43" fmla="*/ 416 h 722"/>
                  <a:gd name="T44" fmla="*/ 1086 w 1180"/>
                  <a:gd name="T45" fmla="*/ 442 h 722"/>
                  <a:gd name="T46" fmla="*/ 989 w 1180"/>
                  <a:gd name="T47" fmla="*/ 461 h 722"/>
                  <a:gd name="T48" fmla="*/ 892 w 1180"/>
                  <a:gd name="T49" fmla="*/ 413 h 722"/>
                  <a:gd name="T50" fmla="*/ 842 w 1180"/>
                  <a:gd name="T51" fmla="*/ 467 h 722"/>
                  <a:gd name="T52" fmla="*/ 799 w 1180"/>
                  <a:gd name="T53" fmla="*/ 484 h 722"/>
                  <a:gd name="T54" fmla="*/ 755 w 1180"/>
                  <a:gd name="T55" fmla="*/ 538 h 722"/>
                  <a:gd name="T56" fmla="*/ 697 w 1180"/>
                  <a:gd name="T57" fmla="*/ 539 h 722"/>
                  <a:gd name="T58" fmla="*/ 609 w 1180"/>
                  <a:gd name="T59" fmla="*/ 564 h 722"/>
                  <a:gd name="T60" fmla="*/ 541 w 1180"/>
                  <a:gd name="T61" fmla="*/ 635 h 722"/>
                  <a:gd name="T62" fmla="*/ 516 w 1180"/>
                  <a:gd name="T63" fmla="*/ 658 h 722"/>
                  <a:gd name="T64" fmla="*/ 458 w 1180"/>
                  <a:gd name="T65" fmla="*/ 708 h 722"/>
                  <a:gd name="T66" fmla="*/ 383 w 1180"/>
                  <a:gd name="T67" fmla="*/ 721 h 722"/>
                  <a:gd name="T68" fmla="*/ 409 w 1180"/>
                  <a:gd name="T69" fmla="*/ 683 h 722"/>
                  <a:gd name="T70" fmla="*/ 373 w 1180"/>
                  <a:gd name="T71" fmla="*/ 674 h 722"/>
                  <a:gd name="T72" fmla="*/ 347 w 1180"/>
                  <a:gd name="T73" fmla="*/ 650 h 722"/>
                  <a:gd name="T74" fmla="*/ 373 w 1180"/>
                  <a:gd name="T75" fmla="*/ 606 h 722"/>
                  <a:gd name="T76" fmla="*/ 329 w 1180"/>
                  <a:gd name="T77" fmla="*/ 576 h 722"/>
                  <a:gd name="T78" fmla="*/ 321 w 1180"/>
                  <a:gd name="T79" fmla="*/ 536 h 722"/>
                  <a:gd name="T80" fmla="*/ 299 w 1180"/>
                  <a:gd name="T81" fmla="*/ 420 h 722"/>
                  <a:gd name="T82" fmla="*/ 235 w 1180"/>
                  <a:gd name="T83" fmla="*/ 413 h 722"/>
                  <a:gd name="T84" fmla="*/ 176 w 1180"/>
                  <a:gd name="T85" fmla="*/ 364 h 722"/>
                  <a:gd name="T86" fmla="*/ 177 w 1180"/>
                  <a:gd name="T87" fmla="*/ 339 h 722"/>
                  <a:gd name="T88" fmla="*/ 190 w 1180"/>
                  <a:gd name="T89" fmla="*/ 319 h 722"/>
                  <a:gd name="T90" fmla="*/ 226 w 1180"/>
                  <a:gd name="T91" fmla="*/ 283 h 722"/>
                  <a:gd name="T92" fmla="*/ 189 w 1180"/>
                  <a:gd name="T93" fmla="*/ 316 h 722"/>
                  <a:gd name="T94" fmla="*/ 155 w 1180"/>
                  <a:gd name="T95" fmla="*/ 339 h 722"/>
                  <a:gd name="T96" fmla="*/ 135 w 1180"/>
                  <a:gd name="T97" fmla="*/ 338 h 722"/>
                  <a:gd name="T98" fmla="*/ 52 w 1180"/>
                  <a:gd name="T99" fmla="*/ 355 h 722"/>
                  <a:gd name="T100" fmla="*/ 13 w 1180"/>
                  <a:gd name="T101" fmla="*/ 332 h 722"/>
                  <a:gd name="T102" fmla="*/ 22 w 1180"/>
                  <a:gd name="T103" fmla="*/ 297 h 722"/>
                  <a:gd name="T104" fmla="*/ 77 w 1180"/>
                  <a:gd name="T105" fmla="*/ 265 h 722"/>
                  <a:gd name="T106" fmla="*/ 115 w 1180"/>
                  <a:gd name="T107" fmla="*/ 239 h 722"/>
                  <a:gd name="T108" fmla="*/ 176 w 1180"/>
                  <a:gd name="T109" fmla="*/ 197 h 722"/>
                  <a:gd name="T110" fmla="*/ 216 w 1180"/>
                  <a:gd name="T111" fmla="*/ 178 h 722"/>
                  <a:gd name="T112" fmla="*/ 281 w 1180"/>
                  <a:gd name="T113" fmla="*/ 148 h 722"/>
                  <a:gd name="T114" fmla="*/ 313 w 1180"/>
                  <a:gd name="T115" fmla="*/ 128 h 722"/>
                  <a:gd name="T116" fmla="*/ 354 w 1180"/>
                  <a:gd name="T117" fmla="*/ 109 h 722"/>
                  <a:gd name="T118" fmla="*/ 326 w 1180"/>
                  <a:gd name="T119" fmla="*/ 99 h 722"/>
                  <a:gd name="T120" fmla="*/ 326 w 1180"/>
                  <a:gd name="T121" fmla="*/ 46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80" h="722">
                    <a:moveTo>
                      <a:pt x="1122" y="352"/>
                    </a:moveTo>
                    <a:lnTo>
                      <a:pt x="1125" y="352"/>
                    </a:lnTo>
                    <a:lnTo>
                      <a:pt x="1125" y="355"/>
                    </a:lnTo>
                    <a:lnTo>
                      <a:pt x="1122" y="360"/>
                    </a:lnTo>
                    <a:lnTo>
                      <a:pt x="1122" y="352"/>
                    </a:lnTo>
                    <a:close/>
                    <a:moveTo>
                      <a:pt x="1145" y="344"/>
                    </a:moveTo>
                    <a:lnTo>
                      <a:pt x="1151" y="344"/>
                    </a:lnTo>
                    <a:lnTo>
                      <a:pt x="1154" y="347"/>
                    </a:lnTo>
                    <a:lnTo>
                      <a:pt x="1155" y="349"/>
                    </a:lnTo>
                    <a:lnTo>
                      <a:pt x="1155" y="352"/>
                    </a:lnTo>
                    <a:lnTo>
                      <a:pt x="1158" y="352"/>
                    </a:lnTo>
                    <a:lnTo>
                      <a:pt x="1161" y="357"/>
                    </a:lnTo>
                    <a:lnTo>
                      <a:pt x="1164" y="357"/>
                    </a:lnTo>
                    <a:lnTo>
                      <a:pt x="1167" y="361"/>
                    </a:lnTo>
                    <a:lnTo>
                      <a:pt x="1167" y="362"/>
                    </a:lnTo>
                    <a:lnTo>
                      <a:pt x="1164" y="362"/>
                    </a:lnTo>
                    <a:lnTo>
                      <a:pt x="1161" y="360"/>
                    </a:lnTo>
                    <a:lnTo>
                      <a:pt x="1158" y="357"/>
                    </a:lnTo>
                    <a:lnTo>
                      <a:pt x="1154" y="352"/>
                    </a:lnTo>
                    <a:lnTo>
                      <a:pt x="1148" y="349"/>
                    </a:lnTo>
                    <a:lnTo>
                      <a:pt x="1145" y="347"/>
                    </a:lnTo>
                    <a:lnTo>
                      <a:pt x="1145" y="344"/>
                    </a:lnTo>
                    <a:close/>
                    <a:moveTo>
                      <a:pt x="271" y="146"/>
                    </a:moveTo>
                    <a:lnTo>
                      <a:pt x="268" y="151"/>
                    </a:lnTo>
                    <a:lnTo>
                      <a:pt x="268" y="148"/>
                    </a:lnTo>
                    <a:lnTo>
                      <a:pt x="271" y="146"/>
                    </a:lnTo>
                    <a:close/>
                    <a:moveTo>
                      <a:pt x="280" y="142"/>
                    </a:moveTo>
                    <a:lnTo>
                      <a:pt x="281" y="142"/>
                    </a:lnTo>
                    <a:lnTo>
                      <a:pt x="277" y="144"/>
                    </a:lnTo>
                    <a:lnTo>
                      <a:pt x="273" y="146"/>
                    </a:lnTo>
                    <a:lnTo>
                      <a:pt x="271" y="146"/>
                    </a:lnTo>
                    <a:lnTo>
                      <a:pt x="273" y="144"/>
                    </a:lnTo>
                    <a:lnTo>
                      <a:pt x="280" y="142"/>
                    </a:lnTo>
                    <a:close/>
                    <a:moveTo>
                      <a:pt x="329" y="0"/>
                    </a:moveTo>
                    <a:lnTo>
                      <a:pt x="332" y="0"/>
                    </a:lnTo>
                    <a:lnTo>
                      <a:pt x="334" y="2"/>
                    </a:lnTo>
                    <a:lnTo>
                      <a:pt x="341" y="4"/>
                    </a:lnTo>
                    <a:lnTo>
                      <a:pt x="345" y="9"/>
                    </a:lnTo>
                    <a:lnTo>
                      <a:pt x="351" y="12"/>
                    </a:lnTo>
                    <a:lnTo>
                      <a:pt x="361" y="19"/>
                    </a:lnTo>
                    <a:lnTo>
                      <a:pt x="365" y="19"/>
                    </a:lnTo>
                    <a:lnTo>
                      <a:pt x="368" y="16"/>
                    </a:lnTo>
                    <a:lnTo>
                      <a:pt x="374" y="15"/>
                    </a:lnTo>
                    <a:lnTo>
                      <a:pt x="381" y="12"/>
                    </a:lnTo>
                    <a:lnTo>
                      <a:pt x="389" y="16"/>
                    </a:lnTo>
                    <a:lnTo>
                      <a:pt x="397" y="20"/>
                    </a:lnTo>
                    <a:lnTo>
                      <a:pt x="413" y="33"/>
                    </a:lnTo>
                    <a:lnTo>
                      <a:pt x="423" y="39"/>
                    </a:lnTo>
                    <a:lnTo>
                      <a:pt x="423" y="54"/>
                    </a:lnTo>
                    <a:lnTo>
                      <a:pt x="428" y="52"/>
                    </a:lnTo>
                    <a:lnTo>
                      <a:pt x="434" y="57"/>
                    </a:lnTo>
                    <a:lnTo>
                      <a:pt x="444" y="57"/>
                    </a:lnTo>
                    <a:lnTo>
                      <a:pt x="444" y="59"/>
                    </a:lnTo>
                    <a:lnTo>
                      <a:pt x="448" y="59"/>
                    </a:lnTo>
                    <a:lnTo>
                      <a:pt x="450" y="64"/>
                    </a:lnTo>
                    <a:lnTo>
                      <a:pt x="448" y="67"/>
                    </a:lnTo>
                    <a:lnTo>
                      <a:pt x="448" y="70"/>
                    </a:lnTo>
                    <a:lnTo>
                      <a:pt x="445" y="70"/>
                    </a:lnTo>
                    <a:lnTo>
                      <a:pt x="447" y="71"/>
                    </a:lnTo>
                    <a:lnTo>
                      <a:pt x="448" y="70"/>
                    </a:lnTo>
                    <a:lnTo>
                      <a:pt x="452" y="70"/>
                    </a:lnTo>
                    <a:lnTo>
                      <a:pt x="454" y="68"/>
                    </a:lnTo>
                    <a:lnTo>
                      <a:pt x="454" y="64"/>
                    </a:lnTo>
                    <a:lnTo>
                      <a:pt x="455" y="62"/>
                    </a:lnTo>
                    <a:lnTo>
                      <a:pt x="454" y="61"/>
                    </a:lnTo>
                    <a:lnTo>
                      <a:pt x="451" y="54"/>
                    </a:lnTo>
                    <a:lnTo>
                      <a:pt x="458" y="57"/>
                    </a:lnTo>
                    <a:lnTo>
                      <a:pt x="470" y="58"/>
                    </a:lnTo>
                    <a:lnTo>
                      <a:pt x="479" y="61"/>
                    </a:lnTo>
                    <a:lnTo>
                      <a:pt x="490" y="62"/>
                    </a:lnTo>
                    <a:lnTo>
                      <a:pt x="499" y="62"/>
                    </a:lnTo>
                    <a:lnTo>
                      <a:pt x="507" y="64"/>
                    </a:lnTo>
                    <a:lnTo>
                      <a:pt x="515" y="64"/>
                    </a:lnTo>
                    <a:lnTo>
                      <a:pt x="522" y="62"/>
                    </a:lnTo>
                    <a:lnTo>
                      <a:pt x="529" y="57"/>
                    </a:lnTo>
                    <a:lnTo>
                      <a:pt x="538" y="46"/>
                    </a:lnTo>
                    <a:lnTo>
                      <a:pt x="544" y="36"/>
                    </a:lnTo>
                    <a:lnTo>
                      <a:pt x="550" y="32"/>
                    </a:lnTo>
                    <a:lnTo>
                      <a:pt x="552" y="33"/>
                    </a:lnTo>
                    <a:lnTo>
                      <a:pt x="557" y="33"/>
                    </a:lnTo>
                    <a:lnTo>
                      <a:pt x="558" y="38"/>
                    </a:lnTo>
                    <a:lnTo>
                      <a:pt x="558" y="41"/>
                    </a:lnTo>
                    <a:lnTo>
                      <a:pt x="561" y="42"/>
                    </a:lnTo>
                    <a:lnTo>
                      <a:pt x="563" y="42"/>
                    </a:lnTo>
                    <a:lnTo>
                      <a:pt x="571" y="48"/>
                    </a:lnTo>
                    <a:lnTo>
                      <a:pt x="576" y="49"/>
                    </a:lnTo>
                    <a:lnTo>
                      <a:pt x="579" y="48"/>
                    </a:lnTo>
                    <a:lnTo>
                      <a:pt x="580" y="46"/>
                    </a:lnTo>
                    <a:lnTo>
                      <a:pt x="584" y="46"/>
                    </a:lnTo>
                    <a:lnTo>
                      <a:pt x="586" y="45"/>
                    </a:lnTo>
                    <a:lnTo>
                      <a:pt x="583" y="42"/>
                    </a:lnTo>
                    <a:lnTo>
                      <a:pt x="583" y="38"/>
                    </a:lnTo>
                    <a:lnTo>
                      <a:pt x="581" y="32"/>
                    </a:lnTo>
                    <a:lnTo>
                      <a:pt x="581" y="29"/>
                    </a:lnTo>
                    <a:lnTo>
                      <a:pt x="583" y="28"/>
                    </a:lnTo>
                    <a:lnTo>
                      <a:pt x="586" y="26"/>
                    </a:lnTo>
                    <a:lnTo>
                      <a:pt x="589" y="26"/>
                    </a:lnTo>
                    <a:lnTo>
                      <a:pt x="592" y="29"/>
                    </a:lnTo>
                    <a:lnTo>
                      <a:pt x="596" y="36"/>
                    </a:lnTo>
                    <a:lnTo>
                      <a:pt x="599" y="33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3" y="44"/>
                    </a:lnTo>
                    <a:lnTo>
                      <a:pt x="602" y="49"/>
                    </a:lnTo>
                    <a:lnTo>
                      <a:pt x="602" y="59"/>
                    </a:lnTo>
                    <a:lnTo>
                      <a:pt x="597" y="67"/>
                    </a:lnTo>
                    <a:lnTo>
                      <a:pt x="597" y="68"/>
                    </a:lnTo>
                    <a:lnTo>
                      <a:pt x="594" y="68"/>
                    </a:lnTo>
                    <a:lnTo>
                      <a:pt x="593" y="67"/>
                    </a:lnTo>
                    <a:lnTo>
                      <a:pt x="593" y="62"/>
                    </a:lnTo>
                    <a:lnTo>
                      <a:pt x="594" y="62"/>
                    </a:lnTo>
                    <a:lnTo>
                      <a:pt x="594" y="61"/>
                    </a:lnTo>
                    <a:lnTo>
                      <a:pt x="590" y="58"/>
                    </a:lnTo>
                    <a:lnTo>
                      <a:pt x="589" y="52"/>
                    </a:lnTo>
                    <a:lnTo>
                      <a:pt x="580" y="54"/>
                    </a:lnTo>
                    <a:lnTo>
                      <a:pt x="577" y="59"/>
                    </a:lnTo>
                    <a:lnTo>
                      <a:pt x="577" y="64"/>
                    </a:lnTo>
                    <a:lnTo>
                      <a:pt x="576" y="64"/>
                    </a:lnTo>
                    <a:lnTo>
                      <a:pt x="576" y="65"/>
                    </a:lnTo>
                    <a:lnTo>
                      <a:pt x="577" y="68"/>
                    </a:lnTo>
                    <a:lnTo>
                      <a:pt x="574" y="70"/>
                    </a:lnTo>
                    <a:lnTo>
                      <a:pt x="573" y="67"/>
                    </a:lnTo>
                    <a:lnTo>
                      <a:pt x="573" y="59"/>
                    </a:lnTo>
                    <a:lnTo>
                      <a:pt x="571" y="57"/>
                    </a:lnTo>
                    <a:lnTo>
                      <a:pt x="571" y="54"/>
                    </a:lnTo>
                    <a:lnTo>
                      <a:pt x="568" y="54"/>
                    </a:lnTo>
                    <a:lnTo>
                      <a:pt x="571" y="57"/>
                    </a:lnTo>
                    <a:lnTo>
                      <a:pt x="564" y="62"/>
                    </a:lnTo>
                    <a:lnTo>
                      <a:pt x="563" y="65"/>
                    </a:lnTo>
                    <a:lnTo>
                      <a:pt x="560" y="64"/>
                    </a:lnTo>
                    <a:lnTo>
                      <a:pt x="560" y="70"/>
                    </a:lnTo>
                    <a:lnTo>
                      <a:pt x="561" y="73"/>
                    </a:lnTo>
                    <a:lnTo>
                      <a:pt x="560" y="80"/>
                    </a:lnTo>
                    <a:lnTo>
                      <a:pt x="565" y="80"/>
                    </a:lnTo>
                    <a:lnTo>
                      <a:pt x="570" y="81"/>
                    </a:lnTo>
                    <a:lnTo>
                      <a:pt x="571" y="81"/>
                    </a:lnTo>
                    <a:lnTo>
                      <a:pt x="570" y="84"/>
                    </a:lnTo>
                    <a:lnTo>
                      <a:pt x="565" y="86"/>
                    </a:lnTo>
                    <a:lnTo>
                      <a:pt x="570" y="86"/>
                    </a:lnTo>
                    <a:lnTo>
                      <a:pt x="565" y="87"/>
                    </a:lnTo>
                    <a:lnTo>
                      <a:pt x="561" y="87"/>
                    </a:lnTo>
                    <a:lnTo>
                      <a:pt x="561" y="86"/>
                    </a:lnTo>
                    <a:lnTo>
                      <a:pt x="564" y="86"/>
                    </a:lnTo>
                    <a:lnTo>
                      <a:pt x="565" y="84"/>
                    </a:lnTo>
                    <a:lnTo>
                      <a:pt x="561" y="81"/>
                    </a:lnTo>
                    <a:lnTo>
                      <a:pt x="560" y="81"/>
                    </a:lnTo>
                    <a:lnTo>
                      <a:pt x="554" y="84"/>
                    </a:lnTo>
                    <a:lnTo>
                      <a:pt x="552" y="87"/>
                    </a:lnTo>
                    <a:lnTo>
                      <a:pt x="554" y="93"/>
                    </a:lnTo>
                    <a:lnTo>
                      <a:pt x="554" y="90"/>
                    </a:lnTo>
                    <a:lnTo>
                      <a:pt x="558" y="93"/>
                    </a:lnTo>
                    <a:lnTo>
                      <a:pt x="565" y="93"/>
                    </a:lnTo>
                    <a:lnTo>
                      <a:pt x="568" y="96"/>
                    </a:lnTo>
                    <a:lnTo>
                      <a:pt x="568" y="102"/>
                    </a:lnTo>
                    <a:lnTo>
                      <a:pt x="570" y="112"/>
                    </a:lnTo>
                    <a:lnTo>
                      <a:pt x="573" y="110"/>
                    </a:lnTo>
                    <a:lnTo>
                      <a:pt x="574" y="104"/>
                    </a:lnTo>
                    <a:lnTo>
                      <a:pt x="577" y="100"/>
                    </a:lnTo>
                    <a:lnTo>
                      <a:pt x="580" y="100"/>
                    </a:lnTo>
                    <a:lnTo>
                      <a:pt x="581" y="99"/>
                    </a:lnTo>
                    <a:lnTo>
                      <a:pt x="584" y="99"/>
                    </a:lnTo>
                    <a:lnTo>
                      <a:pt x="586" y="102"/>
                    </a:lnTo>
                    <a:lnTo>
                      <a:pt x="586" y="103"/>
                    </a:lnTo>
                    <a:lnTo>
                      <a:pt x="590" y="103"/>
                    </a:lnTo>
                    <a:lnTo>
                      <a:pt x="590" y="94"/>
                    </a:lnTo>
                    <a:lnTo>
                      <a:pt x="594" y="91"/>
                    </a:lnTo>
                    <a:lnTo>
                      <a:pt x="599" y="93"/>
                    </a:lnTo>
                    <a:lnTo>
                      <a:pt x="602" y="90"/>
                    </a:lnTo>
                    <a:lnTo>
                      <a:pt x="605" y="88"/>
                    </a:lnTo>
                    <a:lnTo>
                      <a:pt x="609" y="84"/>
                    </a:lnTo>
                    <a:lnTo>
                      <a:pt x="612" y="73"/>
                    </a:lnTo>
                    <a:lnTo>
                      <a:pt x="616" y="67"/>
                    </a:lnTo>
                    <a:lnTo>
                      <a:pt x="616" y="64"/>
                    </a:lnTo>
                    <a:lnTo>
                      <a:pt x="615" y="59"/>
                    </a:lnTo>
                    <a:lnTo>
                      <a:pt x="613" y="46"/>
                    </a:lnTo>
                    <a:lnTo>
                      <a:pt x="613" y="41"/>
                    </a:lnTo>
                    <a:lnTo>
                      <a:pt x="616" y="39"/>
                    </a:lnTo>
                    <a:lnTo>
                      <a:pt x="621" y="36"/>
                    </a:lnTo>
                    <a:lnTo>
                      <a:pt x="625" y="33"/>
                    </a:lnTo>
                    <a:lnTo>
                      <a:pt x="631" y="36"/>
                    </a:lnTo>
                    <a:lnTo>
                      <a:pt x="635" y="36"/>
                    </a:lnTo>
                    <a:lnTo>
                      <a:pt x="645" y="42"/>
                    </a:lnTo>
                    <a:lnTo>
                      <a:pt x="652" y="42"/>
                    </a:lnTo>
                    <a:lnTo>
                      <a:pt x="652" y="44"/>
                    </a:lnTo>
                    <a:lnTo>
                      <a:pt x="655" y="45"/>
                    </a:lnTo>
                    <a:lnTo>
                      <a:pt x="657" y="46"/>
                    </a:lnTo>
                    <a:lnTo>
                      <a:pt x="663" y="46"/>
                    </a:lnTo>
                    <a:lnTo>
                      <a:pt x="661" y="49"/>
                    </a:lnTo>
                    <a:lnTo>
                      <a:pt x="671" y="49"/>
                    </a:lnTo>
                    <a:lnTo>
                      <a:pt x="671" y="52"/>
                    </a:lnTo>
                    <a:lnTo>
                      <a:pt x="673" y="58"/>
                    </a:lnTo>
                    <a:lnTo>
                      <a:pt x="673" y="75"/>
                    </a:lnTo>
                    <a:lnTo>
                      <a:pt x="674" y="81"/>
                    </a:lnTo>
                    <a:lnTo>
                      <a:pt x="674" y="86"/>
                    </a:lnTo>
                    <a:lnTo>
                      <a:pt x="677" y="96"/>
                    </a:lnTo>
                    <a:lnTo>
                      <a:pt x="677" y="102"/>
                    </a:lnTo>
                    <a:lnTo>
                      <a:pt x="679" y="103"/>
                    </a:lnTo>
                    <a:lnTo>
                      <a:pt x="680" y="109"/>
                    </a:lnTo>
                    <a:lnTo>
                      <a:pt x="683" y="112"/>
                    </a:lnTo>
                    <a:lnTo>
                      <a:pt x="683" y="119"/>
                    </a:lnTo>
                    <a:lnTo>
                      <a:pt x="684" y="125"/>
                    </a:lnTo>
                    <a:lnTo>
                      <a:pt x="690" y="141"/>
                    </a:lnTo>
                    <a:lnTo>
                      <a:pt x="696" y="146"/>
                    </a:lnTo>
                    <a:lnTo>
                      <a:pt x="699" y="154"/>
                    </a:lnTo>
                    <a:lnTo>
                      <a:pt x="702" y="162"/>
                    </a:lnTo>
                    <a:lnTo>
                      <a:pt x="706" y="173"/>
                    </a:lnTo>
                    <a:lnTo>
                      <a:pt x="708" y="173"/>
                    </a:lnTo>
                    <a:lnTo>
                      <a:pt x="713" y="180"/>
                    </a:lnTo>
                    <a:lnTo>
                      <a:pt x="715" y="183"/>
                    </a:lnTo>
                    <a:lnTo>
                      <a:pt x="725" y="207"/>
                    </a:lnTo>
                    <a:lnTo>
                      <a:pt x="742" y="229"/>
                    </a:lnTo>
                    <a:lnTo>
                      <a:pt x="745" y="233"/>
                    </a:lnTo>
                    <a:lnTo>
                      <a:pt x="755" y="245"/>
                    </a:lnTo>
                    <a:lnTo>
                      <a:pt x="761" y="251"/>
                    </a:lnTo>
                    <a:lnTo>
                      <a:pt x="768" y="257"/>
                    </a:lnTo>
                    <a:lnTo>
                      <a:pt x="773" y="267"/>
                    </a:lnTo>
                    <a:lnTo>
                      <a:pt x="784" y="281"/>
                    </a:lnTo>
                    <a:lnTo>
                      <a:pt x="789" y="289"/>
                    </a:lnTo>
                    <a:lnTo>
                      <a:pt x="795" y="297"/>
                    </a:lnTo>
                    <a:lnTo>
                      <a:pt x="806" y="309"/>
                    </a:lnTo>
                    <a:lnTo>
                      <a:pt x="809" y="313"/>
                    </a:lnTo>
                    <a:lnTo>
                      <a:pt x="810" y="313"/>
                    </a:lnTo>
                    <a:lnTo>
                      <a:pt x="821" y="322"/>
                    </a:lnTo>
                    <a:lnTo>
                      <a:pt x="832" y="333"/>
                    </a:lnTo>
                    <a:lnTo>
                      <a:pt x="844" y="341"/>
                    </a:lnTo>
                    <a:lnTo>
                      <a:pt x="845" y="342"/>
                    </a:lnTo>
                    <a:lnTo>
                      <a:pt x="851" y="344"/>
                    </a:lnTo>
                    <a:lnTo>
                      <a:pt x="852" y="347"/>
                    </a:lnTo>
                    <a:lnTo>
                      <a:pt x="857" y="347"/>
                    </a:lnTo>
                    <a:lnTo>
                      <a:pt x="860" y="345"/>
                    </a:lnTo>
                    <a:lnTo>
                      <a:pt x="874" y="345"/>
                    </a:lnTo>
                    <a:lnTo>
                      <a:pt x="889" y="338"/>
                    </a:lnTo>
                    <a:lnTo>
                      <a:pt x="897" y="336"/>
                    </a:lnTo>
                    <a:lnTo>
                      <a:pt x="906" y="332"/>
                    </a:lnTo>
                    <a:lnTo>
                      <a:pt x="910" y="332"/>
                    </a:lnTo>
                    <a:lnTo>
                      <a:pt x="918" y="333"/>
                    </a:lnTo>
                    <a:lnTo>
                      <a:pt x="919" y="331"/>
                    </a:lnTo>
                    <a:lnTo>
                      <a:pt x="924" y="329"/>
                    </a:lnTo>
                    <a:lnTo>
                      <a:pt x="924" y="323"/>
                    </a:lnTo>
                    <a:lnTo>
                      <a:pt x="928" y="319"/>
                    </a:lnTo>
                    <a:lnTo>
                      <a:pt x="929" y="318"/>
                    </a:lnTo>
                    <a:lnTo>
                      <a:pt x="929" y="313"/>
                    </a:lnTo>
                    <a:lnTo>
                      <a:pt x="928" y="310"/>
                    </a:lnTo>
                    <a:lnTo>
                      <a:pt x="928" y="309"/>
                    </a:lnTo>
                    <a:lnTo>
                      <a:pt x="932" y="303"/>
                    </a:lnTo>
                    <a:lnTo>
                      <a:pt x="937" y="302"/>
                    </a:lnTo>
                    <a:lnTo>
                      <a:pt x="938" y="299"/>
                    </a:lnTo>
                    <a:lnTo>
                      <a:pt x="944" y="296"/>
                    </a:lnTo>
                    <a:lnTo>
                      <a:pt x="947" y="289"/>
                    </a:lnTo>
                    <a:lnTo>
                      <a:pt x="944" y="289"/>
                    </a:lnTo>
                    <a:lnTo>
                      <a:pt x="944" y="281"/>
                    </a:lnTo>
                    <a:lnTo>
                      <a:pt x="945" y="281"/>
                    </a:lnTo>
                    <a:lnTo>
                      <a:pt x="948" y="277"/>
                    </a:lnTo>
                    <a:lnTo>
                      <a:pt x="955" y="277"/>
                    </a:lnTo>
                    <a:lnTo>
                      <a:pt x="957" y="280"/>
                    </a:lnTo>
                    <a:lnTo>
                      <a:pt x="960" y="281"/>
                    </a:lnTo>
                    <a:lnTo>
                      <a:pt x="957" y="284"/>
                    </a:lnTo>
                    <a:lnTo>
                      <a:pt x="953" y="287"/>
                    </a:lnTo>
                    <a:lnTo>
                      <a:pt x="953" y="289"/>
                    </a:lnTo>
                    <a:lnTo>
                      <a:pt x="955" y="293"/>
                    </a:lnTo>
                    <a:lnTo>
                      <a:pt x="960" y="300"/>
                    </a:lnTo>
                    <a:lnTo>
                      <a:pt x="970" y="309"/>
                    </a:lnTo>
                    <a:lnTo>
                      <a:pt x="987" y="316"/>
                    </a:lnTo>
                    <a:lnTo>
                      <a:pt x="992" y="316"/>
                    </a:lnTo>
                    <a:lnTo>
                      <a:pt x="996" y="319"/>
                    </a:lnTo>
                    <a:lnTo>
                      <a:pt x="999" y="316"/>
                    </a:lnTo>
                    <a:lnTo>
                      <a:pt x="1003" y="316"/>
                    </a:lnTo>
                    <a:lnTo>
                      <a:pt x="1009" y="315"/>
                    </a:lnTo>
                    <a:lnTo>
                      <a:pt x="1010" y="310"/>
                    </a:lnTo>
                    <a:lnTo>
                      <a:pt x="1013" y="307"/>
                    </a:lnTo>
                    <a:lnTo>
                      <a:pt x="1015" y="304"/>
                    </a:lnTo>
                    <a:lnTo>
                      <a:pt x="1018" y="302"/>
                    </a:lnTo>
                    <a:lnTo>
                      <a:pt x="1018" y="296"/>
                    </a:lnTo>
                    <a:lnTo>
                      <a:pt x="1015" y="290"/>
                    </a:lnTo>
                    <a:lnTo>
                      <a:pt x="1018" y="289"/>
                    </a:lnTo>
                    <a:lnTo>
                      <a:pt x="1019" y="284"/>
                    </a:lnTo>
                    <a:lnTo>
                      <a:pt x="1022" y="283"/>
                    </a:lnTo>
                    <a:lnTo>
                      <a:pt x="1028" y="283"/>
                    </a:lnTo>
                    <a:lnTo>
                      <a:pt x="1032" y="278"/>
                    </a:lnTo>
                    <a:lnTo>
                      <a:pt x="1048" y="274"/>
                    </a:lnTo>
                    <a:lnTo>
                      <a:pt x="1057" y="274"/>
                    </a:lnTo>
                    <a:lnTo>
                      <a:pt x="1061" y="273"/>
                    </a:lnTo>
                    <a:lnTo>
                      <a:pt x="1092" y="273"/>
                    </a:lnTo>
                    <a:lnTo>
                      <a:pt x="1092" y="270"/>
                    </a:lnTo>
                    <a:lnTo>
                      <a:pt x="1096" y="270"/>
                    </a:lnTo>
                    <a:lnTo>
                      <a:pt x="1096" y="273"/>
                    </a:lnTo>
                    <a:lnTo>
                      <a:pt x="1100" y="274"/>
                    </a:lnTo>
                    <a:lnTo>
                      <a:pt x="1105" y="278"/>
                    </a:lnTo>
                    <a:lnTo>
                      <a:pt x="1106" y="278"/>
                    </a:lnTo>
                    <a:lnTo>
                      <a:pt x="1116" y="281"/>
                    </a:lnTo>
                    <a:lnTo>
                      <a:pt x="1119" y="278"/>
                    </a:lnTo>
                    <a:lnTo>
                      <a:pt x="1121" y="277"/>
                    </a:lnTo>
                    <a:lnTo>
                      <a:pt x="1134" y="277"/>
                    </a:lnTo>
                    <a:lnTo>
                      <a:pt x="1135" y="281"/>
                    </a:lnTo>
                    <a:lnTo>
                      <a:pt x="1144" y="289"/>
                    </a:lnTo>
                    <a:lnTo>
                      <a:pt x="1154" y="289"/>
                    </a:lnTo>
                    <a:lnTo>
                      <a:pt x="1154" y="283"/>
                    </a:lnTo>
                    <a:lnTo>
                      <a:pt x="1157" y="280"/>
                    </a:lnTo>
                    <a:lnTo>
                      <a:pt x="1163" y="280"/>
                    </a:lnTo>
                    <a:lnTo>
                      <a:pt x="1166" y="284"/>
                    </a:lnTo>
                    <a:lnTo>
                      <a:pt x="1167" y="289"/>
                    </a:lnTo>
                    <a:lnTo>
                      <a:pt x="1167" y="293"/>
                    </a:lnTo>
                    <a:lnTo>
                      <a:pt x="1170" y="294"/>
                    </a:lnTo>
                    <a:lnTo>
                      <a:pt x="1177" y="299"/>
                    </a:lnTo>
                    <a:lnTo>
                      <a:pt x="1177" y="302"/>
                    </a:lnTo>
                    <a:lnTo>
                      <a:pt x="1180" y="304"/>
                    </a:lnTo>
                    <a:lnTo>
                      <a:pt x="1177" y="304"/>
                    </a:lnTo>
                    <a:lnTo>
                      <a:pt x="1176" y="310"/>
                    </a:lnTo>
                    <a:lnTo>
                      <a:pt x="1173" y="312"/>
                    </a:lnTo>
                    <a:lnTo>
                      <a:pt x="1170" y="315"/>
                    </a:lnTo>
                    <a:lnTo>
                      <a:pt x="1167" y="316"/>
                    </a:lnTo>
                    <a:lnTo>
                      <a:pt x="1161" y="319"/>
                    </a:lnTo>
                    <a:lnTo>
                      <a:pt x="1153" y="319"/>
                    </a:lnTo>
                    <a:lnTo>
                      <a:pt x="1147" y="318"/>
                    </a:lnTo>
                    <a:lnTo>
                      <a:pt x="1144" y="319"/>
                    </a:lnTo>
                    <a:lnTo>
                      <a:pt x="1144" y="318"/>
                    </a:lnTo>
                    <a:lnTo>
                      <a:pt x="1138" y="315"/>
                    </a:lnTo>
                    <a:lnTo>
                      <a:pt x="1135" y="313"/>
                    </a:lnTo>
                    <a:lnTo>
                      <a:pt x="1134" y="315"/>
                    </a:lnTo>
                    <a:lnTo>
                      <a:pt x="1134" y="318"/>
                    </a:lnTo>
                    <a:lnTo>
                      <a:pt x="1128" y="328"/>
                    </a:lnTo>
                    <a:lnTo>
                      <a:pt x="1132" y="328"/>
                    </a:lnTo>
                    <a:lnTo>
                      <a:pt x="1132" y="331"/>
                    </a:lnTo>
                    <a:lnTo>
                      <a:pt x="1134" y="332"/>
                    </a:lnTo>
                    <a:lnTo>
                      <a:pt x="1138" y="332"/>
                    </a:lnTo>
                    <a:lnTo>
                      <a:pt x="1138" y="335"/>
                    </a:lnTo>
                    <a:lnTo>
                      <a:pt x="1137" y="335"/>
                    </a:lnTo>
                    <a:lnTo>
                      <a:pt x="1137" y="336"/>
                    </a:lnTo>
                    <a:lnTo>
                      <a:pt x="1134" y="339"/>
                    </a:lnTo>
                    <a:lnTo>
                      <a:pt x="1126" y="342"/>
                    </a:lnTo>
                    <a:lnTo>
                      <a:pt x="1122" y="344"/>
                    </a:lnTo>
                    <a:lnTo>
                      <a:pt x="1119" y="347"/>
                    </a:lnTo>
                    <a:lnTo>
                      <a:pt x="1118" y="349"/>
                    </a:lnTo>
                    <a:lnTo>
                      <a:pt x="1118" y="355"/>
                    </a:lnTo>
                    <a:lnTo>
                      <a:pt x="1121" y="355"/>
                    </a:lnTo>
                    <a:lnTo>
                      <a:pt x="1121" y="360"/>
                    </a:lnTo>
                    <a:lnTo>
                      <a:pt x="1122" y="360"/>
                    </a:lnTo>
                    <a:lnTo>
                      <a:pt x="1122" y="361"/>
                    </a:lnTo>
                    <a:lnTo>
                      <a:pt x="1121" y="364"/>
                    </a:lnTo>
                    <a:lnTo>
                      <a:pt x="1121" y="370"/>
                    </a:lnTo>
                    <a:lnTo>
                      <a:pt x="1116" y="374"/>
                    </a:lnTo>
                    <a:lnTo>
                      <a:pt x="1116" y="384"/>
                    </a:lnTo>
                    <a:lnTo>
                      <a:pt x="1119" y="389"/>
                    </a:lnTo>
                    <a:lnTo>
                      <a:pt x="1116" y="391"/>
                    </a:lnTo>
                    <a:lnTo>
                      <a:pt x="1119" y="396"/>
                    </a:lnTo>
                    <a:lnTo>
                      <a:pt x="1122" y="399"/>
                    </a:lnTo>
                    <a:lnTo>
                      <a:pt x="1122" y="402"/>
                    </a:lnTo>
                    <a:lnTo>
                      <a:pt x="1124" y="403"/>
                    </a:lnTo>
                    <a:lnTo>
                      <a:pt x="1124" y="409"/>
                    </a:lnTo>
                    <a:lnTo>
                      <a:pt x="1126" y="415"/>
                    </a:lnTo>
                    <a:lnTo>
                      <a:pt x="1124" y="416"/>
                    </a:lnTo>
                    <a:lnTo>
                      <a:pt x="1126" y="416"/>
                    </a:lnTo>
                    <a:lnTo>
                      <a:pt x="1134" y="422"/>
                    </a:lnTo>
                    <a:lnTo>
                      <a:pt x="1134" y="426"/>
                    </a:lnTo>
                    <a:lnTo>
                      <a:pt x="1132" y="432"/>
                    </a:lnTo>
                    <a:lnTo>
                      <a:pt x="1128" y="432"/>
                    </a:lnTo>
                    <a:lnTo>
                      <a:pt x="1126" y="434"/>
                    </a:lnTo>
                    <a:lnTo>
                      <a:pt x="1122" y="434"/>
                    </a:lnTo>
                    <a:lnTo>
                      <a:pt x="1122" y="436"/>
                    </a:lnTo>
                    <a:lnTo>
                      <a:pt x="1118" y="438"/>
                    </a:lnTo>
                    <a:lnTo>
                      <a:pt x="1115" y="438"/>
                    </a:lnTo>
                    <a:lnTo>
                      <a:pt x="1113" y="441"/>
                    </a:lnTo>
                    <a:lnTo>
                      <a:pt x="1111" y="442"/>
                    </a:lnTo>
                    <a:lnTo>
                      <a:pt x="1108" y="441"/>
                    </a:lnTo>
                    <a:lnTo>
                      <a:pt x="1105" y="442"/>
                    </a:lnTo>
                    <a:lnTo>
                      <a:pt x="1100" y="439"/>
                    </a:lnTo>
                    <a:lnTo>
                      <a:pt x="1097" y="442"/>
                    </a:lnTo>
                    <a:lnTo>
                      <a:pt x="1086" y="442"/>
                    </a:lnTo>
                    <a:lnTo>
                      <a:pt x="1083" y="444"/>
                    </a:lnTo>
                    <a:lnTo>
                      <a:pt x="1076" y="447"/>
                    </a:lnTo>
                    <a:lnTo>
                      <a:pt x="1074" y="449"/>
                    </a:lnTo>
                    <a:lnTo>
                      <a:pt x="1070" y="454"/>
                    </a:lnTo>
                    <a:lnTo>
                      <a:pt x="1057" y="454"/>
                    </a:lnTo>
                    <a:lnTo>
                      <a:pt x="1050" y="449"/>
                    </a:lnTo>
                    <a:lnTo>
                      <a:pt x="1038" y="449"/>
                    </a:lnTo>
                    <a:lnTo>
                      <a:pt x="1021" y="447"/>
                    </a:lnTo>
                    <a:lnTo>
                      <a:pt x="1016" y="449"/>
                    </a:lnTo>
                    <a:lnTo>
                      <a:pt x="1012" y="448"/>
                    </a:lnTo>
                    <a:lnTo>
                      <a:pt x="1009" y="451"/>
                    </a:lnTo>
                    <a:lnTo>
                      <a:pt x="1003" y="458"/>
                    </a:lnTo>
                    <a:lnTo>
                      <a:pt x="996" y="463"/>
                    </a:lnTo>
                    <a:lnTo>
                      <a:pt x="993" y="463"/>
                    </a:lnTo>
                    <a:lnTo>
                      <a:pt x="990" y="461"/>
                    </a:lnTo>
                    <a:lnTo>
                      <a:pt x="989" y="461"/>
                    </a:lnTo>
                    <a:lnTo>
                      <a:pt x="976" y="464"/>
                    </a:lnTo>
                    <a:lnTo>
                      <a:pt x="968" y="468"/>
                    </a:lnTo>
                    <a:lnTo>
                      <a:pt x="966" y="468"/>
                    </a:lnTo>
                    <a:lnTo>
                      <a:pt x="966" y="464"/>
                    </a:lnTo>
                    <a:lnTo>
                      <a:pt x="964" y="461"/>
                    </a:lnTo>
                    <a:lnTo>
                      <a:pt x="958" y="461"/>
                    </a:lnTo>
                    <a:lnTo>
                      <a:pt x="958" y="460"/>
                    </a:lnTo>
                    <a:lnTo>
                      <a:pt x="960" y="457"/>
                    </a:lnTo>
                    <a:lnTo>
                      <a:pt x="960" y="455"/>
                    </a:lnTo>
                    <a:lnTo>
                      <a:pt x="957" y="451"/>
                    </a:lnTo>
                    <a:lnTo>
                      <a:pt x="950" y="444"/>
                    </a:lnTo>
                    <a:lnTo>
                      <a:pt x="932" y="429"/>
                    </a:lnTo>
                    <a:lnTo>
                      <a:pt x="922" y="425"/>
                    </a:lnTo>
                    <a:lnTo>
                      <a:pt x="918" y="425"/>
                    </a:lnTo>
                    <a:lnTo>
                      <a:pt x="909" y="419"/>
                    </a:lnTo>
                    <a:lnTo>
                      <a:pt x="892" y="413"/>
                    </a:lnTo>
                    <a:lnTo>
                      <a:pt x="880" y="413"/>
                    </a:lnTo>
                    <a:lnTo>
                      <a:pt x="871" y="416"/>
                    </a:lnTo>
                    <a:lnTo>
                      <a:pt x="854" y="425"/>
                    </a:lnTo>
                    <a:lnTo>
                      <a:pt x="850" y="428"/>
                    </a:lnTo>
                    <a:lnTo>
                      <a:pt x="848" y="432"/>
                    </a:lnTo>
                    <a:lnTo>
                      <a:pt x="845" y="429"/>
                    </a:lnTo>
                    <a:lnTo>
                      <a:pt x="835" y="442"/>
                    </a:lnTo>
                    <a:lnTo>
                      <a:pt x="829" y="449"/>
                    </a:lnTo>
                    <a:lnTo>
                      <a:pt x="828" y="458"/>
                    </a:lnTo>
                    <a:lnTo>
                      <a:pt x="831" y="458"/>
                    </a:lnTo>
                    <a:lnTo>
                      <a:pt x="831" y="460"/>
                    </a:lnTo>
                    <a:lnTo>
                      <a:pt x="832" y="461"/>
                    </a:lnTo>
                    <a:lnTo>
                      <a:pt x="832" y="463"/>
                    </a:lnTo>
                    <a:lnTo>
                      <a:pt x="839" y="464"/>
                    </a:lnTo>
                    <a:lnTo>
                      <a:pt x="842" y="464"/>
                    </a:lnTo>
                    <a:lnTo>
                      <a:pt x="842" y="467"/>
                    </a:lnTo>
                    <a:lnTo>
                      <a:pt x="835" y="471"/>
                    </a:lnTo>
                    <a:lnTo>
                      <a:pt x="834" y="471"/>
                    </a:lnTo>
                    <a:lnTo>
                      <a:pt x="823" y="476"/>
                    </a:lnTo>
                    <a:lnTo>
                      <a:pt x="823" y="483"/>
                    </a:lnTo>
                    <a:lnTo>
                      <a:pt x="828" y="489"/>
                    </a:lnTo>
                    <a:lnTo>
                      <a:pt x="832" y="489"/>
                    </a:lnTo>
                    <a:lnTo>
                      <a:pt x="831" y="492"/>
                    </a:lnTo>
                    <a:lnTo>
                      <a:pt x="826" y="489"/>
                    </a:lnTo>
                    <a:lnTo>
                      <a:pt x="823" y="489"/>
                    </a:lnTo>
                    <a:lnTo>
                      <a:pt x="823" y="487"/>
                    </a:lnTo>
                    <a:lnTo>
                      <a:pt x="819" y="486"/>
                    </a:lnTo>
                    <a:lnTo>
                      <a:pt x="815" y="486"/>
                    </a:lnTo>
                    <a:lnTo>
                      <a:pt x="812" y="483"/>
                    </a:lnTo>
                    <a:lnTo>
                      <a:pt x="808" y="483"/>
                    </a:lnTo>
                    <a:lnTo>
                      <a:pt x="806" y="484"/>
                    </a:lnTo>
                    <a:lnTo>
                      <a:pt x="799" y="484"/>
                    </a:lnTo>
                    <a:lnTo>
                      <a:pt x="792" y="486"/>
                    </a:lnTo>
                    <a:lnTo>
                      <a:pt x="790" y="486"/>
                    </a:lnTo>
                    <a:lnTo>
                      <a:pt x="790" y="490"/>
                    </a:lnTo>
                    <a:lnTo>
                      <a:pt x="792" y="497"/>
                    </a:lnTo>
                    <a:lnTo>
                      <a:pt x="790" y="496"/>
                    </a:lnTo>
                    <a:lnTo>
                      <a:pt x="790" y="503"/>
                    </a:lnTo>
                    <a:lnTo>
                      <a:pt x="783" y="505"/>
                    </a:lnTo>
                    <a:lnTo>
                      <a:pt x="776" y="507"/>
                    </a:lnTo>
                    <a:lnTo>
                      <a:pt x="771" y="506"/>
                    </a:lnTo>
                    <a:lnTo>
                      <a:pt x="771" y="509"/>
                    </a:lnTo>
                    <a:lnTo>
                      <a:pt x="767" y="509"/>
                    </a:lnTo>
                    <a:lnTo>
                      <a:pt x="766" y="510"/>
                    </a:lnTo>
                    <a:lnTo>
                      <a:pt x="763" y="513"/>
                    </a:lnTo>
                    <a:lnTo>
                      <a:pt x="760" y="523"/>
                    </a:lnTo>
                    <a:lnTo>
                      <a:pt x="758" y="528"/>
                    </a:lnTo>
                    <a:lnTo>
                      <a:pt x="755" y="538"/>
                    </a:lnTo>
                    <a:lnTo>
                      <a:pt x="757" y="539"/>
                    </a:lnTo>
                    <a:lnTo>
                      <a:pt x="755" y="542"/>
                    </a:lnTo>
                    <a:lnTo>
                      <a:pt x="751" y="547"/>
                    </a:lnTo>
                    <a:lnTo>
                      <a:pt x="747" y="548"/>
                    </a:lnTo>
                    <a:lnTo>
                      <a:pt x="745" y="552"/>
                    </a:lnTo>
                    <a:lnTo>
                      <a:pt x="738" y="552"/>
                    </a:lnTo>
                    <a:lnTo>
                      <a:pt x="735" y="549"/>
                    </a:lnTo>
                    <a:lnTo>
                      <a:pt x="732" y="549"/>
                    </a:lnTo>
                    <a:lnTo>
                      <a:pt x="732" y="544"/>
                    </a:lnTo>
                    <a:lnTo>
                      <a:pt x="728" y="541"/>
                    </a:lnTo>
                    <a:lnTo>
                      <a:pt x="725" y="539"/>
                    </a:lnTo>
                    <a:lnTo>
                      <a:pt x="716" y="539"/>
                    </a:lnTo>
                    <a:lnTo>
                      <a:pt x="715" y="538"/>
                    </a:lnTo>
                    <a:lnTo>
                      <a:pt x="706" y="534"/>
                    </a:lnTo>
                    <a:lnTo>
                      <a:pt x="705" y="534"/>
                    </a:lnTo>
                    <a:lnTo>
                      <a:pt x="697" y="539"/>
                    </a:lnTo>
                    <a:lnTo>
                      <a:pt x="693" y="539"/>
                    </a:lnTo>
                    <a:lnTo>
                      <a:pt x="693" y="544"/>
                    </a:lnTo>
                    <a:lnTo>
                      <a:pt x="690" y="542"/>
                    </a:lnTo>
                    <a:lnTo>
                      <a:pt x="687" y="544"/>
                    </a:lnTo>
                    <a:lnTo>
                      <a:pt x="683" y="542"/>
                    </a:lnTo>
                    <a:lnTo>
                      <a:pt x="681" y="542"/>
                    </a:lnTo>
                    <a:lnTo>
                      <a:pt x="677" y="544"/>
                    </a:lnTo>
                    <a:lnTo>
                      <a:pt x="655" y="544"/>
                    </a:lnTo>
                    <a:lnTo>
                      <a:pt x="648" y="547"/>
                    </a:lnTo>
                    <a:lnTo>
                      <a:pt x="645" y="548"/>
                    </a:lnTo>
                    <a:lnTo>
                      <a:pt x="641" y="547"/>
                    </a:lnTo>
                    <a:lnTo>
                      <a:pt x="632" y="552"/>
                    </a:lnTo>
                    <a:lnTo>
                      <a:pt x="623" y="558"/>
                    </a:lnTo>
                    <a:lnTo>
                      <a:pt x="618" y="558"/>
                    </a:lnTo>
                    <a:lnTo>
                      <a:pt x="615" y="560"/>
                    </a:lnTo>
                    <a:lnTo>
                      <a:pt x="609" y="564"/>
                    </a:lnTo>
                    <a:lnTo>
                      <a:pt x="603" y="567"/>
                    </a:lnTo>
                    <a:lnTo>
                      <a:pt x="600" y="568"/>
                    </a:lnTo>
                    <a:lnTo>
                      <a:pt x="597" y="571"/>
                    </a:lnTo>
                    <a:lnTo>
                      <a:pt x="593" y="571"/>
                    </a:lnTo>
                    <a:lnTo>
                      <a:pt x="589" y="573"/>
                    </a:lnTo>
                    <a:lnTo>
                      <a:pt x="586" y="578"/>
                    </a:lnTo>
                    <a:lnTo>
                      <a:pt x="577" y="581"/>
                    </a:lnTo>
                    <a:lnTo>
                      <a:pt x="570" y="586"/>
                    </a:lnTo>
                    <a:lnTo>
                      <a:pt x="564" y="590"/>
                    </a:lnTo>
                    <a:lnTo>
                      <a:pt x="563" y="592"/>
                    </a:lnTo>
                    <a:lnTo>
                      <a:pt x="552" y="605"/>
                    </a:lnTo>
                    <a:lnTo>
                      <a:pt x="551" y="612"/>
                    </a:lnTo>
                    <a:lnTo>
                      <a:pt x="548" y="622"/>
                    </a:lnTo>
                    <a:lnTo>
                      <a:pt x="542" y="623"/>
                    </a:lnTo>
                    <a:lnTo>
                      <a:pt x="542" y="629"/>
                    </a:lnTo>
                    <a:lnTo>
                      <a:pt x="541" y="635"/>
                    </a:lnTo>
                    <a:lnTo>
                      <a:pt x="541" y="638"/>
                    </a:lnTo>
                    <a:lnTo>
                      <a:pt x="536" y="638"/>
                    </a:lnTo>
                    <a:lnTo>
                      <a:pt x="536" y="641"/>
                    </a:lnTo>
                    <a:lnTo>
                      <a:pt x="534" y="647"/>
                    </a:lnTo>
                    <a:lnTo>
                      <a:pt x="534" y="648"/>
                    </a:lnTo>
                    <a:lnTo>
                      <a:pt x="535" y="651"/>
                    </a:lnTo>
                    <a:lnTo>
                      <a:pt x="535" y="657"/>
                    </a:lnTo>
                    <a:lnTo>
                      <a:pt x="534" y="660"/>
                    </a:lnTo>
                    <a:lnTo>
                      <a:pt x="531" y="657"/>
                    </a:lnTo>
                    <a:lnTo>
                      <a:pt x="528" y="655"/>
                    </a:lnTo>
                    <a:lnTo>
                      <a:pt x="526" y="655"/>
                    </a:lnTo>
                    <a:lnTo>
                      <a:pt x="522" y="657"/>
                    </a:lnTo>
                    <a:lnTo>
                      <a:pt x="521" y="658"/>
                    </a:lnTo>
                    <a:lnTo>
                      <a:pt x="518" y="658"/>
                    </a:lnTo>
                    <a:lnTo>
                      <a:pt x="516" y="663"/>
                    </a:lnTo>
                    <a:lnTo>
                      <a:pt x="516" y="658"/>
                    </a:lnTo>
                    <a:lnTo>
                      <a:pt x="513" y="663"/>
                    </a:lnTo>
                    <a:lnTo>
                      <a:pt x="513" y="667"/>
                    </a:lnTo>
                    <a:lnTo>
                      <a:pt x="512" y="671"/>
                    </a:lnTo>
                    <a:lnTo>
                      <a:pt x="512" y="673"/>
                    </a:lnTo>
                    <a:lnTo>
                      <a:pt x="506" y="673"/>
                    </a:lnTo>
                    <a:lnTo>
                      <a:pt x="500" y="676"/>
                    </a:lnTo>
                    <a:lnTo>
                      <a:pt x="497" y="676"/>
                    </a:lnTo>
                    <a:lnTo>
                      <a:pt x="492" y="677"/>
                    </a:lnTo>
                    <a:lnTo>
                      <a:pt x="487" y="683"/>
                    </a:lnTo>
                    <a:lnTo>
                      <a:pt x="481" y="689"/>
                    </a:lnTo>
                    <a:lnTo>
                      <a:pt x="477" y="699"/>
                    </a:lnTo>
                    <a:lnTo>
                      <a:pt x="479" y="702"/>
                    </a:lnTo>
                    <a:lnTo>
                      <a:pt x="476" y="705"/>
                    </a:lnTo>
                    <a:lnTo>
                      <a:pt x="467" y="705"/>
                    </a:lnTo>
                    <a:lnTo>
                      <a:pt x="464" y="708"/>
                    </a:lnTo>
                    <a:lnTo>
                      <a:pt x="458" y="708"/>
                    </a:lnTo>
                    <a:lnTo>
                      <a:pt x="454" y="709"/>
                    </a:lnTo>
                    <a:lnTo>
                      <a:pt x="452" y="713"/>
                    </a:lnTo>
                    <a:lnTo>
                      <a:pt x="448" y="713"/>
                    </a:lnTo>
                    <a:lnTo>
                      <a:pt x="445" y="712"/>
                    </a:lnTo>
                    <a:lnTo>
                      <a:pt x="444" y="713"/>
                    </a:lnTo>
                    <a:lnTo>
                      <a:pt x="435" y="716"/>
                    </a:lnTo>
                    <a:lnTo>
                      <a:pt x="434" y="721"/>
                    </a:lnTo>
                    <a:lnTo>
                      <a:pt x="425" y="721"/>
                    </a:lnTo>
                    <a:lnTo>
                      <a:pt x="422" y="718"/>
                    </a:lnTo>
                    <a:lnTo>
                      <a:pt x="412" y="716"/>
                    </a:lnTo>
                    <a:lnTo>
                      <a:pt x="403" y="716"/>
                    </a:lnTo>
                    <a:lnTo>
                      <a:pt x="400" y="713"/>
                    </a:lnTo>
                    <a:lnTo>
                      <a:pt x="392" y="718"/>
                    </a:lnTo>
                    <a:lnTo>
                      <a:pt x="386" y="718"/>
                    </a:lnTo>
                    <a:lnTo>
                      <a:pt x="386" y="721"/>
                    </a:lnTo>
                    <a:lnTo>
                      <a:pt x="383" y="721"/>
                    </a:lnTo>
                    <a:lnTo>
                      <a:pt x="377" y="722"/>
                    </a:lnTo>
                    <a:lnTo>
                      <a:pt x="381" y="718"/>
                    </a:lnTo>
                    <a:lnTo>
                      <a:pt x="383" y="718"/>
                    </a:lnTo>
                    <a:lnTo>
                      <a:pt x="386" y="715"/>
                    </a:lnTo>
                    <a:lnTo>
                      <a:pt x="387" y="715"/>
                    </a:lnTo>
                    <a:lnTo>
                      <a:pt x="394" y="710"/>
                    </a:lnTo>
                    <a:lnTo>
                      <a:pt x="400" y="710"/>
                    </a:lnTo>
                    <a:lnTo>
                      <a:pt x="405" y="709"/>
                    </a:lnTo>
                    <a:lnTo>
                      <a:pt x="406" y="706"/>
                    </a:lnTo>
                    <a:lnTo>
                      <a:pt x="413" y="706"/>
                    </a:lnTo>
                    <a:lnTo>
                      <a:pt x="415" y="705"/>
                    </a:lnTo>
                    <a:lnTo>
                      <a:pt x="418" y="705"/>
                    </a:lnTo>
                    <a:lnTo>
                      <a:pt x="418" y="699"/>
                    </a:lnTo>
                    <a:lnTo>
                      <a:pt x="415" y="693"/>
                    </a:lnTo>
                    <a:lnTo>
                      <a:pt x="412" y="687"/>
                    </a:lnTo>
                    <a:lnTo>
                      <a:pt x="409" y="683"/>
                    </a:lnTo>
                    <a:lnTo>
                      <a:pt x="409" y="674"/>
                    </a:lnTo>
                    <a:lnTo>
                      <a:pt x="407" y="677"/>
                    </a:lnTo>
                    <a:lnTo>
                      <a:pt x="405" y="674"/>
                    </a:lnTo>
                    <a:lnTo>
                      <a:pt x="402" y="670"/>
                    </a:lnTo>
                    <a:lnTo>
                      <a:pt x="402" y="664"/>
                    </a:lnTo>
                    <a:lnTo>
                      <a:pt x="400" y="664"/>
                    </a:lnTo>
                    <a:lnTo>
                      <a:pt x="400" y="667"/>
                    </a:lnTo>
                    <a:lnTo>
                      <a:pt x="394" y="668"/>
                    </a:lnTo>
                    <a:lnTo>
                      <a:pt x="392" y="668"/>
                    </a:lnTo>
                    <a:lnTo>
                      <a:pt x="392" y="670"/>
                    </a:lnTo>
                    <a:lnTo>
                      <a:pt x="387" y="670"/>
                    </a:lnTo>
                    <a:lnTo>
                      <a:pt x="386" y="673"/>
                    </a:lnTo>
                    <a:lnTo>
                      <a:pt x="381" y="676"/>
                    </a:lnTo>
                    <a:lnTo>
                      <a:pt x="381" y="679"/>
                    </a:lnTo>
                    <a:lnTo>
                      <a:pt x="377" y="676"/>
                    </a:lnTo>
                    <a:lnTo>
                      <a:pt x="373" y="674"/>
                    </a:lnTo>
                    <a:lnTo>
                      <a:pt x="371" y="671"/>
                    </a:lnTo>
                    <a:lnTo>
                      <a:pt x="367" y="670"/>
                    </a:lnTo>
                    <a:lnTo>
                      <a:pt x="357" y="670"/>
                    </a:lnTo>
                    <a:lnTo>
                      <a:pt x="355" y="667"/>
                    </a:lnTo>
                    <a:lnTo>
                      <a:pt x="360" y="663"/>
                    </a:lnTo>
                    <a:lnTo>
                      <a:pt x="355" y="663"/>
                    </a:lnTo>
                    <a:lnTo>
                      <a:pt x="355" y="660"/>
                    </a:lnTo>
                    <a:lnTo>
                      <a:pt x="354" y="660"/>
                    </a:lnTo>
                    <a:lnTo>
                      <a:pt x="355" y="658"/>
                    </a:lnTo>
                    <a:lnTo>
                      <a:pt x="355" y="655"/>
                    </a:lnTo>
                    <a:lnTo>
                      <a:pt x="354" y="655"/>
                    </a:lnTo>
                    <a:lnTo>
                      <a:pt x="351" y="657"/>
                    </a:lnTo>
                    <a:lnTo>
                      <a:pt x="347" y="657"/>
                    </a:lnTo>
                    <a:lnTo>
                      <a:pt x="347" y="655"/>
                    </a:lnTo>
                    <a:lnTo>
                      <a:pt x="344" y="651"/>
                    </a:lnTo>
                    <a:lnTo>
                      <a:pt x="347" y="650"/>
                    </a:lnTo>
                    <a:lnTo>
                      <a:pt x="347" y="647"/>
                    </a:lnTo>
                    <a:lnTo>
                      <a:pt x="344" y="645"/>
                    </a:lnTo>
                    <a:lnTo>
                      <a:pt x="344" y="642"/>
                    </a:lnTo>
                    <a:lnTo>
                      <a:pt x="348" y="636"/>
                    </a:lnTo>
                    <a:lnTo>
                      <a:pt x="348" y="634"/>
                    </a:lnTo>
                    <a:lnTo>
                      <a:pt x="355" y="634"/>
                    </a:lnTo>
                    <a:lnTo>
                      <a:pt x="355" y="636"/>
                    </a:lnTo>
                    <a:lnTo>
                      <a:pt x="361" y="635"/>
                    </a:lnTo>
                    <a:lnTo>
                      <a:pt x="363" y="641"/>
                    </a:lnTo>
                    <a:lnTo>
                      <a:pt x="365" y="641"/>
                    </a:lnTo>
                    <a:lnTo>
                      <a:pt x="365" y="629"/>
                    </a:lnTo>
                    <a:lnTo>
                      <a:pt x="368" y="628"/>
                    </a:lnTo>
                    <a:lnTo>
                      <a:pt x="368" y="618"/>
                    </a:lnTo>
                    <a:lnTo>
                      <a:pt x="370" y="615"/>
                    </a:lnTo>
                    <a:lnTo>
                      <a:pt x="370" y="610"/>
                    </a:lnTo>
                    <a:lnTo>
                      <a:pt x="373" y="606"/>
                    </a:lnTo>
                    <a:lnTo>
                      <a:pt x="373" y="605"/>
                    </a:lnTo>
                    <a:lnTo>
                      <a:pt x="371" y="602"/>
                    </a:lnTo>
                    <a:lnTo>
                      <a:pt x="367" y="602"/>
                    </a:lnTo>
                    <a:lnTo>
                      <a:pt x="364" y="600"/>
                    </a:lnTo>
                    <a:lnTo>
                      <a:pt x="360" y="596"/>
                    </a:lnTo>
                    <a:lnTo>
                      <a:pt x="360" y="594"/>
                    </a:lnTo>
                    <a:lnTo>
                      <a:pt x="354" y="593"/>
                    </a:lnTo>
                    <a:lnTo>
                      <a:pt x="344" y="593"/>
                    </a:lnTo>
                    <a:lnTo>
                      <a:pt x="341" y="596"/>
                    </a:lnTo>
                    <a:lnTo>
                      <a:pt x="339" y="593"/>
                    </a:lnTo>
                    <a:lnTo>
                      <a:pt x="335" y="593"/>
                    </a:lnTo>
                    <a:lnTo>
                      <a:pt x="331" y="596"/>
                    </a:lnTo>
                    <a:lnTo>
                      <a:pt x="329" y="596"/>
                    </a:lnTo>
                    <a:lnTo>
                      <a:pt x="329" y="584"/>
                    </a:lnTo>
                    <a:lnTo>
                      <a:pt x="328" y="580"/>
                    </a:lnTo>
                    <a:lnTo>
                      <a:pt x="329" y="576"/>
                    </a:lnTo>
                    <a:lnTo>
                      <a:pt x="332" y="576"/>
                    </a:lnTo>
                    <a:lnTo>
                      <a:pt x="342" y="574"/>
                    </a:lnTo>
                    <a:lnTo>
                      <a:pt x="347" y="573"/>
                    </a:lnTo>
                    <a:lnTo>
                      <a:pt x="347" y="568"/>
                    </a:lnTo>
                    <a:lnTo>
                      <a:pt x="344" y="565"/>
                    </a:lnTo>
                    <a:lnTo>
                      <a:pt x="342" y="564"/>
                    </a:lnTo>
                    <a:lnTo>
                      <a:pt x="341" y="564"/>
                    </a:lnTo>
                    <a:lnTo>
                      <a:pt x="335" y="561"/>
                    </a:lnTo>
                    <a:lnTo>
                      <a:pt x="331" y="561"/>
                    </a:lnTo>
                    <a:lnTo>
                      <a:pt x="326" y="555"/>
                    </a:lnTo>
                    <a:lnTo>
                      <a:pt x="322" y="555"/>
                    </a:lnTo>
                    <a:lnTo>
                      <a:pt x="319" y="552"/>
                    </a:lnTo>
                    <a:lnTo>
                      <a:pt x="319" y="551"/>
                    </a:lnTo>
                    <a:lnTo>
                      <a:pt x="315" y="539"/>
                    </a:lnTo>
                    <a:lnTo>
                      <a:pt x="318" y="536"/>
                    </a:lnTo>
                    <a:lnTo>
                      <a:pt x="321" y="536"/>
                    </a:lnTo>
                    <a:lnTo>
                      <a:pt x="322" y="531"/>
                    </a:lnTo>
                    <a:lnTo>
                      <a:pt x="325" y="516"/>
                    </a:lnTo>
                    <a:lnTo>
                      <a:pt x="328" y="512"/>
                    </a:lnTo>
                    <a:lnTo>
                      <a:pt x="325" y="503"/>
                    </a:lnTo>
                    <a:lnTo>
                      <a:pt x="325" y="502"/>
                    </a:lnTo>
                    <a:lnTo>
                      <a:pt x="326" y="493"/>
                    </a:lnTo>
                    <a:lnTo>
                      <a:pt x="323" y="487"/>
                    </a:lnTo>
                    <a:lnTo>
                      <a:pt x="323" y="483"/>
                    </a:lnTo>
                    <a:lnTo>
                      <a:pt x="326" y="480"/>
                    </a:lnTo>
                    <a:lnTo>
                      <a:pt x="325" y="470"/>
                    </a:lnTo>
                    <a:lnTo>
                      <a:pt x="318" y="457"/>
                    </a:lnTo>
                    <a:lnTo>
                      <a:pt x="309" y="438"/>
                    </a:lnTo>
                    <a:lnTo>
                      <a:pt x="309" y="435"/>
                    </a:lnTo>
                    <a:lnTo>
                      <a:pt x="307" y="435"/>
                    </a:lnTo>
                    <a:lnTo>
                      <a:pt x="302" y="422"/>
                    </a:lnTo>
                    <a:lnTo>
                      <a:pt x="299" y="420"/>
                    </a:lnTo>
                    <a:lnTo>
                      <a:pt x="293" y="413"/>
                    </a:lnTo>
                    <a:lnTo>
                      <a:pt x="290" y="409"/>
                    </a:lnTo>
                    <a:lnTo>
                      <a:pt x="284" y="405"/>
                    </a:lnTo>
                    <a:lnTo>
                      <a:pt x="277" y="400"/>
                    </a:lnTo>
                    <a:lnTo>
                      <a:pt x="273" y="397"/>
                    </a:lnTo>
                    <a:lnTo>
                      <a:pt x="267" y="397"/>
                    </a:lnTo>
                    <a:lnTo>
                      <a:pt x="264" y="399"/>
                    </a:lnTo>
                    <a:lnTo>
                      <a:pt x="264" y="402"/>
                    </a:lnTo>
                    <a:lnTo>
                      <a:pt x="257" y="406"/>
                    </a:lnTo>
                    <a:lnTo>
                      <a:pt x="252" y="405"/>
                    </a:lnTo>
                    <a:lnTo>
                      <a:pt x="247" y="403"/>
                    </a:lnTo>
                    <a:lnTo>
                      <a:pt x="245" y="405"/>
                    </a:lnTo>
                    <a:lnTo>
                      <a:pt x="245" y="409"/>
                    </a:lnTo>
                    <a:lnTo>
                      <a:pt x="241" y="412"/>
                    </a:lnTo>
                    <a:lnTo>
                      <a:pt x="236" y="413"/>
                    </a:lnTo>
                    <a:lnTo>
                      <a:pt x="235" y="413"/>
                    </a:lnTo>
                    <a:lnTo>
                      <a:pt x="234" y="412"/>
                    </a:lnTo>
                    <a:lnTo>
                      <a:pt x="229" y="409"/>
                    </a:lnTo>
                    <a:lnTo>
                      <a:pt x="226" y="405"/>
                    </a:lnTo>
                    <a:lnTo>
                      <a:pt x="220" y="400"/>
                    </a:lnTo>
                    <a:lnTo>
                      <a:pt x="213" y="400"/>
                    </a:lnTo>
                    <a:lnTo>
                      <a:pt x="209" y="399"/>
                    </a:lnTo>
                    <a:lnTo>
                      <a:pt x="206" y="396"/>
                    </a:lnTo>
                    <a:lnTo>
                      <a:pt x="205" y="394"/>
                    </a:lnTo>
                    <a:lnTo>
                      <a:pt x="202" y="394"/>
                    </a:lnTo>
                    <a:lnTo>
                      <a:pt x="200" y="393"/>
                    </a:lnTo>
                    <a:lnTo>
                      <a:pt x="200" y="389"/>
                    </a:lnTo>
                    <a:lnTo>
                      <a:pt x="197" y="387"/>
                    </a:lnTo>
                    <a:lnTo>
                      <a:pt x="189" y="383"/>
                    </a:lnTo>
                    <a:lnTo>
                      <a:pt x="187" y="378"/>
                    </a:lnTo>
                    <a:lnTo>
                      <a:pt x="184" y="374"/>
                    </a:lnTo>
                    <a:lnTo>
                      <a:pt x="176" y="364"/>
                    </a:lnTo>
                    <a:lnTo>
                      <a:pt x="164" y="358"/>
                    </a:lnTo>
                    <a:lnTo>
                      <a:pt x="160" y="354"/>
                    </a:lnTo>
                    <a:lnTo>
                      <a:pt x="157" y="352"/>
                    </a:lnTo>
                    <a:lnTo>
                      <a:pt x="155" y="349"/>
                    </a:lnTo>
                    <a:lnTo>
                      <a:pt x="155" y="347"/>
                    </a:lnTo>
                    <a:lnTo>
                      <a:pt x="157" y="347"/>
                    </a:lnTo>
                    <a:lnTo>
                      <a:pt x="163" y="352"/>
                    </a:lnTo>
                    <a:lnTo>
                      <a:pt x="164" y="352"/>
                    </a:lnTo>
                    <a:lnTo>
                      <a:pt x="164" y="347"/>
                    </a:lnTo>
                    <a:lnTo>
                      <a:pt x="167" y="347"/>
                    </a:lnTo>
                    <a:lnTo>
                      <a:pt x="164" y="342"/>
                    </a:lnTo>
                    <a:lnTo>
                      <a:pt x="168" y="342"/>
                    </a:lnTo>
                    <a:lnTo>
                      <a:pt x="173" y="339"/>
                    </a:lnTo>
                    <a:lnTo>
                      <a:pt x="174" y="342"/>
                    </a:lnTo>
                    <a:lnTo>
                      <a:pt x="174" y="339"/>
                    </a:lnTo>
                    <a:lnTo>
                      <a:pt x="177" y="339"/>
                    </a:lnTo>
                    <a:lnTo>
                      <a:pt x="177" y="338"/>
                    </a:lnTo>
                    <a:lnTo>
                      <a:pt x="168" y="338"/>
                    </a:lnTo>
                    <a:lnTo>
                      <a:pt x="173" y="335"/>
                    </a:lnTo>
                    <a:lnTo>
                      <a:pt x="173" y="333"/>
                    </a:lnTo>
                    <a:lnTo>
                      <a:pt x="174" y="331"/>
                    </a:lnTo>
                    <a:lnTo>
                      <a:pt x="174" y="329"/>
                    </a:lnTo>
                    <a:lnTo>
                      <a:pt x="181" y="329"/>
                    </a:lnTo>
                    <a:lnTo>
                      <a:pt x="184" y="331"/>
                    </a:lnTo>
                    <a:lnTo>
                      <a:pt x="184" y="325"/>
                    </a:lnTo>
                    <a:lnTo>
                      <a:pt x="189" y="325"/>
                    </a:lnTo>
                    <a:lnTo>
                      <a:pt x="189" y="323"/>
                    </a:lnTo>
                    <a:lnTo>
                      <a:pt x="190" y="320"/>
                    </a:lnTo>
                    <a:lnTo>
                      <a:pt x="190" y="323"/>
                    </a:lnTo>
                    <a:lnTo>
                      <a:pt x="196" y="320"/>
                    </a:lnTo>
                    <a:lnTo>
                      <a:pt x="194" y="320"/>
                    </a:lnTo>
                    <a:lnTo>
                      <a:pt x="190" y="319"/>
                    </a:lnTo>
                    <a:lnTo>
                      <a:pt x="196" y="315"/>
                    </a:lnTo>
                    <a:lnTo>
                      <a:pt x="199" y="315"/>
                    </a:lnTo>
                    <a:lnTo>
                      <a:pt x="200" y="312"/>
                    </a:lnTo>
                    <a:lnTo>
                      <a:pt x="203" y="309"/>
                    </a:lnTo>
                    <a:lnTo>
                      <a:pt x="203" y="304"/>
                    </a:lnTo>
                    <a:lnTo>
                      <a:pt x="206" y="307"/>
                    </a:lnTo>
                    <a:lnTo>
                      <a:pt x="210" y="303"/>
                    </a:lnTo>
                    <a:lnTo>
                      <a:pt x="210" y="302"/>
                    </a:lnTo>
                    <a:lnTo>
                      <a:pt x="213" y="299"/>
                    </a:lnTo>
                    <a:lnTo>
                      <a:pt x="216" y="299"/>
                    </a:lnTo>
                    <a:lnTo>
                      <a:pt x="218" y="297"/>
                    </a:lnTo>
                    <a:lnTo>
                      <a:pt x="222" y="297"/>
                    </a:lnTo>
                    <a:lnTo>
                      <a:pt x="222" y="293"/>
                    </a:lnTo>
                    <a:lnTo>
                      <a:pt x="226" y="290"/>
                    </a:lnTo>
                    <a:lnTo>
                      <a:pt x="229" y="289"/>
                    </a:lnTo>
                    <a:lnTo>
                      <a:pt x="226" y="283"/>
                    </a:lnTo>
                    <a:lnTo>
                      <a:pt x="226" y="289"/>
                    </a:lnTo>
                    <a:lnTo>
                      <a:pt x="220" y="293"/>
                    </a:lnTo>
                    <a:lnTo>
                      <a:pt x="218" y="294"/>
                    </a:lnTo>
                    <a:lnTo>
                      <a:pt x="216" y="294"/>
                    </a:lnTo>
                    <a:lnTo>
                      <a:pt x="216" y="297"/>
                    </a:lnTo>
                    <a:lnTo>
                      <a:pt x="210" y="297"/>
                    </a:lnTo>
                    <a:lnTo>
                      <a:pt x="207" y="300"/>
                    </a:lnTo>
                    <a:lnTo>
                      <a:pt x="207" y="302"/>
                    </a:lnTo>
                    <a:lnTo>
                      <a:pt x="200" y="302"/>
                    </a:lnTo>
                    <a:lnTo>
                      <a:pt x="200" y="310"/>
                    </a:lnTo>
                    <a:lnTo>
                      <a:pt x="199" y="312"/>
                    </a:lnTo>
                    <a:lnTo>
                      <a:pt x="196" y="310"/>
                    </a:lnTo>
                    <a:lnTo>
                      <a:pt x="194" y="312"/>
                    </a:lnTo>
                    <a:lnTo>
                      <a:pt x="194" y="315"/>
                    </a:lnTo>
                    <a:lnTo>
                      <a:pt x="189" y="319"/>
                    </a:lnTo>
                    <a:lnTo>
                      <a:pt x="189" y="316"/>
                    </a:lnTo>
                    <a:lnTo>
                      <a:pt x="186" y="319"/>
                    </a:lnTo>
                    <a:lnTo>
                      <a:pt x="184" y="320"/>
                    </a:lnTo>
                    <a:lnTo>
                      <a:pt x="181" y="323"/>
                    </a:lnTo>
                    <a:lnTo>
                      <a:pt x="181" y="320"/>
                    </a:lnTo>
                    <a:lnTo>
                      <a:pt x="178" y="323"/>
                    </a:lnTo>
                    <a:lnTo>
                      <a:pt x="178" y="320"/>
                    </a:lnTo>
                    <a:lnTo>
                      <a:pt x="177" y="320"/>
                    </a:lnTo>
                    <a:lnTo>
                      <a:pt x="177" y="323"/>
                    </a:lnTo>
                    <a:lnTo>
                      <a:pt x="174" y="323"/>
                    </a:lnTo>
                    <a:lnTo>
                      <a:pt x="173" y="325"/>
                    </a:lnTo>
                    <a:lnTo>
                      <a:pt x="168" y="325"/>
                    </a:lnTo>
                    <a:lnTo>
                      <a:pt x="168" y="331"/>
                    </a:lnTo>
                    <a:lnTo>
                      <a:pt x="160" y="331"/>
                    </a:lnTo>
                    <a:lnTo>
                      <a:pt x="160" y="333"/>
                    </a:lnTo>
                    <a:lnTo>
                      <a:pt x="155" y="338"/>
                    </a:lnTo>
                    <a:lnTo>
                      <a:pt x="155" y="339"/>
                    </a:lnTo>
                    <a:lnTo>
                      <a:pt x="152" y="339"/>
                    </a:lnTo>
                    <a:lnTo>
                      <a:pt x="152" y="336"/>
                    </a:lnTo>
                    <a:lnTo>
                      <a:pt x="148" y="336"/>
                    </a:lnTo>
                    <a:lnTo>
                      <a:pt x="148" y="338"/>
                    </a:lnTo>
                    <a:lnTo>
                      <a:pt x="147" y="338"/>
                    </a:lnTo>
                    <a:lnTo>
                      <a:pt x="144" y="336"/>
                    </a:lnTo>
                    <a:lnTo>
                      <a:pt x="139" y="336"/>
                    </a:lnTo>
                    <a:lnTo>
                      <a:pt x="139" y="338"/>
                    </a:lnTo>
                    <a:lnTo>
                      <a:pt x="144" y="341"/>
                    </a:lnTo>
                    <a:lnTo>
                      <a:pt x="148" y="344"/>
                    </a:lnTo>
                    <a:lnTo>
                      <a:pt x="152" y="344"/>
                    </a:lnTo>
                    <a:lnTo>
                      <a:pt x="152" y="347"/>
                    </a:lnTo>
                    <a:lnTo>
                      <a:pt x="148" y="347"/>
                    </a:lnTo>
                    <a:lnTo>
                      <a:pt x="142" y="342"/>
                    </a:lnTo>
                    <a:lnTo>
                      <a:pt x="136" y="338"/>
                    </a:lnTo>
                    <a:lnTo>
                      <a:pt x="135" y="338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3" y="333"/>
                    </a:lnTo>
                    <a:lnTo>
                      <a:pt x="102" y="333"/>
                    </a:lnTo>
                    <a:lnTo>
                      <a:pt x="94" y="335"/>
                    </a:lnTo>
                    <a:lnTo>
                      <a:pt x="81" y="335"/>
                    </a:lnTo>
                    <a:lnTo>
                      <a:pt x="80" y="336"/>
                    </a:lnTo>
                    <a:lnTo>
                      <a:pt x="77" y="339"/>
                    </a:lnTo>
                    <a:lnTo>
                      <a:pt x="73" y="339"/>
                    </a:lnTo>
                    <a:lnTo>
                      <a:pt x="70" y="341"/>
                    </a:lnTo>
                    <a:lnTo>
                      <a:pt x="68" y="342"/>
                    </a:lnTo>
                    <a:lnTo>
                      <a:pt x="64" y="345"/>
                    </a:lnTo>
                    <a:lnTo>
                      <a:pt x="61" y="345"/>
                    </a:lnTo>
                    <a:lnTo>
                      <a:pt x="60" y="351"/>
                    </a:lnTo>
                    <a:lnTo>
                      <a:pt x="57" y="352"/>
                    </a:lnTo>
                    <a:lnTo>
                      <a:pt x="52" y="355"/>
                    </a:lnTo>
                    <a:lnTo>
                      <a:pt x="49" y="355"/>
                    </a:lnTo>
                    <a:lnTo>
                      <a:pt x="48" y="352"/>
                    </a:lnTo>
                    <a:lnTo>
                      <a:pt x="41" y="352"/>
                    </a:lnTo>
                    <a:lnTo>
                      <a:pt x="41" y="351"/>
                    </a:lnTo>
                    <a:lnTo>
                      <a:pt x="39" y="351"/>
                    </a:lnTo>
                    <a:lnTo>
                      <a:pt x="36" y="347"/>
                    </a:lnTo>
                    <a:lnTo>
                      <a:pt x="35" y="351"/>
                    </a:lnTo>
                    <a:lnTo>
                      <a:pt x="29" y="347"/>
                    </a:lnTo>
                    <a:lnTo>
                      <a:pt x="28" y="345"/>
                    </a:lnTo>
                    <a:lnTo>
                      <a:pt x="18" y="345"/>
                    </a:lnTo>
                    <a:lnTo>
                      <a:pt x="15" y="342"/>
                    </a:lnTo>
                    <a:lnTo>
                      <a:pt x="10" y="342"/>
                    </a:lnTo>
                    <a:lnTo>
                      <a:pt x="6" y="341"/>
                    </a:lnTo>
                    <a:lnTo>
                      <a:pt x="10" y="336"/>
                    </a:lnTo>
                    <a:lnTo>
                      <a:pt x="13" y="333"/>
                    </a:lnTo>
                    <a:lnTo>
                      <a:pt x="13" y="332"/>
                    </a:lnTo>
                    <a:lnTo>
                      <a:pt x="10" y="329"/>
                    </a:lnTo>
                    <a:lnTo>
                      <a:pt x="10" y="328"/>
                    </a:lnTo>
                    <a:lnTo>
                      <a:pt x="6" y="329"/>
                    </a:lnTo>
                    <a:lnTo>
                      <a:pt x="5" y="328"/>
                    </a:lnTo>
                    <a:lnTo>
                      <a:pt x="0" y="328"/>
                    </a:lnTo>
                    <a:lnTo>
                      <a:pt x="0" y="323"/>
                    </a:lnTo>
                    <a:lnTo>
                      <a:pt x="5" y="319"/>
                    </a:lnTo>
                    <a:lnTo>
                      <a:pt x="6" y="318"/>
                    </a:lnTo>
                    <a:lnTo>
                      <a:pt x="6" y="315"/>
                    </a:lnTo>
                    <a:lnTo>
                      <a:pt x="9" y="313"/>
                    </a:lnTo>
                    <a:lnTo>
                      <a:pt x="16" y="309"/>
                    </a:lnTo>
                    <a:lnTo>
                      <a:pt x="18" y="303"/>
                    </a:lnTo>
                    <a:lnTo>
                      <a:pt x="20" y="303"/>
                    </a:lnTo>
                    <a:lnTo>
                      <a:pt x="20" y="299"/>
                    </a:lnTo>
                    <a:lnTo>
                      <a:pt x="22" y="299"/>
                    </a:lnTo>
                    <a:lnTo>
                      <a:pt x="22" y="297"/>
                    </a:lnTo>
                    <a:lnTo>
                      <a:pt x="34" y="293"/>
                    </a:lnTo>
                    <a:lnTo>
                      <a:pt x="34" y="290"/>
                    </a:lnTo>
                    <a:lnTo>
                      <a:pt x="35" y="290"/>
                    </a:lnTo>
                    <a:lnTo>
                      <a:pt x="39" y="284"/>
                    </a:lnTo>
                    <a:lnTo>
                      <a:pt x="42" y="284"/>
                    </a:lnTo>
                    <a:lnTo>
                      <a:pt x="47" y="287"/>
                    </a:lnTo>
                    <a:lnTo>
                      <a:pt x="47" y="283"/>
                    </a:lnTo>
                    <a:lnTo>
                      <a:pt x="48" y="281"/>
                    </a:lnTo>
                    <a:lnTo>
                      <a:pt x="51" y="278"/>
                    </a:lnTo>
                    <a:lnTo>
                      <a:pt x="52" y="278"/>
                    </a:lnTo>
                    <a:lnTo>
                      <a:pt x="57" y="277"/>
                    </a:lnTo>
                    <a:lnTo>
                      <a:pt x="64" y="274"/>
                    </a:lnTo>
                    <a:lnTo>
                      <a:pt x="68" y="273"/>
                    </a:lnTo>
                    <a:lnTo>
                      <a:pt x="70" y="270"/>
                    </a:lnTo>
                    <a:lnTo>
                      <a:pt x="73" y="270"/>
                    </a:lnTo>
                    <a:lnTo>
                      <a:pt x="77" y="265"/>
                    </a:lnTo>
                    <a:lnTo>
                      <a:pt x="84" y="262"/>
                    </a:lnTo>
                    <a:lnTo>
                      <a:pt x="86" y="261"/>
                    </a:lnTo>
                    <a:lnTo>
                      <a:pt x="93" y="261"/>
                    </a:lnTo>
                    <a:lnTo>
                      <a:pt x="91" y="258"/>
                    </a:lnTo>
                    <a:lnTo>
                      <a:pt x="97" y="261"/>
                    </a:lnTo>
                    <a:lnTo>
                      <a:pt x="99" y="258"/>
                    </a:lnTo>
                    <a:lnTo>
                      <a:pt x="103" y="261"/>
                    </a:lnTo>
                    <a:lnTo>
                      <a:pt x="106" y="258"/>
                    </a:lnTo>
                    <a:lnTo>
                      <a:pt x="110" y="252"/>
                    </a:lnTo>
                    <a:lnTo>
                      <a:pt x="106" y="252"/>
                    </a:lnTo>
                    <a:lnTo>
                      <a:pt x="106" y="249"/>
                    </a:lnTo>
                    <a:lnTo>
                      <a:pt x="102" y="249"/>
                    </a:lnTo>
                    <a:lnTo>
                      <a:pt x="102" y="248"/>
                    </a:lnTo>
                    <a:lnTo>
                      <a:pt x="109" y="242"/>
                    </a:lnTo>
                    <a:lnTo>
                      <a:pt x="112" y="239"/>
                    </a:lnTo>
                    <a:lnTo>
                      <a:pt x="115" y="239"/>
                    </a:lnTo>
                    <a:lnTo>
                      <a:pt x="116" y="235"/>
                    </a:lnTo>
                    <a:lnTo>
                      <a:pt x="123" y="229"/>
                    </a:lnTo>
                    <a:lnTo>
                      <a:pt x="125" y="226"/>
                    </a:lnTo>
                    <a:lnTo>
                      <a:pt x="136" y="220"/>
                    </a:lnTo>
                    <a:lnTo>
                      <a:pt x="138" y="219"/>
                    </a:lnTo>
                    <a:lnTo>
                      <a:pt x="141" y="219"/>
                    </a:lnTo>
                    <a:lnTo>
                      <a:pt x="142" y="216"/>
                    </a:lnTo>
                    <a:lnTo>
                      <a:pt x="154" y="210"/>
                    </a:lnTo>
                    <a:lnTo>
                      <a:pt x="155" y="210"/>
                    </a:lnTo>
                    <a:lnTo>
                      <a:pt x="160" y="206"/>
                    </a:lnTo>
                    <a:lnTo>
                      <a:pt x="163" y="207"/>
                    </a:lnTo>
                    <a:lnTo>
                      <a:pt x="164" y="206"/>
                    </a:lnTo>
                    <a:lnTo>
                      <a:pt x="167" y="206"/>
                    </a:lnTo>
                    <a:lnTo>
                      <a:pt x="171" y="203"/>
                    </a:lnTo>
                    <a:lnTo>
                      <a:pt x="173" y="200"/>
                    </a:lnTo>
                    <a:lnTo>
                      <a:pt x="176" y="197"/>
                    </a:lnTo>
                    <a:lnTo>
                      <a:pt x="177" y="197"/>
                    </a:lnTo>
                    <a:lnTo>
                      <a:pt x="180" y="196"/>
                    </a:lnTo>
                    <a:lnTo>
                      <a:pt x="181" y="194"/>
                    </a:lnTo>
                    <a:lnTo>
                      <a:pt x="184" y="194"/>
                    </a:lnTo>
                    <a:lnTo>
                      <a:pt x="190" y="190"/>
                    </a:lnTo>
                    <a:lnTo>
                      <a:pt x="197" y="189"/>
                    </a:lnTo>
                    <a:lnTo>
                      <a:pt x="199" y="174"/>
                    </a:lnTo>
                    <a:lnTo>
                      <a:pt x="199" y="168"/>
                    </a:lnTo>
                    <a:lnTo>
                      <a:pt x="200" y="164"/>
                    </a:lnTo>
                    <a:lnTo>
                      <a:pt x="200" y="161"/>
                    </a:lnTo>
                    <a:lnTo>
                      <a:pt x="203" y="161"/>
                    </a:lnTo>
                    <a:lnTo>
                      <a:pt x="202" y="167"/>
                    </a:lnTo>
                    <a:lnTo>
                      <a:pt x="202" y="170"/>
                    </a:lnTo>
                    <a:lnTo>
                      <a:pt x="206" y="174"/>
                    </a:lnTo>
                    <a:lnTo>
                      <a:pt x="210" y="175"/>
                    </a:lnTo>
                    <a:lnTo>
                      <a:pt x="216" y="178"/>
                    </a:lnTo>
                    <a:lnTo>
                      <a:pt x="223" y="177"/>
                    </a:lnTo>
                    <a:lnTo>
                      <a:pt x="234" y="173"/>
                    </a:lnTo>
                    <a:lnTo>
                      <a:pt x="238" y="173"/>
                    </a:lnTo>
                    <a:lnTo>
                      <a:pt x="242" y="171"/>
                    </a:lnTo>
                    <a:lnTo>
                      <a:pt x="247" y="168"/>
                    </a:lnTo>
                    <a:lnTo>
                      <a:pt x="249" y="168"/>
                    </a:lnTo>
                    <a:lnTo>
                      <a:pt x="255" y="164"/>
                    </a:lnTo>
                    <a:lnTo>
                      <a:pt x="260" y="161"/>
                    </a:lnTo>
                    <a:lnTo>
                      <a:pt x="260" y="155"/>
                    </a:lnTo>
                    <a:lnTo>
                      <a:pt x="268" y="151"/>
                    </a:lnTo>
                    <a:lnTo>
                      <a:pt x="268" y="152"/>
                    </a:lnTo>
                    <a:lnTo>
                      <a:pt x="271" y="152"/>
                    </a:lnTo>
                    <a:lnTo>
                      <a:pt x="271" y="148"/>
                    </a:lnTo>
                    <a:lnTo>
                      <a:pt x="273" y="148"/>
                    </a:lnTo>
                    <a:lnTo>
                      <a:pt x="277" y="146"/>
                    </a:lnTo>
                    <a:lnTo>
                      <a:pt x="281" y="148"/>
                    </a:lnTo>
                    <a:lnTo>
                      <a:pt x="281" y="144"/>
                    </a:lnTo>
                    <a:lnTo>
                      <a:pt x="289" y="142"/>
                    </a:lnTo>
                    <a:lnTo>
                      <a:pt x="289" y="136"/>
                    </a:lnTo>
                    <a:lnTo>
                      <a:pt x="293" y="133"/>
                    </a:lnTo>
                    <a:lnTo>
                      <a:pt x="293" y="136"/>
                    </a:lnTo>
                    <a:lnTo>
                      <a:pt x="296" y="142"/>
                    </a:lnTo>
                    <a:lnTo>
                      <a:pt x="299" y="142"/>
                    </a:lnTo>
                    <a:lnTo>
                      <a:pt x="303" y="138"/>
                    </a:lnTo>
                    <a:lnTo>
                      <a:pt x="305" y="138"/>
                    </a:lnTo>
                    <a:lnTo>
                      <a:pt x="305" y="144"/>
                    </a:lnTo>
                    <a:lnTo>
                      <a:pt x="306" y="145"/>
                    </a:lnTo>
                    <a:lnTo>
                      <a:pt x="309" y="142"/>
                    </a:lnTo>
                    <a:lnTo>
                      <a:pt x="309" y="136"/>
                    </a:lnTo>
                    <a:lnTo>
                      <a:pt x="310" y="132"/>
                    </a:lnTo>
                    <a:lnTo>
                      <a:pt x="313" y="132"/>
                    </a:lnTo>
                    <a:lnTo>
                      <a:pt x="313" y="128"/>
                    </a:lnTo>
                    <a:lnTo>
                      <a:pt x="315" y="131"/>
                    </a:lnTo>
                    <a:lnTo>
                      <a:pt x="321" y="125"/>
                    </a:lnTo>
                    <a:lnTo>
                      <a:pt x="325" y="122"/>
                    </a:lnTo>
                    <a:lnTo>
                      <a:pt x="326" y="125"/>
                    </a:lnTo>
                    <a:lnTo>
                      <a:pt x="331" y="128"/>
                    </a:lnTo>
                    <a:lnTo>
                      <a:pt x="331" y="131"/>
                    </a:lnTo>
                    <a:lnTo>
                      <a:pt x="335" y="131"/>
                    </a:lnTo>
                    <a:lnTo>
                      <a:pt x="338" y="135"/>
                    </a:lnTo>
                    <a:lnTo>
                      <a:pt x="342" y="141"/>
                    </a:lnTo>
                    <a:lnTo>
                      <a:pt x="344" y="141"/>
                    </a:lnTo>
                    <a:lnTo>
                      <a:pt x="344" y="133"/>
                    </a:lnTo>
                    <a:lnTo>
                      <a:pt x="342" y="122"/>
                    </a:lnTo>
                    <a:lnTo>
                      <a:pt x="342" y="116"/>
                    </a:lnTo>
                    <a:lnTo>
                      <a:pt x="344" y="116"/>
                    </a:lnTo>
                    <a:lnTo>
                      <a:pt x="354" y="112"/>
                    </a:lnTo>
                    <a:lnTo>
                      <a:pt x="354" y="109"/>
                    </a:lnTo>
                    <a:lnTo>
                      <a:pt x="355" y="109"/>
                    </a:lnTo>
                    <a:lnTo>
                      <a:pt x="360" y="112"/>
                    </a:lnTo>
                    <a:lnTo>
                      <a:pt x="361" y="112"/>
                    </a:lnTo>
                    <a:lnTo>
                      <a:pt x="364" y="110"/>
                    </a:lnTo>
                    <a:lnTo>
                      <a:pt x="361" y="110"/>
                    </a:lnTo>
                    <a:lnTo>
                      <a:pt x="360" y="102"/>
                    </a:lnTo>
                    <a:lnTo>
                      <a:pt x="357" y="99"/>
                    </a:lnTo>
                    <a:lnTo>
                      <a:pt x="354" y="100"/>
                    </a:lnTo>
                    <a:lnTo>
                      <a:pt x="348" y="100"/>
                    </a:lnTo>
                    <a:lnTo>
                      <a:pt x="344" y="99"/>
                    </a:lnTo>
                    <a:lnTo>
                      <a:pt x="342" y="99"/>
                    </a:lnTo>
                    <a:lnTo>
                      <a:pt x="335" y="96"/>
                    </a:lnTo>
                    <a:lnTo>
                      <a:pt x="331" y="100"/>
                    </a:lnTo>
                    <a:lnTo>
                      <a:pt x="331" y="102"/>
                    </a:lnTo>
                    <a:lnTo>
                      <a:pt x="326" y="102"/>
                    </a:lnTo>
                    <a:lnTo>
                      <a:pt x="326" y="99"/>
                    </a:lnTo>
                    <a:lnTo>
                      <a:pt x="329" y="96"/>
                    </a:lnTo>
                    <a:lnTo>
                      <a:pt x="329" y="88"/>
                    </a:lnTo>
                    <a:lnTo>
                      <a:pt x="328" y="86"/>
                    </a:lnTo>
                    <a:lnTo>
                      <a:pt x="326" y="83"/>
                    </a:lnTo>
                    <a:lnTo>
                      <a:pt x="323" y="78"/>
                    </a:lnTo>
                    <a:lnTo>
                      <a:pt x="326" y="75"/>
                    </a:lnTo>
                    <a:lnTo>
                      <a:pt x="328" y="78"/>
                    </a:lnTo>
                    <a:lnTo>
                      <a:pt x="328" y="71"/>
                    </a:lnTo>
                    <a:lnTo>
                      <a:pt x="326" y="73"/>
                    </a:lnTo>
                    <a:lnTo>
                      <a:pt x="323" y="73"/>
                    </a:lnTo>
                    <a:lnTo>
                      <a:pt x="323" y="57"/>
                    </a:lnTo>
                    <a:lnTo>
                      <a:pt x="326" y="54"/>
                    </a:lnTo>
                    <a:lnTo>
                      <a:pt x="331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26" y="46"/>
                    </a:lnTo>
                    <a:lnTo>
                      <a:pt x="323" y="42"/>
                    </a:lnTo>
                    <a:lnTo>
                      <a:pt x="322" y="36"/>
                    </a:lnTo>
                    <a:lnTo>
                      <a:pt x="326" y="31"/>
                    </a:lnTo>
                    <a:lnTo>
                      <a:pt x="326" y="29"/>
                    </a:lnTo>
                    <a:lnTo>
                      <a:pt x="328" y="19"/>
                    </a:lnTo>
                    <a:lnTo>
                      <a:pt x="328" y="10"/>
                    </a:lnTo>
                    <a:lnTo>
                      <a:pt x="325" y="4"/>
                    </a:lnTo>
                    <a:lnTo>
                      <a:pt x="325" y="2"/>
                    </a:lnTo>
                    <a:lnTo>
                      <a:pt x="328" y="2"/>
                    </a:lnTo>
                    <a:lnTo>
                      <a:pt x="329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373">
                <a:extLst>
                  <a:ext uri="{FF2B5EF4-FFF2-40B4-BE49-F238E27FC236}">
                    <a16:creationId xmlns:a16="http://schemas.microsoft.com/office/drawing/2014/main" id="{0944698B-0721-4590-90D9-8A5C98A96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" y="1804"/>
                <a:ext cx="553" cy="742"/>
              </a:xfrm>
              <a:custGeom>
                <a:avLst/>
                <a:gdLst>
                  <a:gd name="T0" fmla="*/ 299 w 553"/>
                  <a:gd name="T1" fmla="*/ 10 h 742"/>
                  <a:gd name="T2" fmla="*/ 341 w 553"/>
                  <a:gd name="T3" fmla="*/ 29 h 742"/>
                  <a:gd name="T4" fmla="*/ 357 w 553"/>
                  <a:gd name="T5" fmla="*/ 74 h 742"/>
                  <a:gd name="T6" fmla="*/ 361 w 553"/>
                  <a:gd name="T7" fmla="*/ 123 h 742"/>
                  <a:gd name="T8" fmla="*/ 364 w 553"/>
                  <a:gd name="T9" fmla="*/ 152 h 742"/>
                  <a:gd name="T10" fmla="*/ 392 w 553"/>
                  <a:gd name="T11" fmla="*/ 187 h 742"/>
                  <a:gd name="T12" fmla="*/ 373 w 553"/>
                  <a:gd name="T13" fmla="*/ 216 h 742"/>
                  <a:gd name="T14" fmla="*/ 396 w 553"/>
                  <a:gd name="T15" fmla="*/ 226 h 742"/>
                  <a:gd name="T16" fmla="*/ 424 w 553"/>
                  <a:gd name="T17" fmla="*/ 253 h 742"/>
                  <a:gd name="T18" fmla="*/ 430 w 553"/>
                  <a:gd name="T19" fmla="*/ 285 h 742"/>
                  <a:gd name="T20" fmla="*/ 448 w 553"/>
                  <a:gd name="T21" fmla="*/ 284 h 742"/>
                  <a:gd name="T22" fmla="*/ 461 w 553"/>
                  <a:gd name="T23" fmla="*/ 297 h 742"/>
                  <a:gd name="T24" fmla="*/ 451 w 553"/>
                  <a:gd name="T25" fmla="*/ 311 h 742"/>
                  <a:gd name="T26" fmla="*/ 470 w 553"/>
                  <a:gd name="T27" fmla="*/ 313 h 742"/>
                  <a:gd name="T28" fmla="*/ 477 w 553"/>
                  <a:gd name="T29" fmla="*/ 301 h 742"/>
                  <a:gd name="T30" fmla="*/ 499 w 553"/>
                  <a:gd name="T31" fmla="*/ 298 h 742"/>
                  <a:gd name="T32" fmla="*/ 511 w 553"/>
                  <a:gd name="T33" fmla="*/ 317 h 742"/>
                  <a:gd name="T34" fmla="*/ 550 w 553"/>
                  <a:gd name="T35" fmla="*/ 350 h 742"/>
                  <a:gd name="T36" fmla="*/ 545 w 553"/>
                  <a:gd name="T37" fmla="*/ 384 h 742"/>
                  <a:gd name="T38" fmla="*/ 534 w 553"/>
                  <a:gd name="T39" fmla="*/ 416 h 742"/>
                  <a:gd name="T40" fmla="*/ 541 w 553"/>
                  <a:gd name="T41" fmla="*/ 481 h 742"/>
                  <a:gd name="T42" fmla="*/ 464 w 553"/>
                  <a:gd name="T43" fmla="*/ 490 h 742"/>
                  <a:gd name="T44" fmla="*/ 419 w 553"/>
                  <a:gd name="T45" fmla="*/ 522 h 742"/>
                  <a:gd name="T46" fmla="*/ 396 w 553"/>
                  <a:gd name="T47" fmla="*/ 549 h 742"/>
                  <a:gd name="T48" fmla="*/ 382 w 553"/>
                  <a:gd name="T49" fmla="*/ 566 h 742"/>
                  <a:gd name="T50" fmla="*/ 353 w 553"/>
                  <a:gd name="T51" fmla="*/ 584 h 742"/>
                  <a:gd name="T52" fmla="*/ 328 w 553"/>
                  <a:gd name="T53" fmla="*/ 630 h 742"/>
                  <a:gd name="T54" fmla="*/ 340 w 553"/>
                  <a:gd name="T55" fmla="*/ 684 h 742"/>
                  <a:gd name="T56" fmla="*/ 337 w 553"/>
                  <a:gd name="T57" fmla="*/ 722 h 742"/>
                  <a:gd name="T58" fmla="*/ 312 w 553"/>
                  <a:gd name="T59" fmla="*/ 727 h 742"/>
                  <a:gd name="T60" fmla="*/ 290 w 553"/>
                  <a:gd name="T61" fmla="*/ 697 h 742"/>
                  <a:gd name="T62" fmla="*/ 254 w 553"/>
                  <a:gd name="T63" fmla="*/ 645 h 742"/>
                  <a:gd name="T64" fmla="*/ 238 w 553"/>
                  <a:gd name="T65" fmla="*/ 610 h 742"/>
                  <a:gd name="T66" fmla="*/ 237 w 553"/>
                  <a:gd name="T67" fmla="*/ 568 h 742"/>
                  <a:gd name="T68" fmla="*/ 241 w 553"/>
                  <a:gd name="T69" fmla="*/ 526 h 742"/>
                  <a:gd name="T70" fmla="*/ 228 w 553"/>
                  <a:gd name="T71" fmla="*/ 500 h 742"/>
                  <a:gd name="T72" fmla="*/ 196 w 553"/>
                  <a:gd name="T73" fmla="*/ 462 h 742"/>
                  <a:gd name="T74" fmla="*/ 176 w 553"/>
                  <a:gd name="T75" fmla="*/ 462 h 742"/>
                  <a:gd name="T76" fmla="*/ 148 w 553"/>
                  <a:gd name="T77" fmla="*/ 449 h 742"/>
                  <a:gd name="T78" fmla="*/ 144 w 553"/>
                  <a:gd name="T79" fmla="*/ 410 h 742"/>
                  <a:gd name="T80" fmla="*/ 124 w 553"/>
                  <a:gd name="T81" fmla="*/ 397 h 742"/>
                  <a:gd name="T82" fmla="*/ 79 w 553"/>
                  <a:gd name="T83" fmla="*/ 414 h 742"/>
                  <a:gd name="T84" fmla="*/ 54 w 553"/>
                  <a:gd name="T85" fmla="*/ 361 h 742"/>
                  <a:gd name="T86" fmla="*/ 5 w 553"/>
                  <a:gd name="T87" fmla="*/ 301 h 742"/>
                  <a:gd name="T88" fmla="*/ 12 w 553"/>
                  <a:gd name="T89" fmla="*/ 243 h 742"/>
                  <a:gd name="T90" fmla="*/ 14 w 553"/>
                  <a:gd name="T91" fmla="*/ 219 h 742"/>
                  <a:gd name="T92" fmla="*/ 44 w 553"/>
                  <a:gd name="T93" fmla="*/ 179 h 742"/>
                  <a:gd name="T94" fmla="*/ 76 w 553"/>
                  <a:gd name="T95" fmla="*/ 146 h 742"/>
                  <a:gd name="T96" fmla="*/ 109 w 553"/>
                  <a:gd name="T97" fmla="*/ 161 h 742"/>
                  <a:gd name="T98" fmla="*/ 141 w 553"/>
                  <a:gd name="T99" fmla="*/ 156 h 742"/>
                  <a:gd name="T100" fmla="*/ 173 w 553"/>
                  <a:gd name="T101" fmla="*/ 153 h 742"/>
                  <a:gd name="T102" fmla="*/ 214 w 553"/>
                  <a:gd name="T103" fmla="*/ 145 h 742"/>
                  <a:gd name="T104" fmla="*/ 258 w 553"/>
                  <a:gd name="T105" fmla="*/ 133 h 742"/>
                  <a:gd name="T106" fmla="*/ 237 w 553"/>
                  <a:gd name="T107" fmla="*/ 103 h 742"/>
                  <a:gd name="T108" fmla="*/ 241 w 553"/>
                  <a:gd name="T109" fmla="*/ 90 h 742"/>
                  <a:gd name="T110" fmla="*/ 248 w 553"/>
                  <a:gd name="T111" fmla="*/ 49 h 742"/>
                  <a:gd name="T112" fmla="*/ 257 w 553"/>
                  <a:gd name="T113" fmla="*/ 16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3" h="742">
                    <a:moveTo>
                      <a:pt x="272" y="0"/>
                    </a:moveTo>
                    <a:lnTo>
                      <a:pt x="283" y="0"/>
                    </a:lnTo>
                    <a:lnTo>
                      <a:pt x="290" y="4"/>
                    </a:lnTo>
                    <a:lnTo>
                      <a:pt x="293" y="5"/>
                    </a:lnTo>
                    <a:lnTo>
                      <a:pt x="287" y="5"/>
                    </a:lnTo>
                    <a:lnTo>
                      <a:pt x="285" y="8"/>
                    </a:lnTo>
                    <a:lnTo>
                      <a:pt x="287" y="10"/>
                    </a:lnTo>
                    <a:lnTo>
                      <a:pt x="290" y="10"/>
                    </a:lnTo>
                    <a:lnTo>
                      <a:pt x="295" y="13"/>
                    </a:lnTo>
                    <a:lnTo>
                      <a:pt x="299" y="10"/>
                    </a:lnTo>
                    <a:lnTo>
                      <a:pt x="303" y="10"/>
                    </a:lnTo>
                    <a:lnTo>
                      <a:pt x="306" y="13"/>
                    </a:lnTo>
                    <a:lnTo>
                      <a:pt x="318" y="21"/>
                    </a:lnTo>
                    <a:lnTo>
                      <a:pt x="318" y="26"/>
                    </a:lnTo>
                    <a:lnTo>
                      <a:pt x="321" y="26"/>
                    </a:lnTo>
                    <a:lnTo>
                      <a:pt x="325" y="21"/>
                    </a:lnTo>
                    <a:lnTo>
                      <a:pt x="327" y="21"/>
                    </a:lnTo>
                    <a:lnTo>
                      <a:pt x="335" y="30"/>
                    </a:lnTo>
                    <a:lnTo>
                      <a:pt x="340" y="30"/>
                    </a:lnTo>
                    <a:lnTo>
                      <a:pt x="341" y="29"/>
                    </a:lnTo>
                    <a:lnTo>
                      <a:pt x="341" y="30"/>
                    </a:lnTo>
                    <a:lnTo>
                      <a:pt x="343" y="34"/>
                    </a:lnTo>
                    <a:lnTo>
                      <a:pt x="345" y="39"/>
                    </a:lnTo>
                    <a:lnTo>
                      <a:pt x="345" y="50"/>
                    </a:lnTo>
                    <a:lnTo>
                      <a:pt x="347" y="52"/>
                    </a:lnTo>
                    <a:lnTo>
                      <a:pt x="347" y="61"/>
                    </a:lnTo>
                    <a:lnTo>
                      <a:pt x="350" y="66"/>
                    </a:lnTo>
                    <a:lnTo>
                      <a:pt x="350" y="71"/>
                    </a:lnTo>
                    <a:lnTo>
                      <a:pt x="353" y="74"/>
                    </a:lnTo>
                    <a:lnTo>
                      <a:pt x="357" y="74"/>
                    </a:lnTo>
                    <a:lnTo>
                      <a:pt x="361" y="75"/>
                    </a:lnTo>
                    <a:lnTo>
                      <a:pt x="361" y="87"/>
                    </a:lnTo>
                    <a:lnTo>
                      <a:pt x="366" y="91"/>
                    </a:lnTo>
                    <a:lnTo>
                      <a:pt x="367" y="92"/>
                    </a:lnTo>
                    <a:lnTo>
                      <a:pt x="366" y="100"/>
                    </a:lnTo>
                    <a:lnTo>
                      <a:pt x="361" y="101"/>
                    </a:lnTo>
                    <a:lnTo>
                      <a:pt x="359" y="105"/>
                    </a:lnTo>
                    <a:lnTo>
                      <a:pt x="359" y="116"/>
                    </a:lnTo>
                    <a:lnTo>
                      <a:pt x="361" y="119"/>
                    </a:lnTo>
                    <a:lnTo>
                      <a:pt x="361" y="123"/>
                    </a:lnTo>
                    <a:lnTo>
                      <a:pt x="366" y="129"/>
                    </a:lnTo>
                    <a:lnTo>
                      <a:pt x="367" y="132"/>
                    </a:lnTo>
                    <a:lnTo>
                      <a:pt x="373" y="133"/>
                    </a:lnTo>
                    <a:lnTo>
                      <a:pt x="377" y="136"/>
                    </a:lnTo>
                    <a:lnTo>
                      <a:pt x="382" y="137"/>
                    </a:lnTo>
                    <a:lnTo>
                      <a:pt x="380" y="140"/>
                    </a:lnTo>
                    <a:lnTo>
                      <a:pt x="376" y="142"/>
                    </a:lnTo>
                    <a:lnTo>
                      <a:pt x="370" y="146"/>
                    </a:lnTo>
                    <a:lnTo>
                      <a:pt x="367" y="150"/>
                    </a:lnTo>
                    <a:lnTo>
                      <a:pt x="364" y="152"/>
                    </a:lnTo>
                    <a:lnTo>
                      <a:pt x="360" y="159"/>
                    </a:lnTo>
                    <a:lnTo>
                      <a:pt x="360" y="165"/>
                    </a:lnTo>
                    <a:lnTo>
                      <a:pt x="363" y="171"/>
                    </a:lnTo>
                    <a:lnTo>
                      <a:pt x="373" y="179"/>
                    </a:lnTo>
                    <a:lnTo>
                      <a:pt x="374" y="182"/>
                    </a:lnTo>
                    <a:lnTo>
                      <a:pt x="379" y="182"/>
                    </a:lnTo>
                    <a:lnTo>
                      <a:pt x="382" y="185"/>
                    </a:lnTo>
                    <a:lnTo>
                      <a:pt x="387" y="185"/>
                    </a:lnTo>
                    <a:lnTo>
                      <a:pt x="390" y="187"/>
                    </a:lnTo>
                    <a:lnTo>
                      <a:pt x="392" y="187"/>
                    </a:lnTo>
                    <a:lnTo>
                      <a:pt x="390" y="192"/>
                    </a:lnTo>
                    <a:lnTo>
                      <a:pt x="387" y="197"/>
                    </a:lnTo>
                    <a:lnTo>
                      <a:pt x="390" y="200"/>
                    </a:lnTo>
                    <a:lnTo>
                      <a:pt x="392" y="200"/>
                    </a:lnTo>
                    <a:lnTo>
                      <a:pt x="392" y="204"/>
                    </a:lnTo>
                    <a:lnTo>
                      <a:pt x="386" y="204"/>
                    </a:lnTo>
                    <a:lnTo>
                      <a:pt x="382" y="201"/>
                    </a:lnTo>
                    <a:lnTo>
                      <a:pt x="377" y="200"/>
                    </a:lnTo>
                    <a:lnTo>
                      <a:pt x="373" y="200"/>
                    </a:lnTo>
                    <a:lnTo>
                      <a:pt x="373" y="216"/>
                    </a:lnTo>
                    <a:lnTo>
                      <a:pt x="374" y="219"/>
                    </a:lnTo>
                    <a:lnTo>
                      <a:pt x="379" y="219"/>
                    </a:lnTo>
                    <a:lnTo>
                      <a:pt x="382" y="220"/>
                    </a:lnTo>
                    <a:lnTo>
                      <a:pt x="383" y="224"/>
                    </a:lnTo>
                    <a:lnTo>
                      <a:pt x="383" y="234"/>
                    </a:lnTo>
                    <a:lnTo>
                      <a:pt x="386" y="234"/>
                    </a:lnTo>
                    <a:lnTo>
                      <a:pt x="387" y="236"/>
                    </a:lnTo>
                    <a:lnTo>
                      <a:pt x="387" y="233"/>
                    </a:lnTo>
                    <a:lnTo>
                      <a:pt x="390" y="230"/>
                    </a:lnTo>
                    <a:lnTo>
                      <a:pt x="396" y="226"/>
                    </a:lnTo>
                    <a:lnTo>
                      <a:pt x="398" y="227"/>
                    </a:lnTo>
                    <a:lnTo>
                      <a:pt x="401" y="227"/>
                    </a:lnTo>
                    <a:lnTo>
                      <a:pt x="402" y="230"/>
                    </a:lnTo>
                    <a:lnTo>
                      <a:pt x="402" y="233"/>
                    </a:lnTo>
                    <a:lnTo>
                      <a:pt x="405" y="236"/>
                    </a:lnTo>
                    <a:lnTo>
                      <a:pt x="411" y="236"/>
                    </a:lnTo>
                    <a:lnTo>
                      <a:pt x="415" y="239"/>
                    </a:lnTo>
                    <a:lnTo>
                      <a:pt x="421" y="239"/>
                    </a:lnTo>
                    <a:lnTo>
                      <a:pt x="421" y="245"/>
                    </a:lnTo>
                    <a:lnTo>
                      <a:pt x="424" y="253"/>
                    </a:lnTo>
                    <a:lnTo>
                      <a:pt x="424" y="255"/>
                    </a:lnTo>
                    <a:lnTo>
                      <a:pt x="428" y="258"/>
                    </a:lnTo>
                    <a:lnTo>
                      <a:pt x="428" y="262"/>
                    </a:lnTo>
                    <a:lnTo>
                      <a:pt x="425" y="263"/>
                    </a:lnTo>
                    <a:lnTo>
                      <a:pt x="424" y="266"/>
                    </a:lnTo>
                    <a:lnTo>
                      <a:pt x="424" y="268"/>
                    </a:lnTo>
                    <a:lnTo>
                      <a:pt x="425" y="272"/>
                    </a:lnTo>
                    <a:lnTo>
                      <a:pt x="428" y="277"/>
                    </a:lnTo>
                    <a:lnTo>
                      <a:pt x="428" y="285"/>
                    </a:lnTo>
                    <a:lnTo>
                      <a:pt x="430" y="285"/>
                    </a:lnTo>
                    <a:lnTo>
                      <a:pt x="432" y="284"/>
                    </a:lnTo>
                    <a:lnTo>
                      <a:pt x="432" y="279"/>
                    </a:lnTo>
                    <a:lnTo>
                      <a:pt x="435" y="277"/>
                    </a:lnTo>
                    <a:lnTo>
                      <a:pt x="438" y="275"/>
                    </a:lnTo>
                    <a:lnTo>
                      <a:pt x="440" y="271"/>
                    </a:lnTo>
                    <a:lnTo>
                      <a:pt x="440" y="266"/>
                    </a:lnTo>
                    <a:lnTo>
                      <a:pt x="451" y="266"/>
                    </a:lnTo>
                    <a:lnTo>
                      <a:pt x="451" y="277"/>
                    </a:lnTo>
                    <a:lnTo>
                      <a:pt x="448" y="281"/>
                    </a:lnTo>
                    <a:lnTo>
                      <a:pt x="448" y="284"/>
                    </a:lnTo>
                    <a:lnTo>
                      <a:pt x="447" y="285"/>
                    </a:lnTo>
                    <a:lnTo>
                      <a:pt x="444" y="290"/>
                    </a:lnTo>
                    <a:lnTo>
                      <a:pt x="443" y="295"/>
                    </a:lnTo>
                    <a:lnTo>
                      <a:pt x="443" y="298"/>
                    </a:lnTo>
                    <a:lnTo>
                      <a:pt x="448" y="298"/>
                    </a:lnTo>
                    <a:lnTo>
                      <a:pt x="448" y="292"/>
                    </a:lnTo>
                    <a:lnTo>
                      <a:pt x="451" y="292"/>
                    </a:lnTo>
                    <a:lnTo>
                      <a:pt x="453" y="291"/>
                    </a:lnTo>
                    <a:lnTo>
                      <a:pt x="459" y="292"/>
                    </a:lnTo>
                    <a:lnTo>
                      <a:pt x="461" y="297"/>
                    </a:lnTo>
                    <a:lnTo>
                      <a:pt x="461" y="298"/>
                    </a:lnTo>
                    <a:lnTo>
                      <a:pt x="463" y="301"/>
                    </a:lnTo>
                    <a:lnTo>
                      <a:pt x="467" y="303"/>
                    </a:lnTo>
                    <a:lnTo>
                      <a:pt x="470" y="304"/>
                    </a:lnTo>
                    <a:lnTo>
                      <a:pt x="472" y="304"/>
                    </a:lnTo>
                    <a:lnTo>
                      <a:pt x="472" y="306"/>
                    </a:lnTo>
                    <a:lnTo>
                      <a:pt x="470" y="308"/>
                    </a:lnTo>
                    <a:lnTo>
                      <a:pt x="467" y="310"/>
                    </a:lnTo>
                    <a:lnTo>
                      <a:pt x="453" y="310"/>
                    </a:lnTo>
                    <a:lnTo>
                      <a:pt x="451" y="311"/>
                    </a:lnTo>
                    <a:lnTo>
                      <a:pt x="448" y="314"/>
                    </a:lnTo>
                    <a:lnTo>
                      <a:pt x="448" y="321"/>
                    </a:lnTo>
                    <a:lnTo>
                      <a:pt x="451" y="324"/>
                    </a:lnTo>
                    <a:lnTo>
                      <a:pt x="451" y="326"/>
                    </a:lnTo>
                    <a:lnTo>
                      <a:pt x="461" y="326"/>
                    </a:lnTo>
                    <a:lnTo>
                      <a:pt x="463" y="324"/>
                    </a:lnTo>
                    <a:lnTo>
                      <a:pt x="463" y="320"/>
                    </a:lnTo>
                    <a:lnTo>
                      <a:pt x="466" y="317"/>
                    </a:lnTo>
                    <a:lnTo>
                      <a:pt x="467" y="314"/>
                    </a:lnTo>
                    <a:lnTo>
                      <a:pt x="470" y="313"/>
                    </a:lnTo>
                    <a:lnTo>
                      <a:pt x="472" y="313"/>
                    </a:lnTo>
                    <a:lnTo>
                      <a:pt x="472" y="314"/>
                    </a:lnTo>
                    <a:lnTo>
                      <a:pt x="474" y="319"/>
                    </a:lnTo>
                    <a:lnTo>
                      <a:pt x="477" y="320"/>
                    </a:lnTo>
                    <a:lnTo>
                      <a:pt x="480" y="320"/>
                    </a:lnTo>
                    <a:lnTo>
                      <a:pt x="482" y="319"/>
                    </a:lnTo>
                    <a:lnTo>
                      <a:pt x="482" y="313"/>
                    </a:lnTo>
                    <a:lnTo>
                      <a:pt x="480" y="310"/>
                    </a:lnTo>
                    <a:lnTo>
                      <a:pt x="477" y="306"/>
                    </a:lnTo>
                    <a:lnTo>
                      <a:pt x="477" y="301"/>
                    </a:lnTo>
                    <a:lnTo>
                      <a:pt x="480" y="300"/>
                    </a:lnTo>
                    <a:lnTo>
                      <a:pt x="480" y="297"/>
                    </a:lnTo>
                    <a:lnTo>
                      <a:pt x="489" y="297"/>
                    </a:lnTo>
                    <a:lnTo>
                      <a:pt x="490" y="301"/>
                    </a:lnTo>
                    <a:lnTo>
                      <a:pt x="490" y="304"/>
                    </a:lnTo>
                    <a:lnTo>
                      <a:pt x="495" y="307"/>
                    </a:lnTo>
                    <a:lnTo>
                      <a:pt x="501" y="307"/>
                    </a:lnTo>
                    <a:lnTo>
                      <a:pt x="501" y="303"/>
                    </a:lnTo>
                    <a:lnTo>
                      <a:pt x="499" y="300"/>
                    </a:lnTo>
                    <a:lnTo>
                      <a:pt x="499" y="298"/>
                    </a:lnTo>
                    <a:lnTo>
                      <a:pt x="502" y="298"/>
                    </a:lnTo>
                    <a:lnTo>
                      <a:pt x="502" y="295"/>
                    </a:lnTo>
                    <a:lnTo>
                      <a:pt x="503" y="295"/>
                    </a:lnTo>
                    <a:lnTo>
                      <a:pt x="506" y="298"/>
                    </a:lnTo>
                    <a:lnTo>
                      <a:pt x="511" y="303"/>
                    </a:lnTo>
                    <a:lnTo>
                      <a:pt x="511" y="304"/>
                    </a:lnTo>
                    <a:lnTo>
                      <a:pt x="505" y="311"/>
                    </a:lnTo>
                    <a:lnTo>
                      <a:pt x="505" y="313"/>
                    </a:lnTo>
                    <a:lnTo>
                      <a:pt x="508" y="317"/>
                    </a:lnTo>
                    <a:lnTo>
                      <a:pt x="511" y="317"/>
                    </a:lnTo>
                    <a:lnTo>
                      <a:pt x="521" y="324"/>
                    </a:lnTo>
                    <a:lnTo>
                      <a:pt x="522" y="326"/>
                    </a:lnTo>
                    <a:lnTo>
                      <a:pt x="527" y="326"/>
                    </a:lnTo>
                    <a:lnTo>
                      <a:pt x="531" y="329"/>
                    </a:lnTo>
                    <a:lnTo>
                      <a:pt x="535" y="333"/>
                    </a:lnTo>
                    <a:lnTo>
                      <a:pt x="544" y="343"/>
                    </a:lnTo>
                    <a:lnTo>
                      <a:pt x="545" y="346"/>
                    </a:lnTo>
                    <a:lnTo>
                      <a:pt x="548" y="346"/>
                    </a:lnTo>
                    <a:lnTo>
                      <a:pt x="550" y="349"/>
                    </a:lnTo>
                    <a:lnTo>
                      <a:pt x="550" y="350"/>
                    </a:lnTo>
                    <a:lnTo>
                      <a:pt x="553" y="353"/>
                    </a:lnTo>
                    <a:lnTo>
                      <a:pt x="548" y="355"/>
                    </a:lnTo>
                    <a:lnTo>
                      <a:pt x="545" y="355"/>
                    </a:lnTo>
                    <a:lnTo>
                      <a:pt x="548" y="361"/>
                    </a:lnTo>
                    <a:lnTo>
                      <a:pt x="550" y="364"/>
                    </a:lnTo>
                    <a:lnTo>
                      <a:pt x="553" y="365"/>
                    </a:lnTo>
                    <a:lnTo>
                      <a:pt x="553" y="369"/>
                    </a:lnTo>
                    <a:lnTo>
                      <a:pt x="548" y="374"/>
                    </a:lnTo>
                    <a:lnTo>
                      <a:pt x="548" y="382"/>
                    </a:lnTo>
                    <a:lnTo>
                      <a:pt x="545" y="384"/>
                    </a:lnTo>
                    <a:lnTo>
                      <a:pt x="541" y="388"/>
                    </a:lnTo>
                    <a:lnTo>
                      <a:pt x="540" y="390"/>
                    </a:lnTo>
                    <a:lnTo>
                      <a:pt x="540" y="392"/>
                    </a:lnTo>
                    <a:lnTo>
                      <a:pt x="535" y="394"/>
                    </a:lnTo>
                    <a:lnTo>
                      <a:pt x="535" y="397"/>
                    </a:lnTo>
                    <a:lnTo>
                      <a:pt x="534" y="400"/>
                    </a:lnTo>
                    <a:lnTo>
                      <a:pt x="535" y="407"/>
                    </a:lnTo>
                    <a:lnTo>
                      <a:pt x="535" y="411"/>
                    </a:lnTo>
                    <a:lnTo>
                      <a:pt x="534" y="411"/>
                    </a:lnTo>
                    <a:lnTo>
                      <a:pt x="534" y="416"/>
                    </a:lnTo>
                    <a:lnTo>
                      <a:pt x="535" y="421"/>
                    </a:lnTo>
                    <a:lnTo>
                      <a:pt x="535" y="445"/>
                    </a:lnTo>
                    <a:lnTo>
                      <a:pt x="534" y="448"/>
                    </a:lnTo>
                    <a:lnTo>
                      <a:pt x="534" y="453"/>
                    </a:lnTo>
                    <a:lnTo>
                      <a:pt x="531" y="466"/>
                    </a:lnTo>
                    <a:lnTo>
                      <a:pt x="531" y="471"/>
                    </a:lnTo>
                    <a:lnTo>
                      <a:pt x="534" y="475"/>
                    </a:lnTo>
                    <a:lnTo>
                      <a:pt x="534" y="479"/>
                    </a:lnTo>
                    <a:lnTo>
                      <a:pt x="540" y="481"/>
                    </a:lnTo>
                    <a:lnTo>
                      <a:pt x="541" y="481"/>
                    </a:lnTo>
                    <a:lnTo>
                      <a:pt x="541" y="494"/>
                    </a:lnTo>
                    <a:lnTo>
                      <a:pt x="534" y="491"/>
                    </a:lnTo>
                    <a:lnTo>
                      <a:pt x="525" y="491"/>
                    </a:lnTo>
                    <a:lnTo>
                      <a:pt x="519" y="488"/>
                    </a:lnTo>
                    <a:lnTo>
                      <a:pt x="514" y="488"/>
                    </a:lnTo>
                    <a:lnTo>
                      <a:pt x="509" y="484"/>
                    </a:lnTo>
                    <a:lnTo>
                      <a:pt x="482" y="484"/>
                    </a:lnTo>
                    <a:lnTo>
                      <a:pt x="477" y="485"/>
                    </a:lnTo>
                    <a:lnTo>
                      <a:pt x="474" y="485"/>
                    </a:lnTo>
                    <a:lnTo>
                      <a:pt x="464" y="490"/>
                    </a:lnTo>
                    <a:lnTo>
                      <a:pt x="460" y="490"/>
                    </a:lnTo>
                    <a:lnTo>
                      <a:pt x="454" y="494"/>
                    </a:lnTo>
                    <a:lnTo>
                      <a:pt x="453" y="495"/>
                    </a:lnTo>
                    <a:lnTo>
                      <a:pt x="448" y="500"/>
                    </a:lnTo>
                    <a:lnTo>
                      <a:pt x="444" y="506"/>
                    </a:lnTo>
                    <a:lnTo>
                      <a:pt x="440" y="510"/>
                    </a:lnTo>
                    <a:lnTo>
                      <a:pt x="431" y="511"/>
                    </a:lnTo>
                    <a:lnTo>
                      <a:pt x="427" y="516"/>
                    </a:lnTo>
                    <a:lnTo>
                      <a:pt x="424" y="520"/>
                    </a:lnTo>
                    <a:lnTo>
                      <a:pt x="419" y="522"/>
                    </a:lnTo>
                    <a:lnTo>
                      <a:pt x="419" y="526"/>
                    </a:lnTo>
                    <a:lnTo>
                      <a:pt x="418" y="530"/>
                    </a:lnTo>
                    <a:lnTo>
                      <a:pt x="418" y="532"/>
                    </a:lnTo>
                    <a:lnTo>
                      <a:pt x="415" y="532"/>
                    </a:lnTo>
                    <a:lnTo>
                      <a:pt x="409" y="535"/>
                    </a:lnTo>
                    <a:lnTo>
                      <a:pt x="401" y="535"/>
                    </a:lnTo>
                    <a:lnTo>
                      <a:pt x="399" y="536"/>
                    </a:lnTo>
                    <a:lnTo>
                      <a:pt x="399" y="539"/>
                    </a:lnTo>
                    <a:lnTo>
                      <a:pt x="396" y="543"/>
                    </a:lnTo>
                    <a:lnTo>
                      <a:pt x="396" y="549"/>
                    </a:lnTo>
                    <a:lnTo>
                      <a:pt x="398" y="551"/>
                    </a:lnTo>
                    <a:lnTo>
                      <a:pt x="398" y="558"/>
                    </a:lnTo>
                    <a:lnTo>
                      <a:pt x="396" y="558"/>
                    </a:lnTo>
                    <a:lnTo>
                      <a:pt x="396" y="559"/>
                    </a:lnTo>
                    <a:lnTo>
                      <a:pt x="392" y="558"/>
                    </a:lnTo>
                    <a:lnTo>
                      <a:pt x="387" y="558"/>
                    </a:lnTo>
                    <a:lnTo>
                      <a:pt x="386" y="559"/>
                    </a:lnTo>
                    <a:lnTo>
                      <a:pt x="386" y="564"/>
                    </a:lnTo>
                    <a:lnTo>
                      <a:pt x="383" y="566"/>
                    </a:lnTo>
                    <a:lnTo>
                      <a:pt x="382" y="566"/>
                    </a:lnTo>
                    <a:lnTo>
                      <a:pt x="379" y="569"/>
                    </a:lnTo>
                    <a:lnTo>
                      <a:pt x="379" y="571"/>
                    </a:lnTo>
                    <a:lnTo>
                      <a:pt x="377" y="574"/>
                    </a:lnTo>
                    <a:lnTo>
                      <a:pt x="377" y="575"/>
                    </a:lnTo>
                    <a:lnTo>
                      <a:pt x="373" y="578"/>
                    </a:lnTo>
                    <a:lnTo>
                      <a:pt x="369" y="578"/>
                    </a:lnTo>
                    <a:lnTo>
                      <a:pt x="366" y="580"/>
                    </a:lnTo>
                    <a:lnTo>
                      <a:pt x="356" y="580"/>
                    </a:lnTo>
                    <a:lnTo>
                      <a:pt x="353" y="582"/>
                    </a:lnTo>
                    <a:lnTo>
                      <a:pt x="353" y="584"/>
                    </a:lnTo>
                    <a:lnTo>
                      <a:pt x="356" y="590"/>
                    </a:lnTo>
                    <a:lnTo>
                      <a:pt x="356" y="597"/>
                    </a:lnTo>
                    <a:lnTo>
                      <a:pt x="353" y="601"/>
                    </a:lnTo>
                    <a:lnTo>
                      <a:pt x="347" y="606"/>
                    </a:lnTo>
                    <a:lnTo>
                      <a:pt x="343" y="608"/>
                    </a:lnTo>
                    <a:lnTo>
                      <a:pt x="338" y="611"/>
                    </a:lnTo>
                    <a:lnTo>
                      <a:pt x="335" y="616"/>
                    </a:lnTo>
                    <a:lnTo>
                      <a:pt x="334" y="624"/>
                    </a:lnTo>
                    <a:lnTo>
                      <a:pt x="331" y="626"/>
                    </a:lnTo>
                    <a:lnTo>
                      <a:pt x="328" y="630"/>
                    </a:lnTo>
                    <a:lnTo>
                      <a:pt x="328" y="632"/>
                    </a:lnTo>
                    <a:lnTo>
                      <a:pt x="325" y="636"/>
                    </a:lnTo>
                    <a:lnTo>
                      <a:pt x="325" y="658"/>
                    </a:lnTo>
                    <a:lnTo>
                      <a:pt x="331" y="665"/>
                    </a:lnTo>
                    <a:lnTo>
                      <a:pt x="334" y="666"/>
                    </a:lnTo>
                    <a:lnTo>
                      <a:pt x="334" y="669"/>
                    </a:lnTo>
                    <a:lnTo>
                      <a:pt x="337" y="675"/>
                    </a:lnTo>
                    <a:lnTo>
                      <a:pt x="335" y="680"/>
                    </a:lnTo>
                    <a:lnTo>
                      <a:pt x="337" y="681"/>
                    </a:lnTo>
                    <a:lnTo>
                      <a:pt x="340" y="684"/>
                    </a:lnTo>
                    <a:lnTo>
                      <a:pt x="341" y="685"/>
                    </a:lnTo>
                    <a:lnTo>
                      <a:pt x="344" y="688"/>
                    </a:lnTo>
                    <a:lnTo>
                      <a:pt x="347" y="694"/>
                    </a:lnTo>
                    <a:lnTo>
                      <a:pt x="348" y="698"/>
                    </a:lnTo>
                    <a:lnTo>
                      <a:pt x="348" y="701"/>
                    </a:lnTo>
                    <a:lnTo>
                      <a:pt x="347" y="706"/>
                    </a:lnTo>
                    <a:lnTo>
                      <a:pt x="347" y="707"/>
                    </a:lnTo>
                    <a:lnTo>
                      <a:pt x="343" y="713"/>
                    </a:lnTo>
                    <a:lnTo>
                      <a:pt x="341" y="716"/>
                    </a:lnTo>
                    <a:lnTo>
                      <a:pt x="337" y="722"/>
                    </a:lnTo>
                    <a:lnTo>
                      <a:pt x="334" y="724"/>
                    </a:lnTo>
                    <a:lnTo>
                      <a:pt x="332" y="726"/>
                    </a:lnTo>
                    <a:lnTo>
                      <a:pt x="327" y="735"/>
                    </a:lnTo>
                    <a:lnTo>
                      <a:pt x="324" y="742"/>
                    </a:lnTo>
                    <a:lnTo>
                      <a:pt x="315" y="742"/>
                    </a:lnTo>
                    <a:lnTo>
                      <a:pt x="314" y="738"/>
                    </a:lnTo>
                    <a:lnTo>
                      <a:pt x="315" y="736"/>
                    </a:lnTo>
                    <a:lnTo>
                      <a:pt x="314" y="730"/>
                    </a:lnTo>
                    <a:lnTo>
                      <a:pt x="314" y="729"/>
                    </a:lnTo>
                    <a:lnTo>
                      <a:pt x="312" y="727"/>
                    </a:lnTo>
                    <a:lnTo>
                      <a:pt x="312" y="726"/>
                    </a:lnTo>
                    <a:lnTo>
                      <a:pt x="311" y="724"/>
                    </a:lnTo>
                    <a:lnTo>
                      <a:pt x="308" y="722"/>
                    </a:lnTo>
                    <a:lnTo>
                      <a:pt x="303" y="714"/>
                    </a:lnTo>
                    <a:lnTo>
                      <a:pt x="303" y="713"/>
                    </a:lnTo>
                    <a:lnTo>
                      <a:pt x="301" y="707"/>
                    </a:lnTo>
                    <a:lnTo>
                      <a:pt x="301" y="701"/>
                    </a:lnTo>
                    <a:lnTo>
                      <a:pt x="299" y="701"/>
                    </a:lnTo>
                    <a:lnTo>
                      <a:pt x="296" y="700"/>
                    </a:lnTo>
                    <a:lnTo>
                      <a:pt x="290" y="697"/>
                    </a:lnTo>
                    <a:lnTo>
                      <a:pt x="287" y="695"/>
                    </a:lnTo>
                    <a:lnTo>
                      <a:pt x="280" y="695"/>
                    </a:lnTo>
                    <a:lnTo>
                      <a:pt x="279" y="694"/>
                    </a:lnTo>
                    <a:lnTo>
                      <a:pt x="277" y="688"/>
                    </a:lnTo>
                    <a:lnTo>
                      <a:pt x="270" y="685"/>
                    </a:lnTo>
                    <a:lnTo>
                      <a:pt x="266" y="680"/>
                    </a:lnTo>
                    <a:lnTo>
                      <a:pt x="263" y="672"/>
                    </a:lnTo>
                    <a:lnTo>
                      <a:pt x="261" y="662"/>
                    </a:lnTo>
                    <a:lnTo>
                      <a:pt x="254" y="653"/>
                    </a:lnTo>
                    <a:lnTo>
                      <a:pt x="254" y="645"/>
                    </a:lnTo>
                    <a:lnTo>
                      <a:pt x="250" y="645"/>
                    </a:lnTo>
                    <a:lnTo>
                      <a:pt x="244" y="637"/>
                    </a:lnTo>
                    <a:lnTo>
                      <a:pt x="241" y="637"/>
                    </a:lnTo>
                    <a:lnTo>
                      <a:pt x="240" y="636"/>
                    </a:lnTo>
                    <a:lnTo>
                      <a:pt x="240" y="637"/>
                    </a:lnTo>
                    <a:lnTo>
                      <a:pt x="238" y="637"/>
                    </a:lnTo>
                    <a:lnTo>
                      <a:pt x="237" y="636"/>
                    </a:lnTo>
                    <a:lnTo>
                      <a:pt x="237" y="622"/>
                    </a:lnTo>
                    <a:lnTo>
                      <a:pt x="238" y="617"/>
                    </a:lnTo>
                    <a:lnTo>
                      <a:pt x="238" y="610"/>
                    </a:lnTo>
                    <a:lnTo>
                      <a:pt x="243" y="604"/>
                    </a:lnTo>
                    <a:lnTo>
                      <a:pt x="248" y="603"/>
                    </a:lnTo>
                    <a:lnTo>
                      <a:pt x="248" y="600"/>
                    </a:lnTo>
                    <a:lnTo>
                      <a:pt x="253" y="600"/>
                    </a:lnTo>
                    <a:lnTo>
                      <a:pt x="253" y="595"/>
                    </a:lnTo>
                    <a:lnTo>
                      <a:pt x="256" y="593"/>
                    </a:lnTo>
                    <a:lnTo>
                      <a:pt x="253" y="585"/>
                    </a:lnTo>
                    <a:lnTo>
                      <a:pt x="251" y="581"/>
                    </a:lnTo>
                    <a:lnTo>
                      <a:pt x="245" y="577"/>
                    </a:lnTo>
                    <a:lnTo>
                      <a:pt x="237" y="568"/>
                    </a:lnTo>
                    <a:lnTo>
                      <a:pt x="232" y="561"/>
                    </a:lnTo>
                    <a:lnTo>
                      <a:pt x="229" y="552"/>
                    </a:lnTo>
                    <a:lnTo>
                      <a:pt x="228" y="549"/>
                    </a:lnTo>
                    <a:lnTo>
                      <a:pt x="228" y="543"/>
                    </a:lnTo>
                    <a:lnTo>
                      <a:pt x="229" y="542"/>
                    </a:lnTo>
                    <a:lnTo>
                      <a:pt x="234" y="537"/>
                    </a:lnTo>
                    <a:lnTo>
                      <a:pt x="234" y="530"/>
                    </a:lnTo>
                    <a:lnTo>
                      <a:pt x="237" y="529"/>
                    </a:lnTo>
                    <a:lnTo>
                      <a:pt x="238" y="529"/>
                    </a:lnTo>
                    <a:lnTo>
                      <a:pt x="241" y="526"/>
                    </a:lnTo>
                    <a:lnTo>
                      <a:pt x="238" y="526"/>
                    </a:lnTo>
                    <a:lnTo>
                      <a:pt x="238" y="523"/>
                    </a:lnTo>
                    <a:lnTo>
                      <a:pt x="237" y="520"/>
                    </a:lnTo>
                    <a:lnTo>
                      <a:pt x="234" y="519"/>
                    </a:lnTo>
                    <a:lnTo>
                      <a:pt x="232" y="519"/>
                    </a:lnTo>
                    <a:lnTo>
                      <a:pt x="224" y="514"/>
                    </a:lnTo>
                    <a:lnTo>
                      <a:pt x="224" y="507"/>
                    </a:lnTo>
                    <a:lnTo>
                      <a:pt x="228" y="507"/>
                    </a:lnTo>
                    <a:lnTo>
                      <a:pt x="229" y="506"/>
                    </a:lnTo>
                    <a:lnTo>
                      <a:pt x="228" y="500"/>
                    </a:lnTo>
                    <a:lnTo>
                      <a:pt x="228" y="497"/>
                    </a:lnTo>
                    <a:lnTo>
                      <a:pt x="222" y="495"/>
                    </a:lnTo>
                    <a:lnTo>
                      <a:pt x="218" y="491"/>
                    </a:lnTo>
                    <a:lnTo>
                      <a:pt x="215" y="488"/>
                    </a:lnTo>
                    <a:lnTo>
                      <a:pt x="214" y="484"/>
                    </a:lnTo>
                    <a:lnTo>
                      <a:pt x="209" y="478"/>
                    </a:lnTo>
                    <a:lnTo>
                      <a:pt x="201" y="474"/>
                    </a:lnTo>
                    <a:lnTo>
                      <a:pt x="199" y="469"/>
                    </a:lnTo>
                    <a:lnTo>
                      <a:pt x="196" y="466"/>
                    </a:lnTo>
                    <a:lnTo>
                      <a:pt x="196" y="462"/>
                    </a:lnTo>
                    <a:lnTo>
                      <a:pt x="198" y="456"/>
                    </a:lnTo>
                    <a:lnTo>
                      <a:pt x="195" y="455"/>
                    </a:lnTo>
                    <a:lnTo>
                      <a:pt x="187" y="450"/>
                    </a:lnTo>
                    <a:lnTo>
                      <a:pt x="180" y="448"/>
                    </a:lnTo>
                    <a:lnTo>
                      <a:pt x="177" y="448"/>
                    </a:lnTo>
                    <a:lnTo>
                      <a:pt x="177" y="452"/>
                    </a:lnTo>
                    <a:lnTo>
                      <a:pt x="180" y="455"/>
                    </a:lnTo>
                    <a:lnTo>
                      <a:pt x="180" y="456"/>
                    </a:lnTo>
                    <a:lnTo>
                      <a:pt x="177" y="459"/>
                    </a:lnTo>
                    <a:lnTo>
                      <a:pt x="176" y="462"/>
                    </a:lnTo>
                    <a:lnTo>
                      <a:pt x="176" y="465"/>
                    </a:lnTo>
                    <a:lnTo>
                      <a:pt x="173" y="466"/>
                    </a:lnTo>
                    <a:lnTo>
                      <a:pt x="169" y="466"/>
                    </a:lnTo>
                    <a:lnTo>
                      <a:pt x="169" y="465"/>
                    </a:lnTo>
                    <a:lnTo>
                      <a:pt x="167" y="462"/>
                    </a:lnTo>
                    <a:lnTo>
                      <a:pt x="161" y="462"/>
                    </a:lnTo>
                    <a:lnTo>
                      <a:pt x="158" y="459"/>
                    </a:lnTo>
                    <a:lnTo>
                      <a:pt x="153" y="456"/>
                    </a:lnTo>
                    <a:lnTo>
                      <a:pt x="153" y="455"/>
                    </a:lnTo>
                    <a:lnTo>
                      <a:pt x="148" y="449"/>
                    </a:lnTo>
                    <a:lnTo>
                      <a:pt x="145" y="443"/>
                    </a:lnTo>
                    <a:lnTo>
                      <a:pt x="145" y="439"/>
                    </a:lnTo>
                    <a:lnTo>
                      <a:pt x="144" y="437"/>
                    </a:lnTo>
                    <a:lnTo>
                      <a:pt x="145" y="433"/>
                    </a:lnTo>
                    <a:lnTo>
                      <a:pt x="145" y="429"/>
                    </a:lnTo>
                    <a:lnTo>
                      <a:pt x="144" y="424"/>
                    </a:lnTo>
                    <a:lnTo>
                      <a:pt x="144" y="416"/>
                    </a:lnTo>
                    <a:lnTo>
                      <a:pt x="147" y="414"/>
                    </a:lnTo>
                    <a:lnTo>
                      <a:pt x="147" y="411"/>
                    </a:lnTo>
                    <a:lnTo>
                      <a:pt x="144" y="410"/>
                    </a:lnTo>
                    <a:lnTo>
                      <a:pt x="141" y="407"/>
                    </a:lnTo>
                    <a:lnTo>
                      <a:pt x="144" y="403"/>
                    </a:lnTo>
                    <a:lnTo>
                      <a:pt x="144" y="401"/>
                    </a:lnTo>
                    <a:lnTo>
                      <a:pt x="148" y="392"/>
                    </a:lnTo>
                    <a:lnTo>
                      <a:pt x="148" y="391"/>
                    </a:lnTo>
                    <a:lnTo>
                      <a:pt x="147" y="388"/>
                    </a:lnTo>
                    <a:lnTo>
                      <a:pt x="141" y="391"/>
                    </a:lnTo>
                    <a:lnTo>
                      <a:pt x="134" y="395"/>
                    </a:lnTo>
                    <a:lnTo>
                      <a:pt x="125" y="395"/>
                    </a:lnTo>
                    <a:lnTo>
                      <a:pt x="124" y="397"/>
                    </a:lnTo>
                    <a:lnTo>
                      <a:pt x="119" y="401"/>
                    </a:lnTo>
                    <a:lnTo>
                      <a:pt x="109" y="401"/>
                    </a:lnTo>
                    <a:lnTo>
                      <a:pt x="103" y="406"/>
                    </a:lnTo>
                    <a:lnTo>
                      <a:pt x="103" y="407"/>
                    </a:lnTo>
                    <a:lnTo>
                      <a:pt x="98" y="411"/>
                    </a:lnTo>
                    <a:lnTo>
                      <a:pt x="96" y="416"/>
                    </a:lnTo>
                    <a:lnTo>
                      <a:pt x="93" y="419"/>
                    </a:lnTo>
                    <a:lnTo>
                      <a:pt x="89" y="419"/>
                    </a:lnTo>
                    <a:lnTo>
                      <a:pt x="83" y="416"/>
                    </a:lnTo>
                    <a:lnTo>
                      <a:pt x="79" y="414"/>
                    </a:lnTo>
                    <a:lnTo>
                      <a:pt x="79" y="410"/>
                    </a:lnTo>
                    <a:lnTo>
                      <a:pt x="83" y="392"/>
                    </a:lnTo>
                    <a:lnTo>
                      <a:pt x="86" y="384"/>
                    </a:lnTo>
                    <a:lnTo>
                      <a:pt x="86" y="379"/>
                    </a:lnTo>
                    <a:lnTo>
                      <a:pt x="69" y="379"/>
                    </a:lnTo>
                    <a:lnTo>
                      <a:pt x="69" y="375"/>
                    </a:lnTo>
                    <a:lnTo>
                      <a:pt x="67" y="371"/>
                    </a:lnTo>
                    <a:lnTo>
                      <a:pt x="64" y="369"/>
                    </a:lnTo>
                    <a:lnTo>
                      <a:pt x="57" y="365"/>
                    </a:lnTo>
                    <a:lnTo>
                      <a:pt x="54" y="361"/>
                    </a:lnTo>
                    <a:lnTo>
                      <a:pt x="54" y="346"/>
                    </a:lnTo>
                    <a:lnTo>
                      <a:pt x="53" y="342"/>
                    </a:lnTo>
                    <a:lnTo>
                      <a:pt x="31" y="342"/>
                    </a:lnTo>
                    <a:lnTo>
                      <a:pt x="31" y="339"/>
                    </a:lnTo>
                    <a:lnTo>
                      <a:pt x="22" y="326"/>
                    </a:lnTo>
                    <a:lnTo>
                      <a:pt x="16" y="314"/>
                    </a:lnTo>
                    <a:lnTo>
                      <a:pt x="15" y="310"/>
                    </a:lnTo>
                    <a:lnTo>
                      <a:pt x="11" y="307"/>
                    </a:lnTo>
                    <a:lnTo>
                      <a:pt x="9" y="303"/>
                    </a:lnTo>
                    <a:lnTo>
                      <a:pt x="5" y="301"/>
                    </a:lnTo>
                    <a:lnTo>
                      <a:pt x="0" y="301"/>
                    </a:lnTo>
                    <a:lnTo>
                      <a:pt x="0" y="291"/>
                    </a:lnTo>
                    <a:lnTo>
                      <a:pt x="5" y="282"/>
                    </a:lnTo>
                    <a:lnTo>
                      <a:pt x="6" y="279"/>
                    </a:lnTo>
                    <a:lnTo>
                      <a:pt x="6" y="271"/>
                    </a:lnTo>
                    <a:lnTo>
                      <a:pt x="5" y="266"/>
                    </a:lnTo>
                    <a:lnTo>
                      <a:pt x="5" y="261"/>
                    </a:lnTo>
                    <a:lnTo>
                      <a:pt x="9" y="253"/>
                    </a:lnTo>
                    <a:lnTo>
                      <a:pt x="9" y="246"/>
                    </a:lnTo>
                    <a:lnTo>
                      <a:pt x="12" y="243"/>
                    </a:lnTo>
                    <a:lnTo>
                      <a:pt x="14" y="243"/>
                    </a:lnTo>
                    <a:lnTo>
                      <a:pt x="22" y="242"/>
                    </a:lnTo>
                    <a:lnTo>
                      <a:pt x="22" y="239"/>
                    </a:lnTo>
                    <a:lnTo>
                      <a:pt x="16" y="239"/>
                    </a:lnTo>
                    <a:lnTo>
                      <a:pt x="14" y="237"/>
                    </a:lnTo>
                    <a:lnTo>
                      <a:pt x="12" y="234"/>
                    </a:lnTo>
                    <a:lnTo>
                      <a:pt x="12" y="229"/>
                    </a:lnTo>
                    <a:lnTo>
                      <a:pt x="9" y="224"/>
                    </a:lnTo>
                    <a:lnTo>
                      <a:pt x="12" y="223"/>
                    </a:lnTo>
                    <a:lnTo>
                      <a:pt x="14" y="219"/>
                    </a:lnTo>
                    <a:lnTo>
                      <a:pt x="16" y="214"/>
                    </a:lnTo>
                    <a:lnTo>
                      <a:pt x="16" y="210"/>
                    </a:lnTo>
                    <a:lnTo>
                      <a:pt x="19" y="205"/>
                    </a:lnTo>
                    <a:lnTo>
                      <a:pt x="22" y="198"/>
                    </a:lnTo>
                    <a:lnTo>
                      <a:pt x="24" y="194"/>
                    </a:lnTo>
                    <a:lnTo>
                      <a:pt x="27" y="188"/>
                    </a:lnTo>
                    <a:lnTo>
                      <a:pt x="31" y="184"/>
                    </a:lnTo>
                    <a:lnTo>
                      <a:pt x="34" y="182"/>
                    </a:lnTo>
                    <a:lnTo>
                      <a:pt x="41" y="182"/>
                    </a:lnTo>
                    <a:lnTo>
                      <a:pt x="44" y="179"/>
                    </a:lnTo>
                    <a:lnTo>
                      <a:pt x="45" y="178"/>
                    </a:lnTo>
                    <a:lnTo>
                      <a:pt x="48" y="175"/>
                    </a:lnTo>
                    <a:lnTo>
                      <a:pt x="50" y="171"/>
                    </a:lnTo>
                    <a:lnTo>
                      <a:pt x="50" y="159"/>
                    </a:lnTo>
                    <a:lnTo>
                      <a:pt x="53" y="156"/>
                    </a:lnTo>
                    <a:lnTo>
                      <a:pt x="54" y="155"/>
                    </a:lnTo>
                    <a:lnTo>
                      <a:pt x="63" y="152"/>
                    </a:lnTo>
                    <a:lnTo>
                      <a:pt x="67" y="152"/>
                    </a:lnTo>
                    <a:lnTo>
                      <a:pt x="72" y="146"/>
                    </a:lnTo>
                    <a:lnTo>
                      <a:pt x="76" y="146"/>
                    </a:lnTo>
                    <a:lnTo>
                      <a:pt x="76" y="150"/>
                    </a:lnTo>
                    <a:lnTo>
                      <a:pt x="82" y="150"/>
                    </a:lnTo>
                    <a:lnTo>
                      <a:pt x="85" y="155"/>
                    </a:lnTo>
                    <a:lnTo>
                      <a:pt x="89" y="156"/>
                    </a:lnTo>
                    <a:lnTo>
                      <a:pt x="93" y="156"/>
                    </a:lnTo>
                    <a:lnTo>
                      <a:pt x="99" y="155"/>
                    </a:lnTo>
                    <a:lnTo>
                      <a:pt x="103" y="155"/>
                    </a:lnTo>
                    <a:lnTo>
                      <a:pt x="105" y="156"/>
                    </a:lnTo>
                    <a:lnTo>
                      <a:pt x="109" y="159"/>
                    </a:lnTo>
                    <a:lnTo>
                      <a:pt x="109" y="161"/>
                    </a:lnTo>
                    <a:lnTo>
                      <a:pt x="112" y="159"/>
                    </a:lnTo>
                    <a:lnTo>
                      <a:pt x="114" y="159"/>
                    </a:lnTo>
                    <a:lnTo>
                      <a:pt x="116" y="155"/>
                    </a:lnTo>
                    <a:lnTo>
                      <a:pt x="118" y="152"/>
                    </a:lnTo>
                    <a:lnTo>
                      <a:pt x="121" y="150"/>
                    </a:lnTo>
                    <a:lnTo>
                      <a:pt x="127" y="146"/>
                    </a:lnTo>
                    <a:lnTo>
                      <a:pt x="131" y="146"/>
                    </a:lnTo>
                    <a:lnTo>
                      <a:pt x="135" y="150"/>
                    </a:lnTo>
                    <a:lnTo>
                      <a:pt x="135" y="152"/>
                    </a:lnTo>
                    <a:lnTo>
                      <a:pt x="141" y="156"/>
                    </a:lnTo>
                    <a:lnTo>
                      <a:pt x="141" y="159"/>
                    </a:lnTo>
                    <a:lnTo>
                      <a:pt x="145" y="159"/>
                    </a:lnTo>
                    <a:lnTo>
                      <a:pt x="147" y="156"/>
                    </a:lnTo>
                    <a:lnTo>
                      <a:pt x="151" y="150"/>
                    </a:lnTo>
                    <a:lnTo>
                      <a:pt x="154" y="146"/>
                    </a:lnTo>
                    <a:lnTo>
                      <a:pt x="158" y="146"/>
                    </a:lnTo>
                    <a:lnTo>
                      <a:pt x="164" y="150"/>
                    </a:lnTo>
                    <a:lnTo>
                      <a:pt x="166" y="150"/>
                    </a:lnTo>
                    <a:lnTo>
                      <a:pt x="170" y="153"/>
                    </a:lnTo>
                    <a:lnTo>
                      <a:pt x="173" y="153"/>
                    </a:lnTo>
                    <a:lnTo>
                      <a:pt x="174" y="155"/>
                    </a:lnTo>
                    <a:lnTo>
                      <a:pt x="179" y="159"/>
                    </a:lnTo>
                    <a:lnTo>
                      <a:pt x="182" y="159"/>
                    </a:lnTo>
                    <a:lnTo>
                      <a:pt x="182" y="158"/>
                    </a:lnTo>
                    <a:lnTo>
                      <a:pt x="186" y="155"/>
                    </a:lnTo>
                    <a:lnTo>
                      <a:pt x="187" y="153"/>
                    </a:lnTo>
                    <a:lnTo>
                      <a:pt x="201" y="153"/>
                    </a:lnTo>
                    <a:lnTo>
                      <a:pt x="206" y="150"/>
                    </a:lnTo>
                    <a:lnTo>
                      <a:pt x="211" y="145"/>
                    </a:lnTo>
                    <a:lnTo>
                      <a:pt x="214" y="145"/>
                    </a:lnTo>
                    <a:lnTo>
                      <a:pt x="215" y="143"/>
                    </a:lnTo>
                    <a:lnTo>
                      <a:pt x="224" y="143"/>
                    </a:lnTo>
                    <a:lnTo>
                      <a:pt x="229" y="142"/>
                    </a:lnTo>
                    <a:lnTo>
                      <a:pt x="241" y="142"/>
                    </a:lnTo>
                    <a:lnTo>
                      <a:pt x="243" y="143"/>
                    </a:lnTo>
                    <a:lnTo>
                      <a:pt x="248" y="149"/>
                    </a:lnTo>
                    <a:lnTo>
                      <a:pt x="253" y="149"/>
                    </a:lnTo>
                    <a:lnTo>
                      <a:pt x="256" y="142"/>
                    </a:lnTo>
                    <a:lnTo>
                      <a:pt x="256" y="137"/>
                    </a:lnTo>
                    <a:lnTo>
                      <a:pt x="258" y="133"/>
                    </a:lnTo>
                    <a:lnTo>
                      <a:pt x="256" y="130"/>
                    </a:lnTo>
                    <a:lnTo>
                      <a:pt x="254" y="129"/>
                    </a:lnTo>
                    <a:lnTo>
                      <a:pt x="250" y="124"/>
                    </a:lnTo>
                    <a:lnTo>
                      <a:pt x="240" y="121"/>
                    </a:lnTo>
                    <a:lnTo>
                      <a:pt x="237" y="120"/>
                    </a:lnTo>
                    <a:lnTo>
                      <a:pt x="235" y="117"/>
                    </a:lnTo>
                    <a:lnTo>
                      <a:pt x="235" y="113"/>
                    </a:lnTo>
                    <a:lnTo>
                      <a:pt x="237" y="111"/>
                    </a:lnTo>
                    <a:lnTo>
                      <a:pt x="240" y="105"/>
                    </a:lnTo>
                    <a:lnTo>
                      <a:pt x="237" y="103"/>
                    </a:lnTo>
                    <a:lnTo>
                      <a:pt x="235" y="101"/>
                    </a:lnTo>
                    <a:lnTo>
                      <a:pt x="231" y="101"/>
                    </a:lnTo>
                    <a:lnTo>
                      <a:pt x="227" y="103"/>
                    </a:lnTo>
                    <a:lnTo>
                      <a:pt x="227" y="101"/>
                    </a:lnTo>
                    <a:lnTo>
                      <a:pt x="222" y="101"/>
                    </a:lnTo>
                    <a:lnTo>
                      <a:pt x="221" y="98"/>
                    </a:lnTo>
                    <a:lnTo>
                      <a:pt x="221" y="90"/>
                    </a:lnTo>
                    <a:lnTo>
                      <a:pt x="235" y="90"/>
                    </a:lnTo>
                    <a:lnTo>
                      <a:pt x="240" y="88"/>
                    </a:lnTo>
                    <a:lnTo>
                      <a:pt x="241" y="90"/>
                    </a:lnTo>
                    <a:lnTo>
                      <a:pt x="245" y="90"/>
                    </a:lnTo>
                    <a:lnTo>
                      <a:pt x="245" y="88"/>
                    </a:lnTo>
                    <a:lnTo>
                      <a:pt x="248" y="78"/>
                    </a:lnTo>
                    <a:lnTo>
                      <a:pt x="253" y="71"/>
                    </a:lnTo>
                    <a:lnTo>
                      <a:pt x="254" y="71"/>
                    </a:lnTo>
                    <a:lnTo>
                      <a:pt x="257" y="69"/>
                    </a:lnTo>
                    <a:lnTo>
                      <a:pt x="257" y="61"/>
                    </a:lnTo>
                    <a:lnTo>
                      <a:pt x="250" y="56"/>
                    </a:lnTo>
                    <a:lnTo>
                      <a:pt x="250" y="55"/>
                    </a:lnTo>
                    <a:lnTo>
                      <a:pt x="248" y="49"/>
                    </a:lnTo>
                    <a:lnTo>
                      <a:pt x="248" y="45"/>
                    </a:lnTo>
                    <a:lnTo>
                      <a:pt x="250" y="42"/>
                    </a:lnTo>
                    <a:lnTo>
                      <a:pt x="254" y="42"/>
                    </a:lnTo>
                    <a:lnTo>
                      <a:pt x="260" y="40"/>
                    </a:lnTo>
                    <a:lnTo>
                      <a:pt x="260" y="37"/>
                    </a:lnTo>
                    <a:lnTo>
                      <a:pt x="261" y="36"/>
                    </a:lnTo>
                    <a:lnTo>
                      <a:pt x="261" y="29"/>
                    </a:lnTo>
                    <a:lnTo>
                      <a:pt x="260" y="24"/>
                    </a:lnTo>
                    <a:lnTo>
                      <a:pt x="257" y="20"/>
                    </a:lnTo>
                    <a:lnTo>
                      <a:pt x="257" y="16"/>
                    </a:lnTo>
                    <a:lnTo>
                      <a:pt x="260" y="16"/>
                    </a:lnTo>
                    <a:lnTo>
                      <a:pt x="264" y="14"/>
                    </a:lnTo>
                    <a:lnTo>
                      <a:pt x="266" y="16"/>
                    </a:lnTo>
                    <a:lnTo>
                      <a:pt x="270" y="16"/>
                    </a:lnTo>
                    <a:lnTo>
                      <a:pt x="272" y="14"/>
                    </a:lnTo>
                    <a:lnTo>
                      <a:pt x="274" y="14"/>
                    </a:lnTo>
                    <a:lnTo>
                      <a:pt x="272" y="1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C000"/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374">
                <a:extLst>
                  <a:ext uri="{FF2B5EF4-FFF2-40B4-BE49-F238E27FC236}">
                    <a16:creationId xmlns:a16="http://schemas.microsoft.com/office/drawing/2014/main" id="{4EBFF4CF-53E7-4044-B7E2-AAE6E1CDD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1454"/>
                <a:ext cx="468" cy="844"/>
              </a:xfrm>
              <a:custGeom>
                <a:avLst/>
                <a:gdLst>
                  <a:gd name="T0" fmla="*/ 337 w 468"/>
                  <a:gd name="T1" fmla="*/ 35 h 844"/>
                  <a:gd name="T2" fmla="*/ 333 w 468"/>
                  <a:gd name="T3" fmla="*/ 79 h 844"/>
                  <a:gd name="T4" fmla="*/ 358 w 468"/>
                  <a:gd name="T5" fmla="*/ 110 h 844"/>
                  <a:gd name="T6" fmla="*/ 385 w 468"/>
                  <a:gd name="T7" fmla="*/ 141 h 844"/>
                  <a:gd name="T8" fmla="*/ 417 w 468"/>
                  <a:gd name="T9" fmla="*/ 150 h 844"/>
                  <a:gd name="T10" fmla="*/ 433 w 468"/>
                  <a:gd name="T11" fmla="*/ 173 h 844"/>
                  <a:gd name="T12" fmla="*/ 424 w 468"/>
                  <a:gd name="T13" fmla="*/ 215 h 844"/>
                  <a:gd name="T14" fmla="*/ 411 w 468"/>
                  <a:gd name="T15" fmla="*/ 244 h 844"/>
                  <a:gd name="T16" fmla="*/ 394 w 468"/>
                  <a:gd name="T17" fmla="*/ 273 h 844"/>
                  <a:gd name="T18" fmla="*/ 413 w 468"/>
                  <a:gd name="T19" fmla="*/ 306 h 844"/>
                  <a:gd name="T20" fmla="*/ 434 w 468"/>
                  <a:gd name="T21" fmla="*/ 344 h 844"/>
                  <a:gd name="T22" fmla="*/ 453 w 468"/>
                  <a:gd name="T23" fmla="*/ 367 h 844"/>
                  <a:gd name="T24" fmla="*/ 453 w 468"/>
                  <a:gd name="T25" fmla="*/ 402 h 844"/>
                  <a:gd name="T26" fmla="*/ 442 w 468"/>
                  <a:gd name="T27" fmla="*/ 442 h 844"/>
                  <a:gd name="T28" fmla="*/ 439 w 468"/>
                  <a:gd name="T29" fmla="*/ 461 h 844"/>
                  <a:gd name="T30" fmla="*/ 456 w 468"/>
                  <a:gd name="T31" fmla="*/ 480 h 844"/>
                  <a:gd name="T32" fmla="*/ 456 w 468"/>
                  <a:gd name="T33" fmla="*/ 529 h 844"/>
                  <a:gd name="T34" fmla="*/ 468 w 468"/>
                  <a:gd name="T35" fmla="*/ 573 h 844"/>
                  <a:gd name="T36" fmla="*/ 433 w 468"/>
                  <a:gd name="T37" fmla="*/ 570 h 844"/>
                  <a:gd name="T38" fmla="*/ 382 w 468"/>
                  <a:gd name="T39" fmla="*/ 587 h 844"/>
                  <a:gd name="T40" fmla="*/ 353 w 468"/>
                  <a:gd name="T41" fmla="*/ 608 h 844"/>
                  <a:gd name="T42" fmla="*/ 324 w 468"/>
                  <a:gd name="T43" fmla="*/ 638 h 844"/>
                  <a:gd name="T44" fmla="*/ 327 w 468"/>
                  <a:gd name="T45" fmla="*/ 698 h 844"/>
                  <a:gd name="T46" fmla="*/ 318 w 468"/>
                  <a:gd name="T47" fmla="*/ 737 h 844"/>
                  <a:gd name="T48" fmla="*/ 303 w 468"/>
                  <a:gd name="T49" fmla="*/ 789 h 844"/>
                  <a:gd name="T50" fmla="*/ 272 w 468"/>
                  <a:gd name="T51" fmla="*/ 799 h 844"/>
                  <a:gd name="T52" fmla="*/ 236 w 468"/>
                  <a:gd name="T53" fmla="*/ 815 h 844"/>
                  <a:gd name="T54" fmla="*/ 203 w 468"/>
                  <a:gd name="T55" fmla="*/ 800 h 844"/>
                  <a:gd name="T56" fmla="*/ 165 w 468"/>
                  <a:gd name="T57" fmla="*/ 798 h 844"/>
                  <a:gd name="T58" fmla="*/ 153 w 468"/>
                  <a:gd name="T59" fmla="*/ 812 h 844"/>
                  <a:gd name="T60" fmla="*/ 139 w 468"/>
                  <a:gd name="T61" fmla="*/ 812 h 844"/>
                  <a:gd name="T62" fmla="*/ 104 w 468"/>
                  <a:gd name="T63" fmla="*/ 806 h 844"/>
                  <a:gd name="T64" fmla="*/ 117 w 468"/>
                  <a:gd name="T65" fmla="*/ 837 h 844"/>
                  <a:gd name="T66" fmla="*/ 89 w 468"/>
                  <a:gd name="T67" fmla="*/ 843 h 844"/>
                  <a:gd name="T68" fmla="*/ 62 w 468"/>
                  <a:gd name="T69" fmla="*/ 808 h 844"/>
                  <a:gd name="T70" fmla="*/ 31 w 468"/>
                  <a:gd name="T71" fmla="*/ 789 h 844"/>
                  <a:gd name="T72" fmla="*/ 21 w 468"/>
                  <a:gd name="T73" fmla="*/ 763 h 844"/>
                  <a:gd name="T74" fmla="*/ 10 w 468"/>
                  <a:gd name="T75" fmla="*/ 747 h 844"/>
                  <a:gd name="T76" fmla="*/ 10 w 468"/>
                  <a:gd name="T77" fmla="*/ 708 h 844"/>
                  <a:gd name="T78" fmla="*/ 14 w 468"/>
                  <a:gd name="T79" fmla="*/ 689 h 844"/>
                  <a:gd name="T80" fmla="*/ 13 w 468"/>
                  <a:gd name="T81" fmla="*/ 654 h 844"/>
                  <a:gd name="T82" fmla="*/ 8 w 468"/>
                  <a:gd name="T83" fmla="*/ 628 h 844"/>
                  <a:gd name="T84" fmla="*/ 11 w 468"/>
                  <a:gd name="T85" fmla="*/ 605 h 844"/>
                  <a:gd name="T86" fmla="*/ 18 w 468"/>
                  <a:gd name="T87" fmla="*/ 550 h 844"/>
                  <a:gd name="T88" fmla="*/ 27 w 468"/>
                  <a:gd name="T89" fmla="*/ 493 h 844"/>
                  <a:gd name="T90" fmla="*/ 29 w 468"/>
                  <a:gd name="T91" fmla="*/ 426 h 844"/>
                  <a:gd name="T92" fmla="*/ 33 w 468"/>
                  <a:gd name="T93" fmla="*/ 395 h 844"/>
                  <a:gd name="T94" fmla="*/ 50 w 468"/>
                  <a:gd name="T95" fmla="*/ 348 h 844"/>
                  <a:gd name="T96" fmla="*/ 49 w 468"/>
                  <a:gd name="T97" fmla="*/ 318 h 844"/>
                  <a:gd name="T98" fmla="*/ 40 w 468"/>
                  <a:gd name="T99" fmla="*/ 270 h 844"/>
                  <a:gd name="T100" fmla="*/ 43 w 468"/>
                  <a:gd name="T101" fmla="*/ 218 h 844"/>
                  <a:gd name="T102" fmla="*/ 52 w 468"/>
                  <a:gd name="T103" fmla="*/ 192 h 844"/>
                  <a:gd name="T104" fmla="*/ 63 w 468"/>
                  <a:gd name="T105" fmla="*/ 163 h 844"/>
                  <a:gd name="T106" fmla="*/ 72 w 468"/>
                  <a:gd name="T107" fmla="*/ 144 h 844"/>
                  <a:gd name="T108" fmla="*/ 113 w 468"/>
                  <a:gd name="T109" fmla="*/ 116 h 844"/>
                  <a:gd name="T110" fmla="*/ 140 w 468"/>
                  <a:gd name="T111" fmla="*/ 103 h 844"/>
                  <a:gd name="T112" fmla="*/ 162 w 468"/>
                  <a:gd name="T113" fmla="*/ 86 h 844"/>
                  <a:gd name="T114" fmla="*/ 189 w 468"/>
                  <a:gd name="T115" fmla="*/ 63 h 844"/>
                  <a:gd name="T116" fmla="*/ 204 w 468"/>
                  <a:gd name="T117" fmla="*/ 41 h 844"/>
                  <a:gd name="T118" fmla="*/ 233 w 468"/>
                  <a:gd name="T119" fmla="*/ 26 h 844"/>
                  <a:gd name="T120" fmla="*/ 269 w 468"/>
                  <a:gd name="T121" fmla="*/ 21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8" h="844">
                    <a:moveTo>
                      <a:pt x="303" y="0"/>
                    </a:moveTo>
                    <a:lnTo>
                      <a:pt x="305" y="0"/>
                    </a:lnTo>
                    <a:lnTo>
                      <a:pt x="305" y="9"/>
                    </a:lnTo>
                    <a:lnTo>
                      <a:pt x="307" y="10"/>
                    </a:lnTo>
                    <a:lnTo>
                      <a:pt x="323" y="10"/>
                    </a:lnTo>
                    <a:lnTo>
                      <a:pt x="321" y="13"/>
                    </a:lnTo>
                    <a:lnTo>
                      <a:pt x="324" y="13"/>
                    </a:lnTo>
                    <a:lnTo>
                      <a:pt x="324" y="23"/>
                    </a:lnTo>
                    <a:lnTo>
                      <a:pt x="326" y="26"/>
                    </a:lnTo>
                    <a:lnTo>
                      <a:pt x="329" y="28"/>
                    </a:lnTo>
                    <a:lnTo>
                      <a:pt x="333" y="31"/>
                    </a:lnTo>
                    <a:lnTo>
                      <a:pt x="337" y="35"/>
                    </a:lnTo>
                    <a:lnTo>
                      <a:pt x="337" y="44"/>
                    </a:lnTo>
                    <a:lnTo>
                      <a:pt x="347" y="44"/>
                    </a:lnTo>
                    <a:lnTo>
                      <a:pt x="347" y="45"/>
                    </a:lnTo>
                    <a:lnTo>
                      <a:pt x="346" y="52"/>
                    </a:lnTo>
                    <a:lnTo>
                      <a:pt x="343" y="54"/>
                    </a:lnTo>
                    <a:lnTo>
                      <a:pt x="343" y="57"/>
                    </a:lnTo>
                    <a:lnTo>
                      <a:pt x="340" y="57"/>
                    </a:lnTo>
                    <a:lnTo>
                      <a:pt x="340" y="64"/>
                    </a:lnTo>
                    <a:lnTo>
                      <a:pt x="337" y="67"/>
                    </a:lnTo>
                    <a:lnTo>
                      <a:pt x="334" y="71"/>
                    </a:lnTo>
                    <a:lnTo>
                      <a:pt x="334" y="73"/>
                    </a:lnTo>
                    <a:lnTo>
                      <a:pt x="333" y="79"/>
                    </a:lnTo>
                    <a:lnTo>
                      <a:pt x="330" y="81"/>
                    </a:lnTo>
                    <a:lnTo>
                      <a:pt x="334" y="86"/>
                    </a:lnTo>
                    <a:lnTo>
                      <a:pt x="337" y="86"/>
                    </a:lnTo>
                    <a:lnTo>
                      <a:pt x="343" y="89"/>
                    </a:lnTo>
                    <a:lnTo>
                      <a:pt x="347" y="93"/>
                    </a:lnTo>
                    <a:lnTo>
                      <a:pt x="349" y="94"/>
                    </a:lnTo>
                    <a:lnTo>
                      <a:pt x="349" y="103"/>
                    </a:lnTo>
                    <a:lnTo>
                      <a:pt x="347" y="103"/>
                    </a:lnTo>
                    <a:lnTo>
                      <a:pt x="349" y="106"/>
                    </a:lnTo>
                    <a:lnTo>
                      <a:pt x="356" y="106"/>
                    </a:lnTo>
                    <a:lnTo>
                      <a:pt x="356" y="108"/>
                    </a:lnTo>
                    <a:lnTo>
                      <a:pt x="358" y="110"/>
                    </a:lnTo>
                    <a:lnTo>
                      <a:pt x="362" y="110"/>
                    </a:lnTo>
                    <a:lnTo>
                      <a:pt x="363" y="112"/>
                    </a:lnTo>
                    <a:lnTo>
                      <a:pt x="368" y="115"/>
                    </a:lnTo>
                    <a:lnTo>
                      <a:pt x="371" y="119"/>
                    </a:lnTo>
                    <a:lnTo>
                      <a:pt x="371" y="121"/>
                    </a:lnTo>
                    <a:lnTo>
                      <a:pt x="366" y="125"/>
                    </a:lnTo>
                    <a:lnTo>
                      <a:pt x="366" y="126"/>
                    </a:lnTo>
                    <a:lnTo>
                      <a:pt x="368" y="132"/>
                    </a:lnTo>
                    <a:lnTo>
                      <a:pt x="372" y="134"/>
                    </a:lnTo>
                    <a:lnTo>
                      <a:pt x="375" y="137"/>
                    </a:lnTo>
                    <a:lnTo>
                      <a:pt x="375" y="138"/>
                    </a:lnTo>
                    <a:lnTo>
                      <a:pt x="385" y="141"/>
                    </a:lnTo>
                    <a:lnTo>
                      <a:pt x="387" y="144"/>
                    </a:lnTo>
                    <a:lnTo>
                      <a:pt x="390" y="151"/>
                    </a:lnTo>
                    <a:lnTo>
                      <a:pt x="391" y="152"/>
                    </a:lnTo>
                    <a:lnTo>
                      <a:pt x="398" y="154"/>
                    </a:lnTo>
                    <a:lnTo>
                      <a:pt x="398" y="151"/>
                    </a:lnTo>
                    <a:lnTo>
                      <a:pt x="403" y="148"/>
                    </a:lnTo>
                    <a:lnTo>
                      <a:pt x="407" y="147"/>
                    </a:lnTo>
                    <a:lnTo>
                      <a:pt x="413" y="141"/>
                    </a:lnTo>
                    <a:lnTo>
                      <a:pt x="416" y="141"/>
                    </a:lnTo>
                    <a:lnTo>
                      <a:pt x="416" y="144"/>
                    </a:lnTo>
                    <a:lnTo>
                      <a:pt x="417" y="147"/>
                    </a:lnTo>
                    <a:lnTo>
                      <a:pt x="417" y="150"/>
                    </a:lnTo>
                    <a:lnTo>
                      <a:pt x="416" y="154"/>
                    </a:lnTo>
                    <a:lnTo>
                      <a:pt x="416" y="155"/>
                    </a:lnTo>
                    <a:lnTo>
                      <a:pt x="413" y="158"/>
                    </a:lnTo>
                    <a:lnTo>
                      <a:pt x="413" y="160"/>
                    </a:lnTo>
                    <a:lnTo>
                      <a:pt x="417" y="166"/>
                    </a:lnTo>
                    <a:lnTo>
                      <a:pt x="417" y="168"/>
                    </a:lnTo>
                    <a:lnTo>
                      <a:pt x="420" y="173"/>
                    </a:lnTo>
                    <a:lnTo>
                      <a:pt x="420" y="177"/>
                    </a:lnTo>
                    <a:lnTo>
                      <a:pt x="423" y="177"/>
                    </a:lnTo>
                    <a:lnTo>
                      <a:pt x="426" y="174"/>
                    </a:lnTo>
                    <a:lnTo>
                      <a:pt x="426" y="173"/>
                    </a:lnTo>
                    <a:lnTo>
                      <a:pt x="433" y="173"/>
                    </a:lnTo>
                    <a:lnTo>
                      <a:pt x="430" y="177"/>
                    </a:lnTo>
                    <a:lnTo>
                      <a:pt x="432" y="180"/>
                    </a:lnTo>
                    <a:lnTo>
                      <a:pt x="434" y="187"/>
                    </a:lnTo>
                    <a:lnTo>
                      <a:pt x="434" y="192"/>
                    </a:lnTo>
                    <a:lnTo>
                      <a:pt x="432" y="195"/>
                    </a:lnTo>
                    <a:lnTo>
                      <a:pt x="430" y="196"/>
                    </a:lnTo>
                    <a:lnTo>
                      <a:pt x="417" y="196"/>
                    </a:lnTo>
                    <a:lnTo>
                      <a:pt x="417" y="210"/>
                    </a:lnTo>
                    <a:lnTo>
                      <a:pt x="414" y="210"/>
                    </a:lnTo>
                    <a:lnTo>
                      <a:pt x="414" y="213"/>
                    </a:lnTo>
                    <a:lnTo>
                      <a:pt x="417" y="213"/>
                    </a:lnTo>
                    <a:lnTo>
                      <a:pt x="424" y="215"/>
                    </a:lnTo>
                    <a:lnTo>
                      <a:pt x="430" y="218"/>
                    </a:lnTo>
                    <a:lnTo>
                      <a:pt x="432" y="221"/>
                    </a:lnTo>
                    <a:lnTo>
                      <a:pt x="432" y="235"/>
                    </a:lnTo>
                    <a:lnTo>
                      <a:pt x="429" y="237"/>
                    </a:lnTo>
                    <a:lnTo>
                      <a:pt x="429" y="239"/>
                    </a:lnTo>
                    <a:lnTo>
                      <a:pt x="427" y="239"/>
                    </a:lnTo>
                    <a:lnTo>
                      <a:pt x="424" y="237"/>
                    </a:lnTo>
                    <a:lnTo>
                      <a:pt x="424" y="235"/>
                    </a:lnTo>
                    <a:lnTo>
                      <a:pt x="423" y="232"/>
                    </a:lnTo>
                    <a:lnTo>
                      <a:pt x="419" y="235"/>
                    </a:lnTo>
                    <a:lnTo>
                      <a:pt x="414" y="241"/>
                    </a:lnTo>
                    <a:lnTo>
                      <a:pt x="411" y="244"/>
                    </a:lnTo>
                    <a:lnTo>
                      <a:pt x="410" y="241"/>
                    </a:lnTo>
                    <a:lnTo>
                      <a:pt x="405" y="239"/>
                    </a:lnTo>
                    <a:lnTo>
                      <a:pt x="397" y="239"/>
                    </a:lnTo>
                    <a:lnTo>
                      <a:pt x="395" y="241"/>
                    </a:lnTo>
                    <a:lnTo>
                      <a:pt x="395" y="251"/>
                    </a:lnTo>
                    <a:lnTo>
                      <a:pt x="397" y="255"/>
                    </a:lnTo>
                    <a:lnTo>
                      <a:pt x="400" y="260"/>
                    </a:lnTo>
                    <a:lnTo>
                      <a:pt x="400" y="264"/>
                    </a:lnTo>
                    <a:lnTo>
                      <a:pt x="398" y="267"/>
                    </a:lnTo>
                    <a:lnTo>
                      <a:pt x="397" y="267"/>
                    </a:lnTo>
                    <a:lnTo>
                      <a:pt x="394" y="271"/>
                    </a:lnTo>
                    <a:lnTo>
                      <a:pt x="394" y="273"/>
                    </a:lnTo>
                    <a:lnTo>
                      <a:pt x="392" y="273"/>
                    </a:lnTo>
                    <a:lnTo>
                      <a:pt x="390" y="276"/>
                    </a:lnTo>
                    <a:lnTo>
                      <a:pt x="392" y="281"/>
                    </a:lnTo>
                    <a:lnTo>
                      <a:pt x="392" y="284"/>
                    </a:lnTo>
                    <a:lnTo>
                      <a:pt x="397" y="286"/>
                    </a:lnTo>
                    <a:lnTo>
                      <a:pt x="398" y="284"/>
                    </a:lnTo>
                    <a:lnTo>
                      <a:pt x="403" y="290"/>
                    </a:lnTo>
                    <a:lnTo>
                      <a:pt x="404" y="290"/>
                    </a:lnTo>
                    <a:lnTo>
                      <a:pt x="407" y="286"/>
                    </a:lnTo>
                    <a:lnTo>
                      <a:pt x="408" y="290"/>
                    </a:lnTo>
                    <a:lnTo>
                      <a:pt x="408" y="300"/>
                    </a:lnTo>
                    <a:lnTo>
                      <a:pt x="413" y="306"/>
                    </a:lnTo>
                    <a:lnTo>
                      <a:pt x="413" y="321"/>
                    </a:lnTo>
                    <a:lnTo>
                      <a:pt x="416" y="329"/>
                    </a:lnTo>
                    <a:lnTo>
                      <a:pt x="417" y="326"/>
                    </a:lnTo>
                    <a:lnTo>
                      <a:pt x="420" y="326"/>
                    </a:lnTo>
                    <a:lnTo>
                      <a:pt x="423" y="325"/>
                    </a:lnTo>
                    <a:lnTo>
                      <a:pt x="426" y="326"/>
                    </a:lnTo>
                    <a:lnTo>
                      <a:pt x="439" y="326"/>
                    </a:lnTo>
                    <a:lnTo>
                      <a:pt x="439" y="329"/>
                    </a:lnTo>
                    <a:lnTo>
                      <a:pt x="437" y="329"/>
                    </a:lnTo>
                    <a:lnTo>
                      <a:pt x="437" y="332"/>
                    </a:lnTo>
                    <a:lnTo>
                      <a:pt x="434" y="338"/>
                    </a:lnTo>
                    <a:lnTo>
                      <a:pt x="434" y="344"/>
                    </a:lnTo>
                    <a:lnTo>
                      <a:pt x="439" y="344"/>
                    </a:lnTo>
                    <a:lnTo>
                      <a:pt x="442" y="347"/>
                    </a:lnTo>
                    <a:lnTo>
                      <a:pt x="445" y="348"/>
                    </a:lnTo>
                    <a:lnTo>
                      <a:pt x="445" y="357"/>
                    </a:lnTo>
                    <a:lnTo>
                      <a:pt x="452" y="358"/>
                    </a:lnTo>
                    <a:lnTo>
                      <a:pt x="456" y="358"/>
                    </a:lnTo>
                    <a:lnTo>
                      <a:pt x="458" y="357"/>
                    </a:lnTo>
                    <a:lnTo>
                      <a:pt x="461" y="358"/>
                    </a:lnTo>
                    <a:lnTo>
                      <a:pt x="462" y="358"/>
                    </a:lnTo>
                    <a:lnTo>
                      <a:pt x="458" y="363"/>
                    </a:lnTo>
                    <a:lnTo>
                      <a:pt x="453" y="366"/>
                    </a:lnTo>
                    <a:lnTo>
                      <a:pt x="453" y="367"/>
                    </a:lnTo>
                    <a:lnTo>
                      <a:pt x="456" y="367"/>
                    </a:lnTo>
                    <a:lnTo>
                      <a:pt x="456" y="370"/>
                    </a:lnTo>
                    <a:lnTo>
                      <a:pt x="440" y="370"/>
                    </a:lnTo>
                    <a:lnTo>
                      <a:pt x="440" y="380"/>
                    </a:lnTo>
                    <a:lnTo>
                      <a:pt x="445" y="384"/>
                    </a:lnTo>
                    <a:lnTo>
                      <a:pt x="445" y="387"/>
                    </a:lnTo>
                    <a:lnTo>
                      <a:pt x="449" y="389"/>
                    </a:lnTo>
                    <a:lnTo>
                      <a:pt x="450" y="389"/>
                    </a:lnTo>
                    <a:lnTo>
                      <a:pt x="453" y="392"/>
                    </a:lnTo>
                    <a:lnTo>
                      <a:pt x="455" y="395"/>
                    </a:lnTo>
                    <a:lnTo>
                      <a:pt x="455" y="399"/>
                    </a:lnTo>
                    <a:lnTo>
                      <a:pt x="453" y="402"/>
                    </a:lnTo>
                    <a:lnTo>
                      <a:pt x="453" y="403"/>
                    </a:lnTo>
                    <a:lnTo>
                      <a:pt x="449" y="403"/>
                    </a:lnTo>
                    <a:lnTo>
                      <a:pt x="449" y="411"/>
                    </a:lnTo>
                    <a:lnTo>
                      <a:pt x="446" y="412"/>
                    </a:lnTo>
                    <a:lnTo>
                      <a:pt x="440" y="416"/>
                    </a:lnTo>
                    <a:lnTo>
                      <a:pt x="437" y="416"/>
                    </a:lnTo>
                    <a:lnTo>
                      <a:pt x="440" y="419"/>
                    </a:lnTo>
                    <a:lnTo>
                      <a:pt x="440" y="424"/>
                    </a:lnTo>
                    <a:lnTo>
                      <a:pt x="442" y="425"/>
                    </a:lnTo>
                    <a:lnTo>
                      <a:pt x="446" y="429"/>
                    </a:lnTo>
                    <a:lnTo>
                      <a:pt x="446" y="440"/>
                    </a:lnTo>
                    <a:lnTo>
                      <a:pt x="442" y="442"/>
                    </a:lnTo>
                    <a:lnTo>
                      <a:pt x="437" y="442"/>
                    </a:lnTo>
                    <a:lnTo>
                      <a:pt x="436" y="438"/>
                    </a:lnTo>
                    <a:lnTo>
                      <a:pt x="433" y="438"/>
                    </a:lnTo>
                    <a:lnTo>
                      <a:pt x="430" y="440"/>
                    </a:lnTo>
                    <a:lnTo>
                      <a:pt x="430" y="444"/>
                    </a:lnTo>
                    <a:lnTo>
                      <a:pt x="433" y="447"/>
                    </a:lnTo>
                    <a:lnTo>
                      <a:pt x="433" y="448"/>
                    </a:lnTo>
                    <a:lnTo>
                      <a:pt x="434" y="451"/>
                    </a:lnTo>
                    <a:lnTo>
                      <a:pt x="437" y="453"/>
                    </a:lnTo>
                    <a:lnTo>
                      <a:pt x="442" y="453"/>
                    </a:lnTo>
                    <a:lnTo>
                      <a:pt x="442" y="455"/>
                    </a:lnTo>
                    <a:lnTo>
                      <a:pt x="439" y="461"/>
                    </a:lnTo>
                    <a:lnTo>
                      <a:pt x="437" y="461"/>
                    </a:lnTo>
                    <a:lnTo>
                      <a:pt x="434" y="463"/>
                    </a:lnTo>
                    <a:lnTo>
                      <a:pt x="433" y="466"/>
                    </a:lnTo>
                    <a:lnTo>
                      <a:pt x="430" y="466"/>
                    </a:lnTo>
                    <a:lnTo>
                      <a:pt x="430" y="469"/>
                    </a:lnTo>
                    <a:lnTo>
                      <a:pt x="433" y="470"/>
                    </a:lnTo>
                    <a:lnTo>
                      <a:pt x="434" y="473"/>
                    </a:lnTo>
                    <a:lnTo>
                      <a:pt x="442" y="473"/>
                    </a:lnTo>
                    <a:lnTo>
                      <a:pt x="445" y="474"/>
                    </a:lnTo>
                    <a:lnTo>
                      <a:pt x="448" y="479"/>
                    </a:lnTo>
                    <a:lnTo>
                      <a:pt x="455" y="479"/>
                    </a:lnTo>
                    <a:lnTo>
                      <a:pt x="456" y="480"/>
                    </a:lnTo>
                    <a:lnTo>
                      <a:pt x="456" y="483"/>
                    </a:lnTo>
                    <a:lnTo>
                      <a:pt x="453" y="483"/>
                    </a:lnTo>
                    <a:lnTo>
                      <a:pt x="452" y="484"/>
                    </a:lnTo>
                    <a:lnTo>
                      <a:pt x="452" y="487"/>
                    </a:lnTo>
                    <a:lnTo>
                      <a:pt x="453" y="489"/>
                    </a:lnTo>
                    <a:lnTo>
                      <a:pt x="448" y="493"/>
                    </a:lnTo>
                    <a:lnTo>
                      <a:pt x="448" y="499"/>
                    </a:lnTo>
                    <a:lnTo>
                      <a:pt x="449" y="499"/>
                    </a:lnTo>
                    <a:lnTo>
                      <a:pt x="452" y="506"/>
                    </a:lnTo>
                    <a:lnTo>
                      <a:pt x="453" y="518"/>
                    </a:lnTo>
                    <a:lnTo>
                      <a:pt x="456" y="525"/>
                    </a:lnTo>
                    <a:lnTo>
                      <a:pt x="456" y="529"/>
                    </a:lnTo>
                    <a:lnTo>
                      <a:pt x="458" y="534"/>
                    </a:lnTo>
                    <a:lnTo>
                      <a:pt x="458" y="537"/>
                    </a:lnTo>
                    <a:lnTo>
                      <a:pt x="453" y="542"/>
                    </a:lnTo>
                    <a:lnTo>
                      <a:pt x="453" y="547"/>
                    </a:lnTo>
                    <a:lnTo>
                      <a:pt x="455" y="547"/>
                    </a:lnTo>
                    <a:lnTo>
                      <a:pt x="458" y="550"/>
                    </a:lnTo>
                    <a:lnTo>
                      <a:pt x="458" y="569"/>
                    </a:lnTo>
                    <a:lnTo>
                      <a:pt x="459" y="569"/>
                    </a:lnTo>
                    <a:lnTo>
                      <a:pt x="462" y="566"/>
                    </a:lnTo>
                    <a:lnTo>
                      <a:pt x="465" y="566"/>
                    </a:lnTo>
                    <a:lnTo>
                      <a:pt x="468" y="569"/>
                    </a:lnTo>
                    <a:lnTo>
                      <a:pt x="468" y="573"/>
                    </a:lnTo>
                    <a:lnTo>
                      <a:pt x="465" y="574"/>
                    </a:lnTo>
                    <a:lnTo>
                      <a:pt x="462" y="579"/>
                    </a:lnTo>
                    <a:lnTo>
                      <a:pt x="456" y="583"/>
                    </a:lnTo>
                    <a:lnTo>
                      <a:pt x="455" y="583"/>
                    </a:lnTo>
                    <a:lnTo>
                      <a:pt x="452" y="579"/>
                    </a:lnTo>
                    <a:lnTo>
                      <a:pt x="450" y="577"/>
                    </a:lnTo>
                    <a:lnTo>
                      <a:pt x="448" y="577"/>
                    </a:lnTo>
                    <a:lnTo>
                      <a:pt x="446" y="573"/>
                    </a:lnTo>
                    <a:lnTo>
                      <a:pt x="437" y="573"/>
                    </a:lnTo>
                    <a:lnTo>
                      <a:pt x="437" y="570"/>
                    </a:lnTo>
                    <a:lnTo>
                      <a:pt x="436" y="569"/>
                    </a:lnTo>
                    <a:lnTo>
                      <a:pt x="433" y="570"/>
                    </a:lnTo>
                    <a:lnTo>
                      <a:pt x="433" y="577"/>
                    </a:lnTo>
                    <a:lnTo>
                      <a:pt x="424" y="592"/>
                    </a:lnTo>
                    <a:lnTo>
                      <a:pt x="420" y="593"/>
                    </a:lnTo>
                    <a:lnTo>
                      <a:pt x="419" y="593"/>
                    </a:lnTo>
                    <a:lnTo>
                      <a:pt x="416" y="589"/>
                    </a:lnTo>
                    <a:lnTo>
                      <a:pt x="414" y="589"/>
                    </a:lnTo>
                    <a:lnTo>
                      <a:pt x="408" y="592"/>
                    </a:lnTo>
                    <a:lnTo>
                      <a:pt x="407" y="589"/>
                    </a:lnTo>
                    <a:lnTo>
                      <a:pt x="398" y="583"/>
                    </a:lnTo>
                    <a:lnTo>
                      <a:pt x="388" y="583"/>
                    </a:lnTo>
                    <a:lnTo>
                      <a:pt x="385" y="580"/>
                    </a:lnTo>
                    <a:lnTo>
                      <a:pt x="382" y="587"/>
                    </a:lnTo>
                    <a:lnTo>
                      <a:pt x="382" y="589"/>
                    </a:lnTo>
                    <a:lnTo>
                      <a:pt x="381" y="596"/>
                    </a:lnTo>
                    <a:lnTo>
                      <a:pt x="376" y="598"/>
                    </a:lnTo>
                    <a:lnTo>
                      <a:pt x="375" y="598"/>
                    </a:lnTo>
                    <a:lnTo>
                      <a:pt x="372" y="593"/>
                    </a:lnTo>
                    <a:lnTo>
                      <a:pt x="371" y="593"/>
                    </a:lnTo>
                    <a:lnTo>
                      <a:pt x="368" y="596"/>
                    </a:lnTo>
                    <a:lnTo>
                      <a:pt x="366" y="596"/>
                    </a:lnTo>
                    <a:lnTo>
                      <a:pt x="363" y="593"/>
                    </a:lnTo>
                    <a:lnTo>
                      <a:pt x="358" y="593"/>
                    </a:lnTo>
                    <a:lnTo>
                      <a:pt x="358" y="606"/>
                    </a:lnTo>
                    <a:lnTo>
                      <a:pt x="353" y="608"/>
                    </a:lnTo>
                    <a:lnTo>
                      <a:pt x="350" y="608"/>
                    </a:lnTo>
                    <a:lnTo>
                      <a:pt x="350" y="615"/>
                    </a:lnTo>
                    <a:lnTo>
                      <a:pt x="353" y="615"/>
                    </a:lnTo>
                    <a:lnTo>
                      <a:pt x="353" y="619"/>
                    </a:lnTo>
                    <a:lnTo>
                      <a:pt x="350" y="621"/>
                    </a:lnTo>
                    <a:lnTo>
                      <a:pt x="347" y="619"/>
                    </a:lnTo>
                    <a:lnTo>
                      <a:pt x="336" y="619"/>
                    </a:lnTo>
                    <a:lnTo>
                      <a:pt x="332" y="627"/>
                    </a:lnTo>
                    <a:lnTo>
                      <a:pt x="332" y="629"/>
                    </a:lnTo>
                    <a:lnTo>
                      <a:pt x="330" y="631"/>
                    </a:lnTo>
                    <a:lnTo>
                      <a:pt x="329" y="634"/>
                    </a:lnTo>
                    <a:lnTo>
                      <a:pt x="324" y="638"/>
                    </a:lnTo>
                    <a:lnTo>
                      <a:pt x="324" y="645"/>
                    </a:lnTo>
                    <a:lnTo>
                      <a:pt x="329" y="650"/>
                    </a:lnTo>
                    <a:lnTo>
                      <a:pt x="329" y="654"/>
                    </a:lnTo>
                    <a:lnTo>
                      <a:pt x="330" y="657"/>
                    </a:lnTo>
                    <a:lnTo>
                      <a:pt x="329" y="661"/>
                    </a:lnTo>
                    <a:lnTo>
                      <a:pt x="326" y="663"/>
                    </a:lnTo>
                    <a:lnTo>
                      <a:pt x="326" y="667"/>
                    </a:lnTo>
                    <a:lnTo>
                      <a:pt x="323" y="669"/>
                    </a:lnTo>
                    <a:lnTo>
                      <a:pt x="321" y="671"/>
                    </a:lnTo>
                    <a:lnTo>
                      <a:pt x="321" y="680"/>
                    </a:lnTo>
                    <a:lnTo>
                      <a:pt x="326" y="690"/>
                    </a:lnTo>
                    <a:lnTo>
                      <a:pt x="327" y="698"/>
                    </a:lnTo>
                    <a:lnTo>
                      <a:pt x="327" y="702"/>
                    </a:lnTo>
                    <a:lnTo>
                      <a:pt x="326" y="702"/>
                    </a:lnTo>
                    <a:lnTo>
                      <a:pt x="326" y="703"/>
                    </a:lnTo>
                    <a:lnTo>
                      <a:pt x="327" y="708"/>
                    </a:lnTo>
                    <a:lnTo>
                      <a:pt x="327" y="709"/>
                    </a:lnTo>
                    <a:lnTo>
                      <a:pt x="324" y="712"/>
                    </a:lnTo>
                    <a:lnTo>
                      <a:pt x="323" y="718"/>
                    </a:lnTo>
                    <a:lnTo>
                      <a:pt x="323" y="721"/>
                    </a:lnTo>
                    <a:lnTo>
                      <a:pt x="324" y="722"/>
                    </a:lnTo>
                    <a:lnTo>
                      <a:pt x="324" y="735"/>
                    </a:lnTo>
                    <a:lnTo>
                      <a:pt x="320" y="735"/>
                    </a:lnTo>
                    <a:lnTo>
                      <a:pt x="318" y="737"/>
                    </a:lnTo>
                    <a:lnTo>
                      <a:pt x="316" y="740"/>
                    </a:lnTo>
                    <a:lnTo>
                      <a:pt x="316" y="741"/>
                    </a:lnTo>
                    <a:lnTo>
                      <a:pt x="320" y="744"/>
                    </a:lnTo>
                    <a:lnTo>
                      <a:pt x="321" y="747"/>
                    </a:lnTo>
                    <a:lnTo>
                      <a:pt x="321" y="750"/>
                    </a:lnTo>
                    <a:lnTo>
                      <a:pt x="320" y="757"/>
                    </a:lnTo>
                    <a:lnTo>
                      <a:pt x="320" y="767"/>
                    </a:lnTo>
                    <a:lnTo>
                      <a:pt x="316" y="776"/>
                    </a:lnTo>
                    <a:lnTo>
                      <a:pt x="313" y="785"/>
                    </a:lnTo>
                    <a:lnTo>
                      <a:pt x="308" y="786"/>
                    </a:lnTo>
                    <a:lnTo>
                      <a:pt x="308" y="789"/>
                    </a:lnTo>
                    <a:lnTo>
                      <a:pt x="303" y="789"/>
                    </a:lnTo>
                    <a:lnTo>
                      <a:pt x="303" y="792"/>
                    </a:lnTo>
                    <a:lnTo>
                      <a:pt x="300" y="792"/>
                    </a:lnTo>
                    <a:lnTo>
                      <a:pt x="300" y="800"/>
                    </a:lnTo>
                    <a:lnTo>
                      <a:pt x="291" y="800"/>
                    </a:lnTo>
                    <a:lnTo>
                      <a:pt x="290" y="799"/>
                    </a:lnTo>
                    <a:lnTo>
                      <a:pt x="285" y="792"/>
                    </a:lnTo>
                    <a:lnTo>
                      <a:pt x="282" y="789"/>
                    </a:lnTo>
                    <a:lnTo>
                      <a:pt x="276" y="789"/>
                    </a:lnTo>
                    <a:lnTo>
                      <a:pt x="272" y="792"/>
                    </a:lnTo>
                    <a:lnTo>
                      <a:pt x="271" y="795"/>
                    </a:lnTo>
                    <a:lnTo>
                      <a:pt x="271" y="796"/>
                    </a:lnTo>
                    <a:lnTo>
                      <a:pt x="272" y="799"/>
                    </a:lnTo>
                    <a:lnTo>
                      <a:pt x="276" y="803"/>
                    </a:lnTo>
                    <a:lnTo>
                      <a:pt x="278" y="805"/>
                    </a:lnTo>
                    <a:lnTo>
                      <a:pt x="278" y="809"/>
                    </a:lnTo>
                    <a:lnTo>
                      <a:pt x="272" y="814"/>
                    </a:lnTo>
                    <a:lnTo>
                      <a:pt x="268" y="814"/>
                    </a:lnTo>
                    <a:lnTo>
                      <a:pt x="261" y="808"/>
                    </a:lnTo>
                    <a:lnTo>
                      <a:pt x="253" y="802"/>
                    </a:lnTo>
                    <a:lnTo>
                      <a:pt x="249" y="802"/>
                    </a:lnTo>
                    <a:lnTo>
                      <a:pt x="246" y="805"/>
                    </a:lnTo>
                    <a:lnTo>
                      <a:pt x="245" y="806"/>
                    </a:lnTo>
                    <a:lnTo>
                      <a:pt x="240" y="812"/>
                    </a:lnTo>
                    <a:lnTo>
                      <a:pt x="236" y="815"/>
                    </a:lnTo>
                    <a:lnTo>
                      <a:pt x="232" y="815"/>
                    </a:lnTo>
                    <a:lnTo>
                      <a:pt x="230" y="812"/>
                    </a:lnTo>
                    <a:lnTo>
                      <a:pt x="223" y="809"/>
                    </a:lnTo>
                    <a:lnTo>
                      <a:pt x="221" y="809"/>
                    </a:lnTo>
                    <a:lnTo>
                      <a:pt x="218" y="806"/>
                    </a:lnTo>
                    <a:lnTo>
                      <a:pt x="217" y="806"/>
                    </a:lnTo>
                    <a:lnTo>
                      <a:pt x="208" y="805"/>
                    </a:lnTo>
                    <a:lnTo>
                      <a:pt x="207" y="802"/>
                    </a:lnTo>
                    <a:lnTo>
                      <a:pt x="207" y="800"/>
                    </a:lnTo>
                    <a:lnTo>
                      <a:pt x="204" y="798"/>
                    </a:lnTo>
                    <a:lnTo>
                      <a:pt x="203" y="798"/>
                    </a:lnTo>
                    <a:lnTo>
                      <a:pt x="203" y="800"/>
                    </a:lnTo>
                    <a:lnTo>
                      <a:pt x="200" y="802"/>
                    </a:lnTo>
                    <a:lnTo>
                      <a:pt x="189" y="802"/>
                    </a:lnTo>
                    <a:lnTo>
                      <a:pt x="188" y="805"/>
                    </a:lnTo>
                    <a:lnTo>
                      <a:pt x="185" y="805"/>
                    </a:lnTo>
                    <a:lnTo>
                      <a:pt x="184" y="806"/>
                    </a:lnTo>
                    <a:lnTo>
                      <a:pt x="184" y="812"/>
                    </a:lnTo>
                    <a:lnTo>
                      <a:pt x="181" y="815"/>
                    </a:lnTo>
                    <a:lnTo>
                      <a:pt x="175" y="815"/>
                    </a:lnTo>
                    <a:lnTo>
                      <a:pt x="169" y="812"/>
                    </a:lnTo>
                    <a:lnTo>
                      <a:pt x="166" y="806"/>
                    </a:lnTo>
                    <a:lnTo>
                      <a:pt x="165" y="805"/>
                    </a:lnTo>
                    <a:lnTo>
                      <a:pt x="165" y="798"/>
                    </a:lnTo>
                    <a:lnTo>
                      <a:pt x="166" y="796"/>
                    </a:lnTo>
                    <a:lnTo>
                      <a:pt x="166" y="792"/>
                    </a:lnTo>
                    <a:lnTo>
                      <a:pt x="165" y="786"/>
                    </a:lnTo>
                    <a:lnTo>
                      <a:pt x="162" y="783"/>
                    </a:lnTo>
                    <a:lnTo>
                      <a:pt x="160" y="783"/>
                    </a:lnTo>
                    <a:lnTo>
                      <a:pt x="153" y="787"/>
                    </a:lnTo>
                    <a:lnTo>
                      <a:pt x="152" y="792"/>
                    </a:lnTo>
                    <a:lnTo>
                      <a:pt x="152" y="793"/>
                    </a:lnTo>
                    <a:lnTo>
                      <a:pt x="153" y="798"/>
                    </a:lnTo>
                    <a:lnTo>
                      <a:pt x="156" y="802"/>
                    </a:lnTo>
                    <a:lnTo>
                      <a:pt x="156" y="812"/>
                    </a:lnTo>
                    <a:lnTo>
                      <a:pt x="153" y="812"/>
                    </a:lnTo>
                    <a:lnTo>
                      <a:pt x="152" y="815"/>
                    </a:lnTo>
                    <a:lnTo>
                      <a:pt x="147" y="815"/>
                    </a:lnTo>
                    <a:lnTo>
                      <a:pt x="147" y="812"/>
                    </a:lnTo>
                    <a:lnTo>
                      <a:pt x="146" y="809"/>
                    </a:lnTo>
                    <a:lnTo>
                      <a:pt x="146" y="805"/>
                    </a:lnTo>
                    <a:lnTo>
                      <a:pt x="140" y="798"/>
                    </a:lnTo>
                    <a:lnTo>
                      <a:pt x="139" y="793"/>
                    </a:lnTo>
                    <a:lnTo>
                      <a:pt x="134" y="793"/>
                    </a:lnTo>
                    <a:lnTo>
                      <a:pt x="134" y="800"/>
                    </a:lnTo>
                    <a:lnTo>
                      <a:pt x="139" y="805"/>
                    </a:lnTo>
                    <a:lnTo>
                      <a:pt x="140" y="806"/>
                    </a:lnTo>
                    <a:lnTo>
                      <a:pt x="139" y="812"/>
                    </a:lnTo>
                    <a:lnTo>
                      <a:pt x="139" y="815"/>
                    </a:lnTo>
                    <a:lnTo>
                      <a:pt x="136" y="816"/>
                    </a:lnTo>
                    <a:lnTo>
                      <a:pt x="132" y="816"/>
                    </a:lnTo>
                    <a:lnTo>
                      <a:pt x="129" y="815"/>
                    </a:lnTo>
                    <a:lnTo>
                      <a:pt x="126" y="812"/>
                    </a:lnTo>
                    <a:lnTo>
                      <a:pt x="124" y="809"/>
                    </a:lnTo>
                    <a:lnTo>
                      <a:pt x="124" y="806"/>
                    </a:lnTo>
                    <a:lnTo>
                      <a:pt x="120" y="805"/>
                    </a:lnTo>
                    <a:lnTo>
                      <a:pt x="117" y="802"/>
                    </a:lnTo>
                    <a:lnTo>
                      <a:pt x="110" y="802"/>
                    </a:lnTo>
                    <a:lnTo>
                      <a:pt x="107" y="803"/>
                    </a:lnTo>
                    <a:lnTo>
                      <a:pt x="104" y="806"/>
                    </a:lnTo>
                    <a:lnTo>
                      <a:pt x="104" y="814"/>
                    </a:lnTo>
                    <a:lnTo>
                      <a:pt x="107" y="815"/>
                    </a:lnTo>
                    <a:lnTo>
                      <a:pt x="110" y="815"/>
                    </a:lnTo>
                    <a:lnTo>
                      <a:pt x="116" y="812"/>
                    </a:lnTo>
                    <a:lnTo>
                      <a:pt x="117" y="812"/>
                    </a:lnTo>
                    <a:lnTo>
                      <a:pt x="120" y="815"/>
                    </a:lnTo>
                    <a:lnTo>
                      <a:pt x="121" y="816"/>
                    </a:lnTo>
                    <a:lnTo>
                      <a:pt x="124" y="821"/>
                    </a:lnTo>
                    <a:lnTo>
                      <a:pt x="132" y="828"/>
                    </a:lnTo>
                    <a:lnTo>
                      <a:pt x="132" y="834"/>
                    </a:lnTo>
                    <a:lnTo>
                      <a:pt x="120" y="834"/>
                    </a:lnTo>
                    <a:lnTo>
                      <a:pt x="117" y="837"/>
                    </a:lnTo>
                    <a:lnTo>
                      <a:pt x="116" y="834"/>
                    </a:lnTo>
                    <a:lnTo>
                      <a:pt x="113" y="834"/>
                    </a:lnTo>
                    <a:lnTo>
                      <a:pt x="110" y="825"/>
                    </a:lnTo>
                    <a:lnTo>
                      <a:pt x="103" y="825"/>
                    </a:lnTo>
                    <a:lnTo>
                      <a:pt x="100" y="828"/>
                    </a:lnTo>
                    <a:lnTo>
                      <a:pt x="100" y="834"/>
                    </a:lnTo>
                    <a:lnTo>
                      <a:pt x="103" y="835"/>
                    </a:lnTo>
                    <a:lnTo>
                      <a:pt x="104" y="838"/>
                    </a:lnTo>
                    <a:lnTo>
                      <a:pt x="104" y="843"/>
                    </a:lnTo>
                    <a:lnTo>
                      <a:pt x="103" y="844"/>
                    </a:lnTo>
                    <a:lnTo>
                      <a:pt x="94" y="844"/>
                    </a:lnTo>
                    <a:lnTo>
                      <a:pt x="89" y="843"/>
                    </a:lnTo>
                    <a:lnTo>
                      <a:pt x="85" y="843"/>
                    </a:lnTo>
                    <a:lnTo>
                      <a:pt x="85" y="840"/>
                    </a:lnTo>
                    <a:lnTo>
                      <a:pt x="84" y="831"/>
                    </a:lnTo>
                    <a:lnTo>
                      <a:pt x="84" y="829"/>
                    </a:lnTo>
                    <a:lnTo>
                      <a:pt x="81" y="825"/>
                    </a:lnTo>
                    <a:lnTo>
                      <a:pt x="78" y="821"/>
                    </a:lnTo>
                    <a:lnTo>
                      <a:pt x="76" y="814"/>
                    </a:lnTo>
                    <a:lnTo>
                      <a:pt x="74" y="809"/>
                    </a:lnTo>
                    <a:lnTo>
                      <a:pt x="72" y="808"/>
                    </a:lnTo>
                    <a:lnTo>
                      <a:pt x="69" y="805"/>
                    </a:lnTo>
                    <a:lnTo>
                      <a:pt x="62" y="805"/>
                    </a:lnTo>
                    <a:lnTo>
                      <a:pt x="62" y="808"/>
                    </a:lnTo>
                    <a:lnTo>
                      <a:pt x="58" y="808"/>
                    </a:lnTo>
                    <a:lnTo>
                      <a:pt x="58" y="805"/>
                    </a:lnTo>
                    <a:lnTo>
                      <a:pt x="50" y="802"/>
                    </a:lnTo>
                    <a:lnTo>
                      <a:pt x="47" y="798"/>
                    </a:lnTo>
                    <a:lnTo>
                      <a:pt x="45" y="798"/>
                    </a:lnTo>
                    <a:lnTo>
                      <a:pt x="45" y="802"/>
                    </a:lnTo>
                    <a:lnTo>
                      <a:pt x="40" y="802"/>
                    </a:lnTo>
                    <a:lnTo>
                      <a:pt x="37" y="800"/>
                    </a:lnTo>
                    <a:lnTo>
                      <a:pt x="36" y="798"/>
                    </a:lnTo>
                    <a:lnTo>
                      <a:pt x="33" y="795"/>
                    </a:lnTo>
                    <a:lnTo>
                      <a:pt x="31" y="793"/>
                    </a:lnTo>
                    <a:lnTo>
                      <a:pt x="31" y="789"/>
                    </a:lnTo>
                    <a:lnTo>
                      <a:pt x="33" y="787"/>
                    </a:lnTo>
                    <a:lnTo>
                      <a:pt x="36" y="785"/>
                    </a:lnTo>
                    <a:lnTo>
                      <a:pt x="36" y="783"/>
                    </a:lnTo>
                    <a:lnTo>
                      <a:pt x="33" y="785"/>
                    </a:lnTo>
                    <a:lnTo>
                      <a:pt x="31" y="783"/>
                    </a:lnTo>
                    <a:lnTo>
                      <a:pt x="31" y="774"/>
                    </a:lnTo>
                    <a:lnTo>
                      <a:pt x="29" y="771"/>
                    </a:lnTo>
                    <a:lnTo>
                      <a:pt x="27" y="771"/>
                    </a:lnTo>
                    <a:lnTo>
                      <a:pt x="23" y="769"/>
                    </a:lnTo>
                    <a:lnTo>
                      <a:pt x="27" y="769"/>
                    </a:lnTo>
                    <a:lnTo>
                      <a:pt x="27" y="764"/>
                    </a:lnTo>
                    <a:lnTo>
                      <a:pt x="21" y="763"/>
                    </a:lnTo>
                    <a:lnTo>
                      <a:pt x="21" y="761"/>
                    </a:lnTo>
                    <a:lnTo>
                      <a:pt x="23" y="758"/>
                    </a:lnTo>
                    <a:lnTo>
                      <a:pt x="27" y="758"/>
                    </a:lnTo>
                    <a:lnTo>
                      <a:pt x="27" y="757"/>
                    </a:lnTo>
                    <a:lnTo>
                      <a:pt x="23" y="754"/>
                    </a:lnTo>
                    <a:lnTo>
                      <a:pt x="18" y="757"/>
                    </a:lnTo>
                    <a:lnTo>
                      <a:pt x="16" y="757"/>
                    </a:lnTo>
                    <a:lnTo>
                      <a:pt x="14" y="754"/>
                    </a:lnTo>
                    <a:lnTo>
                      <a:pt x="14" y="753"/>
                    </a:lnTo>
                    <a:lnTo>
                      <a:pt x="16" y="750"/>
                    </a:lnTo>
                    <a:lnTo>
                      <a:pt x="16" y="747"/>
                    </a:lnTo>
                    <a:lnTo>
                      <a:pt x="10" y="747"/>
                    </a:lnTo>
                    <a:lnTo>
                      <a:pt x="10" y="741"/>
                    </a:lnTo>
                    <a:lnTo>
                      <a:pt x="7" y="741"/>
                    </a:lnTo>
                    <a:lnTo>
                      <a:pt x="7" y="744"/>
                    </a:lnTo>
                    <a:lnTo>
                      <a:pt x="5" y="741"/>
                    </a:lnTo>
                    <a:lnTo>
                      <a:pt x="7" y="740"/>
                    </a:lnTo>
                    <a:lnTo>
                      <a:pt x="7" y="737"/>
                    </a:lnTo>
                    <a:lnTo>
                      <a:pt x="11" y="735"/>
                    </a:lnTo>
                    <a:lnTo>
                      <a:pt x="11" y="727"/>
                    </a:lnTo>
                    <a:lnTo>
                      <a:pt x="14" y="722"/>
                    </a:lnTo>
                    <a:lnTo>
                      <a:pt x="14" y="712"/>
                    </a:lnTo>
                    <a:lnTo>
                      <a:pt x="13" y="709"/>
                    </a:lnTo>
                    <a:lnTo>
                      <a:pt x="10" y="708"/>
                    </a:lnTo>
                    <a:lnTo>
                      <a:pt x="8" y="703"/>
                    </a:lnTo>
                    <a:lnTo>
                      <a:pt x="5" y="702"/>
                    </a:lnTo>
                    <a:lnTo>
                      <a:pt x="5" y="696"/>
                    </a:lnTo>
                    <a:lnTo>
                      <a:pt x="8" y="698"/>
                    </a:lnTo>
                    <a:lnTo>
                      <a:pt x="10" y="699"/>
                    </a:lnTo>
                    <a:lnTo>
                      <a:pt x="13" y="699"/>
                    </a:lnTo>
                    <a:lnTo>
                      <a:pt x="13" y="698"/>
                    </a:lnTo>
                    <a:lnTo>
                      <a:pt x="10" y="695"/>
                    </a:lnTo>
                    <a:lnTo>
                      <a:pt x="10" y="693"/>
                    </a:lnTo>
                    <a:lnTo>
                      <a:pt x="17" y="693"/>
                    </a:lnTo>
                    <a:lnTo>
                      <a:pt x="17" y="690"/>
                    </a:lnTo>
                    <a:lnTo>
                      <a:pt x="14" y="689"/>
                    </a:lnTo>
                    <a:lnTo>
                      <a:pt x="14" y="690"/>
                    </a:lnTo>
                    <a:lnTo>
                      <a:pt x="13" y="689"/>
                    </a:lnTo>
                    <a:lnTo>
                      <a:pt x="13" y="685"/>
                    </a:lnTo>
                    <a:lnTo>
                      <a:pt x="10" y="682"/>
                    </a:lnTo>
                    <a:lnTo>
                      <a:pt x="10" y="677"/>
                    </a:lnTo>
                    <a:lnTo>
                      <a:pt x="8" y="676"/>
                    </a:lnTo>
                    <a:lnTo>
                      <a:pt x="5" y="673"/>
                    </a:lnTo>
                    <a:lnTo>
                      <a:pt x="5" y="671"/>
                    </a:lnTo>
                    <a:lnTo>
                      <a:pt x="8" y="669"/>
                    </a:lnTo>
                    <a:lnTo>
                      <a:pt x="8" y="658"/>
                    </a:lnTo>
                    <a:lnTo>
                      <a:pt x="13" y="657"/>
                    </a:lnTo>
                    <a:lnTo>
                      <a:pt x="13" y="654"/>
                    </a:lnTo>
                    <a:lnTo>
                      <a:pt x="10" y="653"/>
                    </a:lnTo>
                    <a:lnTo>
                      <a:pt x="8" y="653"/>
                    </a:lnTo>
                    <a:lnTo>
                      <a:pt x="5" y="650"/>
                    </a:lnTo>
                    <a:lnTo>
                      <a:pt x="5" y="647"/>
                    </a:lnTo>
                    <a:lnTo>
                      <a:pt x="8" y="641"/>
                    </a:lnTo>
                    <a:lnTo>
                      <a:pt x="8" y="635"/>
                    </a:lnTo>
                    <a:lnTo>
                      <a:pt x="5" y="632"/>
                    </a:lnTo>
                    <a:lnTo>
                      <a:pt x="2" y="631"/>
                    </a:lnTo>
                    <a:lnTo>
                      <a:pt x="0" y="628"/>
                    </a:lnTo>
                    <a:lnTo>
                      <a:pt x="2" y="627"/>
                    </a:lnTo>
                    <a:lnTo>
                      <a:pt x="5" y="627"/>
                    </a:lnTo>
                    <a:lnTo>
                      <a:pt x="8" y="628"/>
                    </a:lnTo>
                    <a:lnTo>
                      <a:pt x="8" y="622"/>
                    </a:lnTo>
                    <a:lnTo>
                      <a:pt x="2" y="621"/>
                    </a:lnTo>
                    <a:lnTo>
                      <a:pt x="2" y="616"/>
                    </a:lnTo>
                    <a:lnTo>
                      <a:pt x="7" y="616"/>
                    </a:lnTo>
                    <a:lnTo>
                      <a:pt x="8" y="618"/>
                    </a:lnTo>
                    <a:lnTo>
                      <a:pt x="11" y="618"/>
                    </a:lnTo>
                    <a:lnTo>
                      <a:pt x="11" y="616"/>
                    </a:lnTo>
                    <a:lnTo>
                      <a:pt x="13" y="613"/>
                    </a:lnTo>
                    <a:lnTo>
                      <a:pt x="11" y="612"/>
                    </a:lnTo>
                    <a:lnTo>
                      <a:pt x="8" y="609"/>
                    </a:lnTo>
                    <a:lnTo>
                      <a:pt x="11" y="609"/>
                    </a:lnTo>
                    <a:lnTo>
                      <a:pt x="11" y="605"/>
                    </a:lnTo>
                    <a:lnTo>
                      <a:pt x="8" y="599"/>
                    </a:lnTo>
                    <a:lnTo>
                      <a:pt x="8" y="595"/>
                    </a:lnTo>
                    <a:lnTo>
                      <a:pt x="11" y="592"/>
                    </a:lnTo>
                    <a:lnTo>
                      <a:pt x="11" y="587"/>
                    </a:lnTo>
                    <a:lnTo>
                      <a:pt x="8" y="583"/>
                    </a:lnTo>
                    <a:lnTo>
                      <a:pt x="11" y="577"/>
                    </a:lnTo>
                    <a:lnTo>
                      <a:pt x="13" y="573"/>
                    </a:lnTo>
                    <a:lnTo>
                      <a:pt x="14" y="569"/>
                    </a:lnTo>
                    <a:lnTo>
                      <a:pt x="16" y="567"/>
                    </a:lnTo>
                    <a:lnTo>
                      <a:pt x="16" y="558"/>
                    </a:lnTo>
                    <a:lnTo>
                      <a:pt x="18" y="554"/>
                    </a:lnTo>
                    <a:lnTo>
                      <a:pt x="18" y="550"/>
                    </a:lnTo>
                    <a:lnTo>
                      <a:pt x="16" y="545"/>
                    </a:lnTo>
                    <a:lnTo>
                      <a:pt x="16" y="537"/>
                    </a:lnTo>
                    <a:lnTo>
                      <a:pt x="18" y="532"/>
                    </a:lnTo>
                    <a:lnTo>
                      <a:pt x="16" y="524"/>
                    </a:lnTo>
                    <a:lnTo>
                      <a:pt x="18" y="522"/>
                    </a:lnTo>
                    <a:lnTo>
                      <a:pt x="27" y="522"/>
                    </a:lnTo>
                    <a:lnTo>
                      <a:pt x="29" y="518"/>
                    </a:lnTo>
                    <a:lnTo>
                      <a:pt x="29" y="512"/>
                    </a:lnTo>
                    <a:lnTo>
                      <a:pt x="31" y="509"/>
                    </a:lnTo>
                    <a:lnTo>
                      <a:pt x="31" y="499"/>
                    </a:lnTo>
                    <a:lnTo>
                      <a:pt x="29" y="495"/>
                    </a:lnTo>
                    <a:lnTo>
                      <a:pt x="27" y="493"/>
                    </a:lnTo>
                    <a:lnTo>
                      <a:pt x="27" y="484"/>
                    </a:lnTo>
                    <a:lnTo>
                      <a:pt x="30" y="484"/>
                    </a:lnTo>
                    <a:lnTo>
                      <a:pt x="30" y="482"/>
                    </a:lnTo>
                    <a:lnTo>
                      <a:pt x="31" y="482"/>
                    </a:lnTo>
                    <a:lnTo>
                      <a:pt x="31" y="480"/>
                    </a:lnTo>
                    <a:lnTo>
                      <a:pt x="30" y="473"/>
                    </a:lnTo>
                    <a:lnTo>
                      <a:pt x="27" y="471"/>
                    </a:lnTo>
                    <a:lnTo>
                      <a:pt x="30" y="464"/>
                    </a:lnTo>
                    <a:lnTo>
                      <a:pt x="30" y="445"/>
                    </a:lnTo>
                    <a:lnTo>
                      <a:pt x="27" y="441"/>
                    </a:lnTo>
                    <a:lnTo>
                      <a:pt x="27" y="437"/>
                    </a:lnTo>
                    <a:lnTo>
                      <a:pt x="29" y="426"/>
                    </a:lnTo>
                    <a:lnTo>
                      <a:pt x="24" y="424"/>
                    </a:lnTo>
                    <a:lnTo>
                      <a:pt x="23" y="422"/>
                    </a:lnTo>
                    <a:lnTo>
                      <a:pt x="18" y="419"/>
                    </a:lnTo>
                    <a:lnTo>
                      <a:pt x="13" y="413"/>
                    </a:lnTo>
                    <a:lnTo>
                      <a:pt x="14" y="412"/>
                    </a:lnTo>
                    <a:lnTo>
                      <a:pt x="14" y="409"/>
                    </a:lnTo>
                    <a:lnTo>
                      <a:pt x="16" y="405"/>
                    </a:lnTo>
                    <a:lnTo>
                      <a:pt x="18" y="403"/>
                    </a:lnTo>
                    <a:lnTo>
                      <a:pt x="23" y="399"/>
                    </a:lnTo>
                    <a:lnTo>
                      <a:pt x="24" y="396"/>
                    </a:lnTo>
                    <a:lnTo>
                      <a:pt x="30" y="396"/>
                    </a:lnTo>
                    <a:lnTo>
                      <a:pt x="33" y="395"/>
                    </a:lnTo>
                    <a:lnTo>
                      <a:pt x="33" y="382"/>
                    </a:lnTo>
                    <a:lnTo>
                      <a:pt x="31" y="377"/>
                    </a:lnTo>
                    <a:lnTo>
                      <a:pt x="33" y="371"/>
                    </a:lnTo>
                    <a:lnTo>
                      <a:pt x="37" y="367"/>
                    </a:lnTo>
                    <a:lnTo>
                      <a:pt x="37" y="363"/>
                    </a:lnTo>
                    <a:lnTo>
                      <a:pt x="40" y="363"/>
                    </a:lnTo>
                    <a:lnTo>
                      <a:pt x="42" y="364"/>
                    </a:lnTo>
                    <a:lnTo>
                      <a:pt x="45" y="364"/>
                    </a:lnTo>
                    <a:lnTo>
                      <a:pt x="49" y="363"/>
                    </a:lnTo>
                    <a:lnTo>
                      <a:pt x="49" y="358"/>
                    </a:lnTo>
                    <a:lnTo>
                      <a:pt x="50" y="355"/>
                    </a:lnTo>
                    <a:lnTo>
                      <a:pt x="50" y="348"/>
                    </a:lnTo>
                    <a:lnTo>
                      <a:pt x="49" y="345"/>
                    </a:lnTo>
                    <a:lnTo>
                      <a:pt x="49" y="341"/>
                    </a:lnTo>
                    <a:lnTo>
                      <a:pt x="45" y="339"/>
                    </a:lnTo>
                    <a:lnTo>
                      <a:pt x="43" y="337"/>
                    </a:lnTo>
                    <a:lnTo>
                      <a:pt x="40" y="335"/>
                    </a:lnTo>
                    <a:lnTo>
                      <a:pt x="39" y="332"/>
                    </a:lnTo>
                    <a:lnTo>
                      <a:pt x="34" y="332"/>
                    </a:lnTo>
                    <a:lnTo>
                      <a:pt x="36" y="328"/>
                    </a:lnTo>
                    <a:lnTo>
                      <a:pt x="39" y="326"/>
                    </a:lnTo>
                    <a:lnTo>
                      <a:pt x="40" y="324"/>
                    </a:lnTo>
                    <a:lnTo>
                      <a:pt x="45" y="322"/>
                    </a:lnTo>
                    <a:lnTo>
                      <a:pt x="49" y="318"/>
                    </a:lnTo>
                    <a:lnTo>
                      <a:pt x="49" y="309"/>
                    </a:lnTo>
                    <a:lnTo>
                      <a:pt x="43" y="305"/>
                    </a:lnTo>
                    <a:lnTo>
                      <a:pt x="42" y="300"/>
                    </a:lnTo>
                    <a:lnTo>
                      <a:pt x="42" y="299"/>
                    </a:lnTo>
                    <a:lnTo>
                      <a:pt x="37" y="292"/>
                    </a:lnTo>
                    <a:lnTo>
                      <a:pt x="37" y="287"/>
                    </a:lnTo>
                    <a:lnTo>
                      <a:pt x="34" y="281"/>
                    </a:lnTo>
                    <a:lnTo>
                      <a:pt x="33" y="279"/>
                    </a:lnTo>
                    <a:lnTo>
                      <a:pt x="33" y="277"/>
                    </a:lnTo>
                    <a:lnTo>
                      <a:pt x="37" y="274"/>
                    </a:lnTo>
                    <a:lnTo>
                      <a:pt x="37" y="273"/>
                    </a:lnTo>
                    <a:lnTo>
                      <a:pt x="40" y="270"/>
                    </a:lnTo>
                    <a:lnTo>
                      <a:pt x="37" y="267"/>
                    </a:lnTo>
                    <a:lnTo>
                      <a:pt x="36" y="263"/>
                    </a:lnTo>
                    <a:lnTo>
                      <a:pt x="29" y="260"/>
                    </a:lnTo>
                    <a:lnTo>
                      <a:pt x="23" y="255"/>
                    </a:lnTo>
                    <a:lnTo>
                      <a:pt x="29" y="253"/>
                    </a:lnTo>
                    <a:lnTo>
                      <a:pt x="31" y="251"/>
                    </a:lnTo>
                    <a:lnTo>
                      <a:pt x="31" y="224"/>
                    </a:lnTo>
                    <a:lnTo>
                      <a:pt x="34" y="221"/>
                    </a:lnTo>
                    <a:lnTo>
                      <a:pt x="39" y="222"/>
                    </a:lnTo>
                    <a:lnTo>
                      <a:pt x="39" y="216"/>
                    </a:lnTo>
                    <a:lnTo>
                      <a:pt x="43" y="219"/>
                    </a:lnTo>
                    <a:lnTo>
                      <a:pt x="43" y="218"/>
                    </a:lnTo>
                    <a:lnTo>
                      <a:pt x="45" y="219"/>
                    </a:lnTo>
                    <a:lnTo>
                      <a:pt x="49" y="218"/>
                    </a:lnTo>
                    <a:lnTo>
                      <a:pt x="49" y="209"/>
                    </a:lnTo>
                    <a:lnTo>
                      <a:pt x="45" y="208"/>
                    </a:lnTo>
                    <a:lnTo>
                      <a:pt x="45" y="205"/>
                    </a:lnTo>
                    <a:lnTo>
                      <a:pt x="40" y="205"/>
                    </a:lnTo>
                    <a:lnTo>
                      <a:pt x="43" y="202"/>
                    </a:lnTo>
                    <a:lnTo>
                      <a:pt x="45" y="202"/>
                    </a:lnTo>
                    <a:lnTo>
                      <a:pt x="49" y="200"/>
                    </a:lnTo>
                    <a:lnTo>
                      <a:pt x="53" y="197"/>
                    </a:lnTo>
                    <a:lnTo>
                      <a:pt x="53" y="193"/>
                    </a:lnTo>
                    <a:lnTo>
                      <a:pt x="52" y="192"/>
                    </a:lnTo>
                    <a:lnTo>
                      <a:pt x="49" y="192"/>
                    </a:lnTo>
                    <a:lnTo>
                      <a:pt x="49" y="177"/>
                    </a:lnTo>
                    <a:lnTo>
                      <a:pt x="62" y="177"/>
                    </a:lnTo>
                    <a:lnTo>
                      <a:pt x="69" y="179"/>
                    </a:lnTo>
                    <a:lnTo>
                      <a:pt x="71" y="177"/>
                    </a:lnTo>
                    <a:lnTo>
                      <a:pt x="71" y="174"/>
                    </a:lnTo>
                    <a:lnTo>
                      <a:pt x="69" y="173"/>
                    </a:lnTo>
                    <a:lnTo>
                      <a:pt x="65" y="173"/>
                    </a:lnTo>
                    <a:lnTo>
                      <a:pt x="63" y="170"/>
                    </a:lnTo>
                    <a:lnTo>
                      <a:pt x="60" y="168"/>
                    </a:lnTo>
                    <a:lnTo>
                      <a:pt x="60" y="166"/>
                    </a:lnTo>
                    <a:lnTo>
                      <a:pt x="63" y="163"/>
                    </a:lnTo>
                    <a:lnTo>
                      <a:pt x="63" y="158"/>
                    </a:lnTo>
                    <a:lnTo>
                      <a:pt x="60" y="158"/>
                    </a:lnTo>
                    <a:lnTo>
                      <a:pt x="59" y="155"/>
                    </a:lnTo>
                    <a:lnTo>
                      <a:pt x="59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9" y="147"/>
                    </a:lnTo>
                    <a:lnTo>
                      <a:pt x="60" y="147"/>
                    </a:lnTo>
                    <a:lnTo>
                      <a:pt x="63" y="148"/>
                    </a:lnTo>
                    <a:lnTo>
                      <a:pt x="63" y="147"/>
                    </a:lnTo>
                    <a:lnTo>
                      <a:pt x="69" y="147"/>
                    </a:lnTo>
                    <a:lnTo>
                      <a:pt x="72" y="144"/>
                    </a:lnTo>
                    <a:lnTo>
                      <a:pt x="76" y="144"/>
                    </a:lnTo>
                    <a:lnTo>
                      <a:pt x="78" y="138"/>
                    </a:lnTo>
                    <a:lnTo>
                      <a:pt x="81" y="137"/>
                    </a:lnTo>
                    <a:lnTo>
                      <a:pt x="85" y="132"/>
                    </a:lnTo>
                    <a:lnTo>
                      <a:pt x="87" y="129"/>
                    </a:lnTo>
                    <a:lnTo>
                      <a:pt x="87" y="128"/>
                    </a:lnTo>
                    <a:lnTo>
                      <a:pt x="94" y="125"/>
                    </a:lnTo>
                    <a:lnTo>
                      <a:pt x="95" y="125"/>
                    </a:lnTo>
                    <a:lnTo>
                      <a:pt x="98" y="123"/>
                    </a:lnTo>
                    <a:lnTo>
                      <a:pt x="103" y="118"/>
                    </a:lnTo>
                    <a:lnTo>
                      <a:pt x="110" y="118"/>
                    </a:lnTo>
                    <a:lnTo>
                      <a:pt x="113" y="116"/>
                    </a:lnTo>
                    <a:lnTo>
                      <a:pt x="121" y="116"/>
                    </a:lnTo>
                    <a:lnTo>
                      <a:pt x="121" y="113"/>
                    </a:lnTo>
                    <a:lnTo>
                      <a:pt x="124" y="113"/>
                    </a:lnTo>
                    <a:lnTo>
                      <a:pt x="126" y="116"/>
                    </a:lnTo>
                    <a:lnTo>
                      <a:pt x="132" y="118"/>
                    </a:lnTo>
                    <a:lnTo>
                      <a:pt x="134" y="118"/>
                    </a:lnTo>
                    <a:lnTo>
                      <a:pt x="136" y="116"/>
                    </a:lnTo>
                    <a:lnTo>
                      <a:pt x="134" y="112"/>
                    </a:lnTo>
                    <a:lnTo>
                      <a:pt x="134" y="109"/>
                    </a:lnTo>
                    <a:lnTo>
                      <a:pt x="136" y="108"/>
                    </a:lnTo>
                    <a:lnTo>
                      <a:pt x="139" y="105"/>
                    </a:lnTo>
                    <a:lnTo>
                      <a:pt x="140" y="103"/>
                    </a:lnTo>
                    <a:lnTo>
                      <a:pt x="143" y="103"/>
                    </a:lnTo>
                    <a:lnTo>
                      <a:pt x="145" y="105"/>
                    </a:lnTo>
                    <a:lnTo>
                      <a:pt x="146" y="103"/>
                    </a:lnTo>
                    <a:lnTo>
                      <a:pt x="147" y="99"/>
                    </a:lnTo>
                    <a:lnTo>
                      <a:pt x="147" y="97"/>
                    </a:lnTo>
                    <a:lnTo>
                      <a:pt x="152" y="94"/>
                    </a:lnTo>
                    <a:lnTo>
                      <a:pt x="153" y="93"/>
                    </a:lnTo>
                    <a:lnTo>
                      <a:pt x="156" y="90"/>
                    </a:lnTo>
                    <a:lnTo>
                      <a:pt x="158" y="90"/>
                    </a:lnTo>
                    <a:lnTo>
                      <a:pt x="160" y="89"/>
                    </a:lnTo>
                    <a:lnTo>
                      <a:pt x="160" y="86"/>
                    </a:lnTo>
                    <a:lnTo>
                      <a:pt x="162" y="86"/>
                    </a:lnTo>
                    <a:lnTo>
                      <a:pt x="162" y="81"/>
                    </a:lnTo>
                    <a:lnTo>
                      <a:pt x="165" y="79"/>
                    </a:lnTo>
                    <a:lnTo>
                      <a:pt x="169" y="79"/>
                    </a:lnTo>
                    <a:lnTo>
                      <a:pt x="175" y="81"/>
                    </a:lnTo>
                    <a:lnTo>
                      <a:pt x="178" y="79"/>
                    </a:lnTo>
                    <a:lnTo>
                      <a:pt x="178" y="76"/>
                    </a:lnTo>
                    <a:lnTo>
                      <a:pt x="179" y="74"/>
                    </a:lnTo>
                    <a:lnTo>
                      <a:pt x="182" y="74"/>
                    </a:lnTo>
                    <a:lnTo>
                      <a:pt x="184" y="71"/>
                    </a:lnTo>
                    <a:lnTo>
                      <a:pt x="184" y="70"/>
                    </a:lnTo>
                    <a:lnTo>
                      <a:pt x="187" y="65"/>
                    </a:lnTo>
                    <a:lnTo>
                      <a:pt x="189" y="63"/>
                    </a:lnTo>
                    <a:lnTo>
                      <a:pt x="189" y="65"/>
                    </a:lnTo>
                    <a:lnTo>
                      <a:pt x="191" y="65"/>
                    </a:lnTo>
                    <a:lnTo>
                      <a:pt x="191" y="61"/>
                    </a:lnTo>
                    <a:lnTo>
                      <a:pt x="197" y="52"/>
                    </a:lnTo>
                    <a:lnTo>
                      <a:pt x="200" y="51"/>
                    </a:lnTo>
                    <a:lnTo>
                      <a:pt x="200" y="48"/>
                    </a:lnTo>
                    <a:lnTo>
                      <a:pt x="201" y="48"/>
                    </a:lnTo>
                    <a:lnTo>
                      <a:pt x="200" y="45"/>
                    </a:lnTo>
                    <a:lnTo>
                      <a:pt x="200" y="44"/>
                    </a:lnTo>
                    <a:lnTo>
                      <a:pt x="201" y="41"/>
                    </a:lnTo>
                    <a:lnTo>
                      <a:pt x="204" y="35"/>
                    </a:lnTo>
                    <a:lnTo>
                      <a:pt x="204" y="41"/>
                    </a:lnTo>
                    <a:lnTo>
                      <a:pt x="208" y="41"/>
                    </a:lnTo>
                    <a:lnTo>
                      <a:pt x="208" y="35"/>
                    </a:lnTo>
                    <a:lnTo>
                      <a:pt x="211" y="34"/>
                    </a:lnTo>
                    <a:lnTo>
                      <a:pt x="211" y="29"/>
                    </a:lnTo>
                    <a:lnTo>
                      <a:pt x="214" y="29"/>
                    </a:lnTo>
                    <a:lnTo>
                      <a:pt x="214" y="26"/>
                    </a:lnTo>
                    <a:lnTo>
                      <a:pt x="223" y="26"/>
                    </a:lnTo>
                    <a:lnTo>
                      <a:pt x="226" y="25"/>
                    </a:lnTo>
                    <a:lnTo>
                      <a:pt x="226" y="22"/>
                    </a:lnTo>
                    <a:lnTo>
                      <a:pt x="230" y="22"/>
                    </a:lnTo>
                    <a:lnTo>
                      <a:pt x="230" y="25"/>
                    </a:lnTo>
                    <a:lnTo>
                      <a:pt x="233" y="26"/>
                    </a:lnTo>
                    <a:lnTo>
                      <a:pt x="236" y="28"/>
                    </a:lnTo>
                    <a:lnTo>
                      <a:pt x="239" y="28"/>
                    </a:lnTo>
                    <a:lnTo>
                      <a:pt x="239" y="25"/>
                    </a:lnTo>
                    <a:lnTo>
                      <a:pt x="240" y="22"/>
                    </a:lnTo>
                    <a:lnTo>
                      <a:pt x="243" y="15"/>
                    </a:lnTo>
                    <a:lnTo>
                      <a:pt x="245" y="12"/>
                    </a:lnTo>
                    <a:lnTo>
                      <a:pt x="249" y="12"/>
                    </a:lnTo>
                    <a:lnTo>
                      <a:pt x="252" y="19"/>
                    </a:lnTo>
                    <a:lnTo>
                      <a:pt x="253" y="21"/>
                    </a:lnTo>
                    <a:lnTo>
                      <a:pt x="262" y="23"/>
                    </a:lnTo>
                    <a:lnTo>
                      <a:pt x="269" y="23"/>
                    </a:lnTo>
                    <a:lnTo>
                      <a:pt x="269" y="21"/>
                    </a:lnTo>
                    <a:lnTo>
                      <a:pt x="271" y="19"/>
                    </a:lnTo>
                    <a:lnTo>
                      <a:pt x="271" y="15"/>
                    </a:lnTo>
                    <a:lnTo>
                      <a:pt x="274" y="13"/>
                    </a:lnTo>
                    <a:lnTo>
                      <a:pt x="276" y="10"/>
                    </a:lnTo>
                    <a:lnTo>
                      <a:pt x="281" y="13"/>
                    </a:lnTo>
                    <a:lnTo>
                      <a:pt x="285" y="13"/>
                    </a:lnTo>
                    <a:lnTo>
                      <a:pt x="288" y="10"/>
                    </a:lnTo>
                    <a:lnTo>
                      <a:pt x="291" y="5"/>
                    </a:lnTo>
                    <a:lnTo>
                      <a:pt x="292" y="2"/>
                    </a:lnTo>
                    <a:lnTo>
                      <a:pt x="298" y="2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375">
                <a:extLst>
                  <a:ext uri="{FF2B5EF4-FFF2-40B4-BE49-F238E27FC236}">
                    <a16:creationId xmlns:a16="http://schemas.microsoft.com/office/drawing/2014/main" id="{FF0E8375-A1EC-4BAC-A7E2-C3B2E5435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814"/>
                <a:ext cx="161" cy="183"/>
              </a:xfrm>
              <a:custGeom>
                <a:avLst/>
                <a:gdLst>
                  <a:gd name="T0" fmla="*/ 62 w 161"/>
                  <a:gd name="T1" fmla="*/ 12 h 183"/>
                  <a:gd name="T2" fmla="*/ 69 w 161"/>
                  <a:gd name="T3" fmla="*/ 16 h 183"/>
                  <a:gd name="T4" fmla="*/ 84 w 161"/>
                  <a:gd name="T5" fmla="*/ 25 h 183"/>
                  <a:gd name="T6" fmla="*/ 90 w 161"/>
                  <a:gd name="T7" fmla="*/ 29 h 183"/>
                  <a:gd name="T8" fmla="*/ 75 w 161"/>
                  <a:gd name="T9" fmla="*/ 37 h 183"/>
                  <a:gd name="T10" fmla="*/ 72 w 161"/>
                  <a:gd name="T11" fmla="*/ 45 h 183"/>
                  <a:gd name="T12" fmla="*/ 78 w 161"/>
                  <a:gd name="T13" fmla="*/ 54 h 183"/>
                  <a:gd name="T14" fmla="*/ 87 w 161"/>
                  <a:gd name="T15" fmla="*/ 54 h 183"/>
                  <a:gd name="T16" fmla="*/ 103 w 161"/>
                  <a:gd name="T17" fmla="*/ 57 h 183"/>
                  <a:gd name="T18" fmla="*/ 114 w 161"/>
                  <a:gd name="T19" fmla="*/ 63 h 183"/>
                  <a:gd name="T20" fmla="*/ 113 w 161"/>
                  <a:gd name="T21" fmla="*/ 71 h 183"/>
                  <a:gd name="T22" fmla="*/ 111 w 161"/>
                  <a:gd name="T23" fmla="*/ 89 h 183"/>
                  <a:gd name="T24" fmla="*/ 106 w 161"/>
                  <a:gd name="T25" fmla="*/ 102 h 183"/>
                  <a:gd name="T26" fmla="*/ 98 w 161"/>
                  <a:gd name="T27" fmla="*/ 95 h 183"/>
                  <a:gd name="T28" fmla="*/ 87 w 161"/>
                  <a:gd name="T29" fmla="*/ 103 h 183"/>
                  <a:gd name="T30" fmla="*/ 90 w 161"/>
                  <a:gd name="T31" fmla="*/ 111 h 183"/>
                  <a:gd name="T32" fmla="*/ 90 w 161"/>
                  <a:gd name="T33" fmla="*/ 118 h 183"/>
                  <a:gd name="T34" fmla="*/ 98 w 161"/>
                  <a:gd name="T35" fmla="*/ 116 h 183"/>
                  <a:gd name="T36" fmla="*/ 98 w 161"/>
                  <a:gd name="T37" fmla="*/ 121 h 183"/>
                  <a:gd name="T38" fmla="*/ 98 w 161"/>
                  <a:gd name="T39" fmla="*/ 128 h 183"/>
                  <a:gd name="T40" fmla="*/ 114 w 161"/>
                  <a:gd name="T41" fmla="*/ 132 h 183"/>
                  <a:gd name="T42" fmla="*/ 124 w 161"/>
                  <a:gd name="T43" fmla="*/ 140 h 183"/>
                  <a:gd name="T44" fmla="*/ 130 w 161"/>
                  <a:gd name="T45" fmla="*/ 131 h 183"/>
                  <a:gd name="T46" fmla="*/ 137 w 161"/>
                  <a:gd name="T47" fmla="*/ 129 h 183"/>
                  <a:gd name="T48" fmla="*/ 145 w 161"/>
                  <a:gd name="T49" fmla="*/ 125 h 183"/>
                  <a:gd name="T50" fmla="*/ 150 w 161"/>
                  <a:gd name="T51" fmla="*/ 138 h 183"/>
                  <a:gd name="T52" fmla="*/ 155 w 161"/>
                  <a:gd name="T53" fmla="*/ 148 h 183"/>
                  <a:gd name="T54" fmla="*/ 161 w 161"/>
                  <a:gd name="T55" fmla="*/ 166 h 183"/>
                  <a:gd name="T56" fmla="*/ 149 w 161"/>
                  <a:gd name="T57" fmla="*/ 167 h 183"/>
                  <a:gd name="T58" fmla="*/ 137 w 161"/>
                  <a:gd name="T59" fmla="*/ 171 h 183"/>
                  <a:gd name="T60" fmla="*/ 126 w 161"/>
                  <a:gd name="T61" fmla="*/ 179 h 183"/>
                  <a:gd name="T62" fmla="*/ 116 w 161"/>
                  <a:gd name="T63" fmla="*/ 183 h 183"/>
                  <a:gd name="T64" fmla="*/ 107 w 161"/>
                  <a:gd name="T65" fmla="*/ 183 h 183"/>
                  <a:gd name="T66" fmla="*/ 98 w 161"/>
                  <a:gd name="T67" fmla="*/ 174 h 183"/>
                  <a:gd name="T68" fmla="*/ 81 w 161"/>
                  <a:gd name="T69" fmla="*/ 167 h 183"/>
                  <a:gd name="T70" fmla="*/ 74 w 161"/>
                  <a:gd name="T71" fmla="*/ 150 h 183"/>
                  <a:gd name="T72" fmla="*/ 65 w 161"/>
                  <a:gd name="T73" fmla="*/ 141 h 183"/>
                  <a:gd name="T74" fmla="*/ 62 w 161"/>
                  <a:gd name="T75" fmla="*/ 141 h 183"/>
                  <a:gd name="T76" fmla="*/ 43 w 161"/>
                  <a:gd name="T77" fmla="*/ 137 h 183"/>
                  <a:gd name="T78" fmla="*/ 32 w 161"/>
                  <a:gd name="T79" fmla="*/ 140 h 183"/>
                  <a:gd name="T80" fmla="*/ 26 w 161"/>
                  <a:gd name="T81" fmla="*/ 132 h 183"/>
                  <a:gd name="T82" fmla="*/ 16 w 161"/>
                  <a:gd name="T83" fmla="*/ 119 h 183"/>
                  <a:gd name="T84" fmla="*/ 7 w 161"/>
                  <a:gd name="T85" fmla="*/ 115 h 183"/>
                  <a:gd name="T86" fmla="*/ 4 w 161"/>
                  <a:gd name="T87" fmla="*/ 103 h 183"/>
                  <a:gd name="T88" fmla="*/ 8 w 161"/>
                  <a:gd name="T89" fmla="*/ 108 h 183"/>
                  <a:gd name="T90" fmla="*/ 11 w 161"/>
                  <a:gd name="T91" fmla="*/ 103 h 183"/>
                  <a:gd name="T92" fmla="*/ 16 w 161"/>
                  <a:gd name="T93" fmla="*/ 111 h 183"/>
                  <a:gd name="T94" fmla="*/ 13 w 161"/>
                  <a:gd name="T95" fmla="*/ 97 h 183"/>
                  <a:gd name="T96" fmla="*/ 20 w 161"/>
                  <a:gd name="T97" fmla="*/ 93 h 183"/>
                  <a:gd name="T98" fmla="*/ 21 w 161"/>
                  <a:gd name="T99" fmla="*/ 93 h 183"/>
                  <a:gd name="T100" fmla="*/ 27 w 161"/>
                  <a:gd name="T101" fmla="*/ 96 h 183"/>
                  <a:gd name="T102" fmla="*/ 30 w 161"/>
                  <a:gd name="T103" fmla="*/ 89 h 183"/>
                  <a:gd name="T104" fmla="*/ 43 w 161"/>
                  <a:gd name="T105" fmla="*/ 92 h 183"/>
                  <a:gd name="T106" fmla="*/ 48 w 161"/>
                  <a:gd name="T107" fmla="*/ 90 h 183"/>
                  <a:gd name="T108" fmla="*/ 40 w 161"/>
                  <a:gd name="T109" fmla="*/ 84 h 183"/>
                  <a:gd name="T110" fmla="*/ 43 w 161"/>
                  <a:gd name="T111" fmla="*/ 77 h 183"/>
                  <a:gd name="T112" fmla="*/ 48 w 161"/>
                  <a:gd name="T113" fmla="*/ 70 h 183"/>
                  <a:gd name="T114" fmla="*/ 48 w 161"/>
                  <a:gd name="T115" fmla="*/ 28 h 183"/>
                  <a:gd name="T116" fmla="*/ 48 w 161"/>
                  <a:gd name="T117" fmla="*/ 15 h 183"/>
                  <a:gd name="T118" fmla="*/ 50 w 161"/>
                  <a:gd name="T119" fmla="*/ 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1" h="183">
                    <a:moveTo>
                      <a:pt x="53" y="0"/>
                    </a:moveTo>
                    <a:lnTo>
                      <a:pt x="58" y="0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5" y="16"/>
                    </a:lnTo>
                    <a:lnTo>
                      <a:pt x="69" y="16"/>
                    </a:lnTo>
                    <a:lnTo>
                      <a:pt x="74" y="22"/>
                    </a:lnTo>
                    <a:lnTo>
                      <a:pt x="78" y="22"/>
                    </a:lnTo>
                    <a:lnTo>
                      <a:pt x="84" y="25"/>
                    </a:lnTo>
                    <a:lnTo>
                      <a:pt x="85" y="25"/>
                    </a:lnTo>
                    <a:lnTo>
                      <a:pt x="87" y="26"/>
                    </a:lnTo>
                    <a:lnTo>
                      <a:pt x="90" y="29"/>
                    </a:lnTo>
                    <a:lnTo>
                      <a:pt x="90" y="34"/>
                    </a:lnTo>
                    <a:lnTo>
                      <a:pt x="85" y="35"/>
                    </a:lnTo>
                    <a:lnTo>
                      <a:pt x="75" y="37"/>
                    </a:lnTo>
                    <a:lnTo>
                      <a:pt x="72" y="37"/>
                    </a:lnTo>
                    <a:lnTo>
                      <a:pt x="71" y="41"/>
                    </a:lnTo>
                    <a:lnTo>
                      <a:pt x="72" y="45"/>
                    </a:lnTo>
                    <a:lnTo>
                      <a:pt x="72" y="57"/>
                    </a:lnTo>
                    <a:lnTo>
                      <a:pt x="74" y="57"/>
                    </a:lnTo>
                    <a:lnTo>
                      <a:pt x="78" y="54"/>
                    </a:lnTo>
                    <a:lnTo>
                      <a:pt x="82" y="54"/>
                    </a:lnTo>
                    <a:lnTo>
                      <a:pt x="84" y="57"/>
                    </a:lnTo>
                    <a:lnTo>
                      <a:pt x="87" y="54"/>
                    </a:lnTo>
                    <a:lnTo>
                      <a:pt x="97" y="54"/>
                    </a:lnTo>
                    <a:lnTo>
                      <a:pt x="103" y="55"/>
                    </a:lnTo>
                    <a:lnTo>
                      <a:pt x="103" y="57"/>
                    </a:lnTo>
                    <a:lnTo>
                      <a:pt x="107" y="61"/>
                    </a:lnTo>
                    <a:lnTo>
                      <a:pt x="110" y="63"/>
                    </a:lnTo>
                    <a:lnTo>
                      <a:pt x="114" y="63"/>
                    </a:lnTo>
                    <a:lnTo>
                      <a:pt x="116" y="66"/>
                    </a:lnTo>
                    <a:lnTo>
                      <a:pt x="116" y="67"/>
                    </a:lnTo>
                    <a:lnTo>
                      <a:pt x="113" y="71"/>
                    </a:lnTo>
                    <a:lnTo>
                      <a:pt x="113" y="76"/>
                    </a:lnTo>
                    <a:lnTo>
                      <a:pt x="111" y="79"/>
                    </a:lnTo>
                    <a:lnTo>
                      <a:pt x="111" y="89"/>
                    </a:lnTo>
                    <a:lnTo>
                      <a:pt x="108" y="90"/>
                    </a:lnTo>
                    <a:lnTo>
                      <a:pt x="108" y="102"/>
                    </a:lnTo>
                    <a:lnTo>
                      <a:pt x="106" y="102"/>
                    </a:lnTo>
                    <a:lnTo>
                      <a:pt x="104" y="96"/>
                    </a:lnTo>
                    <a:lnTo>
                      <a:pt x="98" y="97"/>
                    </a:lnTo>
                    <a:lnTo>
                      <a:pt x="98" y="95"/>
                    </a:lnTo>
                    <a:lnTo>
                      <a:pt x="91" y="95"/>
                    </a:lnTo>
                    <a:lnTo>
                      <a:pt x="91" y="97"/>
                    </a:lnTo>
                    <a:lnTo>
                      <a:pt x="87" y="103"/>
                    </a:lnTo>
                    <a:lnTo>
                      <a:pt x="87" y="106"/>
                    </a:lnTo>
                    <a:lnTo>
                      <a:pt x="90" y="108"/>
                    </a:lnTo>
                    <a:lnTo>
                      <a:pt x="90" y="111"/>
                    </a:lnTo>
                    <a:lnTo>
                      <a:pt x="87" y="112"/>
                    </a:lnTo>
                    <a:lnTo>
                      <a:pt x="90" y="116"/>
                    </a:lnTo>
                    <a:lnTo>
                      <a:pt x="90" y="118"/>
                    </a:lnTo>
                    <a:lnTo>
                      <a:pt x="94" y="118"/>
                    </a:lnTo>
                    <a:lnTo>
                      <a:pt x="97" y="116"/>
                    </a:lnTo>
                    <a:lnTo>
                      <a:pt x="98" y="116"/>
                    </a:lnTo>
                    <a:lnTo>
                      <a:pt x="98" y="119"/>
                    </a:lnTo>
                    <a:lnTo>
                      <a:pt x="97" y="121"/>
                    </a:lnTo>
                    <a:lnTo>
                      <a:pt x="98" y="121"/>
                    </a:lnTo>
                    <a:lnTo>
                      <a:pt x="98" y="124"/>
                    </a:lnTo>
                    <a:lnTo>
                      <a:pt x="103" y="124"/>
                    </a:lnTo>
                    <a:lnTo>
                      <a:pt x="98" y="128"/>
                    </a:lnTo>
                    <a:lnTo>
                      <a:pt x="100" y="131"/>
                    </a:lnTo>
                    <a:lnTo>
                      <a:pt x="110" y="131"/>
                    </a:lnTo>
                    <a:lnTo>
                      <a:pt x="114" y="132"/>
                    </a:lnTo>
                    <a:lnTo>
                      <a:pt x="116" y="135"/>
                    </a:lnTo>
                    <a:lnTo>
                      <a:pt x="120" y="137"/>
                    </a:lnTo>
                    <a:lnTo>
                      <a:pt x="124" y="140"/>
                    </a:lnTo>
                    <a:lnTo>
                      <a:pt x="124" y="137"/>
                    </a:lnTo>
                    <a:lnTo>
                      <a:pt x="129" y="134"/>
                    </a:lnTo>
                    <a:lnTo>
                      <a:pt x="130" y="131"/>
                    </a:lnTo>
                    <a:lnTo>
                      <a:pt x="135" y="131"/>
                    </a:lnTo>
                    <a:lnTo>
                      <a:pt x="135" y="129"/>
                    </a:lnTo>
                    <a:lnTo>
                      <a:pt x="137" y="129"/>
                    </a:lnTo>
                    <a:lnTo>
                      <a:pt x="143" y="128"/>
                    </a:lnTo>
                    <a:lnTo>
                      <a:pt x="143" y="125"/>
                    </a:lnTo>
                    <a:lnTo>
                      <a:pt x="145" y="125"/>
                    </a:lnTo>
                    <a:lnTo>
                      <a:pt x="145" y="131"/>
                    </a:lnTo>
                    <a:lnTo>
                      <a:pt x="148" y="135"/>
                    </a:lnTo>
                    <a:lnTo>
                      <a:pt x="150" y="138"/>
                    </a:lnTo>
                    <a:lnTo>
                      <a:pt x="152" y="135"/>
                    </a:lnTo>
                    <a:lnTo>
                      <a:pt x="152" y="144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60"/>
                    </a:lnTo>
                    <a:lnTo>
                      <a:pt x="161" y="166"/>
                    </a:lnTo>
                    <a:lnTo>
                      <a:pt x="158" y="166"/>
                    </a:lnTo>
                    <a:lnTo>
                      <a:pt x="156" y="167"/>
                    </a:lnTo>
                    <a:lnTo>
                      <a:pt x="149" y="167"/>
                    </a:lnTo>
                    <a:lnTo>
                      <a:pt x="148" y="170"/>
                    </a:lnTo>
                    <a:lnTo>
                      <a:pt x="143" y="171"/>
                    </a:lnTo>
                    <a:lnTo>
                      <a:pt x="137" y="171"/>
                    </a:lnTo>
                    <a:lnTo>
                      <a:pt x="130" y="176"/>
                    </a:lnTo>
                    <a:lnTo>
                      <a:pt x="129" y="176"/>
                    </a:lnTo>
                    <a:lnTo>
                      <a:pt x="126" y="179"/>
                    </a:lnTo>
                    <a:lnTo>
                      <a:pt x="124" y="179"/>
                    </a:lnTo>
                    <a:lnTo>
                      <a:pt x="120" y="183"/>
                    </a:lnTo>
                    <a:lnTo>
                      <a:pt x="116" y="183"/>
                    </a:lnTo>
                    <a:lnTo>
                      <a:pt x="116" y="182"/>
                    </a:lnTo>
                    <a:lnTo>
                      <a:pt x="110" y="183"/>
                    </a:lnTo>
                    <a:lnTo>
                      <a:pt x="107" y="183"/>
                    </a:lnTo>
                    <a:lnTo>
                      <a:pt x="104" y="180"/>
                    </a:lnTo>
                    <a:lnTo>
                      <a:pt x="103" y="176"/>
                    </a:lnTo>
                    <a:lnTo>
                      <a:pt x="98" y="174"/>
                    </a:lnTo>
                    <a:lnTo>
                      <a:pt x="95" y="171"/>
                    </a:lnTo>
                    <a:lnTo>
                      <a:pt x="87" y="171"/>
                    </a:lnTo>
                    <a:lnTo>
                      <a:pt x="81" y="167"/>
                    </a:lnTo>
                    <a:lnTo>
                      <a:pt x="77" y="163"/>
                    </a:lnTo>
                    <a:lnTo>
                      <a:pt x="77" y="154"/>
                    </a:lnTo>
                    <a:lnTo>
                      <a:pt x="74" y="150"/>
                    </a:lnTo>
                    <a:lnTo>
                      <a:pt x="72" y="145"/>
                    </a:lnTo>
                    <a:lnTo>
                      <a:pt x="69" y="141"/>
                    </a:lnTo>
                    <a:lnTo>
                      <a:pt x="65" y="141"/>
                    </a:lnTo>
                    <a:lnTo>
                      <a:pt x="65" y="140"/>
                    </a:lnTo>
                    <a:lnTo>
                      <a:pt x="62" y="140"/>
                    </a:lnTo>
                    <a:lnTo>
                      <a:pt x="62" y="141"/>
                    </a:lnTo>
                    <a:lnTo>
                      <a:pt x="50" y="141"/>
                    </a:lnTo>
                    <a:lnTo>
                      <a:pt x="46" y="140"/>
                    </a:lnTo>
                    <a:lnTo>
                      <a:pt x="43" y="137"/>
                    </a:lnTo>
                    <a:lnTo>
                      <a:pt x="33" y="137"/>
                    </a:lnTo>
                    <a:lnTo>
                      <a:pt x="33" y="140"/>
                    </a:lnTo>
                    <a:lnTo>
                      <a:pt x="32" y="140"/>
                    </a:lnTo>
                    <a:lnTo>
                      <a:pt x="30" y="137"/>
                    </a:lnTo>
                    <a:lnTo>
                      <a:pt x="29" y="135"/>
                    </a:lnTo>
                    <a:lnTo>
                      <a:pt x="26" y="132"/>
                    </a:lnTo>
                    <a:lnTo>
                      <a:pt x="26" y="129"/>
                    </a:lnTo>
                    <a:lnTo>
                      <a:pt x="20" y="125"/>
                    </a:lnTo>
                    <a:lnTo>
                      <a:pt x="16" y="119"/>
                    </a:lnTo>
                    <a:lnTo>
                      <a:pt x="11" y="119"/>
                    </a:lnTo>
                    <a:lnTo>
                      <a:pt x="8" y="115"/>
                    </a:lnTo>
                    <a:lnTo>
                      <a:pt x="7" y="115"/>
                    </a:lnTo>
                    <a:lnTo>
                      <a:pt x="7" y="112"/>
                    </a:lnTo>
                    <a:lnTo>
                      <a:pt x="0" y="103"/>
                    </a:lnTo>
                    <a:lnTo>
                      <a:pt x="4" y="103"/>
                    </a:lnTo>
                    <a:lnTo>
                      <a:pt x="7" y="102"/>
                    </a:lnTo>
                    <a:lnTo>
                      <a:pt x="7" y="108"/>
                    </a:lnTo>
                    <a:lnTo>
                      <a:pt x="8" y="108"/>
                    </a:lnTo>
                    <a:lnTo>
                      <a:pt x="8" y="111"/>
                    </a:lnTo>
                    <a:lnTo>
                      <a:pt x="11" y="111"/>
                    </a:lnTo>
                    <a:lnTo>
                      <a:pt x="11" y="103"/>
                    </a:lnTo>
                    <a:lnTo>
                      <a:pt x="13" y="108"/>
                    </a:lnTo>
                    <a:lnTo>
                      <a:pt x="16" y="108"/>
                    </a:lnTo>
                    <a:lnTo>
                      <a:pt x="16" y="111"/>
                    </a:lnTo>
                    <a:lnTo>
                      <a:pt x="19" y="108"/>
                    </a:lnTo>
                    <a:lnTo>
                      <a:pt x="13" y="106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3"/>
                    </a:lnTo>
                    <a:lnTo>
                      <a:pt x="20" y="93"/>
                    </a:lnTo>
                    <a:lnTo>
                      <a:pt x="19" y="97"/>
                    </a:lnTo>
                    <a:lnTo>
                      <a:pt x="21" y="97"/>
                    </a:lnTo>
                    <a:lnTo>
                      <a:pt x="21" y="93"/>
                    </a:lnTo>
                    <a:lnTo>
                      <a:pt x="26" y="93"/>
                    </a:lnTo>
                    <a:lnTo>
                      <a:pt x="26" y="96"/>
                    </a:lnTo>
                    <a:lnTo>
                      <a:pt x="27" y="96"/>
                    </a:lnTo>
                    <a:lnTo>
                      <a:pt x="29" y="93"/>
                    </a:lnTo>
                    <a:lnTo>
                      <a:pt x="29" y="92"/>
                    </a:lnTo>
                    <a:lnTo>
                      <a:pt x="30" y="89"/>
                    </a:lnTo>
                    <a:lnTo>
                      <a:pt x="39" y="89"/>
                    </a:lnTo>
                    <a:lnTo>
                      <a:pt x="43" y="90"/>
                    </a:lnTo>
                    <a:lnTo>
                      <a:pt x="43" y="92"/>
                    </a:lnTo>
                    <a:lnTo>
                      <a:pt x="42" y="96"/>
                    </a:lnTo>
                    <a:lnTo>
                      <a:pt x="45" y="90"/>
                    </a:lnTo>
                    <a:lnTo>
                      <a:pt x="48" y="90"/>
                    </a:lnTo>
                    <a:lnTo>
                      <a:pt x="48" y="87"/>
                    </a:lnTo>
                    <a:lnTo>
                      <a:pt x="45" y="87"/>
                    </a:lnTo>
                    <a:lnTo>
                      <a:pt x="40" y="84"/>
                    </a:lnTo>
                    <a:lnTo>
                      <a:pt x="39" y="87"/>
                    </a:lnTo>
                    <a:lnTo>
                      <a:pt x="39" y="83"/>
                    </a:lnTo>
                    <a:lnTo>
                      <a:pt x="43" y="77"/>
                    </a:lnTo>
                    <a:lnTo>
                      <a:pt x="46" y="77"/>
                    </a:lnTo>
                    <a:lnTo>
                      <a:pt x="48" y="74"/>
                    </a:lnTo>
                    <a:lnTo>
                      <a:pt x="48" y="70"/>
                    </a:lnTo>
                    <a:lnTo>
                      <a:pt x="49" y="47"/>
                    </a:lnTo>
                    <a:lnTo>
                      <a:pt x="48" y="37"/>
                    </a:lnTo>
                    <a:lnTo>
                      <a:pt x="48" y="28"/>
                    </a:lnTo>
                    <a:lnTo>
                      <a:pt x="46" y="21"/>
                    </a:lnTo>
                    <a:lnTo>
                      <a:pt x="46" y="19"/>
                    </a:lnTo>
                    <a:lnTo>
                      <a:pt x="48" y="15"/>
                    </a:lnTo>
                    <a:lnTo>
                      <a:pt x="50" y="13"/>
                    </a:lnTo>
                    <a:lnTo>
                      <a:pt x="52" y="10"/>
                    </a:lnTo>
                    <a:lnTo>
                      <a:pt x="50" y="2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376">
                <a:extLst>
                  <a:ext uri="{FF2B5EF4-FFF2-40B4-BE49-F238E27FC236}">
                    <a16:creationId xmlns:a16="http://schemas.microsoft.com/office/drawing/2014/main" id="{0EB5ED3E-500E-4F72-B76E-4EA39EFE1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" y="1560"/>
                <a:ext cx="432" cy="710"/>
              </a:xfrm>
              <a:custGeom>
                <a:avLst/>
                <a:gdLst>
                  <a:gd name="T0" fmla="*/ 388 w 432"/>
                  <a:gd name="T1" fmla="*/ 6 h 710"/>
                  <a:gd name="T2" fmla="*/ 416 w 432"/>
                  <a:gd name="T3" fmla="*/ 4 h 710"/>
                  <a:gd name="T4" fmla="*/ 420 w 432"/>
                  <a:gd name="T5" fmla="*/ 41 h 710"/>
                  <a:gd name="T6" fmla="*/ 426 w 432"/>
                  <a:gd name="T7" fmla="*/ 67 h 710"/>
                  <a:gd name="T8" fmla="*/ 410 w 432"/>
                  <a:gd name="T9" fmla="*/ 94 h 710"/>
                  <a:gd name="T10" fmla="*/ 400 w 432"/>
                  <a:gd name="T11" fmla="*/ 110 h 710"/>
                  <a:gd name="T12" fmla="*/ 398 w 432"/>
                  <a:gd name="T13" fmla="*/ 167 h 710"/>
                  <a:gd name="T14" fmla="*/ 410 w 432"/>
                  <a:gd name="T15" fmla="*/ 212 h 710"/>
                  <a:gd name="T16" fmla="*/ 410 w 432"/>
                  <a:gd name="T17" fmla="*/ 239 h 710"/>
                  <a:gd name="T18" fmla="*/ 392 w 432"/>
                  <a:gd name="T19" fmla="*/ 271 h 710"/>
                  <a:gd name="T20" fmla="*/ 379 w 432"/>
                  <a:gd name="T21" fmla="*/ 313 h 710"/>
                  <a:gd name="T22" fmla="*/ 392 w 432"/>
                  <a:gd name="T23" fmla="*/ 376 h 710"/>
                  <a:gd name="T24" fmla="*/ 379 w 432"/>
                  <a:gd name="T25" fmla="*/ 416 h 710"/>
                  <a:gd name="T26" fmla="*/ 372 w 432"/>
                  <a:gd name="T27" fmla="*/ 471 h 710"/>
                  <a:gd name="T28" fmla="*/ 372 w 432"/>
                  <a:gd name="T29" fmla="*/ 510 h 710"/>
                  <a:gd name="T30" fmla="*/ 363 w 432"/>
                  <a:gd name="T31" fmla="*/ 525 h 710"/>
                  <a:gd name="T32" fmla="*/ 369 w 432"/>
                  <a:gd name="T33" fmla="*/ 563 h 710"/>
                  <a:gd name="T34" fmla="*/ 378 w 432"/>
                  <a:gd name="T35" fmla="*/ 587 h 710"/>
                  <a:gd name="T36" fmla="*/ 374 w 432"/>
                  <a:gd name="T37" fmla="*/ 603 h 710"/>
                  <a:gd name="T38" fmla="*/ 371 w 432"/>
                  <a:gd name="T39" fmla="*/ 641 h 710"/>
                  <a:gd name="T40" fmla="*/ 382 w 432"/>
                  <a:gd name="T41" fmla="*/ 655 h 710"/>
                  <a:gd name="T42" fmla="*/ 397 w 432"/>
                  <a:gd name="T43" fmla="*/ 679 h 710"/>
                  <a:gd name="T44" fmla="*/ 411 w 432"/>
                  <a:gd name="T45" fmla="*/ 696 h 710"/>
                  <a:gd name="T46" fmla="*/ 377 w 432"/>
                  <a:gd name="T47" fmla="*/ 697 h 710"/>
                  <a:gd name="T48" fmla="*/ 340 w 432"/>
                  <a:gd name="T49" fmla="*/ 667 h 710"/>
                  <a:gd name="T50" fmla="*/ 326 w 432"/>
                  <a:gd name="T51" fmla="*/ 683 h 710"/>
                  <a:gd name="T52" fmla="*/ 314 w 432"/>
                  <a:gd name="T53" fmla="*/ 647 h 710"/>
                  <a:gd name="T54" fmla="*/ 287 w 432"/>
                  <a:gd name="T55" fmla="*/ 667 h 710"/>
                  <a:gd name="T56" fmla="*/ 258 w 432"/>
                  <a:gd name="T57" fmla="*/ 639 h 710"/>
                  <a:gd name="T58" fmla="*/ 224 w 432"/>
                  <a:gd name="T59" fmla="*/ 631 h 710"/>
                  <a:gd name="T60" fmla="*/ 213 w 432"/>
                  <a:gd name="T61" fmla="*/ 597 h 710"/>
                  <a:gd name="T62" fmla="*/ 171 w 432"/>
                  <a:gd name="T63" fmla="*/ 561 h 710"/>
                  <a:gd name="T64" fmla="*/ 159 w 432"/>
                  <a:gd name="T65" fmla="*/ 544 h 710"/>
                  <a:gd name="T66" fmla="*/ 140 w 432"/>
                  <a:gd name="T67" fmla="*/ 554 h 710"/>
                  <a:gd name="T68" fmla="*/ 123 w 432"/>
                  <a:gd name="T69" fmla="*/ 564 h 710"/>
                  <a:gd name="T70" fmla="*/ 132 w 432"/>
                  <a:gd name="T71" fmla="*/ 550 h 710"/>
                  <a:gd name="T72" fmla="*/ 108 w 432"/>
                  <a:gd name="T73" fmla="*/ 542 h 710"/>
                  <a:gd name="T74" fmla="*/ 98 w 432"/>
                  <a:gd name="T75" fmla="*/ 519 h 710"/>
                  <a:gd name="T76" fmla="*/ 88 w 432"/>
                  <a:gd name="T77" fmla="*/ 506 h 710"/>
                  <a:gd name="T78" fmla="*/ 61 w 432"/>
                  <a:gd name="T79" fmla="*/ 471 h 710"/>
                  <a:gd name="T80" fmla="*/ 34 w 432"/>
                  <a:gd name="T81" fmla="*/ 463 h 710"/>
                  <a:gd name="T82" fmla="*/ 52 w 432"/>
                  <a:gd name="T83" fmla="*/ 431 h 710"/>
                  <a:gd name="T84" fmla="*/ 27 w 432"/>
                  <a:gd name="T85" fmla="*/ 394 h 710"/>
                  <a:gd name="T86" fmla="*/ 19 w 432"/>
                  <a:gd name="T87" fmla="*/ 360 h 710"/>
                  <a:gd name="T88" fmla="*/ 10 w 432"/>
                  <a:gd name="T89" fmla="*/ 310 h 710"/>
                  <a:gd name="T90" fmla="*/ 4 w 432"/>
                  <a:gd name="T91" fmla="*/ 258 h 710"/>
                  <a:gd name="T92" fmla="*/ 36 w 432"/>
                  <a:gd name="T93" fmla="*/ 236 h 710"/>
                  <a:gd name="T94" fmla="*/ 63 w 432"/>
                  <a:gd name="T95" fmla="*/ 235 h 710"/>
                  <a:gd name="T96" fmla="*/ 84 w 432"/>
                  <a:gd name="T97" fmla="*/ 193 h 710"/>
                  <a:gd name="T98" fmla="*/ 111 w 432"/>
                  <a:gd name="T99" fmla="*/ 186 h 710"/>
                  <a:gd name="T100" fmla="*/ 133 w 432"/>
                  <a:gd name="T101" fmla="*/ 149 h 710"/>
                  <a:gd name="T102" fmla="*/ 172 w 432"/>
                  <a:gd name="T103" fmla="*/ 147 h 710"/>
                  <a:gd name="T104" fmla="*/ 191 w 432"/>
                  <a:gd name="T105" fmla="*/ 123 h 710"/>
                  <a:gd name="T106" fmla="*/ 192 w 432"/>
                  <a:gd name="T107" fmla="*/ 91 h 710"/>
                  <a:gd name="T108" fmla="*/ 214 w 432"/>
                  <a:gd name="T109" fmla="*/ 61 h 710"/>
                  <a:gd name="T110" fmla="*/ 224 w 432"/>
                  <a:gd name="T111" fmla="*/ 31 h 710"/>
                  <a:gd name="T112" fmla="*/ 269 w 432"/>
                  <a:gd name="T113" fmla="*/ 33 h 710"/>
                  <a:gd name="T114" fmla="*/ 317 w 432"/>
                  <a:gd name="T115" fmla="*/ 28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2" h="710">
                    <a:moveTo>
                      <a:pt x="349" y="0"/>
                    </a:moveTo>
                    <a:lnTo>
                      <a:pt x="352" y="0"/>
                    </a:lnTo>
                    <a:lnTo>
                      <a:pt x="353" y="3"/>
                    </a:lnTo>
                    <a:lnTo>
                      <a:pt x="366" y="12"/>
                    </a:lnTo>
                    <a:lnTo>
                      <a:pt x="366" y="15"/>
                    </a:lnTo>
                    <a:lnTo>
                      <a:pt x="371" y="15"/>
                    </a:lnTo>
                    <a:lnTo>
                      <a:pt x="374" y="12"/>
                    </a:lnTo>
                    <a:lnTo>
                      <a:pt x="374" y="10"/>
                    </a:lnTo>
                    <a:lnTo>
                      <a:pt x="379" y="2"/>
                    </a:lnTo>
                    <a:lnTo>
                      <a:pt x="382" y="2"/>
                    </a:lnTo>
                    <a:lnTo>
                      <a:pt x="388" y="6"/>
                    </a:lnTo>
                    <a:lnTo>
                      <a:pt x="392" y="7"/>
                    </a:lnTo>
                    <a:lnTo>
                      <a:pt x="394" y="9"/>
                    </a:lnTo>
                    <a:lnTo>
                      <a:pt x="397" y="6"/>
                    </a:lnTo>
                    <a:lnTo>
                      <a:pt x="398" y="9"/>
                    </a:lnTo>
                    <a:lnTo>
                      <a:pt x="398" y="13"/>
                    </a:lnTo>
                    <a:lnTo>
                      <a:pt x="401" y="15"/>
                    </a:lnTo>
                    <a:lnTo>
                      <a:pt x="403" y="15"/>
                    </a:lnTo>
                    <a:lnTo>
                      <a:pt x="406" y="13"/>
                    </a:lnTo>
                    <a:lnTo>
                      <a:pt x="411" y="9"/>
                    </a:lnTo>
                    <a:lnTo>
                      <a:pt x="414" y="6"/>
                    </a:lnTo>
                    <a:lnTo>
                      <a:pt x="416" y="4"/>
                    </a:lnTo>
                    <a:lnTo>
                      <a:pt x="423" y="2"/>
                    </a:lnTo>
                    <a:lnTo>
                      <a:pt x="420" y="9"/>
                    </a:lnTo>
                    <a:lnTo>
                      <a:pt x="420" y="22"/>
                    </a:lnTo>
                    <a:lnTo>
                      <a:pt x="416" y="20"/>
                    </a:lnTo>
                    <a:lnTo>
                      <a:pt x="411" y="20"/>
                    </a:lnTo>
                    <a:lnTo>
                      <a:pt x="411" y="25"/>
                    </a:lnTo>
                    <a:lnTo>
                      <a:pt x="408" y="31"/>
                    </a:lnTo>
                    <a:lnTo>
                      <a:pt x="411" y="32"/>
                    </a:lnTo>
                    <a:lnTo>
                      <a:pt x="411" y="35"/>
                    </a:lnTo>
                    <a:lnTo>
                      <a:pt x="416" y="35"/>
                    </a:lnTo>
                    <a:lnTo>
                      <a:pt x="420" y="41"/>
                    </a:lnTo>
                    <a:lnTo>
                      <a:pt x="417" y="42"/>
                    </a:lnTo>
                    <a:lnTo>
                      <a:pt x="417" y="45"/>
                    </a:lnTo>
                    <a:lnTo>
                      <a:pt x="420" y="46"/>
                    </a:lnTo>
                    <a:lnTo>
                      <a:pt x="420" y="49"/>
                    </a:lnTo>
                    <a:lnTo>
                      <a:pt x="421" y="52"/>
                    </a:lnTo>
                    <a:lnTo>
                      <a:pt x="424" y="52"/>
                    </a:lnTo>
                    <a:lnTo>
                      <a:pt x="424" y="57"/>
                    </a:lnTo>
                    <a:lnTo>
                      <a:pt x="421" y="60"/>
                    </a:lnTo>
                    <a:lnTo>
                      <a:pt x="421" y="62"/>
                    </a:lnTo>
                    <a:lnTo>
                      <a:pt x="424" y="64"/>
                    </a:lnTo>
                    <a:lnTo>
                      <a:pt x="426" y="67"/>
                    </a:lnTo>
                    <a:lnTo>
                      <a:pt x="430" y="67"/>
                    </a:lnTo>
                    <a:lnTo>
                      <a:pt x="432" y="68"/>
                    </a:lnTo>
                    <a:lnTo>
                      <a:pt x="432" y="71"/>
                    </a:lnTo>
                    <a:lnTo>
                      <a:pt x="430" y="73"/>
                    </a:lnTo>
                    <a:lnTo>
                      <a:pt x="423" y="71"/>
                    </a:lnTo>
                    <a:lnTo>
                      <a:pt x="410" y="71"/>
                    </a:lnTo>
                    <a:lnTo>
                      <a:pt x="410" y="86"/>
                    </a:lnTo>
                    <a:lnTo>
                      <a:pt x="413" y="86"/>
                    </a:lnTo>
                    <a:lnTo>
                      <a:pt x="414" y="87"/>
                    </a:lnTo>
                    <a:lnTo>
                      <a:pt x="414" y="91"/>
                    </a:lnTo>
                    <a:lnTo>
                      <a:pt x="410" y="94"/>
                    </a:lnTo>
                    <a:lnTo>
                      <a:pt x="406" y="96"/>
                    </a:lnTo>
                    <a:lnTo>
                      <a:pt x="404" y="96"/>
                    </a:lnTo>
                    <a:lnTo>
                      <a:pt x="401" y="99"/>
                    </a:lnTo>
                    <a:lnTo>
                      <a:pt x="406" y="99"/>
                    </a:lnTo>
                    <a:lnTo>
                      <a:pt x="406" y="102"/>
                    </a:lnTo>
                    <a:lnTo>
                      <a:pt x="410" y="103"/>
                    </a:lnTo>
                    <a:lnTo>
                      <a:pt x="410" y="112"/>
                    </a:lnTo>
                    <a:lnTo>
                      <a:pt x="406" y="113"/>
                    </a:lnTo>
                    <a:lnTo>
                      <a:pt x="404" y="112"/>
                    </a:lnTo>
                    <a:lnTo>
                      <a:pt x="404" y="113"/>
                    </a:lnTo>
                    <a:lnTo>
                      <a:pt x="400" y="110"/>
                    </a:lnTo>
                    <a:lnTo>
                      <a:pt x="400" y="116"/>
                    </a:lnTo>
                    <a:lnTo>
                      <a:pt x="395" y="115"/>
                    </a:lnTo>
                    <a:lnTo>
                      <a:pt x="392" y="118"/>
                    </a:lnTo>
                    <a:lnTo>
                      <a:pt x="392" y="145"/>
                    </a:lnTo>
                    <a:lnTo>
                      <a:pt x="390" y="147"/>
                    </a:lnTo>
                    <a:lnTo>
                      <a:pt x="384" y="149"/>
                    </a:lnTo>
                    <a:lnTo>
                      <a:pt x="390" y="154"/>
                    </a:lnTo>
                    <a:lnTo>
                      <a:pt x="397" y="157"/>
                    </a:lnTo>
                    <a:lnTo>
                      <a:pt x="398" y="161"/>
                    </a:lnTo>
                    <a:lnTo>
                      <a:pt x="401" y="164"/>
                    </a:lnTo>
                    <a:lnTo>
                      <a:pt x="398" y="167"/>
                    </a:lnTo>
                    <a:lnTo>
                      <a:pt x="398" y="168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5" y="175"/>
                    </a:lnTo>
                    <a:lnTo>
                      <a:pt x="398" y="181"/>
                    </a:lnTo>
                    <a:lnTo>
                      <a:pt x="398" y="186"/>
                    </a:lnTo>
                    <a:lnTo>
                      <a:pt x="403" y="193"/>
                    </a:lnTo>
                    <a:lnTo>
                      <a:pt x="403" y="194"/>
                    </a:lnTo>
                    <a:lnTo>
                      <a:pt x="404" y="199"/>
                    </a:lnTo>
                    <a:lnTo>
                      <a:pt x="410" y="203"/>
                    </a:lnTo>
                    <a:lnTo>
                      <a:pt x="410" y="212"/>
                    </a:lnTo>
                    <a:lnTo>
                      <a:pt x="406" y="216"/>
                    </a:lnTo>
                    <a:lnTo>
                      <a:pt x="401" y="218"/>
                    </a:lnTo>
                    <a:lnTo>
                      <a:pt x="400" y="220"/>
                    </a:lnTo>
                    <a:lnTo>
                      <a:pt x="397" y="222"/>
                    </a:lnTo>
                    <a:lnTo>
                      <a:pt x="395" y="226"/>
                    </a:lnTo>
                    <a:lnTo>
                      <a:pt x="400" y="226"/>
                    </a:lnTo>
                    <a:lnTo>
                      <a:pt x="401" y="229"/>
                    </a:lnTo>
                    <a:lnTo>
                      <a:pt x="404" y="231"/>
                    </a:lnTo>
                    <a:lnTo>
                      <a:pt x="406" y="233"/>
                    </a:lnTo>
                    <a:lnTo>
                      <a:pt x="410" y="235"/>
                    </a:lnTo>
                    <a:lnTo>
                      <a:pt x="410" y="239"/>
                    </a:lnTo>
                    <a:lnTo>
                      <a:pt x="411" y="242"/>
                    </a:lnTo>
                    <a:lnTo>
                      <a:pt x="411" y="249"/>
                    </a:lnTo>
                    <a:lnTo>
                      <a:pt x="410" y="252"/>
                    </a:lnTo>
                    <a:lnTo>
                      <a:pt x="410" y="257"/>
                    </a:lnTo>
                    <a:lnTo>
                      <a:pt x="406" y="258"/>
                    </a:lnTo>
                    <a:lnTo>
                      <a:pt x="403" y="258"/>
                    </a:lnTo>
                    <a:lnTo>
                      <a:pt x="401" y="257"/>
                    </a:lnTo>
                    <a:lnTo>
                      <a:pt x="398" y="257"/>
                    </a:lnTo>
                    <a:lnTo>
                      <a:pt x="398" y="261"/>
                    </a:lnTo>
                    <a:lnTo>
                      <a:pt x="394" y="265"/>
                    </a:lnTo>
                    <a:lnTo>
                      <a:pt x="392" y="271"/>
                    </a:lnTo>
                    <a:lnTo>
                      <a:pt x="394" y="276"/>
                    </a:lnTo>
                    <a:lnTo>
                      <a:pt x="394" y="289"/>
                    </a:lnTo>
                    <a:lnTo>
                      <a:pt x="391" y="290"/>
                    </a:lnTo>
                    <a:lnTo>
                      <a:pt x="385" y="290"/>
                    </a:lnTo>
                    <a:lnTo>
                      <a:pt x="384" y="293"/>
                    </a:lnTo>
                    <a:lnTo>
                      <a:pt x="379" y="297"/>
                    </a:lnTo>
                    <a:lnTo>
                      <a:pt x="377" y="299"/>
                    </a:lnTo>
                    <a:lnTo>
                      <a:pt x="375" y="303"/>
                    </a:lnTo>
                    <a:lnTo>
                      <a:pt x="375" y="306"/>
                    </a:lnTo>
                    <a:lnTo>
                      <a:pt x="374" y="307"/>
                    </a:lnTo>
                    <a:lnTo>
                      <a:pt x="379" y="313"/>
                    </a:lnTo>
                    <a:lnTo>
                      <a:pt x="384" y="316"/>
                    </a:lnTo>
                    <a:lnTo>
                      <a:pt x="385" y="318"/>
                    </a:lnTo>
                    <a:lnTo>
                      <a:pt x="390" y="320"/>
                    </a:lnTo>
                    <a:lnTo>
                      <a:pt x="388" y="331"/>
                    </a:lnTo>
                    <a:lnTo>
                      <a:pt x="388" y="335"/>
                    </a:lnTo>
                    <a:lnTo>
                      <a:pt x="391" y="339"/>
                    </a:lnTo>
                    <a:lnTo>
                      <a:pt x="391" y="358"/>
                    </a:lnTo>
                    <a:lnTo>
                      <a:pt x="388" y="365"/>
                    </a:lnTo>
                    <a:lnTo>
                      <a:pt x="391" y="367"/>
                    </a:lnTo>
                    <a:lnTo>
                      <a:pt x="392" y="374"/>
                    </a:lnTo>
                    <a:lnTo>
                      <a:pt x="392" y="376"/>
                    </a:lnTo>
                    <a:lnTo>
                      <a:pt x="391" y="376"/>
                    </a:lnTo>
                    <a:lnTo>
                      <a:pt x="391" y="378"/>
                    </a:lnTo>
                    <a:lnTo>
                      <a:pt x="388" y="378"/>
                    </a:lnTo>
                    <a:lnTo>
                      <a:pt x="388" y="387"/>
                    </a:lnTo>
                    <a:lnTo>
                      <a:pt x="390" y="389"/>
                    </a:lnTo>
                    <a:lnTo>
                      <a:pt x="392" y="393"/>
                    </a:lnTo>
                    <a:lnTo>
                      <a:pt x="392" y="403"/>
                    </a:lnTo>
                    <a:lnTo>
                      <a:pt x="390" y="406"/>
                    </a:lnTo>
                    <a:lnTo>
                      <a:pt x="390" y="412"/>
                    </a:lnTo>
                    <a:lnTo>
                      <a:pt x="388" y="416"/>
                    </a:lnTo>
                    <a:lnTo>
                      <a:pt x="379" y="416"/>
                    </a:lnTo>
                    <a:lnTo>
                      <a:pt x="377" y="418"/>
                    </a:lnTo>
                    <a:lnTo>
                      <a:pt x="379" y="426"/>
                    </a:lnTo>
                    <a:lnTo>
                      <a:pt x="377" y="431"/>
                    </a:lnTo>
                    <a:lnTo>
                      <a:pt x="377" y="439"/>
                    </a:lnTo>
                    <a:lnTo>
                      <a:pt x="379" y="444"/>
                    </a:lnTo>
                    <a:lnTo>
                      <a:pt x="379" y="448"/>
                    </a:lnTo>
                    <a:lnTo>
                      <a:pt x="377" y="452"/>
                    </a:lnTo>
                    <a:lnTo>
                      <a:pt x="377" y="461"/>
                    </a:lnTo>
                    <a:lnTo>
                      <a:pt x="375" y="463"/>
                    </a:lnTo>
                    <a:lnTo>
                      <a:pt x="374" y="467"/>
                    </a:lnTo>
                    <a:lnTo>
                      <a:pt x="372" y="471"/>
                    </a:lnTo>
                    <a:lnTo>
                      <a:pt x="369" y="477"/>
                    </a:lnTo>
                    <a:lnTo>
                      <a:pt x="372" y="481"/>
                    </a:lnTo>
                    <a:lnTo>
                      <a:pt x="372" y="486"/>
                    </a:lnTo>
                    <a:lnTo>
                      <a:pt x="369" y="489"/>
                    </a:lnTo>
                    <a:lnTo>
                      <a:pt x="369" y="493"/>
                    </a:lnTo>
                    <a:lnTo>
                      <a:pt x="372" y="499"/>
                    </a:lnTo>
                    <a:lnTo>
                      <a:pt x="372" y="503"/>
                    </a:lnTo>
                    <a:lnTo>
                      <a:pt x="369" y="503"/>
                    </a:lnTo>
                    <a:lnTo>
                      <a:pt x="372" y="506"/>
                    </a:lnTo>
                    <a:lnTo>
                      <a:pt x="374" y="507"/>
                    </a:lnTo>
                    <a:lnTo>
                      <a:pt x="372" y="510"/>
                    </a:lnTo>
                    <a:lnTo>
                      <a:pt x="372" y="512"/>
                    </a:lnTo>
                    <a:lnTo>
                      <a:pt x="369" y="512"/>
                    </a:lnTo>
                    <a:lnTo>
                      <a:pt x="368" y="510"/>
                    </a:lnTo>
                    <a:lnTo>
                      <a:pt x="363" y="510"/>
                    </a:lnTo>
                    <a:lnTo>
                      <a:pt x="363" y="515"/>
                    </a:lnTo>
                    <a:lnTo>
                      <a:pt x="369" y="516"/>
                    </a:lnTo>
                    <a:lnTo>
                      <a:pt x="369" y="522"/>
                    </a:lnTo>
                    <a:lnTo>
                      <a:pt x="366" y="521"/>
                    </a:lnTo>
                    <a:lnTo>
                      <a:pt x="363" y="521"/>
                    </a:lnTo>
                    <a:lnTo>
                      <a:pt x="361" y="522"/>
                    </a:lnTo>
                    <a:lnTo>
                      <a:pt x="363" y="525"/>
                    </a:lnTo>
                    <a:lnTo>
                      <a:pt x="366" y="526"/>
                    </a:lnTo>
                    <a:lnTo>
                      <a:pt x="369" y="529"/>
                    </a:lnTo>
                    <a:lnTo>
                      <a:pt x="369" y="535"/>
                    </a:lnTo>
                    <a:lnTo>
                      <a:pt x="366" y="541"/>
                    </a:lnTo>
                    <a:lnTo>
                      <a:pt x="366" y="544"/>
                    </a:lnTo>
                    <a:lnTo>
                      <a:pt x="369" y="547"/>
                    </a:lnTo>
                    <a:lnTo>
                      <a:pt x="371" y="547"/>
                    </a:lnTo>
                    <a:lnTo>
                      <a:pt x="374" y="548"/>
                    </a:lnTo>
                    <a:lnTo>
                      <a:pt x="374" y="551"/>
                    </a:lnTo>
                    <a:lnTo>
                      <a:pt x="369" y="552"/>
                    </a:lnTo>
                    <a:lnTo>
                      <a:pt x="369" y="563"/>
                    </a:lnTo>
                    <a:lnTo>
                      <a:pt x="366" y="565"/>
                    </a:lnTo>
                    <a:lnTo>
                      <a:pt x="366" y="567"/>
                    </a:lnTo>
                    <a:lnTo>
                      <a:pt x="369" y="570"/>
                    </a:lnTo>
                    <a:lnTo>
                      <a:pt x="371" y="571"/>
                    </a:lnTo>
                    <a:lnTo>
                      <a:pt x="371" y="576"/>
                    </a:lnTo>
                    <a:lnTo>
                      <a:pt x="374" y="579"/>
                    </a:lnTo>
                    <a:lnTo>
                      <a:pt x="374" y="583"/>
                    </a:lnTo>
                    <a:lnTo>
                      <a:pt x="375" y="584"/>
                    </a:lnTo>
                    <a:lnTo>
                      <a:pt x="375" y="583"/>
                    </a:lnTo>
                    <a:lnTo>
                      <a:pt x="378" y="584"/>
                    </a:lnTo>
                    <a:lnTo>
                      <a:pt x="378" y="587"/>
                    </a:lnTo>
                    <a:lnTo>
                      <a:pt x="371" y="587"/>
                    </a:lnTo>
                    <a:lnTo>
                      <a:pt x="371" y="589"/>
                    </a:lnTo>
                    <a:lnTo>
                      <a:pt x="374" y="592"/>
                    </a:lnTo>
                    <a:lnTo>
                      <a:pt x="374" y="593"/>
                    </a:lnTo>
                    <a:lnTo>
                      <a:pt x="371" y="593"/>
                    </a:lnTo>
                    <a:lnTo>
                      <a:pt x="369" y="592"/>
                    </a:lnTo>
                    <a:lnTo>
                      <a:pt x="366" y="590"/>
                    </a:lnTo>
                    <a:lnTo>
                      <a:pt x="366" y="596"/>
                    </a:lnTo>
                    <a:lnTo>
                      <a:pt x="369" y="597"/>
                    </a:lnTo>
                    <a:lnTo>
                      <a:pt x="371" y="602"/>
                    </a:lnTo>
                    <a:lnTo>
                      <a:pt x="374" y="603"/>
                    </a:lnTo>
                    <a:lnTo>
                      <a:pt x="375" y="606"/>
                    </a:lnTo>
                    <a:lnTo>
                      <a:pt x="375" y="616"/>
                    </a:lnTo>
                    <a:lnTo>
                      <a:pt x="372" y="621"/>
                    </a:lnTo>
                    <a:lnTo>
                      <a:pt x="372" y="629"/>
                    </a:lnTo>
                    <a:lnTo>
                      <a:pt x="368" y="631"/>
                    </a:lnTo>
                    <a:lnTo>
                      <a:pt x="368" y="634"/>
                    </a:lnTo>
                    <a:lnTo>
                      <a:pt x="366" y="635"/>
                    </a:lnTo>
                    <a:lnTo>
                      <a:pt x="368" y="638"/>
                    </a:lnTo>
                    <a:lnTo>
                      <a:pt x="368" y="635"/>
                    </a:lnTo>
                    <a:lnTo>
                      <a:pt x="371" y="635"/>
                    </a:lnTo>
                    <a:lnTo>
                      <a:pt x="371" y="641"/>
                    </a:lnTo>
                    <a:lnTo>
                      <a:pt x="377" y="641"/>
                    </a:lnTo>
                    <a:lnTo>
                      <a:pt x="377" y="644"/>
                    </a:lnTo>
                    <a:lnTo>
                      <a:pt x="375" y="647"/>
                    </a:lnTo>
                    <a:lnTo>
                      <a:pt x="375" y="648"/>
                    </a:lnTo>
                    <a:lnTo>
                      <a:pt x="377" y="651"/>
                    </a:lnTo>
                    <a:lnTo>
                      <a:pt x="379" y="651"/>
                    </a:lnTo>
                    <a:lnTo>
                      <a:pt x="384" y="648"/>
                    </a:lnTo>
                    <a:lnTo>
                      <a:pt x="388" y="651"/>
                    </a:lnTo>
                    <a:lnTo>
                      <a:pt x="388" y="652"/>
                    </a:lnTo>
                    <a:lnTo>
                      <a:pt x="384" y="652"/>
                    </a:lnTo>
                    <a:lnTo>
                      <a:pt x="382" y="655"/>
                    </a:lnTo>
                    <a:lnTo>
                      <a:pt x="382" y="657"/>
                    </a:lnTo>
                    <a:lnTo>
                      <a:pt x="388" y="658"/>
                    </a:lnTo>
                    <a:lnTo>
                      <a:pt x="388" y="663"/>
                    </a:lnTo>
                    <a:lnTo>
                      <a:pt x="384" y="663"/>
                    </a:lnTo>
                    <a:lnTo>
                      <a:pt x="388" y="665"/>
                    </a:lnTo>
                    <a:lnTo>
                      <a:pt x="390" y="665"/>
                    </a:lnTo>
                    <a:lnTo>
                      <a:pt x="392" y="668"/>
                    </a:lnTo>
                    <a:lnTo>
                      <a:pt x="392" y="677"/>
                    </a:lnTo>
                    <a:lnTo>
                      <a:pt x="394" y="679"/>
                    </a:lnTo>
                    <a:lnTo>
                      <a:pt x="397" y="677"/>
                    </a:lnTo>
                    <a:lnTo>
                      <a:pt x="397" y="679"/>
                    </a:lnTo>
                    <a:lnTo>
                      <a:pt x="394" y="681"/>
                    </a:lnTo>
                    <a:lnTo>
                      <a:pt x="392" y="683"/>
                    </a:lnTo>
                    <a:lnTo>
                      <a:pt x="392" y="687"/>
                    </a:lnTo>
                    <a:lnTo>
                      <a:pt x="394" y="689"/>
                    </a:lnTo>
                    <a:lnTo>
                      <a:pt x="397" y="692"/>
                    </a:lnTo>
                    <a:lnTo>
                      <a:pt x="398" y="694"/>
                    </a:lnTo>
                    <a:lnTo>
                      <a:pt x="401" y="696"/>
                    </a:lnTo>
                    <a:lnTo>
                      <a:pt x="406" y="696"/>
                    </a:lnTo>
                    <a:lnTo>
                      <a:pt x="406" y="692"/>
                    </a:lnTo>
                    <a:lnTo>
                      <a:pt x="408" y="692"/>
                    </a:lnTo>
                    <a:lnTo>
                      <a:pt x="411" y="696"/>
                    </a:lnTo>
                    <a:lnTo>
                      <a:pt x="419" y="699"/>
                    </a:lnTo>
                    <a:lnTo>
                      <a:pt x="419" y="703"/>
                    </a:lnTo>
                    <a:lnTo>
                      <a:pt x="408" y="703"/>
                    </a:lnTo>
                    <a:lnTo>
                      <a:pt x="401" y="706"/>
                    </a:lnTo>
                    <a:lnTo>
                      <a:pt x="397" y="710"/>
                    </a:lnTo>
                    <a:lnTo>
                      <a:pt x="392" y="710"/>
                    </a:lnTo>
                    <a:lnTo>
                      <a:pt x="390" y="709"/>
                    </a:lnTo>
                    <a:lnTo>
                      <a:pt x="384" y="708"/>
                    </a:lnTo>
                    <a:lnTo>
                      <a:pt x="379" y="708"/>
                    </a:lnTo>
                    <a:lnTo>
                      <a:pt x="377" y="706"/>
                    </a:lnTo>
                    <a:lnTo>
                      <a:pt x="377" y="697"/>
                    </a:lnTo>
                    <a:lnTo>
                      <a:pt x="375" y="697"/>
                    </a:lnTo>
                    <a:lnTo>
                      <a:pt x="372" y="696"/>
                    </a:lnTo>
                    <a:lnTo>
                      <a:pt x="371" y="697"/>
                    </a:lnTo>
                    <a:lnTo>
                      <a:pt x="361" y="699"/>
                    </a:lnTo>
                    <a:lnTo>
                      <a:pt x="349" y="699"/>
                    </a:lnTo>
                    <a:lnTo>
                      <a:pt x="346" y="696"/>
                    </a:lnTo>
                    <a:lnTo>
                      <a:pt x="343" y="692"/>
                    </a:lnTo>
                    <a:lnTo>
                      <a:pt x="340" y="687"/>
                    </a:lnTo>
                    <a:lnTo>
                      <a:pt x="340" y="677"/>
                    </a:lnTo>
                    <a:lnTo>
                      <a:pt x="343" y="671"/>
                    </a:lnTo>
                    <a:lnTo>
                      <a:pt x="340" y="667"/>
                    </a:lnTo>
                    <a:lnTo>
                      <a:pt x="339" y="663"/>
                    </a:lnTo>
                    <a:lnTo>
                      <a:pt x="335" y="663"/>
                    </a:lnTo>
                    <a:lnTo>
                      <a:pt x="332" y="665"/>
                    </a:lnTo>
                    <a:lnTo>
                      <a:pt x="330" y="668"/>
                    </a:lnTo>
                    <a:lnTo>
                      <a:pt x="330" y="674"/>
                    </a:lnTo>
                    <a:lnTo>
                      <a:pt x="335" y="680"/>
                    </a:lnTo>
                    <a:lnTo>
                      <a:pt x="335" y="690"/>
                    </a:lnTo>
                    <a:lnTo>
                      <a:pt x="330" y="692"/>
                    </a:lnTo>
                    <a:lnTo>
                      <a:pt x="327" y="692"/>
                    </a:lnTo>
                    <a:lnTo>
                      <a:pt x="326" y="689"/>
                    </a:lnTo>
                    <a:lnTo>
                      <a:pt x="326" y="683"/>
                    </a:lnTo>
                    <a:lnTo>
                      <a:pt x="321" y="679"/>
                    </a:lnTo>
                    <a:lnTo>
                      <a:pt x="317" y="674"/>
                    </a:lnTo>
                    <a:lnTo>
                      <a:pt x="314" y="673"/>
                    </a:lnTo>
                    <a:lnTo>
                      <a:pt x="317" y="670"/>
                    </a:lnTo>
                    <a:lnTo>
                      <a:pt x="317" y="668"/>
                    </a:lnTo>
                    <a:lnTo>
                      <a:pt x="321" y="663"/>
                    </a:lnTo>
                    <a:lnTo>
                      <a:pt x="321" y="658"/>
                    </a:lnTo>
                    <a:lnTo>
                      <a:pt x="320" y="654"/>
                    </a:lnTo>
                    <a:lnTo>
                      <a:pt x="320" y="651"/>
                    </a:lnTo>
                    <a:lnTo>
                      <a:pt x="317" y="650"/>
                    </a:lnTo>
                    <a:lnTo>
                      <a:pt x="314" y="647"/>
                    </a:lnTo>
                    <a:lnTo>
                      <a:pt x="313" y="651"/>
                    </a:lnTo>
                    <a:lnTo>
                      <a:pt x="310" y="655"/>
                    </a:lnTo>
                    <a:lnTo>
                      <a:pt x="310" y="660"/>
                    </a:lnTo>
                    <a:lnTo>
                      <a:pt x="304" y="660"/>
                    </a:lnTo>
                    <a:lnTo>
                      <a:pt x="304" y="657"/>
                    </a:lnTo>
                    <a:lnTo>
                      <a:pt x="295" y="657"/>
                    </a:lnTo>
                    <a:lnTo>
                      <a:pt x="294" y="660"/>
                    </a:lnTo>
                    <a:lnTo>
                      <a:pt x="294" y="661"/>
                    </a:lnTo>
                    <a:lnTo>
                      <a:pt x="291" y="663"/>
                    </a:lnTo>
                    <a:lnTo>
                      <a:pt x="290" y="667"/>
                    </a:lnTo>
                    <a:lnTo>
                      <a:pt x="287" y="667"/>
                    </a:lnTo>
                    <a:lnTo>
                      <a:pt x="281" y="668"/>
                    </a:lnTo>
                    <a:lnTo>
                      <a:pt x="277" y="668"/>
                    </a:lnTo>
                    <a:lnTo>
                      <a:pt x="277" y="667"/>
                    </a:lnTo>
                    <a:lnTo>
                      <a:pt x="269" y="663"/>
                    </a:lnTo>
                    <a:lnTo>
                      <a:pt x="265" y="660"/>
                    </a:lnTo>
                    <a:lnTo>
                      <a:pt x="265" y="654"/>
                    </a:lnTo>
                    <a:lnTo>
                      <a:pt x="268" y="651"/>
                    </a:lnTo>
                    <a:lnTo>
                      <a:pt x="265" y="650"/>
                    </a:lnTo>
                    <a:lnTo>
                      <a:pt x="263" y="647"/>
                    </a:lnTo>
                    <a:lnTo>
                      <a:pt x="259" y="645"/>
                    </a:lnTo>
                    <a:lnTo>
                      <a:pt x="258" y="639"/>
                    </a:lnTo>
                    <a:lnTo>
                      <a:pt x="258" y="636"/>
                    </a:lnTo>
                    <a:lnTo>
                      <a:pt x="255" y="636"/>
                    </a:lnTo>
                    <a:lnTo>
                      <a:pt x="250" y="632"/>
                    </a:lnTo>
                    <a:lnTo>
                      <a:pt x="242" y="632"/>
                    </a:lnTo>
                    <a:lnTo>
                      <a:pt x="242" y="634"/>
                    </a:lnTo>
                    <a:lnTo>
                      <a:pt x="237" y="641"/>
                    </a:lnTo>
                    <a:lnTo>
                      <a:pt x="236" y="639"/>
                    </a:lnTo>
                    <a:lnTo>
                      <a:pt x="229" y="639"/>
                    </a:lnTo>
                    <a:lnTo>
                      <a:pt x="229" y="634"/>
                    </a:lnTo>
                    <a:lnTo>
                      <a:pt x="227" y="631"/>
                    </a:lnTo>
                    <a:lnTo>
                      <a:pt x="224" y="631"/>
                    </a:lnTo>
                    <a:lnTo>
                      <a:pt x="217" y="628"/>
                    </a:lnTo>
                    <a:lnTo>
                      <a:pt x="213" y="628"/>
                    </a:lnTo>
                    <a:lnTo>
                      <a:pt x="208" y="626"/>
                    </a:lnTo>
                    <a:lnTo>
                      <a:pt x="208" y="618"/>
                    </a:lnTo>
                    <a:lnTo>
                      <a:pt x="213" y="613"/>
                    </a:lnTo>
                    <a:lnTo>
                      <a:pt x="213" y="609"/>
                    </a:lnTo>
                    <a:lnTo>
                      <a:pt x="210" y="608"/>
                    </a:lnTo>
                    <a:lnTo>
                      <a:pt x="208" y="605"/>
                    </a:lnTo>
                    <a:lnTo>
                      <a:pt x="205" y="599"/>
                    </a:lnTo>
                    <a:lnTo>
                      <a:pt x="208" y="599"/>
                    </a:lnTo>
                    <a:lnTo>
                      <a:pt x="213" y="597"/>
                    </a:lnTo>
                    <a:lnTo>
                      <a:pt x="210" y="594"/>
                    </a:lnTo>
                    <a:lnTo>
                      <a:pt x="210" y="593"/>
                    </a:lnTo>
                    <a:lnTo>
                      <a:pt x="208" y="590"/>
                    </a:lnTo>
                    <a:lnTo>
                      <a:pt x="205" y="590"/>
                    </a:lnTo>
                    <a:lnTo>
                      <a:pt x="204" y="587"/>
                    </a:lnTo>
                    <a:lnTo>
                      <a:pt x="195" y="577"/>
                    </a:lnTo>
                    <a:lnTo>
                      <a:pt x="191" y="573"/>
                    </a:lnTo>
                    <a:lnTo>
                      <a:pt x="187" y="570"/>
                    </a:lnTo>
                    <a:lnTo>
                      <a:pt x="182" y="570"/>
                    </a:lnTo>
                    <a:lnTo>
                      <a:pt x="181" y="568"/>
                    </a:lnTo>
                    <a:lnTo>
                      <a:pt x="171" y="561"/>
                    </a:lnTo>
                    <a:lnTo>
                      <a:pt x="168" y="561"/>
                    </a:lnTo>
                    <a:lnTo>
                      <a:pt x="165" y="557"/>
                    </a:lnTo>
                    <a:lnTo>
                      <a:pt x="165" y="555"/>
                    </a:lnTo>
                    <a:lnTo>
                      <a:pt x="171" y="548"/>
                    </a:lnTo>
                    <a:lnTo>
                      <a:pt x="171" y="547"/>
                    </a:lnTo>
                    <a:lnTo>
                      <a:pt x="166" y="542"/>
                    </a:lnTo>
                    <a:lnTo>
                      <a:pt x="163" y="539"/>
                    </a:lnTo>
                    <a:lnTo>
                      <a:pt x="162" y="539"/>
                    </a:lnTo>
                    <a:lnTo>
                      <a:pt x="162" y="542"/>
                    </a:lnTo>
                    <a:lnTo>
                      <a:pt x="159" y="542"/>
                    </a:lnTo>
                    <a:lnTo>
                      <a:pt x="159" y="544"/>
                    </a:lnTo>
                    <a:lnTo>
                      <a:pt x="161" y="547"/>
                    </a:lnTo>
                    <a:lnTo>
                      <a:pt x="161" y="551"/>
                    </a:lnTo>
                    <a:lnTo>
                      <a:pt x="155" y="551"/>
                    </a:lnTo>
                    <a:lnTo>
                      <a:pt x="150" y="548"/>
                    </a:lnTo>
                    <a:lnTo>
                      <a:pt x="150" y="545"/>
                    </a:lnTo>
                    <a:lnTo>
                      <a:pt x="149" y="541"/>
                    </a:lnTo>
                    <a:lnTo>
                      <a:pt x="140" y="541"/>
                    </a:lnTo>
                    <a:lnTo>
                      <a:pt x="140" y="544"/>
                    </a:lnTo>
                    <a:lnTo>
                      <a:pt x="137" y="545"/>
                    </a:lnTo>
                    <a:lnTo>
                      <a:pt x="137" y="550"/>
                    </a:lnTo>
                    <a:lnTo>
                      <a:pt x="140" y="554"/>
                    </a:lnTo>
                    <a:lnTo>
                      <a:pt x="142" y="557"/>
                    </a:lnTo>
                    <a:lnTo>
                      <a:pt x="142" y="563"/>
                    </a:lnTo>
                    <a:lnTo>
                      <a:pt x="140" y="564"/>
                    </a:lnTo>
                    <a:lnTo>
                      <a:pt x="137" y="564"/>
                    </a:lnTo>
                    <a:lnTo>
                      <a:pt x="134" y="563"/>
                    </a:lnTo>
                    <a:lnTo>
                      <a:pt x="132" y="558"/>
                    </a:lnTo>
                    <a:lnTo>
                      <a:pt x="132" y="557"/>
                    </a:lnTo>
                    <a:lnTo>
                      <a:pt x="130" y="557"/>
                    </a:lnTo>
                    <a:lnTo>
                      <a:pt x="127" y="558"/>
                    </a:lnTo>
                    <a:lnTo>
                      <a:pt x="126" y="561"/>
                    </a:lnTo>
                    <a:lnTo>
                      <a:pt x="123" y="564"/>
                    </a:lnTo>
                    <a:lnTo>
                      <a:pt x="123" y="568"/>
                    </a:lnTo>
                    <a:lnTo>
                      <a:pt x="121" y="570"/>
                    </a:lnTo>
                    <a:lnTo>
                      <a:pt x="111" y="570"/>
                    </a:lnTo>
                    <a:lnTo>
                      <a:pt x="111" y="568"/>
                    </a:lnTo>
                    <a:lnTo>
                      <a:pt x="108" y="565"/>
                    </a:lnTo>
                    <a:lnTo>
                      <a:pt x="108" y="558"/>
                    </a:lnTo>
                    <a:lnTo>
                      <a:pt x="111" y="555"/>
                    </a:lnTo>
                    <a:lnTo>
                      <a:pt x="113" y="554"/>
                    </a:lnTo>
                    <a:lnTo>
                      <a:pt x="127" y="554"/>
                    </a:lnTo>
                    <a:lnTo>
                      <a:pt x="130" y="552"/>
                    </a:lnTo>
                    <a:lnTo>
                      <a:pt x="132" y="550"/>
                    </a:lnTo>
                    <a:lnTo>
                      <a:pt x="132" y="548"/>
                    </a:lnTo>
                    <a:lnTo>
                      <a:pt x="130" y="548"/>
                    </a:lnTo>
                    <a:lnTo>
                      <a:pt x="127" y="547"/>
                    </a:lnTo>
                    <a:lnTo>
                      <a:pt x="123" y="545"/>
                    </a:lnTo>
                    <a:lnTo>
                      <a:pt x="121" y="542"/>
                    </a:lnTo>
                    <a:lnTo>
                      <a:pt x="121" y="541"/>
                    </a:lnTo>
                    <a:lnTo>
                      <a:pt x="119" y="536"/>
                    </a:lnTo>
                    <a:lnTo>
                      <a:pt x="113" y="535"/>
                    </a:lnTo>
                    <a:lnTo>
                      <a:pt x="111" y="536"/>
                    </a:lnTo>
                    <a:lnTo>
                      <a:pt x="108" y="536"/>
                    </a:lnTo>
                    <a:lnTo>
                      <a:pt x="108" y="542"/>
                    </a:lnTo>
                    <a:lnTo>
                      <a:pt x="103" y="542"/>
                    </a:lnTo>
                    <a:lnTo>
                      <a:pt x="103" y="539"/>
                    </a:lnTo>
                    <a:lnTo>
                      <a:pt x="104" y="534"/>
                    </a:lnTo>
                    <a:lnTo>
                      <a:pt x="107" y="529"/>
                    </a:lnTo>
                    <a:lnTo>
                      <a:pt x="108" y="528"/>
                    </a:lnTo>
                    <a:lnTo>
                      <a:pt x="108" y="525"/>
                    </a:lnTo>
                    <a:lnTo>
                      <a:pt x="111" y="521"/>
                    </a:lnTo>
                    <a:lnTo>
                      <a:pt x="111" y="510"/>
                    </a:lnTo>
                    <a:lnTo>
                      <a:pt x="100" y="510"/>
                    </a:lnTo>
                    <a:lnTo>
                      <a:pt x="100" y="515"/>
                    </a:lnTo>
                    <a:lnTo>
                      <a:pt x="98" y="519"/>
                    </a:lnTo>
                    <a:lnTo>
                      <a:pt x="95" y="521"/>
                    </a:lnTo>
                    <a:lnTo>
                      <a:pt x="92" y="523"/>
                    </a:lnTo>
                    <a:lnTo>
                      <a:pt x="92" y="528"/>
                    </a:lnTo>
                    <a:lnTo>
                      <a:pt x="90" y="529"/>
                    </a:lnTo>
                    <a:lnTo>
                      <a:pt x="88" y="529"/>
                    </a:lnTo>
                    <a:lnTo>
                      <a:pt x="88" y="521"/>
                    </a:lnTo>
                    <a:lnTo>
                      <a:pt x="85" y="516"/>
                    </a:lnTo>
                    <a:lnTo>
                      <a:pt x="84" y="512"/>
                    </a:lnTo>
                    <a:lnTo>
                      <a:pt x="84" y="510"/>
                    </a:lnTo>
                    <a:lnTo>
                      <a:pt x="85" y="507"/>
                    </a:lnTo>
                    <a:lnTo>
                      <a:pt x="88" y="506"/>
                    </a:lnTo>
                    <a:lnTo>
                      <a:pt x="88" y="502"/>
                    </a:lnTo>
                    <a:lnTo>
                      <a:pt x="84" y="499"/>
                    </a:lnTo>
                    <a:lnTo>
                      <a:pt x="84" y="497"/>
                    </a:lnTo>
                    <a:lnTo>
                      <a:pt x="81" y="489"/>
                    </a:lnTo>
                    <a:lnTo>
                      <a:pt x="81" y="483"/>
                    </a:lnTo>
                    <a:lnTo>
                      <a:pt x="75" y="483"/>
                    </a:lnTo>
                    <a:lnTo>
                      <a:pt x="71" y="480"/>
                    </a:lnTo>
                    <a:lnTo>
                      <a:pt x="65" y="480"/>
                    </a:lnTo>
                    <a:lnTo>
                      <a:pt x="62" y="477"/>
                    </a:lnTo>
                    <a:lnTo>
                      <a:pt x="62" y="474"/>
                    </a:lnTo>
                    <a:lnTo>
                      <a:pt x="61" y="471"/>
                    </a:lnTo>
                    <a:lnTo>
                      <a:pt x="58" y="471"/>
                    </a:lnTo>
                    <a:lnTo>
                      <a:pt x="56" y="470"/>
                    </a:lnTo>
                    <a:lnTo>
                      <a:pt x="50" y="474"/>
                    </a:lnTo>
                    <a:lnTo>
                      <a:pt x="47" y="477"/>
                    </a:lnTo>
                    <a:lnTo>
                      <a:pt x="47" y="480"/>
                    </a:lnTo>
                    <a:lnTo>
                      <a:pt x="46" y="478"/>
                    </a:lnTo>
                    <a:lnTo>
                      <a:pt x="43" y="478"/>
                    </a:lnTo>
                    <a:lnTo>
                      <a:pt x="43" y="468"/>
                    </a:lnTo>
                    <a:lnTo>
                      <a:pt x="42" y="464"/>
                    </a:lnTo>
                    <a:lnTo>
                      <a:pt x="39" y="463"/>
                    </a:lnTo>
                    <a:lnTo>
                      <a:pt x="34" y="463"/>
                    </a:lnTo>
                    <a:lnTo>
                      <a:pt x="33" y="460"/>
                    </a:lnTo>
                    <a:lnTo>
                      <a:pt x="33" y="444"/>
                    </a:lnTo>
                    <a:lnTo>
                      <a:pt x="37" y="444"/>
                    </a:lnTo>
                    <a:lnTo>
                      <a:pt x="42" y="445"/>
                    </a:lnTo>
                    <a:lnTo>
                      <a:pt x="46" y="448"/>
                    </a:lnTo>
                    <a:lnTo>
                      <a:pt x="52" y="448"/>
                    </a:lnTo>
                    <a:lnTo>
                      <a:pt x="52" y="444"/>
                    </a:lnTo>
                    <a:lnTo>
                      <a:pt x="50" y="444"/>
                    </a:lnTo>
                    <a:lnTo>
                      <a:pt x="47" y="441"/>
                    </a:lnTo>
                    <a:lnTo>
                      <a:pt x="50" y="436"/>
                    </a:lnTo>
                    <a:lnTo>
                      <a:pt x="52" y="431"/>
                    </a:lnTo>
                    <a:lnTo>
                      <a:pt x="50" y="431"/>
                    </a:lnTo>
                    <a:lnTo>
                      <a:pt x="47" y="429"/>
                    </a:lnTo>
                    <a:lnTo>
                      <a:pt x="42" y="429"/>
                    </a:lnTo>
                    <a:lnTo>
                      <a:pt x="39" y="426"/>
                    </a:lnTo>
                    <a:lnTo>
                      <a:pt x="34" y="426"/>
                    </a:lnTo>
                    <a:lnTo>
                      <a:pt x="33" y="423"/>
                    </a:lnTo>
                    <a:lnTo>
                      <a:pt x="23" y="415"/>
                    </a:lnTo>
                    <a:lnTo>
                      <a:pt x="20" y="409"/>
                    </a:lnTo>
                    <a:lnTo>
                      <a:pt x="20" y="403"/>
                    </a:lnTo>
                    <a:lnTo>
                      <a:pt x="24" y="396"/>
                    </a:lnTo>
                    <a:lnTo>
                      <a:pt x="27" y="394"/>
                    </a:lnTo>
                    <a:lnTo>
                      <a:pt x="30" y="390"/>
                    </a:lnTo>
                    <a:lnTo>
                      <a:pt x="36" y="386"/>
                    </a:lnTo>
                    <a:lnTo>
                      <a:pt x="40" y="384"/>
                    </a:lnTo>
                    <a:lnTo>
                      <a:pt x="42" y="381"/>
                    </a:lnTo>
                    <a:lnTo>
                      <a:pt x="37" y="380"/>
                    </a:lnTo>
                    <a:lnTo>
                      <a:pt x="33" y="377"/>
                    </a:lnTo>
                    <a:lnTo>
                      <a:pt x="27" y="376"/>
                    </a:lnTo>
                    <a:lnTo>
                      <a:pt x="26" y="373"/>
                    </a:lnTo>
                    <a:lnTo>
                      <a:pt x="21" y="367"/>
                    </a:lnTo>
                    <a:lnTo>
                      <a:pt x="21" y="363"/>
                    </a:lnTo>
                    <a:lnTo>
                      <a:pt x="19" y="360"/>
                    </a:lnTo>
                    <a:lnTo>
                      <a:pt x="19" y="349"/>
                    </a:lnTo>
                    <a:lnTo>
                      <a:pt x="21" y="345"/>
                    </a:lnTo>
                    <a:lnTo>
                      <a:pt x="26" y="344"/>
                    </a:lnTo>
                    <a:lnTo>
                      <a:pt x="27" y="336"/>
                    </a:lnTo>
                    <a:lnTo>
                      <a:pt x="26" y="335"/>
                    </a:lnTo>
                    <a:lnTo>
                      <a:pt x="21" y="331"/>
                    </a:lnTo>
                    <a:lnTo>
                      <a:pt x="21" y="319"/>
                    </a:lnTo>
                    <a:lnTo>
                      <a:pt x="17" y="318"/>
                    </a:lnTo>
                    <a:lnTo>
                      <a:pt x="13" y="318"/>
                    </a:lnTo>
                    <a:lnTo>
                      <a:pt x="10" y="315"/>
                    </a:lnTo>
                    <a:lnTo>
                      <a:pt x="10" y="310"/>
                    </a:lnTo>
                    <a:lnTo>
                      <a:pt x="7" y="305"/>
                    </a:lnTo>
                    <a:lnTo>
                      <a:pt x="7" y="296"/>
                    </a:lnTo>
                    <a:lnTo>
                      <a:pt x="5" y="294"/>
                    </a:lnTo>
                    <a:lnTo>
                      <a:pt x="5" y="283"/>
                    </a:lnTo>
                    <a:lnTo>
                      <a:pt x="3" y="278"/>
                    </a:lnTo>
                    <a:lnTo>
                      <a:pt x="1" y="274"/>
                    </a:lnTo>
                    <a:lnTo>
                      <a:pt x="1" y="268"/>
                    </a:lnTo>
                    <a:lnTo>
                      <a:pt x="0" y="264"/>
                    </a:lnTo>
                    <a:lnTo>
                      <a:pt x="0" y="262"/>
                    </a:lnTo>
                    <a:lnTo>
                      <a:pt x="1" y="260"/>
                    </a:lnTo>
                    <a:lnTo>
                      <a:pt x="4" y="258"/>
                    </a:lnTo>
                    <a:lnTo>
                      <a:pt x="4" y="254"/>
                    </a:lnTo>
                    <a:lnTo>
                      <a:pt x="1" y="249"/>
                    </a:lnTo>
                    <a:lnTo>
                      <a:pt x="1" y="244"/>
                    </a:lnTo>
                    <a:lnTo>
                      <a:pt x="4" y="241"/>
                    </a:lnTo>
                    <a:lnTo>
                      <a:pt x="10" y="244"/>
                    </a:lnTo>
                    <a:lnTo>
                      <a:pt x="19" y="244"/>
                    </a:lnTo>
                    <a:lnTo>
                      <a:pt x="26" y="239"/>
                    </a:lnTo>
                    <a:lnTo>
                      <a:pt x="27" y="239"/>
                    </a:lnTo>
                    <a:lnTo>
                      <a:pt x="30" y="236"/>
                    </a:lnTo>
                    <a:lnTo>
                      <a:pt x="36" y="239"/>
                    </a:lnTo>
                    <a:lnTo>
                      <a:pt x="36" y="236"/>
                    </a:lnTo>
                    <a:lnTo>
                      <a:pt x="37" y="235"/>
                    </a:lnTo>
                    <a:lnTo>
                      <a:pt x="42" y="235"/>
                    </a:lnTo>
                    <a:lnTo>
                      <a:pt x="45" y="233"/>
                    </a:lnTo>
                    <a:lnTo>
                      <a:pt x="46" y="233"/>
                    </a:lnTo>
                    <a:lnTo>
                      <a:pt x="49" y="235"/>
                    </a:lnTo>
                    <a:lnTo>
                      <a:pt x="50" y="238"/>
                    </a:lnTo>
                    <a:lnTo>
                      <a:pt x="50" y="235"/>
                    </a:lnTo>
                    <a:lnTo>
                      <a:pt x="55" y="233"/>
                    </a:lnTo>
                    <a:lnTo>
                      <a:pt x="56" y="233"/>
                    </a:lnTo>
                    <a:lnTo>
                      <a:pt x="61" y="235"/>
                    </a:lnTo>
                    <a:lnTo>
                      <a:pt x="63" y="235"/>
                    </a:lnTo>
                    <a:lnTo>
                      <a:pt x="65" y="233"/>
                    </a:lnTo>
                    <a:lnTo>
                      <a:pt x="71" y="223"/>
                    </a:lnTo>
                    <a:lnTo>
                      <a:pt x="71" y="220"/>
                    </a:lnTo>
                    <a:lnTo>
                      <a:pt x="72" y="219"/>
                    </a:lnTo>
                    <a:lnTo>
                      <a:pt x="76" y="216"/>
                    </a:lnTo>
                    <a:lnTo>
                      <a:pt x="78" y="215"/>
                    </a:lnTo>
                    <a:lnTo>
                      <a:pt x="78" y="207"/>
                    </a:lnTo>
                    <a:lnTo>
                      <a:pt x="81" y="202"/>
                    </a:lnTo>
                    <a:lnTo>
                      <a:pt x="81" y="200"/>
                    </a:lnTo>
                    <a:lnTo>
                      <a:pt x="82" y="197"/>
                    </a:lnTo>
                    <a:lnTo>
                      <a:pt x="84" y="193"/>
                    </a:lnTo>
                    <a:lnTo>
                      <a:pt x="85" y="191"/>
                    </a:lnTo>
                    <a:lnTo>
                      <a:pt x="85" y="189"/>
                    </a:lnTo>
                    <a:lnTo>
                      <a:pt x="92" y="189"/>
                    </a:lnTo>
                    <a:lnTo>
                      <a:pt x="98" y="196"/>
                    </a:lnTo>
                    <a:lnTo>
                      <a:pt x="100" y="196"/>
                    </a:lnTo>
                    <a:lnTo>
                      <a:pt x="103" y="194"/>
                    </a:lnTo>
                    <a:lnTo>
                      <a:pt x="104" y="191"/>
                    </a:lnTo>
                    <a:lnTo>
                      <a:pt x="104" y="190"/>
                    </a:lnTo>
                    <a:lnTo>
                      <a:pt x="107" y="190"/>
                    </a:lnTo>
                    <a:lnTo>
                      <a:pt x="111" y="187"/>
                    </a:lnTo>
                    <a:lnTo>
                      <a:pt x="111" y="186"/>
                    </a:lnTo>
                    <a:lnTo>
                      <a:pt x="108" y="181"/>
                    </a:lnTo>
                    <a:lnTo>
                      <a:pt x="107" y="177"/>
                    </a:lnTo>
                    <a:lnTo>
                      <a:pt x="110" y="173"/>
                    </a:lnTo>
                    <a:lnTo>
                      <a:pt x="107" y="165"/>
                    </a:lnTo>
                    <a:lnTo>
                      <a:pt x="107" y="154"/>
                    </a:lnTo>
                    <a:lnTo>
                      <a:pt x="110" y="151"/>
                    </a:lnTo>
                    <a:lnTo>
                      <a:pt x="111" y="151"/>
                    </a:lnTo>
                    <a:lnTo>
                      <a:pt x="117" y="155"/>
                    </a:lnTo>
                    <a:lnTo>
                      <a:pt x="120" y="155"/>
                    </a:lnTo>
                    <a:lnTo>
                      <a:pt x="127" y="152"/>
                    </a:lnTo>
                    <a:lnTo>
                      <a:pt x="133" y="149"/>
                    </a:lnTo>
                    <a:lnTo>
                      <a:pt x="143" y="157"/>
                    </a:lnTo>
                    <a:lnTo>
                      <a:pt x="152" y="157"/>
                    </a:lnTo>
                    <a:lnTo>
                      <a:pt x="155" y="155"/>
                    </a:lnTo>
                    <a:lnTo>
                      <a:pt x="155" y="152"/>
                    </a:lnTo>
                    <a:lnTo>
                      <a:pt x="158" y="155"/>
                    </a:lnTo>
                    <a:lnTo>
                      <a:pt x="161" y="157"/>
                    </a:lnTo>
                    <a:lnTo>
                      <a:pt x="162" y="157"/>
                    </a:lnTo>
                    <a:lnTo>
                      <a:pt x="165" y="155"/>
                    </a:lnTo>
                    <a:lnTo>
                      <a:pt x="165" y="148"/>
                    </a:lnTo>
                    <a:lnTo>
                      <a:pt x="168" y="148"/>
                    </a:lnTo>
                    <a:lnTo>
                      <a:pt x="172" y="147"/>
                    </a:lnTo>
                    <a:lnTo>
                      <a:pt x="177" y="144"/>
                    </a:lnTo>
                    <a:lnTo>
                      <a:pt x="179" y="144"/>
                    </a:lnTo>
                    <a:lnTo>
                      <a:pt x="182" y="147"/>
                    </a:lnTo>
                    <a:lnTo>
                      <a:pt x="184" y="147"/>
                    </a:lnTo>
                    <a:lnTo>
                      <a:pt x="187" y="144"/>
                    </a:lnTo>
                    <a:lnTo>
                      <a:pt x="187" y="138"/>
                    </a:lnTo>
                    <a:lnTo>
                      <a:pt x="191" y="133"/>
                    </a:lnTo>
                    <a:lnTo>
                      <a:pt x="191" y="132"/>
                    </a:lnTo>
                    <a:lnTo>
                      <a:pt x="194" y="129"/>
                    </a:lnTo>
                    <a:lnTo>
                      <a:pt x="191" y="128"/>
                    </a:lnTo>
                    <a:lnTo>
                      <a:pt x="191" y="123"/>
                    </a:lnTo>
                    <a:lnTo>
                      <a:pt x="194" y="119"/>
                    </a:lnTo>
                    <a:lnTo>
                      <a:pt x="194" y="118"/>
                    </a:lnTo>
                    <a:lnTo>
                      <a:pt x="195" y="115"/>
                    </a:lnTo>
                    <a:lnTo>
                      <a:pt x="201" y="115"/>
                    </a:lnTo>
                    <a:lnTo>
                      <a:pt x="200" y="106"/>
                    </a:lnTo>
                    <a:lnTo>
                      <a:pt x="200" y="104"/>
                    </a:lnTo>
                    <a:lnTo>
                      <a:pt x="203" y="102"/>
                    </a:lnTo>
                    <a:lnTo>
                      <a:pt x="203" y="99"/>
                    </a:lnTo>
                    <a:lnTo>
                      <a:pt x="200" y="96"/>
                    </a:lnTo>
                    <a:lnTo>
                      <a:pt x="197" y="94"/>
                    </a:lnTo>
                    <a:lnTo>
                      <a:pt x="192" y="91"/>
                    </a:lnTo>
                    <a:lnTo>
                      <a:pt x="188" y="89"/>
                    </a:lnTo>
                    <a:lnTo>
                      <a:pt x="185" y="87"/>
                    </a:lnTo>
                    <a:lnTo>
                      <a:pt x="188" y="80"/>
                    </a:lnTo>
                    <a:lnTo>
                      <a:pt x="188" y="74"/>
                    </a:lnTo>
                    <a:lnTo>
                      <a:pt x="190" y="74"/>
                    </a:lnTo>
                    <a:lnTo>
                      <a:pt x="188" y="73"/>
                    </a:lnTo>
                    <a:lnTo>
                      <a:pt x="192" y="70"/>
                    </a:lnTo>
                    <a:lnTo>
                      <a:pt x="205" y="70"/>
                    </a:lnTo>
                    <a:lnTo>
                      <a:pt x="210" y="68"/>
                    </a:lnTo>
                    <a:lnTo>
                      <a:pt x="210" y="65"/>
                    </a:lnTo>
                    <a:lnTo>
                      <a:pt x="214" y="61"/>
                    </a:lnTo>
                    <a:lnTo>
                      <a:pt x="216" y="55"/>
                    </a:lnTo>
                    <a:lnTo>
                      <a:pt x="223" y="54"/>
                    </a:lnTo>
                    <a:lnTo>
                      <a:pt x="227" y="54"/>
                    </a:lnTo>
                    <a:lnTo>
                      <a:pt x="227" y="46"/>
                    </a:lnTo>
                    <a:lnTo>
                      <a:pt x="224" y="46"/>
                    </a:lnTo>
                    <a:lnTo>
                      <a:pt x="223" y="42"/>
                    </a:lnTo>
                    <a:lnTo>
                      <a:pt x="219" y="41"/>
                    </a:lnTo>
                    <a:lnTo>
                      <a:pt x="217" y="38"/>
                    </a:lnTo>
                    <a:lnTo>
                      <a:pt x="219" y="35"/>
                    </a:lnTo>
                    <a:lnTo>
                      <a:pt x="219" y="32"/>
                    </a:lnTo>
                    <a:lnTo>
                      <a:pt x="224" y="31"/>
                    </a:lnTo>
                    <a:lnTo>
                      <a:pt x="230" y="31"/>
                    </a:lnTo>
                    <a:lnTo>
                      <a:pt x="242" y="35"/>
                    </a:lnTo>
                    <a:lnTo>
                      <a:pt x="249" y="35"/>
                    </a:lnTo>
                    <a:lnTo>
                      <a:pt x="249" y="33"/>
                    </a:lnTo>
                    <a:lnTo>
                      <a:pt x="250" y="31"/>
                    </a:lnTo>
                    <a:lnTo>
                      <a:pt x="255" y="26"/>
                    </a:lnTo>
                    <a:lnTo>
                      <a:pt x="258" y="26"/>
                    </a:lnTo>
                    <a:lnTo>
                      <a:pt x="259" y="29"/>
                    </a:lnTo>
                    <a:lnTo>
                      <a:pt x="263" y="31"/>
                    </a:lnTo>
                    <a:lnTo>
                      <a:pt x="268" y="33"/>
                    </a:lnTo>
                    <a:lnTo>
                      <a:pt x="269" y="33"/>
                    </a:lnTo>
                    <a:lnTo>
                      <a:pt x="272" y="32"/>
                    </a:lnTo>
                    <a:lnTo>
                      <a:pt x="275" y="29"/>
                    </a:lnTo>
                    <a:lnTo>
                      <a:pt x="275" y="26"/>
                    </a:lnTo>
                    <a:lnTo>
                      <a:pt x="277" y="25"/>
                    </a:lnTo>
                    <a:lnTo>
                      <a:pt x="279" y="25"/>
                    </a:lnTo>
                    <a:lnTo>
                      <a:pt x="281" y="29"/>
                    </a:lnTo>
                    <a:lnTo>
                      <a:pt x="287" y="29"/>
                    </a:lnTo>
                    <a:lnTo>
                      <a:pt x="290" y="25"/>
                    </a:lnTo>
                    <a:lnTo>
                      <a:pt x="294" y="25"/>
                    </a:lnTo>
                    <a:lnTo>
                      <a:pt x="298" y="28"/>
                    </a:lnTo>
                    <a:lnTo>
                      <a:pt x="317" y="28"/>
                    </a:lnTo>
                    <a:lnTo>
                      <a:pt x="317" y="31"/>
                    </a:lnTo>
                    <a:lnTo>
                      <a:pt x="321" y="28"/>
                    </a:lnTo>
                    <a:lnTo>
                      <a:pt x="326" y="26"/>
                    </a:lnTo>
                    <a:lnTo>
                      <a:pt x="327" y="22"/>
                    </a:lnTo>
                    <a:lnTo>
                      <a:pt x="330" y="17"/>
                    </a:lnTo>
                    <a:lnTo>
                      <a:pt x="339" y="9"/>
                    </a:lnTo>
                    <a:lnTo>
                      <a:pt x="339" y="7"/>
                    </a:lnTo>
                    <a:lnTo>
                      <a:pt x="348" y="3"/>
                    </a:lnTo>
                    <a:lnTo>
                      <a:pt x="349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377">
                <a:extLst>
                  <a:ext uri="{FF2B5EF4-FFF2-40B4-BE49-F238E27FC236}">
                    <a16:creationId xmlns:a16="http://schemas.microsoft.com/office/drawing/2014/main" id="{AB442CC7-427B-4B98-8829-6589D0581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" y="1923"/>
                <a:ext cx="645" cy="532"/>
              </a:xfrm>
              <a:custGeom>
                <a:avLst/>
                <a:gdLst>
                  <a:gd name="T0" fmla="*/ 168 w 645"/>
                  <a:gd name="T1" fmla="*/ 10 h 532"/>
                  <a:gd name="T2" fmla="*/ 172 w 645"/>
                  <a:gd name="T3" fmla="*/ 21 h 532"/>
                  <a:gd name="T4" fmla="*/ 192 w 645"/>
                  <a:gd name="T5" fmla="*/ 26 h 532"/>
                  <a:gd name="T6" fmla="*/ 210 w 645"/>
                  <a:gd name="T7" fmla="*/ 31 h 532"/>
                  <a:gd name="T8" fmla="*/ 224 w 645"/>
                  <a:gd name="T9" fmla="*/ 42 h 532"/>
                  <a:gd name="T10" fmla="*/ 236 w 645"/>
                  <a:gd name="T11" fmla="*/ 49 h 532"/>
                  <a:gd name="T12" fmla="*/ 233 w 645"/>
                  <a:gd name="T13" fmla="*/ 95 h 532"/>
                  <a:gd name="T14" fmla="*/ 262 w 645"/>
                  <a:gd name="T15" fmla="*/ 117 h 532"/>
                  <a:gd name="T16" fmla="*/ 297 w 645"/>
                  <a:gd name="T17" fmla="*/ 156 h 532"/>
                  <a:gd name="T18" fmla="*/ 349 w 645"/>
                  <a:gd name="T19" fmla="*/ 173 h 532"/>
                  <a:gd name="T20" fmla="*/ 400 w 645"/>
                  <a:gd name="T21" fmla="*/ 188 h 532"/>
                  <a:gd name="T22" fmla="*/ 456 w 645"/>
                  <a:gd name="T23" fmla="*/ 252 h 532"/>
                  <a:gd name="T24" fmla="*/ 485 w 645"/>
                  <a:gd name="T25" fmla="*/ 297 h 532"/>
                  <a:gd name="T26" fmla="*/ 537 w 645"/>
                  <a:gd name="T27" fmla="*/ 272 h 532"/>
                  <a:gd name="T28" fmla="*/ 534 w 645"/>
                  <a:gd name="T29" fmla="*/ 314 h 532"/>
                  <a:gd name="T30" fmla="*/ 558 w 645"/>
                  <a:gd name="T31" fmla="*/ 347 h 532"/>
                  <a:gd name="T32" fmla="*/ 584 w 645"/>
                  <a:gd name="T33" fmla="*/ 336 h 532"/>
                  <a:gd name="T34" fmla="*/ 617 w 645"/>
                  <a:gd name="T35" fmla="*/ 378 h 532"/>
                  <a:gd name="T36" fmla="*/ 630 w 645"/>
                  <a:gd name="T37" fmla="*/ 407 h 532"/>
                  <a:gd name="T38" fmla="*/ 634 w 645"/>
                  <a:gd name="T39" fmla="*/ 458 h 532"/>
                  <a:gd name="T40" fmla="*/ 626 w 645"/>
                  <a:gd name="T41" fmla="*/ 503 h 532"/>
                  <a:gd name="T42" fmla="*/ 575 w 645"/>
                  <a:gd name="T43" fmla="*/ 523 h 532"/>
                  <a:gd name="T44" fmla="*/ 504 w 645"/>
                  <a:gd name="T45" fmla="*/ 524 h 532"/>
                  <a:gd name="T46" fmla="*/ 476 w 645"/>
                  <a:gd name="T47" fmla="*/ 504 h 532"/>
                  <a:gd name="T48" fmla="*/ 434 w 645"/>
                  <a:gd name="T49" fmla="*/ 507 h 532"/>
                  <a:gd name="T50" fmla="*/ 391 w 645"/>
                  <a:gd name="T51" fmla="*/ 484 h 532"/>
                  <a:gd name="T52" fmla="*/ 350 w 645"/>
                  <a:gd name="T53" fmla="*/ 462 h 532"/>
                  <a:gd name="T54" fmla="*/ 317 w 645"/>
                  <a:gd name="T55" fmla="*/ 476 h 532"/>
                  <a:gd name="T56" fmla="*/ 284 w 645"/>
                  <a:gd name="T57" fmla="*/ 443 h 532"/>
                  <a:gd name="T58" fmla="*/ 262 w 645"/>
                  <a:gd name="T59" fmla="*/ 418 h 532"/>
                  <a:gd name="T60" fmla="*/ 234 w 645"/>
                  <a:gd name="T61" fmla="*/ 436 h 532"/>
                  <a:gd name="T62" fmla="*/ 197 w 645"/>
                  <a:gd name="T63" fmla="*/ 447 h 532"/>
                  <a:gd name="T64" fmla="*/ 188 w 645"/>
                  <a:gd name="T65" fmla="*/ 461 h 532"/>
                  <a:gd name="T66" fmla="*/ 168 w 645"/>
                  <a:gd name="T67" fmla="*/ 455 h 532"/>
                  <a:gd name="T68" fmla="*/ 171 w 645"/>
                  <a:gd name="T69" fmla="*/ 439 h 532"/>
                  <a:gd name="T70" fmla="*/ 173 w 645"/>
                  <a:gd name="T71" fmla="*/ 421 h 532"/>
                  <a:gd name="T72" fmla="*/ 153 w 645"/>
                  <a:gd name="T73" fmla="*/ 395 h 532"/>
                  <a:gd name="T74" fmla="*/ 131 w 645"/>
                  <a:gd name="T75" fmla="*/ 398 h 532"/>
                  <a:gd name="T76" fmla="*/ 107 w 645"/>
                  <a:gd name="T77" fmla="*/ 397 h 532"/>
                  <a:gd name="T78" fmla="*/ 104 w 645"/>
                  <a:gd name="T79" fmla="*/ 375 h 532"/>
                  <a:gd name="T80" fmla="*/ 97 w 645"/>
                  <a:gd name="T81" fmla="*/ 353 h 532"/>
                  <a:gd name="T82" fmla="*/ 87 w 645"/>
                  <a:gd name="T83" fmla="*/ 339 h 532"/>
                  <a:gd name="T84" fmla="*/ 71 w 645"/>
                  <a:gd name="T85" fmla="*/ 331 h 532"/>
                  <a:gd name="T86" fmla="*/ 50 w 645"/>
                  <a:gd name="T87" fmla="*/ 333 h 532"/>
                  <a:gd name="T88" fmla="*/ 43 w 645"/>
                  <a:gd name="T89" fmla="*/ 305 h 532"/>
                  <a:gd name="T90" fmla="*/ 37 w 645"/>
                  <a:gd name="T91" fmla="*/ 285 h 532"/>
                  <a:gd name="T92" fmla="*/ 30 w 645"/>
                  <a:gd name="T93" fmla="*/ 265 h 532"/>
                  <a:gd name="T94" fmla="*/ 4 w 645"/>
                  <a:gd name="T95" fmla="*/ 258 h 532"/>
                  <a:gd name="T96" fmla="*/ 7 w 645"/>
                  <a:gd name="T97" fmla="*/ 230 h 532"/>
                  <a:gd name="T98" fmla="*/ 24 w 645"/>
                  <a:gd name="T99" fmla="*/ 182 h 532"/>
                  <a:gd name="T100" fmla="*/ 40 w 645"/>
                  <a:gd name="T101" fmla="*/ 172 h 532"/>
                  <a:gd name="T102" fmla="*/ 58 w 645"/>
                  <a:gd name="T103" fmla="*/ 156 h 532"/>
                  <a:gd name="T104" fmla="*/ 76 w 645"/>
                  <a:gd name="T105" fmla="*/ 139 h 532"/>
                  <a:gd name="T106" fmla="*/ 75 w 645"/>
                  <a:gd name="T107" fmla="*/ 120 h 532"/>
                  <a:gd name="T108" fmla="*/ 85 w 645"/>
                  <a:gd name="T109" fmla="*/ 98 h 532"/>
                  <a:gd name="T110" fmla="*/ 101 w 645"/>
                  <a:gd name="T111" fmla="*/ 69 h 532"/>
                  <a:gd name="T112" fmla="*/ 117 w 645"/>
                  <a:gd name="T113" fmla="*/ 42 h 532"/>
                  <a:gd name="T114" fmla="*/ 137 w 645"/>
                  <a:gd name="T115" fmla="*/ 36 h 532"/>
                  <a:gd name="T116" fmla="*/ 147 w 645"/>
                  <a:gd name="T117" fmla="*/ 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45" h="532">
                    <a:moveTo>
                      <a:pt x="153" y="0"/>
                    </a:moveTo>
                    <a:lnTo>
                      <a:pt x="155" y="1"/>
                    </a:lnTo>
                    <a:lnTo>
                      <a:pt x="160" y="1"/>
                    </a:lnTo>
                    <a:lnTo>
                      <a:pt x="159" y="2"/>
                    </a:lnTo>
                    <a:lnTo>
                      <a:pt x="162" y="2"/>
                    </a:lnTo>
                    <a:lnTo>
                      <a:pt x="163" y="4"/>
                    </a:lnTo>
                    <a:lnTo>
                      <a:pt x="163" y="5"/>
                    </a:lnTo>
                    <a:lnTo>
                      <a:pt x="165" y="5"/>
                    </a:lnTo>
                    <a:lnTo>
                      <a:pt x="165" y="7"/>
                    </a:lnTo>
                    <a:lnTo>
                      <a:pt x="166" y="7"/>
                    </a:lnTo>
                    <a:lnTo>
                      <a:pt x="168" y="10"/>
                    </a:lnTo>
                    <a:lnTo>
                      <a:pt x="168" y="11"/>
                    </a:lnTo>
                    <a:lnTo>
                      <a:pt x="169" y="11"/>
                    </a:lnTo>
                    <a:lnTo>
                      <a:pt x="169" y="13"/>
                    </a:lnTo>
                    <a:lnTo>
                      <a:pt x="168" y="14"/>
                    </a:lnTo>
                    <a:lnTo>
                      <a:pt x="168" y="15"/>
                    </a:lnTo>
                    <a:lnTo>
                      <a:pt x="169" y="17"/>
                    </a:lnTo>
                    <a:lnTo>
                      <a:pt x="169" y="18"/>
                    </a:lnTo>
                    <a:lnTo>
                      <a:pt x="171" y="18"/>
                    </a:lnTo>
                    <a:lnTo>
                      <a:pt x="171" y="20"/>
                    </a:lnTo>
                    <a:lnTo>
                      <a:pt x="172" y="20"/>
                    </a:lnTo>
                    <a:lnTo>
                      <a:pt x="172" y="21"/>
                    </a:lnTo>
                    <a:lnTo>
                      <a:pt x="173" y="23"/>
                    </a:lnTo>
                    <a:lnTo>
                      <a:pt x="175" y="23"/>
                    </a:lnTo>
                    <a:lnTo>
                      <a:pt x="175" y="24"/>
                    </a:lnTo>
                    <a:lnTo>
                      <a:pt x="179" y="24"/>
                    </a:lnTo>
                    <a:lnTo>
                      <a:pt x="181" y="26"/>
                    </a:lnTo>
                    <a:lnTo>
                      <a:pt x="184" y="26"/>
                    </a:lnTo>
                    <a:lnTo>
                      <a:pt x="184" y="24"/>
                    </a:lnTo>
                    <a:lnTo>
                      <a:pt x="187" y="24"/>
                    </a:lnTo>
                    <a:lnTo>
                      <a:pt x="187" y="23"/>
                    </a:lnTo>
                    <a:lnTo>
                      <a:pt x="192" y="23"/>
                    </a:lnTo>
                    <a:lnTo>
                      <a:pt x="192" y="26"/>
                    </a:lnTo>
                    <a:lnTo>
                      <a:pt x="200" y="26"/>
                    </a:lnTo>
                    <a:lnTo>
                      <a:pt x="200" y="24"/>
                    </a:lnTo>
                    <a:lnTo>
                      <a:pt x="201" y="24"/>
                    </a:lnTo>
                    <a:lnTo>
                      <a:pt x="202" y="23"/>
                    </a:lnTo>
                    <a:lnTo>
                      <a:pt x="204" y="24"/>
                    </a:lnTo>
                    <a:lnTo>
                      <a:pt x="205" y="24"/>
                    </a:lnTo>
                    <a:lnTo>
                      <a:pt x="205" y="26"/>
                    </a:lnTo>
                    <a:lnTo>
                      <a:pt x="208" y="26"/>
                    </a:lnTo>
                    <a:lnTo>
                      <a:pt x="208" y="27"/>
                    </a:lnTo>
                    <a:lnTo>
                      <a:pt x="210" y="30"/>
                    </a:lnTo>
                    <a:lnTo>
                      <a:pt x="210" y="31"/>
                    </a:lnTo>
                    <a:lnTo>
                      <a:pt x="211" y="31"/>
                    </a:lnTo>
                    <a:lnTo>
                      <a:pt x="211" y="33"/>
                    </a:lnTo>
                    <a:lnTo>
                      <a:pt x="213" y="33"/>
                    </a:lnTo>
                    <a:lnTo>
                      <a:pt x="213" y="36"/>
                    </a:lnTo>
                    <a:lnTo>
                      <a:pt x="214" y="36"/>
                    </a:lnTo>
                    <a:lnTo>
                      <a:pt x="214" y="37"/>
                    </a:lnTo>
                    <a:lnTo>
                      <a:pt x="220" y="37"/>
                    </a:lnTo>
                    <a:lnTo>
                      <a:pt x="220" y="40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224" y="42"/>
                    </a:lnTo>
                    <a:lnTo>
                      <a:pt x="226" y="43"/>
                    </a:lnTo>
                    <a:lnTo>
                      <a:pt x="226" y="44"/>
                    </a:lnTo>
                    <a:lnTo>
                      <a:pt x="229" y="44"/>
                    </a:lnTo>
                    <a:lnTo>
                      <a:pt x="229" y="46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1" y="44"/>
                    </a:lnTo>
                    <a:lnTo>
                      <a:pt x="233" y="46"/>
                    </a:lnTo>
                    <a:lnTo>
                      <a:pt x="233" y="44"/>
                    </a:lnTo>
                    <a:lnTo>
                      <a:pt x="234" y="49"/>
                    </a:lnTo>
                    <a:lnTo>
                      <a:pt x="236" y="49"/>
                    </a:lnTo>
                    <a:lnTo>
                      <a:pt x="236" y="59"/>
                    </a:lnTo>
                    <a:lnTo>
                      <a:pt x="234" y="60"/>
                    </a:lnTo>
                    <a:lnTo>
                      <a:pt x="230" y="60"/>
                    </a:lnTo>
                    <a:lnTo>
                      <a:pt x="229" y="63"/>
                    </a:lnTo>
                    <a:lnTo>
                      <a:pt x="226" y="69"/>
                    </a:lnTo>
                    <a:lnTo>
                      <a:pt x="226" y="75"/>
                    </a:lnTo>
                    <a:lnTo>
                      <a:pt x="227" y="79"/>
                    </a:lnTo>
                    <a:lnTo>
                      <a:pt x="227" y="84"/>
                    </a:lnTo>
                    <a:lnTo>
                      <a:pt x="230" y="86"/>
                    </a:lnTo>
                    <a:lnTo>
                      <a:pt x="231" y="91"/>
                    </a:lnTo>
                    <a:lnTo>
                      <a:pt x="233" y="95"/>
                    </a:lnTo>
                    <a:lnTo>
                      <a:pt x="243" y="100"/>
                    </a:lnTo>
                    <a:lnTo>
                      <a:pt x="243" y="101"/>
                    </a:lnTo>
                    <a:lnTo>
                      <a:pt x="245" y="104"/>
                    </a:lnTo>
                    <a:lnTo>
                      <a:pt x="245" y="117"/>
                    </a:lnTo>
                    <a:lnTo>
                      <a:pt x="247" y="118"/>
                    </a:lnTo>
                    <a:lnTo>
                      <a:pt x="249" y="121"/>
                    </a:lnTo>
                    <a:lnTo>
                      <a:pt x="252" y="121"/>
                    </a:lnTo>
                    <a:lnTo>
                      <a:pt x="252" y="118"/>
                    </a:lnTo>
                    <a:lnTo>
                      <a:pt x="253" y="117"/>
                    </a:lnTo>
                    <a:lnTo>
                      <a:pt x="258" y="114"/>
                    </a:lnTo>
                    <a:lnTo>
                      <a:pt x="262" y="117"/>
                    </a:lnTo>
                    <a:lnTo>
                      <a:pt x="268" y="117"/>
                    </a:lnTo>
                    <a:lnTo>
                      <a:pt x="272" y="114"/>
                    </a:lnTo>
                    <a:lnTo>
                      <a:pt x="275" y="114"/>
                    </a:lnTo>
                    <a:lnTo>
                      <a:pt x="285" y="115"/>
                    </a:lnTo>
                    <a:lnTo>
                      <a:pt x="287" y="120"/>
                    </a:lnTo>
                    <a:lnTo>
                      <a:pt x="291" y="126"/>
                    </a:lnTo>
                    <a:lnTo>
                      <a:pt x="291" y="130"/>
                    </a:lnTo>
                    <a:lnTo>
                      <a:pt x="295" y="140"/>
                    </a:lnTo>
                    <a:lnTo>
                      <a:pt x="295" y="152"/>
                    </a:lnTo>
                    <a:lnTo>
                      <a:pt x="297" y="152"/>
                    </a:lnTo>
                    <a:lnTo>
                      <a:pt x="297" y="156"/>
                    </a:lnTo>
                    <a:lnTo>
                      <a:pt x="301" y="156"/>
                    </a:lnTo>
                    <a:lnTo>
                      <a:pt x="307" y="158"/>
                    </a:lnTo>
                    <a:lnTo>
                      <a:pt x="310" y="158"/>
                    </a:lnTo>
                    <a:lnTo>
                      <a:pt x="318" y="156"/>
                    </a:lnTo>
                    <a:lnTo>
                      <a:pt x="320" y="156"/>
                    </a:lnTo>
                    <a:lnTo>
                      <a:pt x="324" y="160"/>
                    </a:lnTo>
                    <a:lnTo>
                      <a:pt x="342" y="160"/>
                    </a:lnTo>
                    <a:lnTo>
                      <a:pt x="342" y="165"/>
                    </a:lnTo>
                    <a:lnTo>
                      <a:pt x="345" y="172"/>
                    </a:lnTo>
                    <a:lnTo>
                      <a:pt x="347" y="173"/>
                    </a:lnTo>
                    <a:lnTo>
                      <a:pt x="349" y="173"/>
                    </a:lnTo>
                    <a:lnTo>
                      <a:pt x="358" y="178"/>
                    </a:lnTo>
                    <a:lnTo>
                      <a:pt x="360" y="178"/>
                    </a:lnTo>
                    <a:lnTo>
                      <a:pt x="366" y="179"/>
                    </a:lnTo>
                    <a:lnTo>
                      <a:pt x="368" y="182"/>
                    </a:lnTo>
                    <a:lnTo>
                      <a:pt x="371" y="182"/>
                    </a:lnTo>
                    <a:lnTo>
                      <a:pt x="372" y="179"/>
                    </a:lnTo>
                    <a:lnTo>
                      <a:pt x="381" y="179"/>
                    </a:lnTo>
                    <a:lnTo>
                      <a:pt x="389" y="182"/>
                    </a:lnTo>
                    <a:lnTo>
                      <a:pt x="394" y="182"/>
                    </a:lnTo>
                    <a:lnTo>
                      <a:pt x="398" y="184"/>
                    </a:lnTo>
                    <a:lnTo>
                      <a:pt x="400" y="188"/>
                    </a:lnTo>
                    <a:lnTo>
                      <a:pt x="404" y="191"/>
                    </a:lnTo>
                    <a:lnTo>
                      <a:pt x="405" y="195"/>
                    </a:lnTo>
                    <a:lnTo>
                      <a:pt x="411" y="207"/>
                    </a:lnTo>
                    <a:lnTo>
                      <a:pt x="420" y="220"/>
                    </a:lnTo>
                    <a:lnTo>
                      <a:pt x="420" y="223"/>
                    </a:lnTo>
                    <a:lnTo>
                      <a:pt x="442" y="223"/>
                    </a:lnTo>
                    <a:lnTo>
                      <a:pt x="443" y="227"/>
                    </a:lnTo>
                    <a:lnTo>
                      <a:pt x="443" y="242"/>
                    </a:lnTo>
                    <a:lnTo>
                      <a:pt x="446" y="246"/>
                    </a:lnTo>
                    <a:lnTo>
                      <a:pt x="453" y="250"/>
                    </a:lnTo>
                    <a:lnTo>
                      <a:pt x="456" y="252"/>
                    </a:lnTo>
                    <a:lnTo>
                      <a:pt x="458" y="256"/>
                    </a:lnTo>
                    <a:lnTo>
                      <a:pt x="458" y="260"/>
                    </a:lnTo>
                    <a:lnTo>
                      <a:pt x="475" y="260"/>
                    </a:lnTo>
                    <a:lnTo>
                      <a:pt x="475" y="265"/>
                    </a:lnTo>
                    <a:lnTo>
                      <a:pt x="472" y="273"/>
                    </a:lnTo>
                    <a:lnTo>
                      <a:pt x="468" y="291"/>
                    </a:lnTo>
                    <a:lnTo>
                      <a:pt x="468" y="295"/>
                    </a:lnTo>
                    <a:lnTo>
                      <a:pt x="472" y="297"/>
                    </a:lnTo>
                    <a:lnTo>
                      <a:pt x="478" y="300"/>
                    </a:lnTo>
                    <a:lnTo>
                      <a:pt x="482" y="300"/>
                    </a:lnTo>
                    <a:lnTo>
                      <a:pt x="485" y="297"/>
                    </a:lnTo>
                    <a:lnTo>
                      <a:pt x="487" y="292"/>
                    </a:lnTo>
                    <a:lnTo>
                      <a:pt x="492" y="288"/>
                    </a:lnTo>
                    <a:lnTo>
                      <a:pt x="492" y="287"/>
                    </a:lnTo>
                    <a:lnTo>
                      <a:pt x="498" y="282"/>
                    </a:lnTo>
                    <a:lnTo>
                      <a:pt x="508" y="282"/>
                    </a:lnTo>
                    <a:lnTo>
                      <a:pt x="513" y="278"/>
                    </a:lnTo>
                    <a:lnTo>
                      <a:pt x="514" y="276"/>
                    </a:lnTo>
                    <a:lnTo>
                      <a:pt x="523" y="276"/>
                    </a:lnTo>
                    <a:lnTo>
                      <a:pt x="530" y="272"/>
                    </a:lnTo>
                    <a:lnTo>
                      <a:pt x="536" y="269"/>
                    </a:lnTo>
                    <a:lnTo>
                      <a:pt x="537" y="272"/>
                    </a:lnTo>
                    <a:lnTo>
                      <a:pt x="537" y="273"/>
                    </a:lnTo>
                    <a:lnTo>
                      <a:pt x="533" y="282"/>
                    </a:lnTo>
                    <a:lnTo>
                      <a:pt x="533" y="284"/>
                    </a:lnTo>
                    <a:lnTo>
                      <a:pt x="530" y="288"/>
                    </a:lnTo>
                    <a:lnTo>
                      <a:pt x="533" y="291"/>
                    </a:lnTo>
                    <a:lnTo>
                      <a:pt x="536" y="292"/>
                    </a:lnTo>
                    <a:lnTo>
                      <a:pt x="536" y="295"/>
                    </a:lnTo>
                    <a:lnTo>
                      <a:pt x="533" y="297"/>
                    </a:lnTo>
                    <a:lnTo>
                      <a:pt x="533" y="305"/>
                    </a:lnTo>
                    <a:lnTo>
                      <a:pt x="534" y="310"/>
                    </a:lnTo>
                    <a:lnTo>
                      <a:pt x="534" y="314"/>
                    </a:lnTo>
                    <a:lnTo>
                      <a:pt x="533" y="318"/>
                    </a:lnTo>
                    <a:lnTo>
                      <a:pt x="534" y="320"/>
                    </a:lnTo>
                    <a:lnTo>
                      <a:pt x="534" y="324"/>
                    </a:lnTo>
                    <a:lnTo>
                      <a:pt x="537" y="330"/>
                    </a:lnTo>
                    <a:lnTo>
                      <a:pt x="542" y="336"/>
                    </a:lnTo>
                    <a:lnTo>
                      <a:pt x="542" y="337"/>
                    </a:lnTo>
                    <a:lnTo>
                      <a:pt x="547" y="340"/>
                    </a:lnTo>
                    <a:lnTo>
                      <a:pt x="550" y="343"/>
                    </a:lnTo>
                    <a:lnTo>
                      <a:pt x="556" y="343"/>
                    </a:lnTo>
                    <a:lnTo>
                      <a:pt x="558" y="346"/>
                    </a:lnTo>
                    <a:lnTo>
                      <a:pt x="558" y="347"/>
                    </a:lnTo>
                    <a:lnTo>
                      <a:pt x="562" y="347"/>
                    </a:lnTo>
                    <a:lnTo>
                      <a:pt x="565" y="346"/>
                    </a:lnTo>
                    <a:lnTo>
                      <a:pt x="565" y="343"/>
                    </a:lnTo>
                    <a:lnTo>
                      <a:pt x="566" y="340"/>
                    </a:lnTo>
                    <a:lnTo>
                      <a:pt x="569" y="337"/>
                    </a:lnTo>
                    <a:lnTo>
                      <a:pt x="569" y="336"/>
                    </a:lnTo>
                    <a:lnTo>
                      <a:pt x="566" y="333"/>
                    </a:lnTo>
                    <a:lnTo>
                      <a:pt x="566" y="329"/>
                    </a:lnTo>
                    <a:lnTo>
                      <a:pt x="569" y="329"/>
                    </a:lnTo>
                    <a:lnTo>
                      <a:pt x="576" y="331"/>
                    </a:lnTo>
                    <a:lnTo>
                      <a:pt x="584" y="336"/>
                    </a:lnTo>
                    <a:lnTo>
                      <a:pt x="587" y="337"/>
                    </a:lnTo>
                    <a:lnTo>
                      <a:pt x="585" y="343"/>
                    </a:lnTo>
                    <a:lnTo>
                      <a:pt x="585" y="347"/>
                    </a:lnTo>
                    <a:lnTo>
                      <a:pt x="588" y="350"/>
                    </a:lnTo>
                    <a:lnTo>
                      <a:pt x="590" y="355"/>
                    </a:lnTo>
                    <a:lnTo>
                      <a:pt x="598" y="359"/>
                    </a:lnTo>
                    <a:lnTo>
                      <a:pt x="603" y="365"/>
                    </a:lnTo>
                    <a:lnTo>
                      <a:pt x="604" y="369"/>
                    </a:lnTo>
                    <a:lnTo>
                      <a:pt x="607" y="372"/>
                    </a:lnTo>
                    <a:lnTo>
                      <a:pt x="611" y="376"/>
                    </a:lnTo>
                    <a:lnTo>
                      <a:pt x="617" y="378"/>
                    </a:lnTo>
                    <a:lnTo>
                      <a:pt x="617" y="381"/>
                    </a:lnTo>
                    <a:lnTo>
                      <a:pt x="618" y="387"/>
                    </a:lnTo>
                    <a:lnTo>
                      <a:pt x="617" y="388"/>
                    </a:lnTo>
                    <a:lnTo>
                      <a:pt x="613" y="388"/>
                    </a:lnTo>
                    <a:lnTo>
                      <a:pt x="613" y="395"/>
                    </a:lnTo>
                    <a:lnTo>
                      <a:pt x="621" y="400"/>
                    </a:lnTo>
                    <a:lnTo>
                      <a:pt x="623" y="400"/>
                    </a:lnTo>
                    <a:lnTo>
                      <a:pt x="626" y="401"/>
                    </a:lnTo>
                    <a:lnTo>
                      <a:pt x="627" y="404"/>
                    </a:lnTo>
                    <a:lnTo>
                      <a:pt x="627" y="407"/>
                    </a:lnTo>
                    <a:lnTo>
                      <a:pt x="630" y="407"/>
                    </a:lnTo>
                    <a:lnTo>
                      <a:pt x="627" y="410"/>
                    </a:lnTo>
                    <a:lnTo>
                      <a:pt x="626" y="410"/>
                    </a:lnTo>
                    <a:lnTo>
                      <a:pt x="623" y="411"/>
                    </a:lnTo>
                    <a:lnTo>
                      <a:pt x="623" y="418"/>
                    </a:lnTo>
                    <a:lnTo>
                      <a:pt x="618" y="423"/>
                    </a:lnTo>
                    <a:lnTo>
                      <a:pt x="617" y="424"/>
                    </a:lnTo>
                    <a:lnTo>
                      <a:pt x="617" y="430"/>
                    </a:lnTo>
                    <a:lnTo>
                      <a:pt x="618" y="433"/>
                    </a:lnTo>
                    <a:lnTo>
                      <a:pt x="621" y="442"/>
                    </a:lnTo>
                    <a:lnTo>
                      <a:pt x="626" y="449"/>
                    </a:lnTo>
                    <a:lnTo>
                      <a:pt x="634" y="458"/>
                    </a:lnTo>
                    <a:lnTo>
                      <a:pt x="640" y="462"/>
                    </a:lnTo>
                    <a:lnTo>
                      <a:pt x="642" y="466"/>
                    </a:lnTo>
                    <a:lnTo>
                      <a:pt x="645" y="474"/>
                    </a:lnTo>
                    <a:lnTo>
                      <a:pt x="642" y="476"/>
                    </a:lnTo>
                    <a:lnTo>
                      <a:pt x="642" y="481"/>
                    </a:lnTo>
                    <a:lnTo>
                      <a:pt x="637" y="481"/>
                    </a:lnTo>
                    <a:lnTo>
                      <a:pt x="637" y="484"/>
                    </a:lnTo>
                    <a:lnTo>
                      <a:pt x="632" y="485"/>
                    </a:lnTo>
                    <a:lnTo>
                      <a:pt x="627" y="491"/>
                    </a:lnTo>
                    <a:lnTo>
                      <a:pt x="627" y="498"/>
                    </a:lnTo>
                    <a:lnTo>
                      <a:pt x="626" y="503"/>
                    </a:lnTo>
                    <a:lnTo>
                      <a:pt x="626" y="517"/>
                    </a:lnTo>
                    <a:lnTo>
                      <a:pt x="627" y="518"/>
                    </a:lnTo>
                    <a:lnTo>
                      <a:pt x="620" y="520"/>
                    </a:lnTo>
                    <a:lnTo>
                      <a:pt x="608" y="520"/>
                    </a:lnTo>
                    <a:lnTo>
                      <a:pt x="601" y="517"/>
                    </a:lnTo>
                    <a:lnTo>
                      <a:pt x="598" y="516"/>
                    </a:lnTo>
                    <a:lnTo>
                      <a:pt x="590" y="511"/>
                    </a:lnTo>
                    <a:lnTo>
                      <a:pt x="587" y="508"/>
                    </a:lnTo>
                    <a:lnTo>
                      <a:pt x="585" y="508"/>
                    </a:lnTo>
                    <a:lnTo>
                      <a:pt x="578" y="516"/>
                    </a:lnTo>
                    <a:lnTo>
                      <a:pt x="575" y="523"/>
                    </a:lnTo>
                    <a:lnTo>
                      <a:pt x="568" y="532"/>
                    </a:lnTo>
                    <a:lnTo>
                      <a:pt x="563" y="527"/>
                    </a:lnTo>
                    <a:lnTo>
                      <a:pt x="561" y="526"/>
                    </a:lnTo>
                    <a:lnTo>
                      <a:pt x="556" y="527"/>
                    </a:lnTo>
                    <a:lnTo>
                      <a:pt x="553" y="529"/>
                    </a:lnTo>
                    <a:lnTo>
                      <a:pt x="549" y="532"/>
                    </a:lnTo>
                    <a:lnTo>
                      <a:pt x="529" y="532"/>
                    </a:lnTo>
                    <a:lnTo>
                      <a:pt x="524" y="526"/>
                    </a:lnTo>
                    <a:lnTo>
                      <a:pt x="517" y="524"/>
                    </a:lnTo>
                    <a:lnTo>
                      <a:pt x="510" y="523"/>
                    </a:lnTo>
                    <a:lnTo>
                      <a:pt x="504" y="524"/>
                    </a:lnTo>
                    <a:lnTo>
                      <a:pt x="498" y="520"/>
                    </a:lnTo>
                    <a:lnTo>
                      <a:pt x="497" y="517"/>
                    </a:lnTo>
                    <a:lnTo>
                      <a:pt x="497" y="513"/>
                    </a:lnTo>
                    <a:lnTo>
                      <a:pt x="495" y="511"/>
                    </a:lnTo>
                    <a:lnTo>
                      <a:pt x="494" y="511"/>
                    </a:lnTo>
                    <a:lnTo>
                      <a:pt x="492" y="508"/>
                    </a:lnTo>
                    <a:lnTo>
                      <a:pt x="485" y="505"/>
                    </a:lnTo>
                    <a:lnTo>
                      <a:pt x="484" y="505"/>
                    </a:lnTo>
                    <a:lnTo>
                      <a:pt x="478" y="507"/>
                    </a:lnTo>
                    <a:lnTo>
                      <a:pt x="476" y="505"/>
                    </a:lnTo>
                    <a:lnTo>
                      <a:pt x="476" y="504"/>
                    </a:lnTo>
                    <a:lnTo>
                      <a:pt x="475" y="503"/>
                    </a:lnTo>
                    <a:lnTo>
                      <a:pt x="474" y="498"/>
                    </a:lnTo>
                    <a:lnTo>
                      <a:pt x="466" y="497"/>
                    </a:lnTo>
                    <a:lnTo>
                      <a:pt x="461" y="497"/>
                    </a:lnTo>
                    <a:lnTo>
                      <a:pt x="455" y="500"/>
                    </a:lnTo>
                    <a:lnTo>
                      <a:pt x="450" y="501"/>
                    </a:lnTo>
                    <a:lnTo>
                      <a:pt x="450" y="503"/>
                    </a:lnTo>
                    <a:lnTo>
                      <a:pt x="452" y="504"/>
                    </a:lnTo>
                    <a:lnTo>
                      <a:pt x="446" y="504"/>
                    </a:lnTo>
                    <a:lnTo>
                      <a:pt x="439" y="507"/>
                    </a:lnTo>
                    <a:lnTo>
                      <a:pt x="434" y="507"/>
                    </a:lnTo>
                    <a:lnTo>
                      <a:pt x="433" y="505"/>
                    </a:lnTo>
                    <a:lnTo>
                      <a:pt x="429" y="498"/>
                    </a:lnTo>
                    <a:lnTo>
                      <a:pt x="426" y="492"/>
                    </a:lnTo>
                    <a:lnTo>
                      <a:pt x="424" y="487"/>
                    </a:lnTo>
                    <a:lnTo>
                      <a:pt x="420" y="484"/>
                    </a:lnTo>
                    <a:lnTo>
                      <a:pt x="417" y="481"/>
                    </a:lnTo>
                    <a:lnTo>
                      <a:pt x="416" y="481"/>
                    </a:lnTo>
                    <a:lnTo>
                      <a:pt x="408" y="479"/>
                    </a:lnTo>
                    <a:lnTo>
                      <a:pt x="401" y="479"/>
                    </a:lnTo>
                    <a:lnTo>
                      <a:pt x="398" y="481"/>
                    </a:lnTo>
                    <a:lnTo>
                      <a:pt x="391" y="484"/>
                    </a:lnTo>
                    <a:lnTo>
                      <a:pt x="384" y="484"/>
                    </a:lnTo>
                    <a:lnTo>
                      <a:pt x="384" y="481"/>
                    </a:lnTo>
                    <a:lnTo>
                      <a:pt x="381" y="481"/>
                    </a:lnTo>
                    <a:lnTo>
                      <a:pt x="376" y="476"/>
                    </a:lnTo>
                    <a:lnTo>
                      <a:pt x="376" y="474"/>
                    </a:lnTo>
                    <a:lnTo>
                      <a:pt x="375" y="472"/>
                    </a:lnTo>
                    <a:lnTo>
                      <a:pt x="369" y="471"/>
                    </a:lnTo>
                    <a:lnTo>
                      <a:pt x="355" y="471"/>
                    </a:lnTo>
                    <a:lnTo>
                      <a:pt x="355" y="469"/>
                    </a:lnTo>
                    <a:lnTo>
                      <a:pt x="353" y="466"/>
                    </a:lnTo>
                    <a:lnTo>
                      <a:pt x="350" y="462"/>
                    </a:lnTo>
                    <a:lnTo>
                      <a:pt x="349" y="462"/>
                    </a:lnTo>
                    <a:lnTo>
                      <a:pt x="346" y="463"/>
                    </a:lnTo>
                    <a:lnTo>
                      <a:pt x="346" y="474"/>
                    </a:lnTo>
                    <a:lnTo>
                      <a:pt x="345" y="474"/>
                    </a:lnTo>
                    <a:lnTo>
                      <a:pt x="342" y="476"/>
                    </a:lnTo>
                    <a:lnTo>
                      <a:pt x="340" y="478"/>
                    </a:lnTo>
                    <a:lnTo>
                      <a:pt x="339" y="478"/>
                    </a:lnTo>
                    <a:lnTo>
                      <a:pt x="334" y="481"/>
                    </a:lnTo>
                    <a:lnTo>
                      <a:pt x="326" y="481"/>
                    </a:lnTo>
                    <a:lnTo>
                      <a:pt x="324" y="478"/>
                    </a:lnTo>
                    <a:lnTo>
                      <a:pt x="317" y="476"/>
                    </a:lnTo>
                    <a:lnTo>
                      <a:pt x="316" y="474"/>
                    </a:lnTo>
                    <a:lnTo>
                      <a:pt x="313" y="472"/>
                    </a:lnTo>
                    <a:lnTo>
                      <a:pt x="311" y="469"/>
                    </a:lnTo>
                    <a:lnTo>
                      <a:pt x="311" y="463"/>
                    </a:lnTo>
                    <a:lnTo>
                      <a:pt x="308" y="463"/>
                    </a:lnTo>
                    <a:lnTo>
                      <a:pt x="305" y="461"/>
                    </a:lnTo>
                    <a:lnTo>
                      <a:pt x="304" y="461"/>
                    </a:lnTo>
                    <a:lnTo>
                      <a:pt x="295" y="455"/>
                    </a:lnTo>
                    <a:lnTo>
                      <a:pt x="289" y="445"/>
                    </a:lnTo>
                    <a:lnTo>
                      <a:pt x="287" y="443"/>
                    </a:lnTo>
                    <a:lnTo>
                      <a:pt x="284" y="443"/>
                    </a:lnTo>
                    <a:lnTo>
                      <a:pt x="284" y="440"/>
                    </a:lnTo>
                    <a:lnTo>
                      <a:pt x="279" y="440"/>
                    </a:lnTo>
                    <a:lnTo>
                      <a:pt x="279" y="437"/>
                    </a:lnTo>
                    <a:lnTo>
                      <a:pt x="282" y="432"/>
                    </a:lnTo>
                    <a:lnTo>
                      <a:pt x="282" y="423"/>
                    </a:lnTo>
                    <a:lnTo>
                      <a:pt x="278" y="421"/>
                    </a:lnTo>
                    <a:lnTo>
                      <a:pt x="276" y="421"/>
                    </a:lnTo>
                    <a:lnTo>
                      <a:pt x="274" y="423"/>
                    </a:lnTo>
                    <a:lnTo>
                      <a:pt x="272" y="423"/>
                    </a:lnTo>
                    <a:lnTo>
                      <a:pt x="269" y="421"/>
                    </a:lnTo>
                    <a:lnTo>
                      <a:pt x="262" y="418"/>
                    </a:lnTo>
                    <a:lnTo>
                      <a:pt x="256" y="418"/>
                    </a:lnTo>
                    <a:lnTo>
                      <a:pt x="256" y="417"/>
                    </a:lnTo>
                    <a:lnTo>
                      <a:pt x="255" y="414"/>
                    </a:lnTo>
                    <a:lnTo>
                      <a:pt x="250" y="414"/>
                    </a:lnTo>
                    <a:lnTo>
                      <a:pt x="247" y="416"/>
                    </a:lnTo>
                    <a:lnTo>
                      <a:pt x="245" y="418"/>
                    </a:lnTo>
                    <a:lnTo>
                      <a:pt x="240" y="420"/>
                    </a:lnTo>
                    <a:lnTo>
                      <a:pt x="237" y="427"/>
                    </a:lnTo>
                    <a:lnTo>
                      <a:pt x="237" y="429"/>
                    </a:lnTo>
                    <a:lnTo>
                      <a:pt x="234" y="432"/>
                    </a:lnTo>
                    <a:lnTo>
                      <a:pt x="234" y="436"/>
                    </a:lnTo>
                    <a:lnTo>
                      <a:pt x="231" y="437"/>
                    </a:lnTo>
                    <a:lnTo>
                      <a:pt x="231" y="445"/>
                    </a:lnTo>
                    <a:lnTo>
                      <a:pt x="230" y="450"/>
                    </a:lnTo>
                    <a:lnTo>
                      <a:pt x="229" y="452"/>
                    </a:lnTo>
                    <a:lnTo>
                      <a:pt x="210" y="452"/>
                    </a:lnTo>
                    <a:lnTo>
                      <a:pt x="207" y="456"/>
                    </a:lnTo>
                    <a:lnTo>
                      <a:pt x="200" y="456"/>
                    </a:lnTo>
                    <a:lnTo>
                      <a:pt x="201" y="453"/>
                    </a:lnTo>
                    <a:lnTo>
                      <a:pt x="200" y="452"/>
                    </a:lnTo>
                    <a:lnTo>
                      <a:pt x="200" y="449"/>
                    </a:lnTo>
                    <a:lnTo>
                      <a:pt x="197" y="447"/>
                    </a:lnTo>
                    <a:lnTo>
                      <a:pt x="195" y="445"/>
                    </a:lnTo>
                    <a:lnTo>
                      <a:pt x="192" y="443"/>
                    </a:lnTo>
                    <a:lnTo>
                      <a:pt x="187" y="443"/>
                    </a:lnTo>
                    <a:lnTo>
                      <a:pt x="185" y="445"/>
                    </a:lnTo>
                    <a:lnTo>
                      <a:pt x="182" y="449"/>
                    </a:lnTo>
                    <a:lnTo>
                      <a:pt x="182" y="453"/>
                    </a:lnTo>
                    <a:lnTo>
                      <a:pt x="185" y="455"/>
                    </a:lnTo>
                    <a:lnTo>
                      <a:pt x="187" y="455"/>
                    </a:lnTo>
                    <a:lnTo>
                      <a:pt x="188" y="458"/>
                    </a:lnTo>
                    <a:lnTo>
                      <a:pt x="189" y="459"/>
                    </a:lnTo>
                    <a:lnTo>
                      <a:pt x="188" y="461"/>
                    </a:lnTo>
                    <a:lnTo>
                      <a:pt x="188" y="463"/>
                    </a:lnTo>
                    <a:lnTo>
                      <a:pt x="181" y="463"/>
                    </a:lnTo>
                    <a:lnTo>
                      <a:pt x="179" y="465"/>
                    </a:lnTo>
                    <a:lnTo>
                      <a:pt x="175" y="463"/>
                    </a:lnTo>
                    <a:lnTo>
                      <a:pt x="175" y="462"/>
                    </a:lnTo>
                    <a:lnTo>
                      <a:pt x="173" y="461"/>
                    </a:lnTo>
                    <a:lnTo>
                      <a:pt x="171" y="459"/>
                    </a:lnTo>
                    <a:lnTo>
                      <a:pt x="171" y="458"/>
                    </a:lnTo>
                    <a:lnTo>
                      <a:pt x="169" y="456"/>
                    </a:lnTo>
                    <a:lnTo>
                      <a:pt x="168" y="456"/>
                    </a:lnTo>
                    <a:lnTo>
                      <a:pt x="168" y="455"/>
                    </a:lnTo>
                    <a:lnTo>
                      <a:pt x="166" y="455"/>
                    </a:lnTo>
                    <a:lnTo>
                      <a:pt x="165" y="453"/>
                    </a:lnTo>
                    <a:lnTo>
                      <a:pt x="165" y="450"/>
                    </a:lnTo>
                    <a:lnTo>
                      <a:pt x="166" y="450"/>
                    </a:lnTo>
                    <a:lnTo>
                      <a:pt x="166" y="447"/>
                    </a:lnTo>
                    <a:lnTo>
                      <a:pt x="168" y="447"/>
                    </a:lnTo>
                    <a:lnTo>
                      <a:pt x="168" y="445"/>
                    </a:lnTo>
                    <a:lnTo>
                      <a:pt x="169" y="445"/>
                    </a:lnTo>
                    <a:lnTo>
                      <a:pt x="169" y="443"/>
                    </a:lnTo>
                    <a:lnTo>
                      <a:pt x="171" y="443"/>
                    </a:lnTo>
                    <a:lnTo>
                      <a:pt x="171" y="439"/>
                    </a:lnTo>
                    <a:lnTo>
                      <a:pt x="173" y="437"/>
                    </a:lnTo>
                    <a:lnTo>
                      <a:pt x="173" y="436"/>
                    </a:lnTo>
                    <a:lnTo>
                      <a:pt x="175" y="436"/>
                    </a:lnTo>
                    <a:lnTo>
                      <a:pt x="175" y="433"/>
                    </a:lnTo>
                    <a:lnTo>
                      <a:pt x="178" y="432"/>
                    </a:lnTo>
                    <a:lnTo>
                      <a:pt x="178" y="429"/>
                    </a:lnTo>
                    <a:lnTo>
                      <a:pt x="175" y="427"/>
                    </a:lnTo>
                    <a:lnTo>
                      <a:pt x="175" y="429"/>
                    </a:lnTo>
                    <a:lnTo>
                      <a:pt x="173" y="427"/>
                    </a:lnTo>
                    <a:lnTo>
                      <a:pt x="172" y="423"/>
                    </a:lnTo>
                    <a:lnTo>
                      <a:pt x="173" y="421"/>
                    </a:lnTo>
                    <a:lnTo>
                      <a:pt x="172" y="418"/>
                    </a:lnTo>
                    <a:lnTo>
                      <a:pt x="172" y="416"/>
                    </a:lnTo>
                    <a:lnTo>
                      <a:pt x="171" y="414"/>
                    </a:lnTo>
                    <a:lnTo>
                      <a:pt x="166" y="414"/>
                    </a:lnTo>
                    <a:lnTo>
                      <a:pt x="168" y="413"/>
                    </a:lnTo>
                    <a:lnTo>
                      <a:pt x="166" y="411"/>
                    </a:lnTo>
                    <a:lnTo>
                      <a:pt x="166" y="398"/>
                    </a:lnTo>
                    <a:lnTo>
                      <a:pt x="162" y="398"/>
                    </a:lnTo>
                    <a:lnTo>
                      <a:pt x="162" y="397"/>
                    </a:lnTo>
                    <a:lnTo>
                      <a:pt x="155" y="397"/>
                    </a:lnTo>
                    <a:lnTo>
                      <a:pt x="153" y="395"/>
                    </a:lnTo>
                    <a:lnTo>
                      <a:pt x="152" y="397"/>
                    </a:lnTo>
                    <a:lnTo>
                      <a:pt x="152" y="400"/>
                    </a:lnTo>
                    <a:lnTo>
                      <a:pt x="149" y="400"/>
                    </a:lnTo>
                    <a:lnTo>
                      <a:pt x="149" y="397"/>
                    </a:lnTo>
                    <a:lnTo>
                      <a:pt x="146" y="395"/>
                    </a:lnTo>
                    <a:lnTo>
                      <a:pt x="143" y="395"/>
                    </a:lnTo>
                    <a:lnTo>
                      <a:pt x="142" y="397"/>
                    </a:lnTo>
                    <a:lnTo>
                      <a:pt x="139" y="395"/>
                    </a:lnTo>
                    <a:lnTo>
                      <a:pt x="139" y="397"/>
                    </a:lnTo>
                    <a:lnTo>
                      <a:pt x="133" y="397"/>
                    </a:lnTo>
                    <a:lnTo>
                      <a:pt x="131" y="398"/>
                    </a:lnTo>
                    <a:lnTo>
                      <a:pt x="130" y="400"/>
                    </a:lnTo>
                    <a:lnTo>
                      <a:pt x="127" y="403"/>
                    </a:lnTo>
                    <a:lnTo>
                      <a:pt x="120" y="403"/>
                    </a:lnTo>
                    <a:lnTo>
                      <a:pt x="118" y="401"/>
                    </a:lnTo>
                    <a:lnTo>
                      <a:pt x="116" y="401"/>
                    </a:lnTo>
                    <a:lnTo>
                      <a:pt x="113" y="400"/>
                    </a:lnTo>
                    <a:lnTo>
                      <a:pt x="111" y="398"/>
                    </a:lnTo>
                    <a:lnTo>
                      <a:pt x="111" y="397"/>
                    </a:lnTo>
                    <a:lnTo>
                      <a:pt x="110" y="395"/>
                    </a:lnTo>
                    <a:lnTo>
                      <a:pt x="110" y="397"/>
                    </a:lnTo>
                    <a:lnTo>
                      <a:pt x="107" y="397"/>
                    </a:lnTo>
                    <a:lnTo>
                      <a:pt x="107" y="395"/>
                    </a:lnTo>
                    <a:lnTo>
                      <a:pt x="102" y="395"/>
                    </a:lnTo>
                    <a:lnTo>
                      <a:pt x="104" y="394"/>
                    </a:lnTo>
                    <a:lnTo>
                      <a:pt x="104" y="391"/>
                    </a:lnTo>
                    <a:lnTo>
                      <a:pt x="105" y="391"/>
                    </a:lnTo>
                    <a:lnTo>
                      <a:pt x="105" y="379"/>
                    </a:lnTo>
                    <a:lnTo>
                      <a:pt x="108" y="381"/>
                    </a:lnTo>
                    <a:lnTo>
                      <a:pt x="107" y="379"/>
                    </a:lnTo>
                    <a:lnTo>
                      <a:pt x="105" y="376"/>
                    </a:lnTo>
                    <a:lnTo>
                      <a:pt x="105" y="375"/>
                    </a:lnTo>
                    <a:lnTo>
                      <a:pt x="104" y="375"/>
                    </a:lnTo>
                    <a:lnTo>
                      <a:pt x="104" y="374"/>
                    </a:lnTo>
                    <a:lnTo>
                      <a:pt x="102" y="374"/>
                    </a:lnTo>
                    <a:lnTo>
                      <a:pt x="102" y="371"/>
                    </a:lnTo>
                    <a:lnTo>
                      <a:pt x="101" y="371"/>
                    </a:lnTo>
                    <a:lnTo>
                      <a:pt x="101" y="362"/>
                    </a:lnTo>
                    <a:lnTo>
                      <a:pt x="102" y="362"/>
                    </a:lnTo>
                    <a:lnTo>
                      <a:pt x="102" y="358"/>
                    </a:lnTo>
                    <a:lnTo>
                      <a:pt x="100" y="358"/>
                    </a:lnTo>
                    <a:lnTo>
                      <a:pt x="98" y="356"/>
                    </a:lnTo>
                    <a:lnTo>
                      <a:pt x="97" y="355"/>
                    </a:lnTo>
                    <a:lnTo>
                      <a:pt x="97" y="353"/>
                    </a:lnTo>
                    <a:lnTo>
                      <a:pt x="95" y="353"/>
                    </a:lnTo>
                    <a:lnTo>
                      <a:pt x="95" y="352"/>
                    </a:lnTo>
                    <a:lnTo>
                      <a:pt x="92" y="352"/>
                    </a:lnTo>
                    <a:lnTo>
                      <a:pt x="92" y="350"/>
                    </a:lnTo>
                    <a:lnTo>
                      <a:pt x="91" y="350"/>
                    </a:lnTo>
                    <a:lnTo>
                      <a:pt x="91" y="346"/>
                    </a:lnTo>
                    <a:lnTo>
                      <a:pt x="88" y="346"/>
                    </a:lnTo>
                    <a:lnTo>
                      <a:pt x="88" y="345"/>
                    </a:lnTo>
                    <a:lnTo>
                      <a:pt x="91" y="340"/>
                    </a:lnTo>
                    <a:lnTo>
                      <a:pt x="88" y="339"/>
                    </a:lnTo>
                    <a:lnTo>
                      <a:pt x="87" y="339"/>
                    </a:lnTo>
                    <a:lnTo>
                      <a:pt x="87" y="334"/>
                    </a:lnTo>
                    <a:lnTo>
                      <a:pt x="85" y="333"/>
                    </a:lnTo>
                    <a:lnTo>
                      <a:pt x="84" y="331"/>
                    </a:lnTo>
                    <a:lnTo>
                      <a:pt x="82" y="331"/>
                    </a:lnTo>
                    <a:lnTo>
                      <a:pt x="81" y="333"/>
                    </a:lnTo>
                    <a:lnTo>
                      <a:pt x="79" y="333"/>
                    </a:lnTo>
                    <a:lnTo>
                      <a:pt x="79" y="336"/>
                    </a:lnTo>
                    <a:lnTo>
                      <a:pt x="76" y="336"/>
                    </a:lnTo>
                    <a:lnTo>
                      <a:pt x="73" y="334"/>
                    </a:lnTo>
                    <a:lnTo>
                      <a:pt x="73" y="333"/>
                    </a:lnTo>
                    <a:lnTo>
                      <a:pt x="71" y="331"/>
                    </a:lnTo>
                    <a:lnTo>
                      <a:pt x="66" y="331"/>
                    </a:lnTo>
                    <a:lnTo>
                      <a:pt x="68" y="333"/>
                    </a:lnTo>
                    <a:lnTo>
                      <a:pt x="65" y="333"/>
                    </a:lnTo>
                    <a:lnTo>
                      <a:pt x="63" y="331"/>
                    </a:lnTo>
                    <a:lnTo>
                      <a:pt x="60" y="330"/>
                    </a:lnTo>
                    <a:lnTo>
                      <a:pt x="59" y="331"/>
                    </a:lnTo>
                    <a:lnTo>
                      <a:pt x="58" y="331"/>
                    </a:lnTo>
                    <a:lnTo>
                      <a:pt x="55" y="333"/>
                    </a:lnTo>
                    <a:lnTo>
                      <a:pt x="53" y="334"/>
                    </a:lnTo>
                    <a:lnTo>
                      <a:pt x="50" y="334"/>
                    </a:lnTo>
                    <a:lnTo>
                      <a:pt x="50" y="333"/>
                    </a:lnTo>
                    <a:lnTo>
                      <a:pt x="49" y="331"/>
                    </a:lnTo>
                    <a:lnTo>
                      <a:pt x="49" y="330"/>
                    </a:lnTo>
                    <a:lnTo>
                      <a:pt x="47" y="329"/>
                    </a:lnTo>
                    <a:lnTo>
                      <a:pt x="47" y="324"/>
                    </a:lnTo>
                    <a:lnTo>
                      <a:pt x="46" y="323"/>
                    </a:lnTo>
                    <a:lnTo>
                      <a:pt x="44" y="320"/>
                    </a:lnTo>
                    <a:lnTo>
                      <a:pt x="44" y="311"/>
                    </a:lnTo>
                    <a:lnTo>
                      <a:pt x="46" y="310"/>
                    </a:lnTo>
                    <a:lnTo>
                      <a:pt x="46" y="307"/>
                    </a:lnTo>
                    <a:lnTo>
                      <a:pt x="44" y="305"/>
                    </a:lnTo>
                    <a:lnTo>
                      <a:pt x="43" y="305"/>
                    </a:lnTo>
                    <a:lnTo>
                      <a:pt x="43" y="302"/>
                    </a:lnTo>
                    <a:lnTo>
                      <a:pt x="42" y="302"/>
                    </a:lnTo>
                    <a:lnTo>
                      <a:pt x="40" y="300"/>
                    </a:lnTo>
                    <a:lnTo>
                      <a:pt x="40" y="294"/>
                    </a:lnTo>
                    <a:lnTo>
                      <a:pt x="43" y="292"/>
                    </a:lnTo>
                    <a:lnTo>
                      <a:pt x="43" y="284"/>
                    </a:lnTo>
                    <a:lnTo>
                      <a:pt x="42" y="284"/>
                    </a:lnTo>
                    <a:lnTo>
                      <a:pt x="42" y="285"/>
                    </a:lnTo>
                    <a:lnTo>
                      <a:pt x="39" y="284"/>
                    </a:lnTo>
                    <a:lnTo>
                      <a:pt x="39" y="285"/>
                    </a:lnTo>
                    <a:lnTo>
                      <a:pt x="37" y="285"/>
                    </a:lnTo>
                    <a:lnTo>
                      <a:pt x="37" y="282"/>
                    </a:lnTo>
                    <a:lnTo>
                      <a:pt x="34" y="282"/>
                    </a:lnTo>
                    <a:lnTo>
                      <a:pt x="33" y="281"/>
                    </a:lnTo>
                    <a:lnTo>
                      <a:pt x="29" y="276"/>
                    </a:lnTo>
                    <a:lnTo>
                      <a:pt x="29" y="275"/>
                    </a:lnTo>
                    <a:lnTo>
                      <a:pt x="27" y="272"/>
                    </a:lnTo>
                    <a:lnTo>
                      <a:pt x="27" y="271"/>
                    </a:lnTo>
                    <a:lnTo>
                      <a:pt x="24" y="271"/>
                    </a:lnTo>
                    <a:lnTo>
                      <a:pt x="26" y="268"/>
                    </a:lnTo>
                    <a:lnTo>
                      <a:pt x="30" y="268"/>
                    </a:lnTo>
                    <a:lnTo>
                      <a:pt x="30" y="265"/>
                    </a:lnTo>
                    <a:lnTo>
                      <a:pt x="33" y="265"/>
                    </a:lnTo>
                    <a:lnTo>
                      <a:pt x="33" y="260"/>
                    </a:lnTo>
                    <a:lnTo>
                      <a:pt x="26" y="260"/>
                    </a:lnTo>
                    <a:lnTo>
                      <a:pt x="26" y="258"/>
                    </a:lnTo>
                    <a:lnTo>
                      <a:pt x="23" y="258"/>
                    </a:lnTo>
                    <a:lnTo>
                      <a:pt x="21" y="253"/>
                    </a:lnTo>
                    <a:lnTo>
                      <a:pt x="17" y="253"/>
                    </a:lnTo>
                    <a:lnTo>
                      <a:pt x="14" y="256"/>
                    </a:lnTo>
                    <a:lnTo>
                      <a:pt x="8" y="256"/>
                    </a:lnTo>
                    <a:lnTo>
                      <a:pt x="7" y="258"/>
                    </a:lnTo>
                    <a:lnTo>
                      <a:pt x="4" y="258"/>
                    </a:lnTo>
                    <a:lnTo>
                      <a:pt x="4" y="260"/>
                    </a:lnTo>
                    <a:lnTo>
                      <a:pt x="0" y="260"/>
                    </a:lnTo>
                    <a:lnTo>
                      <a:pt x="1" y="258"/>
                    </a:lnTo>
                    <a:lnTo>
                      <a:pt x="1" y="256"/>
                    </a:lnTo>
                    <a:lnTo>
                      <a:pt x="0" y="255"/>
                    </a:lnTo>
                    <a:lnTo>
                      <a:pt x="0" y="250"/>
                    </a:lnTo>
                    <a:lnTo>
                      <a:pt x="2" y="250"/>
                    </a:lnTo>
                    <a:lnTo>
                      <a:pt x="2" y="245"/>
                    </a:lnTo>
                    <a:lnTo>
                      <a:pt x="4" y="243"/>
                    </a:lnTo>
                    <a:lnTo>
                      <a:pt x="5" y="240"/>
                    </a:lnTo>
                    <a:lnTo>
                      <a:pt x="7" y="230"/>
                    </a:lnTo>
                    <a:lnTo>
                      <a:pt x="11" y="220"/>
                    </a:lnTo>
                    <a:lnTo>
                      <a:pt x="11" y="214"/>
                    </a:lnTo>
                    <a:lnTo>
                      <a:pt x="13" y="214"/>
                    </a:lnTo>
                    <a:lnTo>
                      <a:pt x="14" y="213"/>
                    </a:lnTo>
                    <a:lnTo>
                      <a:pt x="14" y="205"/>
                    </a:lnTo>
                    <a:lnTo>
                      <a:pt x="17" y="200"/>
                    </a:lnTo>
                    <a:lnTo>
                      <a:pt x="17" y="195"/>
                    </a:lnTo>
                    <a:lnTo>
                      <a:pt x="20" y="191"/>
                    </a:lnTo>
                    <a:lnTo>
                      <a:pt x="21" y="187"/>
                    </a:lnTo>
                    <a:lnTo>
                      <a:pt x="23" y="184"/>
                    </a:lnTo>
                    <a:lnTo>
                      <a:pt x="24" y="182"/>
                    </a:lnTo>
                    <a:lnTo>
                      <a:pt x="26" y="182"/>
                    </a:lnTo>
                    <a:lnTo>
                      <a:pt x="26" y="181"/>
                    </a:lnTo>
                    <a:lnTo>
                      <a:pt x="30" y="181"/>
                    </a:lnTo>
                    <a:lnTo>
                      <a:pt x="30" y="178"/>
                    </a:lnTo>
                    <a:lnTo>
                      <a:pt x="33" y="178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37" y="178"/>
                    </a:lnTo>
                    <a:lnTo>
                      <a:pt x="37" y="176"/>
                    </a:lnTo>
                    <a:lnTo>
                      <a:pt x="40" y="173"/>
                    </a:lnTo>
                    <a:lnTo>
                      <a:pt x="40" y="172"/>
                    </a:lnTo>
                    <a:lnTo>
                      <a:pt x="42" y="169"/>
                    </a:lnTo>
                    <a:lnTo>
                      <a:pt x="44" y="169"/>
                    </a:lnTo>
                    <a:lnTo>
                      <a:pt x="44" y="165"/>
                    </a:lnTo>
                    <a:lnTo>
                      <a:pt x="49" y="165"/>
                    </a:lnTo>
                    <a:lnTo>
                      <a:pt x="49" y="163"/>
                    </a:lnTo>
                    <a:lnTo>
                      <a:pt x="50" y="162"/>
                    </a:lnTo>
                    <a:lnTo>
                      <a:pt x="53" y="160"/>
                    </a:lnTo>
                    <a:lnTo>
                      <a:pt x="56" y="160"/>
                    </a:lnTo>
                    <a:lnTo>
                      <a:pt x="56" y="158"/>
                    </a:lnTo>
                    <a:lnTo>
                      <a:pt x="58" y="158"/>
                    </a:lnTo>
                    <a:lnTo>
                      <a:pt x="58" y="156"/>
                    </a:lnTo>
                    <a:lnTo>
                      <a:pt x="59" y="156"/>
                    </a:lnTo>
                    <a:lnTo>
                      <a:pt x="59" y="153"/>
                    </a:lnTo>
                    <a:lnTo>
                      <a:pt x="62" y="153"/>
                    </a:lnTo>
                    <a:lnTo>
                      <a:pt x="65" y="152"/>
                    </a:lnTo>
                    <a:lnTo>
                      <a:pt x="69" y="152"/>
                    </a:lnTo>
                    <a:lnTo>
                      <a:pt x="71" y="150"/>
                    </a:lnTo>
                    <a:lnTo>
                      <a:pt x="71" y="144"/>
                    </a:lnTo>
                    <a:lnTo>
                      <a:pt x="75" y="144"/>
                    </a:lnTo>
                    <a:lnTo>
                      <a:pt x="73" y="143"/>
                    </a:lnTo>
                    <a:lnTo>
                      <a:pt x="73" y="140"/>
                    </a:lnTo>
                    <a:lnTo>
                      <a:pt x="76" y="139"/>
                    </a:lnTo>
                    <a:lnTo>
                      <a:pt x="76" y="136"/>
                    </a:lnTo>
                    <a:lnTo>
                      <a:pt x="79" y="136"/>
                    </a:lnTo>
                    <a:lnTo>
                      <a:pt x="78" y="134"/>
                    </a:lnTo>
                    <a:lnTo>
                      <a:pt x="78" y="129"/>
                    </a:lnTo>
                    <a:lnTo>
                      <a:pt x="75" y="130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3" y="127"/>
                    </a:lnTo>
                    <a:lnTo>
                      <a:pt x="71" y="126"/>
                    </a:lnTo>
                    <a:lnTo>
                      <a:pt x="75" y="126"/>
                    </a:lnTo>
                    <a:lnTo>
                      <a:pt x="75" y="120"/>
                    </a:lnTo>
                    <a:lnTo>
                      <a:pt x="76" y="120"/>
                    </a:lnTo>
                    <a:lnTo>
                      <a:pt x="78" y="117"/>
                    </a:lnTo>
                    <a:lnTo>
                      <a:pt x="81" y="117"/>
                    </a:lnTo>
                    <a:lnTo>
                      <a:pt x="81" y="115"/>
                    </a:lnTo>
                    <a:lnTo>
                      <a:pt x="84" y="114"/>
                    </a:lnTo>
                    <a:lnTo>
                      <a:pt x="84" y="111"/>
                    </a:lnTo>
                    <a:lnTo>
                      <a:pt x="82" y="111"/>
                    </a:lnTo>
                    <a:lnTo>
                      <a:pt x="82" y="110"/>
                    </a:lnTo>
                    <a:lnTo>
                      <a:pt x="84" y="108"/>
                    </a:lnTo>
                    <a:lnTo>
                      <a:pt x="85" y="108"/>
                    </a:lnTo>
                    <a:lnTo>
                      <a:pt x="85" y="98"/>
                    </a:lnTo>
                    <a:lnTo>
                      <a:pt x="87" y="97"/>
                    </a:lnTo>
                    <a:lnTo>
                      <a:pt x="87" y="91"/>
                    </a:lnTo>
                    <a:lnTo>
                      <a:pt x="88" y="91"/>
                    </a:lnTo>
                    <a:lnTo>
                      <a:pt x="89" y="86"/>
                    </a:lnTo>
                    <a:lnTo>
                      <a:pt x="89" y="82"/>
                    </a:lnTo>
                    <a:lnTo>
                      <a:pt x="91" y="82"/>
                    </a:lnTo>
                    <a:lnTo>
                      <a:pt x="92" y="79"/>
                    </a:lnTo>
                    <a:lnTo>
                      <a:pt x="98" y="78"/>
                    </a:lnTo>
                    <a:lnTo>
                      <a:pt x="100" y="76"/>
                    </a:lnTo>
                    <a:lnTo>
                      <a:pt x="100" y="69"/>
                    </a:lnTo>
                    <a:lnTo>
                      <a:pt x="101" y="69"/>
                    </a:lnTo>
                    <a:lnTo>
                      <a:pt x="102" y="68"/>
                    </a:lnTo>
                    <a:lnTo>
                      <a:pt x="102" y="63"/>
                    </a:lnTo>
                    <a:lnTo>
                      <a:pt x="104" y="63"/>
                    </a:lnTo>
                    <a:lnTo>
                      <a:pt x="104" y="60"/>
                    </a:lnTo>
                    <a:lnTo>
                      <a:pt x="102" y="60"/>
                    </a:lnTo>
                    <a:lnTo>
                      <a:pt x="104" y="59"/>
                    </a:lnTo>
                    <a:lnTo>
                      <a:pt x="105" y="59"/>
                    </a:lnTo>
                    <a:lnTo>
                      <a:pt x="105" y="56"/>
                    </a:lnTo>
                    <a:lnTo>
                      <a:pt x="113" y="46"/>
                    </a:lnTo>
                    <a:lnTo>
                      <a:pt x="117" y="44"/>
                    </a:lnTo>
                    <a:lnTo>
                      <a:pt x="117" y="42"/>
                    </a:lnTo>
                    <a:lnTo>
                      <a:pt x="118" y="43"/>
                    </a:lnTo>
                    <a:lnTo>
                      <a:pt x="120" y="43"/>
                    </a:lnTo>
                    <a:lnTo>
                      <a:pt x="120" y="37"/>
                    </a:lnTo>
                    <a:lnTo>
                      <a:pt x="121" y="36"/>
                    </a:lnTo>
                    <a:lnTo>
                      <a:pt x="124" y="36"/>
                    </a:lnTo>
                    <a:lnTo>
                      <a:pt x="126" y="37"/>
                    </a:lnTo>
                    <a:lnTo>
                      <a:pt x="126" y="34"/>
                    </a:lnTo>
                    <a:lnTo>
                      <a:pt x="129" y="34"/>
                    </a:lnTo>
                    <a:lnTo>
                      <a:pt x="129" y="37"/>
                    </a:lnTo>
                    <a:lnTo>
                      <a:pt x="133" y="37"/>
                    </a:lnTo>
                    <a:lnTo>
                      <a:pt x="137" y="36"/>
                    </a:lnTo>
                    <a:lnTo>
                      <a:pt x="139" y="36"/>
                    </a:lnTo>
                    <a:lnTo>
                      <a:pt x="139" y="27"/>
                    </a:lnTo>
                    <a:lnTo>
                      <a:pt x="140" y="27"/>
                    </a:lnTo>
                    <a:lnTo>
                      <a:pt x="142" y="30"/>
                    </a:lnTo>
                    <a:lnTo>
                      <a:pt x="142" y="26"/>
                    </a:lnTo>
                    <a:lnTo>
                      <a:pt x="143" y="15"/>
                    </a:lnTo>
                    <a:lnTo>
                      <a:pt x="143" y="13"/>
                    </a:lnTo>
                    <a:lnTo>
                      <a:pt x="146" y="10"/>
                    </a:lnTo>
                    <a:lnTo>
                      <a:pt x="146" y="7"/>
                    </a:lnTo>
                    <a:lnTo>
                      <a:pt x="147" y="10"/>
                    </a:lnTo>
                    <a:lnTo>
                      <a:pt x="147" y="2"/>
                    </a:lnTo>
                    <a:lnTo>
                      <a:pt x="149" y="2"/>
                    </a:lnTo>
                    <a:lnTo>
                      <a:pt x="150" y="4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1"/>
                    </a:lnTo>
                    <a:lnTo>
                      <a:pt x="153" y="2"/>
                    </a:lnTo>
                    <a:lnTo>
                      <a:pt x="153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378">
                <a:extLst>
                  <a:ext uri="{FF2B5EF4-FFF2-40B4-BE49-F238E27FC236}">
                    <a16:creationId xmlns:a16="http://schemas.microsoft.com/office/drawing/2014/main" id="{1106D005-BFBB-46FD-8FBF-F0D6F8E144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6" y="1119"/>
                <a:ext cx="725" cy="941"/>
              </a:xfrm>
              <a:custGeom>
                <a:avLst/>
                <a:gdLst>
                  <a:gd name="T0" fmla="*/ 250 w 725"/>
                  <a:gd name="T1" fmla="*/ 402 h 941"/>
                  <a:gd name="T2" fmla="*/ 237 w 725"/>
                  <a:gd name="T3" fmla="*/ 447 h 941"/>
                  <a:gd name="T4" fmla="*/ 277 w 725"/>
                  <a:gd name="T5" fmla="*/ 472 h 941"/>
                  <a:gd name="T6" fmla="*/ 316 w 725"/>
                  <a:gd name="T7" fmla="*/ 524 h 941"/>
                  <a:gd name="T8" fmla="*/ 338 w 725"/>
                  <a:gd name="T9" fmla="*/ 512 h 941"/>
                  <a:gd name="T10" fmla="*/ 364 w 725"/>
                  <a:gd name="T11" fmla="*/ 474 h 941"/>
                  <a:gd name="T12" fmla="*/ 360 w 725"/>
                  <a:gd name="T13" fmla="*/ 429 h 941"/>
                  <a:gd name="T14" fmla="*/ 351 w 725"/>
                  <a:gd name="T15" fmla="*/ 403 h 941"/>
                  <a:gd name="T16" fmla="*/ 290 w 725"/>
                  <a:gd name="T17" fmla="*/ 387 h 941"/>
                  <a:gd name="T18" fmla="*/ 131 w 725"/>
                  <a:gd name="T19" fmla="*/ 35 h 941"/>
                  <a:gd name="T20" fmla="*/ 186 w 725"/>
                  <a:gd name="T21" fmla="*/ 16 h 941"/>
                  <a:gd name="T22" fmla="*/ 229 w 725"/>
                  <a:gd name="T23" fmla="*/ 8 h 941"/>
                  <a:gd name="T24" fmla="*/ 274 w 725"/>
                  <a:gd name="T25" fmla="*/ 67 h 941"/>
                  <a:gd name="T26" fmla="*/ 296 w 725"/>
                  <a:gd name="T27" fmla="*/ 105 h 941"/>
                  <a:gd name="T28" fmla="*/ 312 w 725"/>
                  <a:gd name="T29" fmla="*/ 140 h 941"/>
                  <a:gd name="T30" fmla="*/ 303 w 725"/>
                  <a:gd name="T31" fmla="*/ 189 h 941"/>
                  <a:gd name="T32" fmla="*/ 344 w 725"/>
                  <a:gd name="T33" fmla="*/ 242 h 941"/>
                  <a:gd name="T34" fmla="*/ 373 w 725"/>
                  <a:gd name="T35" fmla="*/ 309 h 941"/>
                  <a:gd name="T36" fmla="*/ 418 w 725"/>
                  <a:gd name="T37" fmla="*/ 321 h 941"/>
                  <a:gd name="T38" fmla="*/ 485 w 725"/>
                  <a:gd name="T39" fmla="*/ 351 h 941"/>
                  <a:gd name="T40" fmla="*/ 474 w 725"/>
                  <a:gd name="T41" fmla="*/ 399 h 941"/>
                  <a:gd name="T42" fmla="*/ 529 w 725"/>
                  <a:gd name="T43" fmla="*/ 422 h 941"/>
                  <a:gd name="T44" fmla="*/ 589 w 725"/>
                  <a:gd name="T45" fmla="*/ 424 h 941"/>
                  <a:gd name="T46" fmla="*/ 666 w 725"/>
                  <a:gd name="T47" fmla="*/ 393 h 941"/>
                  <a:gd name="T48" fmla="*/ 683 w 725"/>
                  <a:gd name="T49" fmla="*/ 443 h 941"/>
                  <a:gd name="T50" fmla="*/ 698 w 725"/>
                  <a:gd name="T51" fmla="*/ 479 h 941"/>
                  <a:gd name="T52" fmla="*/ 722 w 725"/>
                  <a:gd name="T53" fmla="*/ 493 h 941"/>
                  <a:gd name="T54" fmla="*/ 702 w 725"/>
                  <a:gd name="T55" fmla="*/ 553 h 941"/>
                  <a:gd name="T56" fmla="*/ 667 w 725"/>
                  <a:gd name="T57" fmla="*/ 573 h 941"/>
                  <a:gd name="T58" fmla="*/ 663 w 725"/>
                  <a:gd name="T59" fmla="*/ 622 h 941"/>
                  <a:gd name="T60" fmla="*/ 628 w 725"/>
                  <a:gd name="T61" fmla="*/ 663 h 941"/>
                  <a:gd name="T62" fmla="*/ 580 w 725"/>
                  <a:gd name="T63" fmla="*/ 670 h 941"/>
                  <a:gd name="T64" fmla="*/ 538 w 725"/>
                  <a:gd name="T65" fmla="*/ 673 h 941"/>
                  <a:gd name="T66" fmla="*/ 502 w 725"/>
                  <a:gd name="T67" fmla="*/ 635 h 941"/>
                  <a:gd name="T68" fmla="*/ 485 w 725"/>
                  <a:gd name="T69" fmla="*/ 683 h 941"/>
                  <a:gd name="T70" fmla="*/ 476 w 725"/>
                  <a:gd name="T71" fmla="*/ 747 h 941"/>
                  <a:gd name="T72" fmla="*/ 445 w 725"/>
                  <a:gd name="T73" fmla="*/ 809 h 941"/>
                  <a:gd name="T74" fmla="*/ 400 w 725"/>
                  <a:gd name="T75" fmla="*/ 860 h 941"/>
                  <a:gd name="T76" fmla="*/ 343 w 725"/>
                  <a:gd name="T77" fmla="*/ 890 h 941"/>
                  <a:gd name="T78" fmla="*/ 289 w 725"/>
                  <a:gd name="T79" fmla="*/ 888 h 941"/>
                  <a:gd name="T80" fmla="*/ 250 w 725"/>
                  <a:gd name="T81" fmla="*/ 919 h 941"/>
                  <a:gd name="T82" fmla="*/ 186 w 725"/>
                  <a:gd name="T83" fmla="*/ 890 h 941"/>
                  <a:gd name="T84" fmla="*/ 144 w 725"/>
                  <a:gd name="T85" fmla="*/ 888 h 941"/>
                  <a:gd name="T86" fmla="*/ 83 w 725"/>
                  <a:gd name="T87" fmla="*/ 928 h 941"/>
                  <a:gd name="T88" fmla="*/ 53 w 725"/>
                  <a:gd name="T89" fmla="*/ 888 h 941"/>
                  <a:gd name="T90" fmla="*/ 51 w 725"/>
                  <a:gd name="T91" fmla="*/ 828 h 941"/>
                  <a:gd name="T92" fmla="*/ 31 w 725"/>
                  <a:gd name="T93" fmla="*/ 763 h 941"/>
                  <a:gd name="T94" fmla="*/ 16 w 725"/>
                  <a:gd name="T95" fmla="*/ 719 h 941"/>
                  <a:gd name="T96" fmla="*/ 34 w 725"/>
                  <a:gd name="T97" fmla="*/ 676 h 941"/>
                  <a:gd name="T98" fmla="*/ 80 w 725"/>
                  <a:gd name="T99" fmla="*/ 647 h 941"/>
                  <a:gd name="T100" fmla="*/ 82 w 725"/>
                  <a:gd name="T101" fmla="*/ 553 h 941"/>
                  <a:gd name="T102" fmla="*/ 89 w 725"/>
                  <a:gd name="T103" fmla="*/ 490 h 941"/>
                  <a:gd name="T104" fmla="*/ 50 w 725"/>
                  <a:gd name="T105" fmla="*/ 434 h 941"/>
                  <a:gd name="T106" fmla="*/ 44 w 725"/>
                  <a:gd name="T107" fmla="*/ 403 h 941"/>
                  <a:gd name="T108" fmla="*/ 47 w 725"/>
                  <a:gd name="T109" fmla="*/ 340 h 941"/>
                  <a:gd name="T110" fmla="*/ 45 w 725"/>
                  <a:gd name="T111" fmla="*/ 299 h 941"/>
                  <a:gd name="T112" fmla="*/ 54 w 725"/>
                  <a:gd name="T113" fmla="*/ 267 h 941"/>
                  <a:gd name="T114" fmla="*/ 48 w 725"/>
                  <a:gd name="T115" fmla="*/ 209 h 941"/>
                  <a:gd name="T116" fmla="*/ 16 w 725"/>
                  <a:gd name="T117" fmla="*/ 153 h 941"/>
                  <a:gd name="T118" fmla="*/ 31 w 725"/>
                  <a:gd name="T119" fmla="*/ 53 h 941"/>
                  <a:gd name="T120" fmla="*/ 67 w 725"/>
                  <a:gd name="T121" fmla="*/ 25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25" h="941">
                    <a:moveTo>
                      <a:pt x="263" y="380"/>
                    </a:moveTo>
                    <a:lnTo>
                      <a:pt x="263" y="385"/>
                    </a:lnTo>
                    <a:lnTo>
                      <a:pt x="261" y="386"/>
                    </a:lnTo>
                    <a:lnTo>
                      <a:pt x="257" y="386"/>
                    </a:lnTo>
                    <a:lnTo>
                      <a:pt x="253" y="383"/>
                    </a:lnTo>
                    <a:lnTo>
                      <a:pt x="248" y="386"/>
                    </a:lnTo>
                    <a:lnTo>
                      <a:pt x="250" y="387"/>
                    </a:lnTo>
                    <a:lnTo>
                      <a:pt x="254" y="390"/>
                    </a:lnTo>
                    <a:lnTo>
                      <a:pt x="257" y="390"/>
                    </a:lnTo>
                    <a:lnTo>
                      <a:pt x="257" y="396"/>
                    </a:lnTo>
                    <a:lnTo>
                      <a:pt x="254" y="399"/>
                    </a:lnTo>
                    <a:lnTo>
                      <a:pt x="257" y="399"/>
                    </a:lnTo>
                    <a:lnTo>
                      <a:pt x="257" y="400"/>
                    </a:lnTo>
                    <a:lnTo>
                      <a:pt x="254" y="402"/>
                    </a:lnTo>
                    <a:lnTo>
                      <a:pt x="254" y="403"/>
                    </a:lnTo>
                    <a:lnTo>
                      <a:pt x="253" y="400"/>
                    </a:lnTo>
                    <a:lnTo>
                      <a:pt x="253" y="392"/>
                    </a:lnTo>
                    <a:lnTo>
                      <a:pt x="250" y="392"/>
                    </a:lnTo>
                    <a:lnTo>
                      <a:pt x="250" y="402"/>
                    </a:lnTo>
                    <a:lnTo>
                      <a:pt x="248" y="402"/>
                    </a:lnTo>
                    <a:lnTo>
                      <a:pt x="248" y="405"/>
                    </a:lnTo>
                    <a:lnTo>
                      <a:pt x="245" y="406"/>
                    </a:lnTo>
                    <a:lnTo>
                      <a:pt x="241" y="409"/>
                    </a:lnTo>
                    <a:lnTo>
                      <a:pt x="240" y="411"/>
                    </a:lnTo>
                    <a:lnTo>
                      <a:pt x="240" y="414"/>
                    </a:lnTo>
                    <a:lnTo>
                      <a:pt x="237" y="416"/>
                    </a:lnTo>
                    <a:lnTo>
                      <a:pt x="237" y="421"/>
                    </a:lnTo>
                    <a:lnTo>
                      <a:pt x="235" y="425"/>
                    </a:lnTo>
                    <a:lnTo>
                      <a:pt x="235" y="432"/>
                    </a:lnTo>
                    <a:lnTo>
                      <a:pt x="232" y="438"/>
                    </a:lnTo>
                    <a:lnTo>
                      <a:pt x="232" y="440"/>
                    </a:lnTo>
                    <a:lnTo>
                      <a:pt x="231" y="443"/>
                    </a:lnTo>
                    <a:lnTo>
                      <a:pt x="231" y="444"/>
                    </a:lnTo>
                    <a:lnTo>
                      <a:pt x="232" y="447"/>
                    </a:lnTo>
                    <a:lnTo>
                      <a:pt x="232" y="448"/>
                    </a:lnTo>
                    <a:lnTo>
                      <a:pt x="235" y="448"/>
                    </a:lnTo>
                    <a:lnTo>
                      <a:pt x="237" y="450"/>
                    </a:lnTo>
                    <a:lnTo>
                      <a:pt x="237" y="447"/>
                    </a:lnTo>
                    <a:lnTo>
                      <a:pt x="241" y="447"/>
                    </a:lnTo>
                    <a:lnTo>
                      <a:pt x="245" y="445"/>
                    </a:lnTo>
                    <a:lnTo>
                      <a:pt x="245" y="443"/>
                    </a:lnTo>
                    <a:lnTo>
                      <a:pt x="247" y="441"/>
                    </a:lnTo>
                    <a:lnTo>
                      <a:pt x="250" y="443"/>
                    </a:lnTo>
                    <a:lnTo>
                      <a:pt x="251" y="441"/>
                    </a:lnTo>
                    <a:lnTo>
                      <a:pt x="256" y="435"/>
                    </a:lnTo>
                    <a:lnTo>
                      <a:pt x="258" y="435"/>
                    </a:lnTo>
                    <a:lnTo>
                      <a:pt x="258" y="441"/>
                    </a:lnTo>
                    <a:lnTo>
                      <a:pt x="260" y="441"/>
                    </a:lnTo>
                    <a:lnTo>
                      <a:pt x="263" y="444"/>
                    </a:lnTo>
                    <a:lnTo>
                      <a:pt x="263" y="448"/>
                    </a:lnTo>
                    <a:lnTo>
                      <a:pt x="269" y="450"/>
                    </a:lnTo>
                    <a:lnTo>
                      <a:pt x="273" y="454"/>
                    </a:lnTo>
                    <a:lnTo>
                      <a:pt x="274" y="460"/>
                    </a:lnTo>
                    <a:lnTo>
                      <a:pt x="276" y="461"/>
                    </a:lnTo>
                    <a:lnTo>
                      <a:pt x="279" y="467"/>
                    </a:lnTo>
                    <a:lnTo>
                      <a:pt x="279" y="470"/>
                    </a:lnTo>
                    <a:lnTo>
                      <a:pt x="277" y="472"/>
                    </a:lnTo>
                    <a:lnTo>
                      <a:pt x="279" y="474"/>
                    </a:lnTo>
                    <a:lnTo>
                      <a:pt x="277" y="476"/>
                    </a:lnTo>
                    <a:lnTo>
                      <a:pt x="277" y="480"/>
                    </a:lnTo>
                    <a:lnTo>
                      <a:pt x="282" y="480"/>
                    </a:lnTo>
                    <a:lnTo>
                      <a:pt x="287" y="476"/>
                    </a:lnTo>
                    <a:lnTo>
                      <a:pt x="289" y="476"/>
                    </a:lnTo>
                    <a:lnTo>
                      <a:pt x="292" y="480"/>
                    </a:lnTo>
                    <a:lnTo>
                      <a:pt x="293" y="482"/>
                    </a:lnTo>
                    <a:lnTo>
                      <a:pt x="293" y="487"/>
                    </a:lnTo>
                    <a:lnTo>
                      <a:pt x="296" y="487"/>
                    </a:lnTo>
                    <a:lnTo>
                      <a:pt x="296" y="489"/>
                    </a:lnTo>
                    <a:lnTo>
                      <a:pt x="298" y="492"/>
                    </a:lnTo>
                    <a:lnTo>
                      <a:pt x="305" y="492"/>
                    </a:lnTo>
                    <a:lnTo>
                      <a:pt x="305" y="496"/>
                    </a:lnTo>
                    <a:lnTo>
                      <a:pt x="308" y="502"/>
                    </a:lnTo>
                    <a:lnTo>
                      <a:pt x="308" y="516"/>
                    </a:lnTo>
                    <a:lnTo>
                      <a:pt x="315" y="518"/>
                    </a:lnTo>
                    <a:lnTo>
                      <a:pt x="318" y="518"/>
                    </a:lnTo>
                    <a:lnTo>
                      <a:pt x="316" y="524"/>
                    </a:lnTo>
                    <a:lnTo>
                      <a:pt x="316" y="530"/>
                    </a:lnTo>
                    <a:lnTo>
                      <a:pt x="319" y="532"/>
                    </a:lnTo>
                    <a:lnTo>
                      <a:pt x="327" y="532"/>
                    </a:lnTo>
                    <a:lnTo>
                      <a:pt x="329" y="531"/>
                    </a:lnTo>
                    <a:lnTo>
                      <a:pt x="327" y="530"/>
                    </a:lnTo>
                    <a:lnTo>
                      <a:pt x="327" y="528"/>
                    </a:lnTo>
                    <a:lnTo>
                      <a:pt x="329" y="528"/>
                    </a:lnTo>
                    <a:lnTo>
                      <a:pt x="332" y="527"/>
                    </a:lnTo>
                    <a:lnTo>
                      <a:pt x="329" y="524"/>
                    </a:lnTo>
                    <a:lnTo>
                      <a:pt x="329" y="521"/>
                    </a:lnTo>
                    <a:lnTo>
                      <a:pt x="327" y="515"/>
                    </a:lnTo>
                    <a:lnTo>
                      <a:pt x="327" y="514"/>
                    </a:lnTo>
                    <a:lnTo>
                      <a:pt x="329" y="514"/>
                    </a:lnTo>
                    <a:lnTo>
                      <a:pt x="332" y="515"/>
                    </a:lnTo>
                    <a:lnTo>
                      <a:pt x="334" y="518"/>
                    </a:lnTo>
                    <a:lnTo>
                      <a:pt x="338" y="518"/>
                    </a:lnTo>
                    <a:lnTo>
                      <a:pt x="341" y="516"/>
                    </a:lnTo>
                    <a:lnTo>
                      <a:pt x="341" y="514"/>
                    </a:lnTo>
                    <a:lnTo>
                      <a:pt x="338" y="512"/>
                    </a:lnTo>
                    <a:lnTo>
                      <a:pt x="337" y="509"/>
                    </a:lnTo>
                    <a:lnTo>
                      <a:pt x="334" y="509"/>
                    </a:lnTo>
                    <a:lnTo>
                      <a:pt x="332" y="506"/>
                    </a:lnTo>
                    <a:lnTo>
                      <a:pt x="332" y="505"/>
                    </a:lnTo>
                    <a:lnTo>
                      <a:pt x="329" y="502"/>
                    </a:lnTo>
                    <a:lnTo>
                      <a:pt x="329" y="501"/>
                    </a:lnTo>
                    <a:lnTo>
                      <a:pt x="324" y="492"/>
                    </a:lnTo>
                    <a:lnTo>
                      <a:pt x="324" y="486"/>
                    </a:lnTo>
                    <a:lnTo>
                      <a:pt x="327" y="483"/>
                    </a:lnTo>
                    <a:lnTo>
                      <a:pt x="332" y="483"/>
                    </a:lnTo>
                    <a:lnTo>
                      <a:pt x="334" y="482"/>
                    </a:lnTo>
                    <a:lnTo>
                      <a:pt x="337" y="483"/>
                    </a:lnTo>
                    <a:lnTo>
                      <a:pt x="338" y="486"/>
                    </a:lnTo>
                    <a:lnTo>
                      <a:pt x="345" y="486"/>
                    </a:lnTo>
                    <a:lnTo>
                      <a:pt x="347" y="485"/>
                    </a:lnTo>
                    <a:lnTo>
                      <a:pt x="353" y="480"/>
                    </a:lnTo>
                    <a:lnTo>
                      <a:pt x="358" y="476"/>
                    </a:lnTo>
                    <a:lnTo>
                      <a:pt x="360" y="476"/>
                    </a:lnTo>
                    <a:lnTo>
                      <a:pt x="364" y="474"/>
                    </a:lnTo>
                    <a:lnTo>
                      <a:pt x="367" y="473"/>
                    </a:lnTo>
                    <a:lnTo>
                      <a:pt x="370" y="473"/>
                    </a:lnTo>
                    <a:lnTo>
                      <a:pt x="370" y="470"/>
                    </a:lnTo>
                    <a:lnTo>
                      <a:pt x="367" y="470"/>
                    </a:lnTo>
                    <a:lnTo>
                      <a:pt x="367" y="466"/>
                    </a:lnTo>
                    <a:lnTo>
                      <a:pt x="374" y="466"/>
                    </a:lnTo>
                    <a:lnTo>
                      <a:pt x="377" y="464"/>
                    </a:lnTo>
                    <a:lnTo>
                      <a:pt x="374" y="461"/>
                    </a:lnTo>
                    <a:lnTo>
                      <a:pt x="374" y="454"/>
                    </a:lnTo>
                    <a:lnTo>
                      <a:pt x="373" y="451"/>
                    </a:lnTo>
                    <a:lnTo>
                      <a:pt x="367" y="448"/>
                    </a:lnTo>
                    <a:lnTo>
                      <a:pt x="363" y="447"/>
                    </a:lnTo>
                    <a:lnTo>
                      <a:pt x="363" y="444"/>
                    </a:lnTo>
                    <a:lnTo>
                      <a:pt x="360" y="443"/>
                    </a:lnTo>
                    <a:lnTo>
                      <a:pt x="363" y="440"/>
                    </a:lnTo>
                    <a:lnTo>
                      <a:pt x="363" y="434"/>
                    </a:lnTo>
                    <a:lnTo>
                      <a:pt x="364" y="432"/>
                    </a:lnTo>
                    <a:lnTo>
                      <a:pt x="367" y="429"/>
                    </a:lnTo>
                    <a:lnTo>
                      <a:pt x="360" y="429"/>
                    </a:lnTo>
                    <a:lnTo>
                      <a:pt x="358" y="428"/>
                    </a:lnTo>
                    <a:lnTo>
                      <a:pt x="358" y="425"/>
                    </a:lnTo>
                    <a:lnTo>
                      <a:pt x="360" y="424"/>
                    </a:lnTo>
                    <a:lnTo>
                      <a:pt x="367" y="419"/>
                    </a:lnTo>
                    <a:lnTo>
                      <a:pt x="373" y="416"/>
                    </a:lnTo>
                    <a:lnTo>
                      <a:pt x="374" y="414"/>
                    </a:lnTo>
                    <a:lnTo>
                      <a:pt x="374" y="409"/>
                    </a:lnTo>
                    <a:lnTo>
                      <a:pt x="377" y="406"/>
                    </a:lnTo>
                    <a:lnTo>
                      <a:pt x="377" y="402"/>
                    </a:lnTo>
                    <a:lnTo>
                      <a:pt x="374" y="400"/>
                    </a:lnTo>
                    <a:lnTo>
                      <a:pt x="374" y="396"/>
                    </a:lnTo>
                    <a:lnTo>
                      <a:pt x="373" y="396"/>
                    </a:lnTo>
                    <a:lnTo>
                      <a:pt x="370" y="392"/>
                    </a:lnTo>
                    <a:lnTo>
                      <a:pt x="364" y="392"/>
                    </a:lnTo>
                    <a:lnTo>
                      <a:pt x="363" y="389"/>
                    </a:lnTo>
                    <a:lnTo>
                      <a:pt x="358" y="392"/>
                    </a:lnTo>
                    <a:lnTo>
                      <a:pt x="354" y="393"/>
                    </a:lnTo>
                    <a:lnTo>
                      <a:pt x="351" y="393"/>
                    </a:lnTo>
                    <a:lnTo>
                      <a:pt x="351" y="403"/>
                    </a:lnTo>
                    <a:lnTo>
                      <a:pt x="350" y="403"/>
                    </a:lnTo>
                    <a:lnTo>
                      <a:pt x="345" y="402"/>
                    </a:lnTo>
                    <a:lnTo>
                      <a:pt x="344" y="402"/>
                    </a:lnTo>
                    <a:lnTo>
                      <a:pt x="341" y="406"/>
                    </a:lnTo>
                    <a:lnTo>
                      <a:pt x="338" y="408"/>
                    </a:lnTo>
                    <a:lnTo>
                      <a:pt x="319" y="408"/>
                    </a:lnTo>
                    <a:lnTo>
                      <a:pt x="314" y="406"/>
                    </a:lnTo>
                    <a:lnTo>
                      <a:pt x="314" y="418"/>
                    </a:lnTo>
                    <a:lnTo>
                      <a:pt x="311" y="416"/>
                    </a:lnTo>
                    <a:lnTo>
                      <a:pt x="305" y="416"/>
                    </a:lnTo>
                    <a:lnTo>
                      <a:pt x="305" y="409"/>
                    </a:lnTo>
                    <a:lnTo>
                      <a:pt x="303" y="405"/>
                    </a:lnTo>
                    <a:lnTo>
                      <a:pt x="300" y="405"/>
                    </a:lnTo>
                    <a:lnTo>
                      <a:pt x="299" y="402"/>
                    </a:lnTo>
                    <a:lnTo>
                      <a:pt x="299" y="400"/>
                    </a:lnTo>
                    <a:lnTo>
                      <a:pt x="296" y="392"/>
                    </a:lnTo>
                    <a:lnTo>
                      <a:pt x="292" y="392"/>
                    </a:lnTo>
                    <a:lnTo>
                      <a:pt x="292" y="387"/>
                    </a:lnTo>
                    <a:lnTo>
                      <a:pt x="290" y="387"/>
                    </a:lnTo>
                    <a:lnTo>
                      <a:pt x="290" y="383"/>
                    </a:lnTo>
                    <a:lnTo>
                      <a:pt x="280" y="383"/>
                    </a:lnTo>
                    <a:lnTo>
                      <a:pt x="276" y="382"/>
                    </a:lnTo>
                    <a:lnTo>
                      <a:pt x="271" y="382"/>
                    </a:lnTo>
                    <a:lnTo>
                      <a:pt x="269" y="380"/>
                    </a:lnTo>
                    <a:lnTo>
                      <a:pt x="263" y="380"/>
                    </a:lnTo>
                    <a:close/>
                    <a:moveTo>
                      <a:pt x="115" y="0"/>
                    </a:moveTo>
                    <a:lnTo>
                      <a:pt x="118" y="0"/>
                    </a:lnTo>
                    <a:lnTo>
                      <a:pt x="118" y="3"/>
                    </a:lnTo>
                    <a:lnTo>
                      <a:pt x="121" y="5"/>
                    </a:lnTo>
                    <a:lnTo>
                      <a:pt x="122" y="12"/>
                    </a:lnTo>
                    <a:lnTo>
                      <a:pt x="124" y="13"/>
                    </a:lnTo>
                    <a:lnTo>
                      <a:pt x="124" y="16"/>
                    </a:lnTo>
                    <a:lnTo>
                      <a:pt x="122" y="18"/>
                    </a:lnTo>
                    <a:lnTo>
                      <a:pt x="122" y="22"/>
                    </a:lnTo>
                    <a:lnTo>
                      <a:pt x="124" y="26"/>
                    </a:lnTo>
                    <a:lnTo>
                      <a:pt x="127" y="28"/>
                    </a:lnTo>
                    <a:lnTo>
                      <a:pt x="128" y="32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5" y="32"/>
                    </a:lnTo>
                    <a:lnTo>
                      <a:pt x="132" y="28"/>
                    </a:lnTo>
                    <a:lnTo>
                      <a:pt x="137" y="28"/>
                    </a:lnTo>
                    <a:lnTo>
                      <a:pt x="137" y="31"/>
                    </a:lnTo>
                    <a:lnTo>
                      <a:pt x="145" y="31"/>
                    </a:lnTo>
                    <a:lnTo>
                      <a:pt x="147" y="34"/>
                    </a:lnTo>
                    <a:lnTo>
                      <a:pt x="154" y="34"/>
                    </a:lnTo>
                    <a:lnTo>
                      <a:pt x="156" y="32"/>
                    </a:lnTo>
                    <a:lnTo>
                      <a:pt x="156" y="22"/>
                    </a:lnTo>
                    <a:lnTo>
                      <a:pt x="157" y="21"/>
                    </a:lnTo>
                    <a:lnTo>
                      <a:pt x="164" y="21"/>
                    </a:lnTo>
                    <a:lnTo>
                      <a:pt x="169" y="18"/>
                    </a:lnTo>
                    <a:lnTo>
                      <a:pt x="171" y="22"/>
                    </a:lnTo>
                    <a:lnTo>
                      <a:pt x="173" y="22"/>
                    </a:lnTo>
                    <a:lnTo>
                      <a:pt x="174" y="24"/>
                    </a:lnTo>
                    <a:lnTo>
                      <a:pt x="179" y="22"/>
                    </a:lnTo>
                    <a:lnTo>
                      <a:pt x="185" y="22"/>
                    </a:lnTo>
                    <a:lnTo>
                      <a:pt x="186" y="16"/>
                    </a:lnTo>
                    <a:lnTo>
                      <a:pt x="189" y="12"/>
                    </a:lnTo>
                    <a:lnTo>
                      <a:pt x="190" y="8"/>
                    </a:lnTo>
                    <a:lnTo>
                      <a:pt x="192" y="8"/>
                    </a:lnTo>
                    <a:lnTo>
                      <a:pt x="193" y="9"/>
                    </a:lnTo>
                    <a:lnTo>
                      <a:pt x="195" y="9"/>
                    </a:lnTo>
                    <a:lnTo>
                      <a:pt x="195" y="11"/>
                    </a:lnTo>
                    <a:lnTo>
                      <a:pt x="198" y="11"/>
                    </a:lnTo>
                    <a:lnTo>
                      <a:pt x="208" y="13"/>
                    </a:lnTo>
                    <a:lnTo>
                      <a:pt x="212" y="13"/>
                    </a:lnTo>
                    <a:lnTo>
                      <a:pt x="215" y="15"/>
                    </a:lnTo>
                    <a:lnTo>
                      <a:pt x="216" y="13"/>
                    </a:lnTo>
                    <a:lnTo>
                      <a:pt x="218" y="9"/>
                    </a:lnTo>
                    <a:lnTo>
                      <a:pt x="218" y="8"/>
                    </a:lnTo>
                    <a:lnTo>
                      <a:pt x="219" y="8"/>
                    </a:lnTo>
                    <a:lnTo>
                      <a:pt x="219" y="9"/>
                    </a:lnTo>
                    <a:lnTo>
                      <a:pt x="221" y="9"/>
                    </a:lnTo>
                    <a:lnTo>
                      <a:pt x="227" y="13"/>
                    </a:lnTo>
                    <a:lnTo>
                      <a:pt x="229" y="13"/>
                    </a:lnTo>
                    <a:lnTo>
                      <a:pt x="229" y="8"/>
                    </a:lnTo>
                    <a:lnTo>
                      <a:pt x="231" y="8"/>
                    </a:lnTo>
                    <a:lnTo>
                      <a:pt x="231" y="9"/>
                    </a:lnTo>
                    <a:lnTo>
                      <a:pt x="234" y="12"/>
                    </a:lnTo>
                    <a:lnTo>
                      <a:pt x="235" y="13"/>
                    </a:lnTo>
                    <a:lnTo>
                      <a:pt x="238" y="15"/>
                    </a:lnTo>
                    <a:lnTo>
                      <a:pt x="240" y="16"/>
                    </a:lnTo>
                    <a:lnTo>
                      <a:pt x="242" y="16"/>
                    </a:lnTo>
                    <a:lnTo>
                      <a:pt x="248" y="21"/>
                    </a:lnTo>
                    <a:lnTo>
                      <a:pt x="251" y="24"/>
                    </a:lnTo>
                    <a:lnTo>
                      <a:pt x="256" y="28"/>
                    </a:lnTo>
                    <a:lnTo>
                      <a:pt x="257" y="31"/>
                    </a:lnTo>
                    <a:lnTo>
                      <a:pt x="260" y="31"/>
                    </a:lnTo>
                    <a:lnTo>
                      <a:pt x="261" y="32"/>
                    </a:lnTo>
                    <a:lnTo>
                      <a:pt x="266" y="41"/>
                    </a:lnTo>
                    <a:lnTo>
                      <a:pt x="267" y="44"/>
                    </a:lnTo>
                    <a:lnTo>
                      <a:pt x="271" y="45"/>
                    </a:lnTo>
                    <a:lnTo>
                      <a:pt x="271" y="53"/>
                    </a:lnTo>
                    <a:lnTo>
                      <a:pt x="274" y="57"/>
                    </a:lnTo>
                    <a:lnTo>
                      <a:pt x="274" y="67"/>
                    </a:lnTo>
                    <a:lnTo>
                      <a:pt x="269" y="69"/>
                    </a:lnTo>
                    <a:lnTo>
                      <a:pt x="266" y="70"/>
                    </a:lnTo>
                    <a:lnTo>
                      <a:pt x="269" y="73"/>
                    </a:lnTo>
                    <a:lnTo>
                      <a:pt x="270" y="77"/>
                    </a:lnTo>
                    <a:lnTo>
                      <a:pt x="274" y="79"/>
                    </a:lnTo>
                    <a:lnTo>
                      <a:pt x="279" y="87"/>
                    </a:lnTo>
                    <a:lnTo>
                      <a:pt x="280" y="89"/>
                    </a:lnTo>
                    <a:lnTo>
                      <a:pt x="282" y="90"/>
                    </a:lnTo>
                    <a:lnTo>
                      <a:pt x="283" y="92"/>
                    </a:lnTo>
                    <a:lnTo>
                      <a:pt x="285" y="92"/>
                    </a:lnTo>
                    <a:lnTo>
                      <a:pt x="289" y="95"/>
                    </a:lnTo>
                    <a:lnTo>
                      <a:pt x="290" y="92"/>
                    </a:lnTo>
                    <a:lnTo>
                      <a:pt x="295" y="90"/>
                    </a:lnTo>
                    <a:lnTo>
                      <a:pt x="298" y="90"/>
                    </a:lnTo>
                    <a:lnTo>
                      <a:pt x="298" y="92"/>
                    </a:lnTo>
                    <a:lnTo>
                      <a:pt x="299" y="92"/>
                    </a:lnTo>
                    <a:lnTo>
                      <a:pt x="299" y="99"/>
                    </a:lnTo>
                    <a:lnTo>
                      <a:pt x="296" y="100"/>
                    </a:lnTo>
                    <a:lnTo>
                      <a:pt x="296" y="105"/>
                    </a:lnTo>
                    <a:lnTo>
                      <a:pt x="298" y="108"/>
                    </a:lnTo>
                    <a:lnTo>
                      <a:pt x="302" y="108"/>
                    </a:lnTo>
                    <a:lnTo>
                      <a:pt x="305" y="105"/>
                    </a:lnTo>
                    <a:lnTo>
                      <a:pt x="308" y="105"/>
                    </a:lnTo>
                    <a:lnTo>
                      <a:pt x="314" y="112"/>
                    </a:lnTo>
                    <a:lnTo>
                      <a:pt x="316" y="112"/>
                    </a:lnTo>
                    <a:lnTo>
                      <a:pt x="316" y="115"/>
                    </a:lnTo>
                    <a:lnTo>
                      <a:pt x="318" y="116"/>
                    </a:lnTo>
                    <a:lnTo>
                      <a:pt x="318" y="121"/>
                    </a:lnTo>
                    <a:lnTo>
                      <a:pt x="316" y="125"/>
                    </a:lnTo>
                    <a:lnTo>
                      <a:pt x="314" y="125"/>
                    </a:lnTo>
                    <a:lnTo>
                      <a:pt x="314" y="121"/>
                    </a:lnTo>
                    <a:lnTo>
                      <a:pt x="312" y="121"/>
                    </a:lnTo>
                    <a:lnTo>
                      <a:pt x="309" y="125"/>
                    </a:lnTo>
                    <a:lnTo>
                      <a:pt x="309" y="129"/>
                    </a:lnTo>
                    <a:lnTo>
                      <a:pt x="312" y="131"/>
                    </a:lnTo>
                    <a:lnTo>
                      <a:pt x="314" y="134"/>
                    </a:lnTo>
                    <a:lnTo>
                      <a:pt x="312" y="135"/>
                    </a:lnTo>
                    <a:lnTo>
                      <a:pt x="312" y="140"/>
                    </a:lnTo>
                    <a:lnTo>
                      <a:pt x="316" y="142"/>
                    </a:lnTo>
                    <a:lnTo>
                      <a:pt x="316" y="147"/>
                    </a:lnTo>
                    <a:lnTo>
                      <a:pt x="314" y="147"/>
                    </a:lnTo>
                    <a:lnTo>
                      <a:pt x="314" y="148"/>
                    </a:lnTo>
                    <a:lnTo>
                      <a:pt x="312" y="148"/>
                    </a:lnTo>
                    <a:lnTo>
                      <a:pt x="308" y="145"/>
                    </a:lnTo>
                    <a:lnTo>
                      <a:pt x="303" y="148"/>
                    </a:lnTo>
                    <a:lnTo>
                      <a:pt x="302" y="148"/>
                    </a:lnTo>
                    <a:lnTo>
                      <a:pt x="299" y="150"/>
                    </a:lnTo>
                    <a:lnTo>
                      <a:pt x="299" y="157"/>
                    </a:lnTo>
                    <a:lnTo>
                      <a:pt x="302" y="161"/>
                    </a:lnTo>
                    <a:lnTo>
                      <a:pt x="303" y="167"/>
                    </a:lnTo>
                    <a:lnTo>
                      <a:pt x="309" y="171"/>
                    </a:lnTo>
                    <a:lnTo>
                      <a:pt x="309" y="176"/>
                    </a:lnTo>
                    <a:lnTo>
                      <a:pt x="308" y="176"/>
                    </a:lnTo>
                    <a:lnTo>
                      <a:pt x="303" y="177"/>
                    </a:lnTo>
                    <a:lnTo>
                      <a:pt x="302" y="177"/>
                    </a:lnTo>
                    <a:lnTo>
                      <a:pt x="302" y="184"/>
                    </a:lnTo>
                    <a:lnTo>
                      <a:pt x="303" y="189"/>
                    </a:lnTo>
                    <a:lnTo>
                      <a:pt x="303" y="193"/>
                    </a:lnTo>
                    <a:lnTo>
                      <a:pt x="302" y="195"/>
                    </a:lnTo>
                    <a:lnTo>
                      <a:pt x="302" y="199"/>
                    </a:lnTo>
                    <a:lnTo>
                      <a:pt x="303" y="203"/>
                    </a:lnTo>
                    <a:lnTo>
                      <a:pt x="303" y="208"/>
                    </a:lnTo>
                    <a:lnTo>
                      <a:pt x="305" y="209"/>
                    </a:lnTo>
                    <a:lnTo>
                      <a:pt x="315" y="209"/>
                    </a:lnTo>
                    <a:lnTo>
                      <a:pt x="319" y="211"/>
                    </a:lnTo>
                    <a:lnTo>
                      <a:pt x="325" y="211"/>
                    </a:lnTo>
                    <a:lnTo>
                      <a:pt x="325" y="212"/>
                    </a:lnTo>
                    <a:lnTo>
                      <a:pt x="331" y="215"/>
                    </a:lnTo>
                    <a:lnTo>
                      <a:pt x="331" y="216"/>
                    </a:lnTo>
                    <a:lnTo>
                      <a:pt x="335" y="216"/>
                    </a:lnTo>
                    <a:lnTo>
                      <a:pt x="335" y="219"/>
                    </a:lnTo>
                    <a:lnTo>
                      <a:pt x="337" y="219"/>
                    </a:lnTo>
                    <a:lnTo>
                      <a:pt x="340" y="222"/>
                    </a:lnTo>
                    <a:lnTo>
                      <a:pt x="340" y="237"/>
                    </a:lnTo>
                    <a:lnTo>
                      <a:pt x="341" y="241"/>
                    </a:lnTo>
                    <a:lnTo>
                      <a:pt x="344" y="242"/>
                    </a:lnTo>
                    <a:lnTo>
                      <a:pt x="344" y="251"/>
                    </a:lnTo>
                    <a:lnTo>
                      <a:pt x="345" y="253"/>
                    </a:lnTo>
                    <a:lnTo>
                      <a:pt x="350" y="257"/>
                    </a:lnTo>
                    <a:lnTo>
                      <a:pt x="350" y="260"/>
                    </a:lnTo>
                    <a:lnTo>
                      <a:pt x="354" y="263"/>
                    </a:lnTo>
                    <a:lnTo>
                      <a:pt x="356" y="264"/>
                    </a:lnTo>
                    <a:lnTo>
                      <a:pt x="363" y="267"/>
                    </a:lnTo>
                    <a:lnTo>
                      <a:pt x="364" y="273"/>
                    </a:lnTo>
                    <a:lnTo>
                      <a:pt x="367" y="274"/>
                    </a:lnTo>
                    <a:lnTo>
                      <a:pt x="370" y="274"/>
                    </a:lnTo>
                    <a:lnTo>
                      <a:pt x="370" y="289"/>
                    </a:lnTo>
                    <a:lnTo>
                      <a:pt x="367" y="289"/>
                    </a:lnTo>
                    <a:lnTo>
                      <a:pt x="364" y="287"/>
                    </a:lnTo>
                    <a:lnTo>
                      <a:pt x="363" y="292"/>
                    </a:lnTo>
                    <a:lnTo>
                      <a:pt x="363" y="302"/>
                    </a:lnTo>
                    <a:lnTo>
                      <a:pt x="364" y="305"/>
                    </a:lnTo>
                    <a:lnTo>
                      <a:pt x="367" y="308"/>
                    </a:lnTo>
                    <a:lnTo>
                      <a:pt x="373" y="308"/>
                    </a:lnTo>
                    <a:lnTo>
                      <a:pt x="373" y="309"/>
                    </a:lnTo>
                    <a:lnTo>
                      <a:pt x="374" y="314"/>
                    </a:lnTo>
                    <a:lnTo>
                      <a:pt x="377" y="315"/>
                    </a:lnTo>
                    <a:lnTo>
                      <a:pt x="379" y="315"/>
                    </a:lnTo>
                    <a:lnTo>
                      <a:pt x="383" y="314"/>
                    </a:lnTo>
                    <a:lnTo>
                      <a:pt x="389" y="312"/>
                    </a:lnTo>
                    <a:lnTo>
                      <a:pt x="389" y="308"/>
                    </a:lnTo>
                    <a:lnTo>
                      <a:pt x="392" y="312"/>
                    </a:lnTo>
                    <a:lnTo>
                      <a:pt x="392" y="314"/>
                    </a:lnTo>
                    <a:lnTo>
                      <a:pt x="389" y="318"/>
                    </a:lnTo>
                    <a:lnTo>
                      <a:pt x="389" y="321"/>
                    </a:lnTo>
                    <a:lnTo>
                      <a:pt x="392" y="322"/>
                    </a:lnTo>
                    <a:lnTo>
                      <a:pt x="395" y="322"/>
                    </a:lnTo>
                    <a:lnTo>
                      <a:pt x="396" y="321"/>
                    </a:lnTo>
                    <a:lnTo>
                      <a:pt x="399" y="321"/>
                    </a:lnTo>
                    <a:lnTo>
                      <a:pt x="399" y="318"/>
                    </a:lnTo>
                    <a:lnTo>
                      <a:pt x="405" y="318"/>
                    </a:lnTo>
                    <a:lnTo>
                      <a:pt x="408" y="319"/>
                    </a:lnTo>
                    <a:lnTo>
                      <a:pt x="414" y="321"/>
                    </a:lnTo>
                    <a:lnTo>
                      <a:pt x="418" y="321"/>
                    </a:lnTo>
                    <a:lnTo>
                      <a:pt x="418" y="319"/>
                    </a:lnTo>
                    <a:lnTo>
                      <a:pt x="441" y="319"/>
                    </a:lnTo>
                    <a:lnTo>
                      <a:pt x="444" y="318"/>
                    </a:lnTo>
                    <a:lnTo>
                      <a:pt x="445" y="315"/>
                    </a:lnTo>
                    <a:lnTo>
                      <a:pt x="454" y="315"/>
                    </a:lnTo>
                    <a:lnTo>
                      <a:pt x="460" y="316"/>
                    </a:lnTo>
                    <a:lnTo>
                      <a:pt x="460" y="318"/>
                    </a:lnTo>
                    <a:lnTo>
                      <a:pt x="463" y="325"/>
                    </a:lnTo>
                    <a:lnTo>
                      <a:pt x="464" y="329"/>
                    </a:lnTo>
                    <a:lnTo>
                      <a:pt x="467" y="331"/>
                    </a:lnTo>
                    <a:lnTo>
                      <a:pt x="469" y="335"/>
                    </a:lnTo>
                    <a:lnTo>
                      <a:pt x="469" y="337"/>
                    </a:lnTo>
                    <a:lnTo>
                      <a:pt x="476" y="338"/>
                    </a:lnTo>
                    <a:lnTo>
                      <a:pt x="477" y="340"/>
                    </a:lnTo>
                    <a:lnTo>
                      <a:pt x="477" y="343"/>
                    </a:lnTo>
                    <a:lnTo>
                      <a:pt x="480" y="347"/>
                    </a:lnTo>
                    <a:lnTo>
                      <a:pt x="480" y="348"/>
                    </a:lnTo>
                    <a:lnTo>
                      <a:pt x="482" y="348"/>
                    </a:lnTo>
                    <a:lnTo>
                      <a:pt x="485" y="351"/>
                    </a:lnTo>
                    <a:lnTo>
                      <a:pt x="485" y="357"/>
                    </a:lnTo>
                    <a:lnTo>
                      <a:pt x="482" y="358"/>
                    </a:lnTo>
                    <a:lnTo>
                      <a:pt x="480" y="366"/>
                    </a:lnTo>
                    <a:lnTo>
                      <a:pt x="480" y="376"/>
                    </a:lnTo>
                    <a:lnTo>
                      <a:pt x="485" y="380"/>
                    </a:lnTo>
                    <a:lnTo>
                      <a:pt x="485" y="382"/>
                    </a:lnTo>
                    <a:lnTo>
                      <a:pt x="486" y="385"/>
                    </a:lnTo>
                    <a:lnTo>
                      <a:pt x="485" y="385"/>
                    </a:lnTo>
                    <a:lnTo>
                      <a:pt x="482" y="386"/>
                    </a:lnTo>
                    <a:lnTo>
                      <a:pt x="480" y="386"/>
                    </a:lnTo>
                    <a:lnTo>
                      <a:pt x="477" y="385"/>
                    </a:lnTo>
                    <a:lnTo>
                      <a:pt x="472" y="385"/>
                    </a:lnTo>
                    <a:lnTo>
                      <a:pt x="472" y="386"/>
                    </a:lnTo>
                    <a:lnTo>
                      <a:pt x="469" y="386"/>
                    </a:lnTo>
                    <a:lnTo>
                      <a:pt x="469" y="389"/>
                    </a:lnTo>
                    <a:lnTo>
                      <a:pt x="472" y="390"/>
                    </a:lnTo>
                    <a:lnTo>
                      <a:pt x="476" y="393"/>
                    </a:lnTo>
                    <a:lnTo>
                      <a:pt x="476" y="396"/>
                    </a:lnTo>
                    <a:lnTo>
                      <a:pt x="474" y="399"/>
                    </a:lnTo>
                    <a:lnTo>
                      <a:pt x="480" y="399"/>
                    </a:lnTo>
                    <a:lnTo>
                      <a:pt x="482" y="400"/>
                    </a:lnTo>
                    <a:lnTo>
                      <a:pt x="485" y="403"/>
                    </a:lnTo>
                    <a:lnTo>
                      <a:pt x="486" y="402"/>
                    </a:lnTo>
                    <a:lnTo>
                      <a:pt x="490" y="402"/>
                    </a:lnTo>
                    <a:lnTo>
                      <a:pt x="493" y="406"/>
                    </a:lnTo>
                    <a:lnTo>
                      <a:pt x="493" y="412"/>
                    </a:lnTo>
                    <a:lnTo>
                      <a:pt x="499" y="416"/>
                    </a:lnTo>
                    <a:lnTo>
                      <a:pt x="505" y="416"/>
                    </a:lnTo>
                    <a:lnTo>
                      <a:pt x="509" y="421"/>
                    </a:lnTo>
                    <a:lnTo>
                      <a:pt x="509" y="428"/>
                    </a:lnTo>
                    <a:lnTo>
                      <a:pt x="514" y="428"/>
                    </a:lnTo>
                    <a:lnTo>
                      <a:pt x="518" y="424"/>
                    </a:lnTo>
                    <a:lnTo>
                      <a:pt x="518" y="419"/>
                    </a:lnTo>
                    <a:lnTo>
                      <a:pt x="521" y="416"/>
                    </a:lnTo>
                    <a:lnTo>
                      <a:pt x="522" y="414"/>
                    </a:lnTo>
                    <a:lnTo>
                      <a:pt x="525" y="414"/>
                    </a:lnTo>
                    <a:lnTo>
                      <a:pt x="527" y="419"/>
                    </a:lnTo>
                    <a:lnTo>
                      <a:pt x="529" y="422"/>
                    </a:lnTo>
                    <a:lnTo>
                      <a:pt x="531" y="422"/>
                    </a:lnTo>
                    <a:lnTo>
                      <a:pt x="534" y="424"/>
                    </a:lnTo>
                    <a:lnTo>
                      <a:pt x="537" y="427"/>
                    </a:lnTo>
                    <a:lnTo>
                      <a:pt x="540" y="428"/>
                    </a:lnTo>
                    <a:lnTo>
                      <a:pt x="540" y="431"/>
                    </a:lnTo>
                    <a:lnTo>
                      <a:pt x="544" y="431"/>
                    </a:lnTo>
                    <a:lnTo>
                      <a:pt x="548" y="427"/>
                    </a:lnTo>
                    <a:lnTo>
                      <a:pt x="548" y="424"/>
                    </a:lnTo>
                    <a:lnTo>
                      <a:pt x="556" y="422"/>
                    </a:lnTo>
                    <a:lnTo>
                      <a:pt x="561" y="421"/>
                    </a:lnTo>
                    <a:lnTo>
                      <a:pt x="563" y="418"/>
                    </a:lnTo>
                    <a:lnTo>
                      <a:pt x="566" y="421"/>
                    </a:lnTo>
                    <a:lnTo>
                      <a:pt x="572" y="422"/>
                    </a:lnTo>
                    <a:lnTo>
                      <a:pt x="574" y="421"/>
                    </a:lnTo>
                    <a:lnTo>
                      <a:pt x="580" y="421"/>
                    </a:lnTo>
                    <a:lnTo>
                      <a:pt x="585" y="424"/>
                    </a:lnTo>
                    <a:lnTo>
                      <a:pt x="586" y="425"/>
                    </a:lnTo>
                    <a:lnTo>
                      <a:pt x="589" y="425"/>
                    </a:lnTo>
                    <a:lnTo>
                      <a:pt x="589" y="424"/>
                    </a:lnTo>
                    <a:lnTo>
                      <a:pt x="593" y="419"/>
                    </a:lnTo>
                    <a:lnTo>
                      <a:pt x="596" y="416"/>
                    </a:lnTo>
                    <a:lnTo>
                      <a:pt x="596" y="411"/>
                    </a:lnTo>
                    <a:lnTo>
                      <a:pt x="598" y="411"/>
                    </a:lnTo>
                    <a:lnTo>
                      <a:pt x="606" y="406"/>
                    </a:lnTo>
                    <a:lnTo>
                      <a:pt x="612" y="406"/>
                    </a:lnTo>
                    <a:lnTo>
                      <a:pt x="621" y="409"/>
                    </a:lnTo>
                    <a:lnTo>
                      <a:pt x="630" y="409"/>
                    </a:lnTo>
                    <a:lnTo>
                      <a:pt x="630" y="390"/>
                    </a:lnTo>
                    <a:lnTo>
                      <a:pt x="637" y="390"/>
                    </a:lnTo>
                    <a:lnTo>
                      <a:pt x="637" y="385"/>
                    </a:lnTo>
                    <a:lnTo>
                      <a:pt x="638" y="385"/>
                    </a:lnTo>
                    <a:lnTo>
                      <a:pt x="643" y="382"/>
                    </a:lnTo>
                    <a:lnTo>
                      <a:pt x="651" y="382"/>
                    </a:lnTo>
                    <a:lnTo>
                      <a:pt x="651" y="385"/>
                    </a:lnTo>
                    <a:lnTo>
                      <a:pt x="654" y="386"/>
                    </a:lnTo>
                    <a:lnTo>
                      <a:pt x="656" y="389"/>
                    </a:lnTo>
                    <a:lnTo>
                      <a:pt x="660" y="393"/>
                    </a:lnTo>
                    <a:lnTo>
                      <a:pt x="666" y="393"/>
                    </a:lnTo>
                    <a:lnTo>
                      <a:pt x="669" y="398"/>
                    </a:lnTo>
                    <a:lnTo>
                      <a:pt x="670" y="399"/>
                    </a:lnTo>
                    <a:lnTo>
                      <a:pt x="670" y="402"/>
                    </a:lnTo>
                    <a:lnTo>
                      <a:pt x="673" y="408"/>
                    </a:lnTo>
                    <a:lnTo>
                      <a:pt x="677" y="416"/>
                    </a:lnTo>
                    <a:lnTo>
                      <a:pt x="679" y="419"/>
                    </a:lnTo>
                    <a:lnTo>
                      <a:pt x="701" y="419"/>
                    </a:lnTo>
                    <a:lnTo>
                      <a:pt x="705" y="421"/>
                    </a:lnTo>
                    <a:lnTo>
                      <a:pt x="699" y="425"/>
                    </a:lnTo>
                    <a:lnTo>
                      <a:pt x="699" y="428"/>
                    </a:lnTo>
                    <a:lnTo>
                      <a:pt x="698" y="429"/>
                    </a:lnTo>
                    <a:lnTo>
                      <a:pt x="701" y="432"/>
                    </a:lnTo>
                    <a:lnTo>
                      <a:pt x="698" y="434"/>
                    </a:lnTo>
                    <a:lnTo>
                      <a:pt x="693" y="440"/>
                    </a:lnTo>
                    <a:lnTo>
                      <a:pt x="689" y="443"/>
                    </a:lnTo>
                    <a:lnTo>
                      <a:pt x="687" y="443"/>
                    </a:lnTo>
                    <a:lnTo>
                      <a:pt x="685" y="438"/>
                    </a:lnTo>
                    <a:lnTo>
                      <a:pt x="683" y="440"/>
                    </a:lnTo>
                    <a:lnTo>
                      <a:pt x="683" y="443"/>
                    </a:lnTo>
                    <a:lnTo>
                      <a:pt x="679" y="443"/>
                    </a:lnTo>
                    <a:lnTo>
                      <a:pt x="679" y="440"/>
                    </a:lnTo>
                    <a:lnTo>
                      <a:pt x="677" y="440"/>
                    </a:lnTo>
                    <a:lnTo>
                      <a:pt x="677" y="443"/>
                    </a:lnTo>
                    <a:lnTo>
                      <a:pt x="679" y="444"/>
                    </a:lnTo>
                    <a:lnTo>
                      <a:pt x="679" y="447"/>
                    </a:lnTo>
                    <a:lnTo>
                      <a:pt x="683" y="448"/>
                    </a:lnTo>
                    <a:lnTo>
                      <a:pt x="685" y="448"/>
                    </a:lnTo>
                    <a:lnTo>
                      <a:pt x="685" y="451"/>
                    </a:lnTo>
                    <a:lnTo>
                      <a:pt x="687" y="448"/>
                    </a:lnTo>
                    <a:lnTo>
                      <a:pt x="689" y="448"/>
                    </a:lnTo>
                    <a:lnTo>
                      <a:pt x="689" y="451"/>
                    </a:lnTo>
                    <a:lnTo>
                      <a:pt x="692" y="451"/>
                    </a:lnTo>
                    <a:lnTo>
                      <a:pt x="692" y="461"/>
                    </a:lnTo>
                    <a:lnTo>
                      <a:pt x="693" y="463"/>
                    </a:lnTo>
                    <a:lnTo>
                      <a:pt x="693" y="470"/>
                    </a:lnTo>
                    <a:lnTo>
                      <a:pt x="696" y="474"/>
                    </a:lnTo>
                    <a:lnTo>
                      <a:pt x="696" y="479"/>
                    </a:lnTo>
                    <a:lnTo>
                      <a:pt x="698" y="479"/>
                    </a:lnTo>
                    <a:lnTo>
                      <a:pt x="702" y="474"/>
                    </a:lnTo>
                    <a:lnTo>
                      <a:pt x="708" y="470"/>
                    </a:lnTo>
                    <a:lnTo>
                      <a:pt x="711" y="473"/>
                    </a:lnTo>
                    <a:lnTo>
                      <a:pt x="711" y="474"/>
                    </a:lnTo>
                    <a:lnTo>
                      <a:pt x="708" y="474"/>
                    </a:lnTo>
                    <a:lnTo>
                      <a:pt x="706" y="479"/>
                    </a:lnTo>
                    <a:lnTo>
                      <a:pt x="706" y="485"/>
                    </a:lnTo>
                    <a:lnTo>
                      <a:pt x="702" y="487"/>
                    </a:lnTo>
                    <a:lnTo>
                      <a:pt x="702" y="489"/>
                    </a:lnTo>
                    <a:lnTo>
                      <a:pt x="708" y="489"/>
                    </a:lnTo>
                    <a:lnTo>
                      <a:pt x="712" y="487"/>
                    </a:lnTo>
                    <a:lnTo>
                      <a:pt x="719" y="487"/>
                    </a:lnTo>
                    <a:lnTo>
                      <a:pt x="719" y="489"/>
                    </a:lnTo>
                    <a:lnTo>
                      <a:pt x="722" y="489"/>
                    </a:lnTo>
                    <a:lnTo>
                      <a:pt x="722" y="487"/>
                    </a:lnTo>
                    <a:lnTo>
                      <a:pt x="725" y="487"/>
                    </a:lnTo>
                    <a:lnTo>
                      <a:pt x="725" y="489"/>
                    </a:lnTo>
                    <a:lnTo>
                      <a:pt x="722" y="492"/>
                    </a:lnTo>
                    <a:lnTo>
                      <a:pt x="722" y="493"/>
                    </a:lnTo>
                    <a:lnTo>
                      <a:pt x="725" y="501"/>
                    </a:lnTo>
                    <a:lnTo>
                      <a:pt x="725" y="502"/>
                    </a:lnTo>
                    <a:lnTo>
                      <a:pt x="721" y="505"/>
                    </a:lnTo>
                    <a:lnTo>
                      <a:pt x="719" y="509"/>
                    </a:lnTo>
                    <a:lnTo>
                      <a:pt x="719" y="518"/>
                    </a:lnTo>
                    <a:lnTo>
                      <a:pt x="715" y="521"/>
                    </a:lnTo>
                    <a:lnTo>
                      <a:pt x="712" y="522"/>
                    </a:lnTo>
                    <a:lnTo>
                      <a:pt x="711" y="525"/>
                    </a:lnTo>
                    <a:lnTo>
                      <a:pt x="708" y="525"/>
                    </a:lnTo>
                    <a:lnTo>
                      <a:pt x="712" y="528"/>
                    </a:lnTo>
                    <a:lnTo>
                      <a:pt x="712" y="530"/>
                    </a:lnTo>
                    <a:lnTo>
                      <a:pt x="708" y="534"/>
                    </a:lnTo>
                    <a:lnTo>
                      <a:pt x="708" y="538"/>
                    </a:lnTo>
                    <a:lnTo>
                      <a:pt x="712" y="544"/>
                    </a:lnTo>
                    <a:lnTo>
                      <a:pt x="715" y="547"/>
                    </a:lnTo>
                    <a:lnTo>
                      <a:pt x="711" y="551"/>
                    </a:lnTo>
                    <a:lnTo>
                      <a:pt x="708" y="553"/>
                    </a:lnTo>
                    <a:lnTo>
                      <a:pt x="706" y="551"/>
                    </a:lnTo>
                    <a:lnTo>
                      <a:pt x="702" y="553"/>
                    </a:lnTo>
                    <a:lnTo>
                      <a:pt x="699" y="554"/>
                    </a:lnTo>
                    <a:lnTo>
                      <a:pt x="699" y="560"/>
                    </a:lnTo>
                    <a:lnTo>
                      <a:pt x="698" y="563"/>
                    </a:lnTo>
                    <a:lnTo>
                      <a:pt x="693" y="557"/>
                    </a:lnTo>
                    <a:lnTo>
                      <a:pt x="689" y="554"/>
                    </a:lnTo>
                    <a:lnTo>
                      <a:pt x="686" y="553"/>
                    </a:lnTo>
                    <a:lnTo>
                      <a:pt x="680" y="553"/>
                    </a:lnTo>
                    <a:lnTo>
                      <a:pt x="679" y="554"/>
                    </a:lnTo>
                    <a:lnTo>
                      <a:pt x="679" y="557"/>
                    </a:lnTo>
                    <a:lnTo>
                      <a:pt x="685" y="557"/>
                    </a:lnTo>
                    <a:lnTo>
                      <a:pt x="685" y="563"/>
                    </a:lnTo>
                    <a:lnTo>
                      <a:pt x="680" y="564"/>
                    </a:lnTo>
                    <a:lnTo>
                      <a:pt x="679" y="567"/>
                    </a:lnTo>
                    <a:lnTo>
                      <a:pt x="679" y="572"/>
                    </a:lnTo>
                    <a:lnTo>
                      <a:pt x="676" y="572"/>
                    </a:lnTo>
                    <a:lnTo>
                      <a:pt x="676" y="573"/>
                    </a:lnTo>
                    <a:lnTo>
                      <a:pt x="674" y="572"/>
                    </a:lnTo>
                    <a:lnTo>
                      <a:pt x="669" y="572"/>
                    </a:lnTo>
                    <a:lnTo>
                      <a:pt x="667" y="573"/>
                    </a:lnTo>
                    <a:lnTo>
                      <a:pt x="667" y="576"/>
                    </a:lnTo>
                    <a:lnTo>
                      <a:pt x="669" y="577"/>
                    </a:lnTo>
                    <a:lnTo>
                      <a:pt x="669" y="580"/>
                    </a:lnTo>
                    <a:lnTo>
                      <a:pt x="673" y="580"/>
                    </a:lnTo>
                    <a:lnTo>
                      <a:pt x="676" y="583"/>
                    </a:lnTo>
                    <a:lnTo>
                      <a:pt x="676" y="588"/>
                    </a:lnTo>
                    <a:lnTo>
                      <a:pt x="672" y="590"/>
                    </a:lnTo>
                    <a:lnTo>
                      <a:pt x="667" y="592"/>
                    </a:lnTo>
                    <a:lnTo>
                      <a:pt x="664" y="595"/>
                    </a:lnTo>
                    <a:lnTo>
                      <a:pt x="663" y="599"/>
                    </a:lnTo>
                    <a:lnTo>
                      <a:pt x="663" y="611"/>
                    </a:lnTo>
                    <a:lnTo>
                      <a:pt x="669" y="611"/>
                    </a:lnTo>
                    <a:lnTo>
                      <a:pt x="672" y="609"/>
                    </a:lnTo>
                    <a:lnTo>
                      <a:pt x="673" y="609"/>
                    </a:lnTo>
                    <a:lnTo>
                      <a:pt x="676" y="611"/>
                    </a:lnTo>
                    <a:lnTo>
                      <a:pt x="676" y="618"/>
                    </a:lnTo>
                    <a:lnTo>
                      <a:pt x="672" y="618"/>
                    </a:lnTo>
                    <a:lnTo>
                      <a:pt x="664" y="622"/>
                    </a:lnTo>
                    <a:lnTo>
                      <a:pt x="663" y="622"/>
                    </a:lnTo>
                    <a:lnTo>
                      <a:pt x="659" y="625"/>
                    </a:lnTo>
                    <a:lnTo>
                      <a:pt x="659" y="632"/>
                    </a:lnTo>
                    <a:lnTo>
                      <a:pt x="663" y="638"/>
                    </a:lnTo>
                    <a:lnTo>
                      <a:pt x="664" y="648"/>
                    </a:lnTo>
                    <a:lnTo>
                      <a:pt x="664" y="653"/>
                    </a:lnTo>
                    <a:lnTo>
                      <a:pt x="660" y="656"/>
                    </a:lnTo>
                    <a:lnTo>
                      <a:pt x="659" y="660"/>
                    </a:lnTo>
                    <a:lnTo>
                      <a:pt x="656" y="660"/>
                    </a:lnTo>
                    <a:lnTo>
                      <a:pt x="654" y="657"/>
                    </a:lnTo>
                    <a:lnTo>
                      <a:pt x="651" y="656"/>
                    </a:lnTo>
                    <a:lnTo>
                      <a:pt x="651" y="648"/>
                    </a:lnTo>
                    <a:lnTo>
                      <a:pt x="645" y="648"/>
                    </a:lnTo>
                    <a:lnTo>
                      <a:pt x="643" y="651"/>
                    </a:lnTo>
                    <a:lnTo>
                      <a:pt x="641" y="651"/>
                    </a:lnTo>
                    <a:lnTo>
                      <a:pt x="637" y="648"/>
                    </a:lnTo>
                    <a:lnTo>
                      <a:pt x="635" y="648"/>
                    </a:lnTo>
                    <a:lnTo>
                      <a:pt x="635" y="653"/>
                    </a:lnTo>
                    <a:lnTo>
                      <a:pt x="632" y="656"/>
                    </a:lnTo>
                    <a:lnTo>
                      <a:pt x="628" y="663"/>
                    </a:lnTo>
                    <a:lnTo>
                      <a:pt x="624" y="669"/>
                    </a:lnTo>
                    <a:lnTo>
                      <a:pt x="624" y="676"/>
                    </a:lnTo>
                    <a:lnTo>
                      <a:pt x="621" y="677"/>
                    </a:lnTo>
                    <a:lnTo>
                      <a:pt x="618" y="677"/>
                    </a:lnTo>
                    <a:lnTo>
                      <a:pt x="615" y="685"/>
                    </a:lnTo>
                    <a:lnTo>
                      <a:pt x="611" y="692"/>
                    </a:lnTo>
                    <a:lnTo>
                      <a:pt x="609" y="695"/>
                    </a:lnTo>
                    <a:lnTo>
                      <a:pt x="606" y="695"/>
                    </a:lnTo>
                    <a:lnTo>
                      <a:pt x="602" y="692"/>
                    </a:lnTo>
                    <a:lnTo>
                      <a:pt x="585" y="692"/>
                    </a:lnTo>
                    <a:lnTo>
                      <a:pt x="583" y="689"/>
                    </a:lnTo>
                    <a:lnTo>
                      <a:pt x="583" y="686"/>
                    </a:lnTo>
                    <a:lnTo>
                      <a:pt x="585" y="683"/>
                    </a:lnTo>
                    <a:lnTo>
                      <a:pt x="585" y="682"/>
                    </a:lnTo>
                    <a:lnTo>
                      <a:pt x="583" y="679"/>
                    </a:lnTo>
                    <a:lnTo>
                      <a:pt x="580" y="677"/>
                    </a:lnTo>
                    <a:lnTo>
                      <a:pt x="583" y="674"/>
                    </a:lnTo>
                    <a:lnTo>
                      <a:pt x="583" y="673"/>
                    </a:lnTo>
                    <a:lnTo>
                      <a:pt x="580" y="670"/>
                    </a:lnTo>
                    <a:lnTo>
                      <a:pt x="574" y="670"/>
                    </a:lnTo>
                    <a:lnTo>
                      <a:pt x="573" y="673"/>
                    </a:lnTo>
                    <a:lnTo>
                      <a:pt x="570" y="677"/>
                    </a:lnTo>
                    <a:lnTo>
                      <a:pt x="570" y="682"/>
                    </a:lnTo>
                    <a:lnTo>
                      <a:pt x="569" y="683"/>
                    </a:lnTo>
                    <a:lnTo>
                      <a:pt x="560" y="683"/>
                    </a:lnTo>
                    <a:lnTo>
                      <a:pt x="560" y="689"/>
                    </a:lnTo>
                    <a:lnTo>
                      <a:pt x="558" y="693"/>
                    </a:lnTo>
                    <a:lnTo>
                      <a:pt x="556" y="693"/>
                    </a:lnTo>
                    <a:lnTo>
                      <a:pt x="556" y="695"/>
                    </a:lnTo>
                    <a:lnTo>
                      <a:pt x="553" y="695"/>
                    </a:lnTo>
                    <a:lnTo>
                      <a:pt x="553" y="693"/>
                    </a:lnTo>
                    <a:lnTo>
                      <a:pt x="551" y="689"/>
                    </a:lnTo>
                    <a:lnTo>
                      <a:pt x="548" y="685"/>
                    </a:lnTo>
                    <a:lnTo>
                      <a:pt x="547" y="689"/>
                    </a:lnTo>
                    <a:lnTo>
                      <a:pt x="543" y="683"/>
                    </a:lnTo>
                    <a:lnTo>
                      <a:pt x="543" y="680"/>
                    </a:lnTo>
                    <a:lnTo>
                      <a:pt x="538" y="676"/>
                    </a:lnTo>
                    <a:lnTo>
                      <a:pt x="538" y="673"/>
                    </a:lnTo>
                    <a:lnTo>
                      <a:pt x="534" y="669"/>
                    </a:lnTo>
                    <a:lnTo>
                      <a:pt x="534" y="667"/>
                    </a:lnTo>
                    <a:lnTo>
                      <a:pt x="538" y="659"/>
                    </a:lnTo>
                    <a:lnTo>
                      <a:pt x="534" y="657"/>
                    </a:lnTo>
                    <a:lnTo>
                      <a:pt x="538" y="650"/>
                    </a:lnTo>
                    <a:lnTo>
                      <a:pt x="538" y="648"/>
                    </a:lnTo>
                    <a:lnTo>
                      <a:pt x="541" y="644"/>
                    </a:lnTo>
                    <a:lnTo>
                      <a:pt x="541" y="638"/>
                    </a:lnTo>
                    <a:lnTo>
                      <a:pt x="538" y="635"/>
                    </a:lnTo>
                    <a:lnTo>
                      <a:pt x="537" y="635"/>
                    </a:lnTo>
                    <a:lnTo>
                      <a:pt x="532" y="634"/>
                    </a:lnTo>
                    <a:lnTo>
                      <a:pt x="529" y="631"/>
                    </a:lnTo>
                    <a:lnTo>
                      <a:pt x="525" y="631"/>
                    </a:lnTo>
                    <a:lnTo>
                      <a:pt x="524" y="634"/>
                    </a:lnTo>
                    <a:lnTo>
                      <a:pt x="519" y="631"/>
                    </a:lnTo>
                    <a:lnTo>
                      <a:pt x="511" y="631"/>
                    </a:lnTo>
                    <a:lnTo>
                      <a:pt x="509" y="632"/>
                    </a:lnTo>
                    <a:lnTo>
                      <a:pt x="505" y="632"/>
                    </a:lnTo>
                    <a:lnTo>
                      <a:pt x="502" y="635"/>
                    </a:lnTo>
                    <a:lnTo>
                      <a:pt x="502" y="641"/>
                    </a:lnTo>
                    <a:lnTo>
                      <a:pt x="505" y="641"/>
                    </a:lnTo>
                    <a:lnTo>
                      <a:pt x="511" y="650"/>
                    </a:lnTo>
                    <a:lnTo>
                      <a:pt x="514" y="654"/>
                    </a:lnTo>
                    <a:lnTo>
                      <a:pt x="514" y="656"/>
                    </a:lnTo>
                    <a:lnTo>
                      <a:pt x="519" y="663"/>
                    </a:lnTo>
                    <a:lnTo>
                      <a:pt x="521" y="669"/>
                    </a:lnTo>
                    <a:lnTo>
                      <a:pt x="521" y="672"/>
                    </a:lnTo>
                    <a:lnTo>
                      <a:pt x="519" y="672"/>
                    </a:lnTo>
                    <a:lnTo>
                      <a:pt x="511" y="670"/>
                    </a:lnTo>
                    <a:lnTo>
                      <a:pt x="506" y="673"/>
                    </a:lnTo>
                    <a:lnTo>
                      <a:pt x="502" y="674"/>
                    </a:lnTo>
                    <a:lnTo>
                      <a:pt x="499" y="677"/>
                    </a:lnTo>
                    <a:lnTo>
                      <a:pt x="493" y="682"/>
                    </a:lnTo>
                    <a:lnTo>
                      <a:pt x="492" y="683"/>
                    </a:lnTo>
                    <a:lnTo>
                      <a:pt x="492" y="686"/>
                    </a:lnTo>
                    <a:lnTo>
                      <a:pt x="489" y="686"/>
                    </a:lnTo>
                    <a:lnTo>
                      <a:pt x="487" y="683"/>
                    </a:lnTo>
                    <a:lnTo>
                      <a:pt x="485" y="683"/>
                    </a:lnTo>
                    <a:lnTo>
                      <a:pt x="483" y="686"/>
                    </a:lnTo>
                    <a:lnTo>
                      <a:pt x="480" y="685"/>
                    </a:lnTo>
                    <a:lnTo>
                      <a:pt x="479" y="689"/>
                    </a:lnTo>
                    <a:lnTo>
                      <a:pt x="476" y="690"/>
                    </a:lnTo>
                    <a:lnTo>
                      <a:pt x="476" y="693"/>
                    </a:lnTo>
                    <a:lnTo>
                      <a:pt x="479" y="695"/>
                    </a:lnTo>
                    <a:lnTo>
                      <a:pt x="479" y="702"/>
                    </a:lnTo>
                    <a:lnTo>
                      <a:pt x="476" y="703"/>
                    </a:lnTo>
                    <a:lnTo>
                      <a:pt x="472" y="712"/>
                    </a:lnTo>
                    <a:lnTo>
                      <a:pt x="476" y="715"/>
                    </a:lnTo>
                    <a:lnTo>
                      <a:pt x="477" y="717"/>
                    </a:lnTo>
                    <a:lnTo>
                      <a:pt x="480" y="719"/>
                    </a:lnTo>
                    <a:lnTo>
                      <a:pt x="477" y="719"/>
                    </a:lnTo>
                    <a:lnTo>
                      <a:pt x="476" y="721"/>
                    </a:lnTo>
                    <a:lnTo>
                      <a:pt x="476" y="725"/>
                    </a:lnTo>
                    <a:lnTo>
                      <a:pt x="477" y="734"/>
                    </a:lnTo>
                    <a:lnTo>
                      <a:pt x="477" y="740"/>
                    </a:lnTo>
                    <a:lnTo>
                      <a:pt x="476" y="744"/>
                    </a:lnTo>
                    <a:lnTo>
                      <a:pt x="476" y="747"/>
                    </a:lnTo>
                    <a:lnTo>
                      <a:pt x="477" y="747"/>
                    </a:lnTo>
                    <a:lnTo>
                      <a:pt x="477" y="753"/>
                    </a:lnTo>
                    <a:lnTo>
                      <a:pt x="476" y="754"/>
                    </a:lnTo>
                    <a:lnTo>
                      <a:pt x="472" y="759"/>
                    </a:lnTo>
                    <a:lnTo>
                      <a:pt x="470" y="763"/>
                    </a:lnTo>
                    <a:lnTo>
                      <a:pt x="467" y="767"/>
                    </a:lnTo>
                    <a:lnTo>
                      <a:pt x="466" y="772"/>
                    </a:lnTo>
                    <a:lnTo>
                      <a:pt x="463" y="776"/>
                    </a:lnTo>
                    <a:lnTo>
                      <a:pt x="460" y="780"/>
                    </a:lnTo>
                    <a:lnTo>
                      <a:pt x="458" y="782"/>
                    </a:lnTo>
                    <a:lnTo>
                      <a:pt x="458" y="785"/>
                    </a:lnTo>
                    <a:lnTo>
                      <a:pt x="456" y="789"/>
                    </a:lnTo>
                    <a:lnTo>
                      <a:pt x="456" y="796"/>
                    </a:lnTo>
                    <a:lnTo>
                      <a:pt x="460" y="799"/>
                    </a:lnTo>
                    <a:lnTo>
                      <a:pt x="460" y="804"/>
                    </a:lnTo>
                    <a:lnTo>
                      <a:pt x="456" y="808"/>
                    </a:lnTo>
                    <a:lnTo>
                      <a:pt x="450" y="808"/>
                    </a:lnTo>
                    <a:lnTo>
                      <a:pt x="448" y="806"/>
                    </a:lnTo>
                    <a:lnTo>
                      <a:pt x="445" y="809"/>
                    </a:lnTo>
                    <a:lnTo>
                      <a:pt x="444" y="815"/>
                    </a:lnTo>
                    <a:lnTo>
                      <a:pt x="444" y="817"/>
                    </a:lnTo>
                    <a:lnTo>
                      <a:pt x="445" y="819"/>
                    </a:lnTo>
                    <a:lnTo>
                      <a:pt x="445" y="824"/>
                    </a:lnTo>
                    <a:lnTo>
                      <a:pt x="443" y="825"/>
                    </a:lnTo>
                    <a:lnTo>
                      <a:pt x="441" y="830"/>
                    </a:lnTo>
                    <a:lnTo>
                      <a:pt x="438" y="835"/>
                    </a:lnTo>
                    <a:lnTo>
                      <a:pt x="437" y="835"/>
                    </a:lnTo>
                    <a:lnTo>
                      <a:pt x="432" y="838"/>
                    </a:lnTo>
                    <a:lnTo>
                      <a:pt x="432" y="843"/>
                    </a:lnTo>
                    <a:lnTo>
                      <a:pt x="424" y="843"/>
                    </a:lnTo>
                    <a:lnTo>
                      <a:pt x="422" y="844"/>
                    </a:lnTo>
                    <a:lnTo>
                      <a:pt x="422" y="857"/>
                    </a:lnTo>
                    <a:lnTo>
                      <a:pt x="419" y="859"/>
                    </a:lnTo>
                    <a:lnTo>
                      <a:pt x="415" y="859"/>
                    </a:lnTo>
                    <a:lnTo>
                      <a:pt x="412" y="856"/>
                    </a:lnTo>
                    <a:lnTo>
                      <a:pt x="406" y="856"/>
                    </a:lnTo>
                    <a:lnTo>
                      <a:pt x="402" y="859"/>
                    </a:lnTo>
                    <a:lnTo>
                      <a:pt x="400" y="860"/>
                    </a:lnTo>
                    <a:lnTo>
                      <a:pt x="398" y="860"/>
                    </a:lnTo>
                    <a:lnTo>
                      <a:pt x="400" y="864"/>
                    </a:lnTo>
                    <a:lnTo>
                      <a:pt x="402" y="867"/>
                    </a:lnTo>
                    <a:lnTo>
                      <a:pt x="402" y="872"/>
                    </a:lnTo>
                    <a:lnTo>
                      <a:pt x="400" y="873"/>
                    </a:lnTo>
                    <a:lnTo>
                      <a:pt x="398" y="877"/>
                    </a:lnTo>
                    <a:lnTo>
                      <a:pt x="398" y="882"/>
                    </a:lnTo>
                    <a:lnTo>
                      <a:pt x="393" y="883"/>
                    </a:lnTo>
                    <a:lnTo>
                      <a:pt x="387" y="883"/>
                    </a:lnTo>
                    <a:lnTo>
                      <a:pt x="383" y="886"/>
                    </a:lnTo>
                    <a:lnTo>
                      <a:pt x="376" y="888"/>
                    </a:lnTo>
                    <a:lnTo>
                      <a:pt x="364" y="888"/>
                    </a:lnTo>
                    <a:lnTo>
                      <a:pt x="360" y="885"/>
                    </a:lnTo>
                    <a:lnTo>
                      <a:pt x="357" y="885"/>
                    </a:lnTo>
                    <a:lnTo>
                      <a:pt x="351" y="889"/>
                    </a:lnTo>
                    <a:lnTo>
                      <a:pt x="347" y="890"/>
                    </a:lnTo>
                    <a:lnTo>
                      <a:pt x="344" y="889"/>
                    </a:lnTo>
                    <a:lnTo>
                      <a:pt x="343" y="889"/>
                    </a:lnTo>
                    <a:lnTo>
                      <a:pt x="343" y="890"/>
                    </a:lnTo>
                    <a:lnTo>
                      <a:pt x="340" y="890"/>
                    </a:lnTo>
                    <a:lnTo>
                      <a:pt x="338" y="886"/>
                    </a:lnTo>
                    <a:lnTo>
                      <a:pt x="331" y="879"/>
                    </a:lnTo>
                    <a:lnTo>
                      <a:pt x="329" y="877"/>
                    </a:lnTo>
                    <a:lnTo>
                      <a:pt x="325" y="879"/>
                    </a:lnTo>
                    <a:lnTo>
                      <a:pt x="324" y="882"/>
                    </a:lnTo>
                    <a:lnTo>
                      <a:pt x="321" y="882"/>
                    </a:lnTo>
                    <a:lnTo>
                      <a:pt x="316" y="877"/>
                    </a:lnTo>
                    <a:lnTo>
                      <a:pt x="315" y="879"/>
                    </a:lnTo>
                    <a:lnTo>
                      <a:pt x="312" y="882"/>
                    </a:lnTo>
                    <a:lnTo>
                      <a:pt x="311" y="880"/>
                    </a:lnTo>
                    <a:lnTo>
                      <a:pt x="308" y="880"/>
                    </a:lnTo>
                    <a:lnTo>
                      <a:pt x="305" y="883"/>
                    </a:lnTo>
                    <a:lnTo>
                      <a:pt x="305" y="885"/>
                    </a:lnTo>
                    <a:lnTo>
                      <a:pt x="302" y="888"/>
                    </a:lnTo>
                    <a:lnTo>
                      <a:pt x="299" y="888"/>
                    </a:lnTo>
                    <a:lnTo>
                      <a:pt x="298" y="889"/>
                    </a:lnTo>
                    <a:lnTo>
                      <a:pt x="290" y="889"/>
                    </a:lnTo>
                    <a:lnTo>
                      <a:pt x="289" y="888"/>
                    </a:lnTo>
                    <a:lnTo>
                      <a:pt x="289" y="883"/>
                    </a:lnTo>
                    <a:lnTo>
                      <a:pt x="285" y="877"/>
                    </a:lnTo>
                    <a:lnTo>
                      <a:pt x="283" y="876"/>
                    </a:lnTo>
                    <a:lnTo>
                      <a:pt x="280" y="876"/>
                    </a:lnTo>
                    <a:lnTo>
                      <a:pt x="276" y="877"/>
                    </a:lnTo>
                    <a:lnTo>
                      <a:pt x="274" y="880"/>
                    </a:lnTo>
                    <a:lnTo>
                      <a:pt x="271" y="882"/>
                    </a:lnTo>
                    <a:lnTo>
                      <a:pt x="271" y="885"/>
                    </a:lnTo>
                    <a:lnTo>
                      <a:pt x="270" y="886"/>
                    </a:lnTo>
                    <a:lnTo>
                      <a:pt x="266" y="886"/>
                    </a:lnTo>
                    <a:lnTo>
                      <a:pt x="266" y="895"/>
                    </a:lnTo>
                    <a:lnTo>
                      <a:pt x="258" y="899"/>
                    </a:lnTo>
                    <a:lnTo>
                      <a:pt x="257" y="898"/>
                    </a:lnTo>
                    <a:lnTo>
                      <a:pt x="257" y="905"/>
                    </a:lnTo>
                    <a:lnTo>
                      <a:pt x="254" y="906"/>
                    </a:lnTo>
                    <a:lnTo>
                      <a:pt x="254" y="914"/>
                    </a:lnTo>
                    <a:lnTo>
                      <a:pt x="253" y="921"/>
                    </a:lnTo>
                    <a:lnTo>
                      <a:pt x="248" y="921"/>
                    </a:lnTo>
                    <a:lnTo>
                      <a:pt x="250" y="919"/>
                    </a:lnTo>
                    <a:lnTo>
                      <a:pt x="250" y="915"/>
                    </a:lnTo>
                    <a:lnTo>
                      <a:pt x="248" y="915"/>
                    </a:lnTo>
                    <a:lnTo>
                      <a:pt x="242" y="914"/>
                    </a:lnTo>
                    <a:lnTo>
                      <a:pt x="235" y="914"/>
                    </a:lnTo>
                    <a:lnTo>
                      <a:pt x="234" y="911"/>
                    </a:lnTo>
                    <a:lnTo>
                      <a:pt x="231" y="911"/>
                    </a:lnTo>
                    <a:lnTo>
                      <a:pt x="225" y="908"/>
                    </a:lnTo>
                    <a:lnTo>
                      <a:pt x="219" y="908"/>
                    </a:lnTo>
                    <a:lnTo>
                      <a:pt x="205" y="906"/>
                    </a:lnTo>
                    <a:lnTo>
                      <a:pt x="203" y="905"/>
                    </a:lnTo>
                    <a:lnTo>
                      <a:pt x="203" y="895"/>
                    </a:lnTo>
                    <a:lnTo>
                      <a:pt x="206" y="886"/>
                    </a:lnTo>
                    <a:lnTo>
                      <a:pt x="208" y="885"/>
                    </a:lnTo>
                    <a:lnTo>
                      <a:pt x="198" y="885"/>
                    </a:lnTo>
                    <a:lnTo>
                      <a:pt x="193" y="886"/>
                    </a:lnTo>
                    <a:lnTo>
                      <a:pt x="186" y="886"/>
                    </a:lnTo>
                    <a:lnTo>
                      <a:pt x="189" y="889"/>
                    </a:lnTo>
                    <a:lnTo>
                      <a:pt x="189" y="890"/>
                    </a:lnTo>
                    <a:lnTo>
                      <a:pt x="186" y="890"/>
                    </a:lnTo>
                    <a:lnTo>
                      <a:pt x="180" y="895"/>
                    </a:lnTo>
                    <a:lnTo>
                      <a:pt x="179" y="899"/>
                    </a:lnTo>
                    <a:lnTo>
                      <a:pt x="179" y="895"/>
                    </a:lnTo>
                    <a:lnTo>
                      <a:pt x="176" y="892"/>
                    </a:lnTo>
                    <a:lnTo>
                      <a:pt x="176" y="888"/>
                    </a:lnTo>
                    <a:lnTo>
                      <a:pt x="174" y="886"/>
                    </a:lnTo>
                    <a:lnTo>
                      <a:pt x="167" y="883"/>
                    </a:lnTo>
                    <a:lnTo>
                      <a:pt x="163" y="883"/>
                    </a:lnTo>
                    <a:lnTo>
                      <a:pt x="161" y="886"/>
                    </a:lnTo>
                    <a:lnTo>
                      <a:pt x="157" y="886"/>
                    </a:lnTo>
                    <a:lnTo>
                      <a:pt x="161" y="888"/>
                    </a:lnTo>
                    <a:lnTo>
                      <a:pt x="161" y="890"/>
                    </a:lnTo>
                    <a:lnTo>
                      <a:pt x="156" y="890"/>
                    </a:lnTo>
                    <a:lnTo>
                      <a:pt x="156" y="888"/>
                    </a:lnTo>
                    <a:lnTo>
                      <a:pt x="151" y="886"/>
                    </a:lnTo>
                    <a:lnTo>
                      <a:pt x="148" y="883"/>
                    </a:lnTo>
                    <a:lnTo>
                      <a:pt x="147" y="885"/>
                    </a:lnTo>
                    <a:lnTo>
                      <a:pt x="144" y="885"/>
                    </a:lnTo>
                    <a:lnTo>
                      <a:pt x="144" y="888"/>
                    </a:lnTo>
                    <a:lnTo>
                      <a:pt x="142" y="889"/>
                    </a:lnTo>
                    <a:lnTo>
                      <a:pt x="144" y="898"/>
                    </a:lnTo>
                    <a:lnTo>
                      <a:pt x="144" y="909"/>
                    </a:lnTo>
                    <a:lnTo>
                      <a:pt x="141" y="915"/>
                    </a:lnTo>
                    <a:lnTo>
                      <a:pt x="138" y="918"/>
                    </a:lnTo>
                    <a:lnTo>
                      <a:pt x="135" y="922"/>
                    </a:lnTo>
                    <a:lnTo>
                      <a:pt x="131" y="922"/>
                    </a:lnTo>
                    <a:lnTo>
                      <a:pt x="122" y="927"/>
                    </a:lnTo>
                    <a:lnTo>
                      <a:pt x="121" y="930"/>
                    </a:lnTo>
                    <a:lnTo>
                      <a:pt x="121" y="935"/>
                    </a:lnTo>
                    <a:lnTo>
                      <a:pt x="108" y="935"/>
                    </a:lnTo>
                    <a:lnTo>
                      <a:pt x="106" y="941"/>
                    </a:lnTo>
                    <a:lnTo>
                      <a:pt x="103" y="935"/>
                    </a:lnTo>
                    <a:lnTo>
                      <a:pt x="102" y="934"/>
                    </a:lnTo>
                    <a:lnTo>
                      <a:pt x="93" y="938"/>
                    </a:lnTo>
                    <a:lnTo>
                      <a:pt x="89" y="938"/>
                    </a:lnTo>
                    <a:lnTo>
                      <a:pt x="87" y="935"/>
                    </a:lnTo>
                    <a:lnTo>
                      <a:pt x="87" y="933"/>
                    </a:lnTo>
                    <a:lnTo>
                      <a:pt x="83" y="928"/>
                    </a:lnTo>
                    <a:lnTo>
                      <a:pt x="84" y="927"/>
                    </a:lnTo>
                    <a:lnTo>
                      <a:pt x="87" y="922"/>
                    </a:lnTo>
                    <a:lnTo>
                      <a:pt x="84" y="919"/>
                    </a:lnTo>
                    <a:lnTo>
                      <a:pt x="83" y="918"/>
                    </a:lnTo>
                    <a:lnTo>
                      <a:pt x="79" y="909"/>
                    </a:lnTo>
                    <a:lnTo>
                      <a:pt x="79" y="905"/>
                    </a:lnTo>
                    <a:lnTo>
                      <a:pt x="73" y="905"/>
                    </a:lnTo>
                    <a:lnTo>
                      <a:pt x="70" y="908"/>
                    </a:lnTo>
                    <a:lnTo>
                      <a:pt x="73" y="909"/>
                    </a:lnTo>
                    <a:lnTo>
                      <a:pt x="70" y="912"/>
                    </a:lnTo>
                    <a:lnTo>
                      <a:pt x="69" y="912"/>
                    </a:lnTo>
                    <a:lnTo>
                      <a:pt x="66" y="911"/>
                    </a:lnTo>
                    <a:lnTo>
                      <a:pt x="61" y="909"/>
                    </a:lnTo>
                    <a:lnTo>
                      <a:pt x="60" y="909"/>
                    </a:lnTo>
                    <a:lnTo>
                      <a:pt x="54" y="902"/>
                    </a:lnTo>
                    <a:lnTo>
                      <a:pt x="51" y="901"/>
                    </a:lnTo>
                    <a:lnTo>
                      <a:pt x="51" y="895"/>
                    </a:lnTo>
                    <a:lnTo>
                      <a:pt x="50" y="890"/>
                    </a:lnTo>
                    <a:lnTo>
                      <a:pt x="53" y="888"/>
                    </a:lnTo>
                    <a:lnTo>
                      <a:pt x="53" y="886"/>
                    </a:lnTo>
                    <a:lnTo>
                      <a:pt x="50" y="883"/>
                    </a:lnTo>
                    <a:lnTo>
                      <a:pt x="44" y="882"/>
                    </a:lnTo>
                    <a:lnTo>
                      <a:pt x="40" y="882"/>
                    </a:lnTo>
                    <a:lnTo>
                      <a:pt x="34" y="879"/>
                    </a:lnTo>
                    <a:lnTo>
                      <a:pt x="34" y="877"/>
                    </a:lnTo>
                    <a:lnTo>
                      <a:pt x="31" y="873"/>
                    </a:lnTo>
                    <a:lnTo>
                      <a:pt x="31" y="869"/>
                    </a:lnTo>
                    <a:lnTo>
                      <a:pt x="29" y="864"/>
                    </a:lnTo>
                    <a:lnTo>
                      <a:pt x="27" y="861"/>
                    </a:lnTo>
                    <a:lnTo>
                      <a:pt x="25" y="857"/>
                    </a:lnTo>
                    <a:lnTo>
                      <a:pt x="25" y="851"/>
                    </a:lnTo>
                    <a:lnTo>
                      <a:pt x="27" y="850"/>
                    </a:lnTo>
                    <a:lnTo>
                      <a:pt x="29" y="847"/>
                    </a:lnTo>
                    <a:lnTo>
                      <a:pt x="40" y="846"/>
                    </a:lnTo>
                    <a:lnTo>
                      <a:pt x="44" y="843"/>
                    </a:lnTo>
                    <a:lnTo>
                      <a:pt x="44" y="841"/>
                    </a:lnTo>
                    <a:lnTo>
                      <a:pt x="48" y="834"/>
                    </a:lnTo>
                    <a:lnTo>
                      <a:pt x="51" y="828"/>
                    </a:lnTo>
                    <a:lnTo>
                      <a:pt x="42" y="824"/>
                    </a:lnTo>
                    <a:lnTo>
                      <a:pt x="42" y="819"/>
                    </a:lnTo>
                    <a:lnTo>
                      <a:pt x="40" y="815"/>
                    </a:lnTo>
                    <a:lnTo>
                      <a:pt x="40" y="808"/>
                    </a:lnTo>
                    <a:lnTo>
                      <a:pt x="47" y="808"/>
                    </a:lnTo>
                    <a:lnTo>
                      <a:pt x="47" y="804"/>
                    </a:lnTo>
                    <a:lnTo>
                      <a:pt x="42" y="804"/>
                    </a:lnTo>
                    <a:lnTo>
                      <a:pt x="40" y="801"/>
                    </a:lnTo>
                    <a:lnTo>
                      <a:pt x="38" y="799"/>
                    </a:lnTo>
                    <a:lnTo>
                      <a:pt x="38" y="795"/>
                    </a:lnTo>
                    <a:lnTo>
                      <a:pt x="41" y="789"/>
                    </a:lnTo>
                    <a:lnTo>
                      <a:pt x="38" y="785"/>
                    </a:lnTo>
                    <a:lnTo>
                      <a:pt x="38" y="782"/>
                    </a:lnTo>
                    <a:lnTo>
                      <a:pt x="32" y="777"/>
                    </a:lnTo>
                    <a:lnTo>
                      <a:pt x="32" y="775"/>
                    </a:lnTo>
                    <a:lnTo>
                      <a:pt x="31" y="769"/>
                    </a:lnTo>
                    <a:lnTo>
                      <a:pt x="28" y="767"/>
                    </a:lnTo>
                    <a:lnTo>
                      <a:pt x="31" y="764"/>
                    </a:lnTo>
                    <a:lnTo>
                      <a:pt x="31" y="763"/>
                    </a:lnTo>
                    <a:lnTo>
                      <a:pt x="32" y="760"/>
                    </a:lnTo>
                    <a:lnTo>
                      <a:pt x="37" y="759"/>
                    </a:lnTo>
                    <a:lnTo>
                      <a:pt x="38" y="759"/>
                    </a:lnTo>
                    <a:lnTo>
                      <a:pt x="41" y="756"/>
                    </a:lnTo>
                    <a:lnTo>
                      <a:pt x="38" y="754"/>
                    </a:lnTo>
                    <a:lnTo>
                      <a:pt x="37" y="751"/>
                    </a:lnTo>
                    <a:lnTo>
                      <a:pt x="32" y="751"/>
                    </a:lnTo>
                    <a:lnTo>
                      <a:pt x="28" y="746"/>
                    </a:lnTo>
                    <a:lnTo>
                      <a:pt x="27" y="744"/>
                    </a:lnTo>
                    <a:lnTo>
                      <a:pt x="27" y="740"/>
                    </a:lnTo>
                    <a:lnTo>
                      <a:pt x="29" y="740"/>
                    </a:lnTo>
                    <a:lnTo>
                      <a:pt x="29" y="732"/>
                    </a:lnTo>
                    <a:lnTo>
                      <a:pt x="31" y="731"/>
                    </a:lnTo>
                    <a:lnTo>
                      <a:pt x="31" y="725"/>
                    </a:lnTo>
                    <a:lnTo>
                      <a:pt x="29" y="725"/>
                    </a:lnTo>
                    <a:lnTo>
                      <a:pt x="27" y="722"/>
                    </a:lnTo>
                    <a:lnTo>
                      <a:pt x="25" y="722"/>
                    </a:lnTo>
                    <a:lnTo>
                      <a:pt x="21" y="725"/>
                    </a:lnTo>
                    <a:lnTo>
                      <a:pt x="16" y="719"/>
                    </a:lnTo>
                    <a:lnTo>
                      <a:pt x="16" y="718"/>
                    </a:lnTo>
                    <a:lnTo>
                      <a:pt x="18" y="718"/>
                    </a:lnTo>
                    <a:lnTo>
                      <a:pt x="21" y="715"/>
                    </a:lnTo>
                    <a:lnTo>
                      <a:pt x="21" y="711"/>
                    </a:lnTo>
                    <a:lnTo>
                      <a:pt x="22" y="705"/>
                    </a:lnTo>
                    <a:lnTo>
                      <a:pt x="22" y="699"/>
                    </a:lnTo>
                    <a:lnTo>
                      <a:pt x="24" y="696"/>
                    </a:lnTo>
                    <a:lnTo>
                      <a:pt x="21" y="686"/>
                    </a:lnTo>
                    <a:lnTo>
                      <a:pt x="21" y="685"/>
                    </a:lnTo>
                    <a:lnTo>
                      <a:pt x="25" y="685"/>
                    </a:lnTo>
                    <a:lnTo>
                      <a:pt x="25" y="682"/>
                    </a:lnTo>
                    <a:lnTo>
                      <a:pt x="28" y="682"/>
                    </a:lnTo>
                    <a:lnTo>
                      <a:pt x="28" y="685"/>
                    </a:lnTo>
                    <a:lnTo>
                      <a:pt x="29" y="690"/>
                    </a:lnTo>
                    <a:lnTo>
                      <a:pt x="32" y="690"/>
                    </a:lnTo>
                    <a:lnTo>
                      <a:pt x="29" y="680"/>
                    </a:lnTo>
                    <a:lnTo>
                      <a:pt x="29" y="677"/>
                    </a:lnTo>
                    <a:lnTo>
                      <a:pt x="32" y="677"/>
                    </a:lnTo>
                    <a:lnTo>
                      <a:pt x="34" y="676"/>
                    </a:lnTo>
                    <a:lnTo>
                      <a:pt x="38" y="676"/>
                    </a:lnTo>
                    <a:lnTo>
                      <a:pt x="40" y="677"/>
                    </a:lnTo>
                    <a:lnTo>
                      <a:pt x="42" y="680"/>
                    </a:lnTo>
                    <a:lnTo>
                      <a:pt x="44" y="682"/>
                    </a:lnTo>
                    <a:lnTo>
                      <a:pt x="47" y="680"/>
                    </a:lnTo>
                    <a:lnTo>
                      <a:pt x="47" y="673"/>
                    </a:lnTo>
                    <a:lnTo>
                      <a:pt x="48" y="676"/>
                    </a:lnTo>
                    <a:lnTo>
                      <a:pt x="51" y="676"/>
                    </a:lnTo>
                    <a:lnTo>
                      <a:pt x="53" y="674"/>
                    </a:lnTo>
                    <a:lnTo>
                      <a:pt x="61" y="667"/>
                    </a:lnTo>
                    <a:lnTo>
                      <a:pt x="63" y="667"/>
                    </a:lnTo>
                    <a:lnTo>
                      <a:pt x="66" y="670"/>
                    </a:lnTo>
                    <a:lnTo>
                      <a:pt x="70" y="664"/>
                    </a:lnTo>
                    <a:lnTo>
                      <a:pt x="71" y="664"/>
                    </a:lnTo>
                    <a:lnTo>
                      <a:pt x="74" y="661"/>
                    </a:lnTo>
                    <a:lnTo>
                      <a:pt x="74" y="660"/>
                    </a:lnTo>
                    <a:lnTo>
                      <a:pt x="71" y="657"/>
                    </a:lnTo>
                    <a:lnTo>
                      <a:pt x="74" y="653"/>
                    </a:lnTo>
                    <a:lnTo>
                      <a:pt x="80" y="647"/>
                    </a:lnTo>
                    <a:lnTo>
                      <a:pt x="80" y="643"/>
                    </a:lnTo>
                    <a:lnTo>
                      <a:pt x="82" y="641"/>
                    </a:lnTo>
                    <a:lnTo>
                      <a:pt x="89" y="638"/>
                    </a:lnTo>
                    <a:lnTo>
                      <a:pt x="93" y="634"/>
                    </a:lnTo>
                    <a:lnTo>
                      <a:pt x="95" y="630"/>
                    </a:lnTo>
                    <a:lnTo>
                      <a:pt x="95" y="628"/>
                    </a:lnTo>
                    <a:lnTo>
                      <a:pt x="90" y="622"/>
                    </a:lnTo>
                    <a:lnTo>
                      <a:pt x="89" y="619"/>
                    </a:lnTo>
                    <a:lnTo>
                      <a:pt x="89" y="615"/>
                    </a:lnTo>
                    <a:lnTo>
                      <a:pt x="87" y="612"/>
                    </a:lnTo>
                    <a:lnTo>
                      <a:pt x="84" y="611"/>
                    </a:lnTo>
                    <a:lnTo>
                      <a:pt x="84" y="606"/>
                    </a:lnTo>
                    <a:lnTo>
                      <a:pt x="87" y="593"/>
                    </a:lnTo>
                    <a:lnTo>
                      <a:pt x="89" y="589"/>
                    </a:lnTo>
                    <a:lnTo>
                      <a:pt x="89" y="583"/>
                    </a:lnTo>
                    <a:lnTo>
                      <a:pt x="84" y="577"/>
                    </a:lnTo>
                    <a:lnTo>
                      <a:pt x="83" y="574"/>
                    </a:lnTo>
                    <a:lnTo>
                      <a:pt x="82" y="570"/>
                    </a:lnTo>
                    <a:lnTo>
                      <a:pt x="82" y="553"/>
                    </a:lnTo>
                    <a:lnTo>
                      <a:pt x="86" y="551"/>
                    </a:lnTo>
                    <a:lnTo>
                      <a:pt x="87" y="550"/>
                    </a:lnTo>
                    <a:lnTo>
                      <a:pt x="87" y="547"/>
                    </a:lnTo>
                    <a:lnTo>
                      <a:pt x="86" y="544"/>
                    </a:lnTo>
                    <a:lnTo>
                      <a:pt x="83" y="538"/>
                    </a:lnTo>
                    <a:lnTo>
                      <a:pt x="82" y="534"/>
                    </a:lnTo>
                    <a:lnTo>
                      <a:pt x="82" y="532"/>
                    </a:lnTo>
                    <a:lnTo>
                      <a:pt x="83" y="530"/>
                    </a:lnTo>
                    <a:lnTo>
                      <a:pt x="86" y="528"/>
                    </a:lnTo>
                    <a:lnTo>
                      <a:pt x="87" y="524"/>
                    </a:lnTo>
                    <a:lnTo>
                      <a:pt x="90" y="518"/>
                    </a:lnTo>
                    <a:lnTo>
                      <a:pt x="90" y="511"/>
                    </a:lnTo>
                    <a:lnTo>
                      <a:pt x="89" y="511"/>
                    </a:lnTo>
                    <a:lnTo>
                      <a:pt x="86" y="502"/>
                    </a:lnTo>
                    <a:lnTo>
                      <a:pt x="86" y="496"/>
                    </a:lnTo>
                    <a:lnTo>
                      <a:pt x="89" y="496"/>
                    </a:lnTo>
                    <a:lnTo>
                      <a:pt x="90" y="495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90" y="486"/>
                    </a:lnTo>
                    <a:lnTo>
                      <a:pt x="93" y="482"/>
                    </a:lnTo>
                    <a:lnTo>
                      <a:pt x="89" y="479"/>
                    </a:lnTo>
                    <a:lnTo>
                      <a:pt x="82" y="479"/>
                    </a:lnTo>
                    <a:lnTo>
                      <a:pt x="82" y="480"/>
                    </a:lnTo>
                    <a:lnTo>
                      <a:pt x="80" y="479"/>
                    </a:lnTo>
                    <a:lnTo>
                      <a:pt x="76" y="474"/>
                    </a:lnTo>
                    <a:lnTo>
                      <a:pt x="73" y="473"/>
                    </a:lnTo>
                    <a:lnTo>
                      <a:pt x="80" y="469"/>
                    </a:lnTo>
                    <a:lnTo>
                      <a:pt x="80" y="461"/>
                    </a:lnTo>
                    <a:lnTo>
                      <a:pt x="79" y="460"/>
                    </a:lnTo>
                    <a:lnTo>
                      <a:pt x="73" y="460"/>
                    </a:lnTo>
                    <a:lnTo>
                      <a:pt x="70" y="456"/>
                    </a:lnTo>
                    <a:lnTo>
                      <a:pt x="69" y="454"/>
                    </a:lnTo>
                    <a:lnTo>
                      <a:pt x="66" y="447"/>
                    </a:lnTo>
                    <a:lnTo>
                      <a:pt x="64" y="440"/>
                    </a:lnTo>
                    <a:lnTo>
                      <a:pt x="60" y="438"/>
                    </a:lnTo>
                    <a:lnTo>
                      <a:pt x="57" y="434"/>
                    </a:lnTo>
                    <a:lnTo>
                      <a:pt x="50" y="434"/>
                    </a:lnTo>
                    <a:lnTo>
                      <a:pt x="47" y="438"/>
                    </a:lnTo>
                    <a:lnTo>
                      <a:pt x="42" y="443"/>
                    </a:lnTo>
                    <a:lnTo>
                      <a:pt x="41" y="444"/>
                    </a:lnTo>
                    <a:lnTo>
                      <a:pt x="38" y="444"/>
                    </a:lnTo>
                    <a:lnTo>
                      <a:pt x="37" y="447"/>
                    </a:lnTo>
                    <a:lnTo>
                      <a:pt x="31" y="441"/>
                    </a:lnTo>
                    <a:lnTo>
                      <a:pt x="31" y="440"/>
                    </a:lnTo>
                    <a:lnTo>
                      <a:pt x="32" y="435"/>
                    </a:lnTo>
                    <a:lnTo>
                      <a:pt x="41" y="435"/>
                    </a:lnTo>
                    <a:lnTo>
                      <a:pt x="44" y="434"/>
                    </a:lnTo>
                    <a:lnTo>
                      <a:pt x="45" y="427"/>
                    </a:lnTo>
                    <a:lnTo>
                      <a:pt x="44" y="427"/>
                    </a:lnTo>
                    <a:lnTo>
                      <a:pt x="40" y="425"/>
                    </a:lnTo>
                    <a:lnTo>
                      <a:pt x="34" y="425"/>
                    </a:lnTo>
                    <a:lnTo>
                      <a:pt x="34" y="421"/>
                    </a:lnTo>
                    <a:lnTo>
                      <a:pt x="45" y="421"/>
                    </a:lnTo>
                    <a:lnTo>
                      <a:pt x="48" y="418"/>
                    </a:lnTo>
                    <a:lnTo>
                      <a:pt x="48" y="403"/>
                    </a:lnTo>
                    <a:lnTo>
                      <a:pt x="44" y="403"/>
                    </a:lnTo>
                    <a:lnTo>
                      <a:pt x="41" y="402"/>
                    </a:lnTo>
                    <a:lnTo>
                      <a:pt x="40" y="402"/>
                    </a:lnTo>
                    <a:lnTo>
                      <a:pt x="40" y="399"/>
                    </a:lnTo>
                    <a:lnTo>
                      <a:pt x="41" y="398"/>
                    </a:lnTo>
                    <a:lnTo>
                      <a:pt x="41" y="393"/>
                    </a:lnTo>
                    <a:lnTo>
                      <a:pt x="40" y="389"/>
                    </a:lnTo>
                    <a:lnTo>
                      <a:pt x="41" y="386"/>
                    </a:lnTo>
                    <a:lnTo>
                      <a:pt x="44" y="387"/>
                    </a:lnTo>
                    <a:lnTo>
                      <a:pt x="44" y="385"/>
                    </a:lnTo>
                    <a:lnTo>
                      <a:pt x="45" y="383"/>
                    </a:lnTo>
                    <a:lnTo>
                      <a:pt x="45" y="376"/>
                    </a:lnTo>
                    <a:lnTo>
                      <a:pt x="48" y="371"/>
                    </a:lnTo>
                    <a:lnTo>
                      <a:pt x="48" y="366"/>
                    </a:lnTo>
                    <a:lnTo>
                      <a:pt x="47" y="361"/>
                    </a:lnTo>
                    <a:lnTo>
                      <a:pt x="42" y="361"/>
                    </a:lnTo>
                    <a:lnTo>
                      <a:pt x="42" y="357"/>
                    </a:lnTo>
                    <a:lnTo>
                      <a:pt x="44" y="354"/>
                    </a:lnTo>
                    <a:lnTo>
                      <a:pt x="44" y="340"/>
                    </a:lnTo>
                    <a:lnTo>
                      <a:pt x="47" y="340"/>
                    </a:lnTo>
                    <a:lnTo>
                      <a:pt x="48" y="338"/>
                    </a:lnTo>
                    <a:lnTo>
                      <a:pt x="51" y="340"/>
                    </a:lnTo>
                    <a:lnTo>
                      <a:pt x="53" y="338"/>
                    </a:lnTo>
                    <a:lnTo>
                      <a:pt x="57" y="338"/>
                    </a:lnTo>
                    <a:lnTo>
                      <a:pt x="57" y="335"/>
                    </a:lnTo>
                    <a:lnTo>
                      <a:pt x="58" y="334"/>
                    </a:lnTo>
                    <a:lnTo>
                      <a:pt x="61" y="329"/>
                    </a:lnTo>
                    <a:lnTo>
                      <a:pt x="63" y="329"/>
                    </a:lnTo>
                    <a:lnTo>
                      <a:pt x="66" y="328"/>
                    </a:lnTo>
                    <a:lnTo>
                      <a:pt x="70" y="328"/>
                    </a:lnTo>
                    <a:lnTo>
                      <a:pt x="70" y="324"/>
                    </a:lnTo>
                    <a:lnTo>
                      <a:pt x="71" y="321"/>
                    </a:lnTo>
                    <a:lnTo>
                      <a:pt x="71" y="309"/>
                    </a:lnTo>
                    <a:lnTo>
                      <a:pt x="67" y="302"/>
                    </a:lnTo>
                    <a:lnTo>
                      <a:pt x="67" y="299"/>
                    </a:lnTo>
                    <a:lnTo>
                      <a:pt x="70" y="298"/>
                    </a:lnTo>
                    <a:lnTo>
                      <a:pt x="64" y="298"/>
                    </a:lnTo>
                    <a:lnTo>
                      <a:pt x="64" y="299"/>
                    </a:lnTo>
                    <a:lnTo>
                      <a:pt x="45" y="299"/>
                    </a:lnTo>
                    <a:lnTo>
                      <a:pt x="42" y="296"/>
                    </a:lnTo>
                    <a:lnTo>
                      <a:pt x="42" y="295"/>
                    </a:lnTo>
                    <a:lnTo>
                      <a:pt x="51" y="295"/>
                    </a:lnTo>
                    <a:lnTo>
                      <a:pt x="51" y="293"/>
                    </a:lnTo>
                    <a:lnTo>
                      <a:pt x="50" y="293"/>
                    </a:lnTo>
                    <a:lnTo>
                      <a:pt x="50" y="286"/>
                    </a:lnTo>
                    <a:lnTo>
                      <a:pt x="47" y="285"/>
                    </a:lnTo>
                    <a:lnTo>
                      <a:pt x="47" y="282"/>
                    </a:lnTo>
                    <a:lnTo>
                      <a:pt x="50" y="280"/>
                    </a:lnTo>
                    <a:lnTo>
                      <a:pt x="57" y="280"/>
                    </a:lnTo>
                    <a:lnTo>
                      <a:pt x="60" y="283"/>
                    </a:lnTo>
                    <a:lnTo>
                      <a:pt x="64" y="283"/>
                    </a:lnTo>
                    <a:lnTo>
                      <a:pt x="66" y="280"/>
                    </a:lnTo>
                    <a:lnTo>
                      <a:pt x="66" y="279"/>
                    </a:lnTo>
                    <a:lnTo>
                      <a:pt x="64" y="279"/>
                    </a:lnTo>
                    <a:lnTo>
                      <a:pt x="60" y="276"/>
                    </a:lnTo>
                    <a:lnTo>
                      <a:pt x="54" y="273"/>
                    </a:lnTo>
                    <a:lnTo>
                      <a:pt x="51" y="271"/>
                    </a:lnTo>
                    <a:lnTo>
                      <a:pt x="54" y="267"/>
                    </a:lnTo>
                    <a:lnTo>
                      <a:pt x="54" y="266"/>
                    </a:lnTo>
                    <a:lnTo>
                      <a:pt x="57" y="263"/>
                    </a:lnTo>
                    <a:lnTo>
                      <a:pt x="57" y="257"/>
                    </a:lnTo>
                    <a:lnTo>
                      <a:pt x="51" y="253"/>
                    </a:lnTo>
                    <a:lnTo>
                      <a:pt x="50" y="245"/>
                    </a:lnTo>
                    <a:lnTo>
                      <a:pt x="47" y="244"/>
                    </a:lnTo>
                    <a:lnTo>
                      <a:pt x="47" y="237"/>
                    </a:lnTo>
                    <a:lnTo>
                      <a:pt x="45" y="235"/>
                    </a:lnTo>
                    <a:lnTo>
                      <a:pt x="44" y="231"/>
                    </a:lnTo>
                    <a:lnTo>
                      <a:pt x="40" y="227"/>
                    </a:lnTo>
                    <a:lnTo>
                      <a:pt x="40" y="224"/>
                    </a:lnTo>
                    <a:lnTo>
                      <a:pt x="34" y="224"/>
                    </a:lnTo>
                    <a:lnTo>
                      <a:pt x="34" y="211"/>
                    </a:lnTo>
                    <a:lnTo>
                      <a:pt x="41" y="211"/>
                    </a:lnTo>
                    <a:lnTo>
                      <a:pt x="44" y="213"/>
                    </a:lnTo>
                    <a:lnTo>
                      <a:pt x="48" y="218"/>
                    </a:lnTo>
                    <a:lnTo>
                      <a:pt x="50" y="218"/>
                    </a:lnTo>
                    <a:lnTo>
                      <a:pt x="50" y="215"/>
                    </a:lnTo>
                    <a:lnTo>
                      <a:pt x="48" y="209"/>
                    </a:lnTo>
                    <a:lnTo>
                      <a:pt x="48" y="195"/>
                    </a:lnTo>
                    <a:lnTo>
                      <a:pt x="50" y="192"/>
                    </a:lnTo>
                    <a:lnTo>
                      <a:pt x="54" y="187"/>
                    </a:lnTo>
                    <a:lnTo>
                      <a:pt x="58" y="187"/>
                    </a:lnTo>
                    <a:lnTo>
                      <a:pt x="58" y="179"/>
                    </a:lnTo>
                    <a:lnTo>
                      <a:pt x="54" y="177"/>
                    </a:lnTo>
                    <a:lnTo>
                      <a:pt x="50" y="173"/>
                    </a:lnTo>
                    <a:lnTo>
                      <a:pt x="45" y="170"/>
                    </a:lnTo>
                    <a:lnTo>
                      <a:pt x="44" y="161"/>
                    </a:lnTo>
                    <a:lnTo>
                      <a:pt x="40" y="157"/>
                    </a:lnTo>
                    <a:lnTo>
                      <a:pt x="32" y="150"/>
                    </a:lnTo>
                    <a:lnTo>
                      <a:pt x="28" y="148"/>
                    </a:lnTo>
                    <a:lnTo>
                      <a:pt x="25" y="145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6" y="140"/>
                    </a:lnTo>
                    <a:lnTo>
                      <a:pt x="13" y="142"/>
                    </a:lnTo>
                    <a:lnTo>
                      <a:pt x="16" y="148"/>
                    </a:lnTo>
                    <a:lnTo>
                      <a:pt x="16" y="153"/>
                    </a:lnTo>
                    <a:lnTo>
                      <a:pt x="11" y="154"/>
                    </a:lnTo>
                    <a:lnTo>
                      <a:pt x="11" y="153"/>
                    </a:lnTo>
                    <a:lnTo>
                      <a:pt x="6" y="131"/>
                    </a:lnTo>
                    <a:lnTo>
                      <a:pt x="6" y="127"/>
                    </a:lnTo>
                    <a:lnTo>
                      <a:pt x="3" y="109"/>
                    </a:lnTo>
                    <a:lnTo>
                      <a:pt x="3" y="98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8" y="92"/>
                    </a:lnTo>
                    <a:lnTo>
                      <a:pt x="22" y="92"/>
                    </a:lnTo>
                    <a:lnTo>
                      <a:pt x="24" y="89"/>
                    </a:lnTo>
                    <a:lnTo>
                      <a:pt x="27" y="87"/>
                    </a:lnTo>
                    <a:lnTo>
                      <a:pt x="28" y="83"/>
                    </a:lnTo>
                    <a:lnTo>
                      <a:pt x="28" y="79"/>
                    </a:lnTo>
                    <a:lnTo>
                      <a:pt x="31" y="76"/>
                    </a:lnTo>
                    <a:lnTo>
                      <a:pt x="32" y="71"/>
                    </a:lnTo>
                    <a:lnTo>
                      <a:pt x="32" y="57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28" y="53"/>
                    </a:lnTo>
                    <a:lnTo>
                      <a:pt x="27" y="51"/>
                    </a:lnTo>
                    <a:lnTo>
                      <a:pt x="24" y="50"/>
                    </a:lnTo>
                    <a:lnTo>
                      <a:pt x="27" y="45"/>
                    </a:lnTo>
                    <a:lnTo>
                      <a:pt x="31" y="41"/>
                    </a:lnTo>
                    <a:lnTo>
                      <a:pt x="32" y="38"/>
                    </a:lnTo>
                    <a:lnTo>
                      <a:pt x="38" y="35"/>
                    </a:lnTo>
                    <a:lnTo>
                      <a:pt x="42" y="37"/>
                    </a:lnTo>
                    <a:lnTo>
                      <a:pt x="47" y="37"/>
                    </a:lnTo>
                    <a:lnTo>
                      <a:pt x="48" y="41"/>
                    </a:lnTo>
                    <a:lnTo>
                      <a:pt x="50" y="42"/>
                    </a:lnTo>
                    <a:lnTo>
                      <a:pt x="54" y="45"/>
                    </a:lnTo>
                    <a:lnTo>
                      <a:pt x="61" y="45"/>
                    </a:lnTo>
                    <a:lnTo>
                      <a:pt x="61" y="42"/>
                    </a:lnTo>
                    <a:lnTo>
                      <a:pt x="63" y="41"/>
                    </a:lnTo>
                    <a:lnTo>
                      <a:pt x="66" y="35"/>
                    </a:lnTo>
                    <a:lnTo>
                      <a:pt x="66" y="28"/>
                    </a:lnTo>
                    <a:lnTo>
                      <a:pt x="64" y="26"/>
                    </a:lnTo>
                    <a:lnTo>
                      <a:pt x="67" y="25"/>
                    </a:lnTo>
                    <a:lnTo>
                      <a:pt x="67" y="22"/>
                    </a:lnTo>
                    <a:lnTo>
                      <a:pt x="66" y="12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1" y="12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3" y="21"/>
                    </a:lnTo>
                    <a:lnTo>
                      <a:pt x="86" y="18"/>
                    </a:lnTo>
                    <a:lnTo>
                      <a:pt x="87" y="12"/>
                    </a:lnTo>
                    <a:lnTo>
                      <a:pt x="90" y="9"/>
                    </a:lnTo>
                    <a:lnTo>
                      <a:pt x="92" y="9"/>
                    </a:lnTo>
                    <a:lnTo>
                      <a:pt x="95" y="11"/>
                    </a:lnTo>
                    <a:lnTo>
                      <a:pt x="100" y="11"/>
                    </a:lnTo>
                    <a:lnTo>
                      <a:pt x="111" y="3"/>
                    </a:lnTo>
                    <a:lnTo>
                      <a:pt x="113" y="3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379">
                <a:extLst>
                  <a:ext uri="{FF2B5EF4-FFF2-40B4-BE49-F238E27FC236}">
                    <a16:creationId xmlns:a16="http://schemas.microsoft.com/office/drawing/2014/main" id="{F6AA4970-5113-4F51-8164-9479996C6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1499"/>
                <a:ext cx="146" cy="152"/>
              </a:xfrm>
              <a:custGeom>
                <a:avLst/>
                <a:gdLst>
                  <a:gd name="T0" fmla="*/ 40 w 146"/>
                  <a:gd name="T1" fmla="*/ 2 h 152"/>
                  <a:gd name="T2" fmla="*/ 59 w 146"/>
                  <a:gd name="T3" fmla="*/ 3 h 152"/>
                  <a:gd name="T4" fmla="*/ 61 w 146"/>
                  <a:gd name="T5" fmla="*/ 12 h 152"/>
                  <a:gd name="T6" fmla="*/ 68 w 146"/>
                  <a:gd name="T7" fmla="*/ 22 h 152"/>
                  <a:gd name="T8" fmla="*/ 74 w 146"/>
                  <a:gd name="T9" fmla="*/ 29 h 152"/>
                  <a:gd name="T10" fmla="*/ 83 w 146"/>
                  <a:gd name="T11" fmla="*/ 38 h 152"/>
                  <a:gd name="T12" fmla="*/ 107 w 146"/>
                  <a:gd name="T13" fmla="*/ 28 h 152"/>
                  <a:gd name="T14" fmla="*/ 114 w 146"/>
                  <a:gd name="T15" fmla="*/ 22 h 152"/>
                  <a:gd name="T16" fmla="*/ 120 w 146"/>
                  <a:gd name="T17" fmla="*/ 13 h 152"/>
                  <a:gd name="T18" fmla="*/ 132 w 146"/>
                  <a:gd name="T19" fmla="*/ 9 h 152"/>
                  <a:gd name="T20" fmla="*/ 142 w 146"/>
                  <a:gd name="T21" fmla="*/ 16 h 152"/>
                  <a:gd name="T22" fmla="*/ 146 w 146"/>
                  <a:gd name="T23" fmla="*/ 22 h 152"/>
                  <a:gd name="T24" fmla="*/ 143 w 146"/>
                  <a:gd name="T25" fmla="*/ 34 h 152"/>
                  <a:gd name="T26" fmla="*/ 129 w 146"/>
                  <a:gd name="T27" fmla="*/ 44 h 152"/>
                  <a:gd name="T28" fmla="*/ 129 w 146"/>
                  <a:gd name="T29" fmla="*/ 49 h 152"/>
                  <a:gd name="T30" fmla="*/ 132 w 146"/>
                  <a:gd name="T31" fmla="*/ 54 h 152"/>
                  <a:gd name="T32" fmla="*/ 132 w 146"/>
                  <a:gd name="T33" fmla="*/ 64 h 152"/>
                  <a:gd name="T34" fmla="*/ 142 w 146"/>
                  <a:gd name="T35" fmla="*/ 71 h 152"/>
                  <a:gd name="T36" fmla="*/ 146 w 146"/>
                  <a:gd name="T37" fmla="*/ 84 h 152"/>
                  <a:gd name="T38" fmla="*/ 136 w 146"/>
                  <a:gd name="T39" fmla="*/ 90 h 152"/>
                  <a:gd name="T40" fmla="*/ 136 w 146"/>
                  <a:gd name="T41" fmla="*/ 93 h 152"/>
                  <a:gd name="T42" fmla="*/ 127 w 146"/>
                  <a:gd name="T43" fmla="*/ 96 h 152"/>
                  <a:gd name="T44" fmla="*/ 114 w 146"/>
                  <a:gd name="T45" fmla="*/ 106 h 152"/>
                  <a:gd name="T46" fmla="*/ 103 w 146"/>
                  <a:gd name="T47" fmla="*/ 102 h 152"/>
                  <a:gd name="T48" fmla="*/ 93 w 146"/>
                  <a:gd name="T49" fmla="*/ 106 h 152"/>
                  <a:gd name="T50" fmla="*/ 98 w 146"/>
                  <a:gd name="T51" fmla="*/ 122 h 152"/>
                  <a:gd name="T52" fmla="*/ 103 w 146"/>
                  <a:gd name="T53" fmla="*/ 129 h 152"/>
                  <a:gd name="T54" fmla="*/ 110 w 146"/>
                  <a:gd name="T55" fmla="*/ 134 h 152"/>
                  <a:gd name="T56" fmla="*/ 103 w 146"/>
                  <a:gd name="T57" fmla="*/ 138 h 152"/>
                  <a:gd name="T58" fmla="*/ 96 w 146"/>
                  <a:gd name="T59" fmla="*/ 134 h 152"/>
                  <a:gd name="T60" fmla="*/ 98 w 146"/>
                  <a:gd name="T61" fmla="*/ 144 h 152"/>
                  <a:gd name="T62" fmla="*/ 96 w 146"/>
                  <a:gd name="T63" fmla="*/ 148 h 152"/>
                  <a:gd name="T64" fmla="*/ 96 w 146"/>
                  <a:gd name="T65" fmla="*/ 152 h 152"/>
                  <a:gd name="T66" fmla="*/ 85 w 146"/>
                  <a:gd name="T67" fmla="*/ 144 h 152"/>
                  <a:gd name="T68" fmla="*/ 77 w 146"/>
                  <a:gd name="T69" fmla="*/ 136 h 152"/>
                  <a:gd name="T70" fmla="*/ 74 w 146"/>
                  <a:gd name="T71" fmla="*/ 112 h 152"/>
                  <a:gd name="T72" fmla="*/ 65 w 146"/>
                  <a:gd name="T73" fmla="*/ 107 h 152"/>
                  <a:gd name="T74" fmla="*/ 61 w 146"/>
                  <a:gd name="T75" fmla="*/ 100 h 152"/>
                  <a:gd name="T76" fmla="*/ 51 w 146"/>
                  <a:gd name="T77" fmla="*/ 100 h 152"/>
                  <a:gd name="T78" fmla="*/ 48 w 146"/>
                  <a:gd name="T79" fmla="*/ 94 h 152"/>
                  <a:gd name="T80" fmla="*/ 48 w 146"/>
                  <a:gd name="T81" fmla="*/ 87 h 152"/>
                  <a:gd name="T82" fmla="*/ 42 w 146"/>
                  <a:gd name="T83" fmla="*/ 74 h 152"/>
                  <a:gd name="T84" fmla="*/ 32 w 146"/>
                  <a:gd name="T85" fmla="*/ 64 h 152"/>
                  <a:gd name="T86" fmla="*/ 27 w 146"/>
                  <a:gd name="T87" fmla="*/ 55 h 152"/>
                  <a:gd name="T88" fmla="*/ 19 w 146"/>
                  <a:gd name="T89" fmla="*/ 63 h 152"/>
                  <a:gd name="T90" fmla="*/ 14 w 146"/>
                  <a:gd name="T91" fmla="*/ 65 h 152"/>
                  <a:gd name="T92" fmla="*/ 6 w 146"/>
                  <a:gd name="T93" fmla="*/ 70 h 152"/>
                  <a:gd name="T94" fmla="*/ 1 w 146"/>
                  <a:gd name="T95" fmla="*/ 67 h 152"/>
                  <a:gd name="T96" fmla="*/ 1 w 146"/>
                  <a:gd name="T97" fmla="*/ 60 h 152"/>
                  <a:gd name="T98" fmla="*/ 4 w 146"/>
                  <a:gd name="T99" fmla="*/ 45 h 152"/>
                  <a:gd name="T100" fmla="*/ 9 w 146"/>
                  <a:gd name="T101" fmla="*/ 34 h 152"/>
                  <a:gd name="T102" fmla="*/ 14 w 146"/>
                  <a:gd name="T103" fmla="*/ 26 h 152"/>
                  <a:gd name="T104" fmla="*/ 19 w 146"/>
                  <a:gd name="T105" fmla="*/ 22 h 152"/>
                  <a:gd name="T106" fmla="*/ 22 w 146"/>
                  <a:gd name="T107" fmla="*/ 20 h 152"/>
                  <a:gd name="T108" fmla="*/ 26 w 146"/>
                  <a:gd name="T109" fmla="*/ 20 h 152"/>
                  <a:gd name="T110" fmla="*/ 26 w 146"/>
                  <a:gd name="T111" fmla="*/ 16 h 152"/>
                  <a:gd name="T112" fmla="*/ 19 w 146"/>
                  <a:gd name="T113" fmla="*/ 7 h 152"/>
                  <a:gd name="T114" fmla="*/ 26 w 146"/>
                  <a:gd name="T115" fmla="*/ 6 h 152"/>
                  <a:gd name="T116" fmla="*/ 32 w 146"/>
                  <a:gd name="T11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6" h="152">
                    <a:moveTo>
                      <a:pt x="32" y="0"/>
                    </a:moveTo>
                    <a:lnTo>
                      <a:pt x="38" y="0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1" y="12"/>
                    </a:lnTo>
                    <a:lnTo>
                      <a:pt x="65" y="12"/>
                    </a:lnTo>
                    <a:lnTo>
                      <a:pt x="68" y="20"/>
                    </a:lnTo>
                    <a:lnTo>
                      <a:pt x="68" y="22"/>
                    </a:lnTo>
                    <a:lnTo>
                      <a:pt x="69" y="25"/>
                    </a:lnTo>
                    <a:lnTo>
                      <a:pt x="72" y="25"/>
                    </a:lnTo>
                    <a:lnTo>
                      <a:pt x="74" y="29"/>
                    </a:lnTo>
                    <a:lnTo>
                      <a:pt x="74" y="36"/>
                    </a:lnTo>
                    <a:lnTo>
                      <a:pt x="80" y="36"/>
                    </a:lnTo>
                    <a:lnTo>
                      <a:pt x="83" y="38"/>
                    </a:lnTo>
                    <a:lnTo>
                      <a:pt x="83" y="26"/>
                    </a:lnTo>
                    <a:lnTo>
                      <a:pt x="88" y="28"/>
                    </a:lnTo>
                    <a:lnTo>
                      <a:pt x="107" y="28"/>
                    </a:lnTo>
                    <a:lnTo>
                      <a:pt x="110" y="26"/>
                    </a:lnTo>
                    <a:lnTo>
                      <a:pt x="113" y="22"/>
                    </a:lnTo>
                    <a:lnTo>
                      <a:pt x="114" y="22"/>
                    </a:lnTo>
                    <a:lnTo>
                      <a:pt x="119" y="23"/>
                    </a:lnTo>
                    <a:lnTo>
                      <a:pt x="120" y="23"/>
                    </a:lnTo>
                    <a:lnTo>
                      <a:pt x="120" y="13"/>
                    </a:lnTo>
                    <a:lnTo>
                      <a:pt x="123" y="13"/>
                    </a:lnTo>
                    <a:lnTo>
                      <a:pt x="127" y="12"/>
                    </a:lnTo>
                    <a:lnTo>
                      <a:pt x="132" y="9"/>
                    </a:lnTo>
                    <a:lnTo>
                      <a:pt x="133" y="12"/>
                    </a:lnTo>
                    <a:lnTo>
                      <a:pt x="139" y="12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3" y="20"/>
                    </a:lnTo>
                    <a:lnTo>
                      <a:pt x="146" y="22"/>
                    </a:lnTo>
                    <a:lnTo>
                      <a:pt x="146" y="26"/>
                    </a:lnTo>
                    <a:lnTo>
                      <a:pt x="143" y="29"/>
                    </a:lnTo>
                    <a:lnTo>
                      <a:pt x="143" y="34"/>
                    </a:lnTo>
                    <a:lnTo>
                      <a:pt x="142" y="36"/>
                    </a:lnTo>
                    <a:lnTo>
                      <a:pt x="136" y="39"/>
                    </a:lnTo>
                    <a:lnTo>
                      <a:pt x="129" y="44"/>
                    </a:lnTo>
                    <a:lnTo>
                      <a:pt x="127" y="45"/>
                    </a:lnTo>
                    <a:lnTo>
                      <a:pt x="127" y="48"/>
                    </a:lnTo>
                    <a:lnTo>
                      <a:pt x="129" y="49"/>
                    </a:lnTo>
                    <a:lnTo>
                      <a:pt x="136" y="49"/>
                    </a:lnTo>
                    <a:lnTo>
                      <a:pt x="133" y="52"/>
                    </a:lnTo>
                    <a:lnTo>
                      <a:pt x="132" y="54"/>
                    </a:lnTo>
                    <a:lnTo>
                      <a:pt x="132" y="60"/>
                    </a:lnTo>
                    <a:lnTo>
                      <a:pt x="129" y="63"/>
                    </a:lnTo>
                    <a:lnTo>
                      <a:pt x="132" y="64"/>
                    </a:lnTo>
                    <a:lnTo>
                      <a:pt x="132" y="67"/>
                    </a:lnTo>
                    <a:lnTo>
                      <a:pt x="136" y="68"/>
                    </a:lnTo>
                    <a:lnTo>
                      <a:pt x="142" y="71"/>
                    </a:lnTo>
                    <a:lnTo>
                      <a:pt x="143" y="74"/>
                    </a:lnTo>
                    <a:lnTo>
                      <a:pt x="143" y="81"/>
                    </a:lnTo>
                    <a:lnTo>
                      <a:pt x="146" y="84"/>
                    </a:lnTo>
                    <a:lnTo>
                      <a:pt x="143" y="86"/>
                    </a:lnTo>
                    <a:lnTo>
                      <a:pt x="136" y="86"/>
                    </a:lnTo>
                    <a:lnTo>
                      <a:pt x="136" y="90"/>
                    </a:lnTo>
                    <a:lnTo>
                      <a:pt x="139" y="90"/>
                    </a:lnTo>
                    <a:lnTo>
                      <a:pt x="139" y="93"/>
                    </a:lnTo>
                    <a:lnTo>
                      <a:pt x="136" y="93"/>
                    </a:lnTo>
                    <a:lnTo>
                      <a:pt x="133" y="94"/>
                    </a:lnTo>
                    <a:lnTo>
                      <a:pt x="129" y="96"/>
                    </a:lnTo>
                    <a:lnTo>
                      <a:pt x="127" y="96"/>
                    </a:lnTo>
                    <a:lnTo>
                      <a:pt x="122" y="100"/>
                    </a:lnTo>
                    <a:lnTo>
                      <a:pt x="116" y="105"/>
                    </a:lnTo>
                    <a:lnTo>
                      <a:pt x="114" y="106"/>
                    </a:lnTo>
                    <a:lnTo>
                      <a:pt x="107" y="106"/>
                    </a:lnTo>
                    <a:lnTo>
                      <a:pt x="106" y="103"/>
                    </a:lnTo>
                    <a:lnTo>
                      <a:pt x="103" y="102"/>
                    </a:lnTo>
                    <a:lnTo>
                      <a:pt x="101" y="103"/>
                    </a:lnTo>
                    <a:lnTo>
                      <a:pt x="96" y="103"/>
                    </a:lnTo>
                    <a:lnTo>
                      <a:pt x="93" y="106"/>
                    </a:lnTo>
                    <a:lnTo>
                      <a:pt x="93" y="112"/>
                    </a:lnTo>
                    <a:lnTo>
                      <a:pt x="98" y="121"/>
                    </a:lnTo>
                    <a:lnTo>
                      <a:pt x="98" y="122"/>
                    </a:lnTo>
                    <a:lnTo>
                      <a:pt x="101" y="125"/>
                    </a:lnTo>
                    <a:lnTo>
                      <a:pt x="101" y="126"/>
                    </a:lnTo>
                    <a:lnTo>
                      <a:pt x="103" y="129"/>
                    </a:lnTo>
                    <a:lnTo>
                      <a:pt x="106" y="129"/>
                    </a:lnTo>
                    <a:lnTo>
                      <a:pt x="107" y="132"/>
                    </a:lnTo>
                    <a:lnTo>
                      <a:pt x="110" y="134"/>
                    </a:lnTo>
                    <a:lnTo>
                      <a:pt x="110" y="136"/>
                    </a:lnTo>
                    <a:lnTo>
                      <a:pt x="107" y="138"/>
                    </a:lnTo>
                    <a:lnTo>
                      <a:pt x="103" y="138"/>
                    </a:lnTo>
                    <a:lnTo>
                      <a:pt x="101" y="135"/>
                    </a:lnTo>
                    <a:lnTo>
                      <a:pt x="98" y="134"/>
                    </a:lnTo>
                    <a:lnTo>
                      <a:pt x="96" y="134"/>
                    </a:lnTo>
                    <a:lnTo>
                      <a:pt x="96" y="135"/>
                    </a:lnTo>
                    <a:lnTo>
                      <a:pt x="98" y="141"/>
                    </a:lnTo>
                    <a:lnTo>
                      <a:pt x="98" y="144"/>
                    </a:lnTo>
                    <a:lnTo>
                      <a:pt x="101" y="147"/>
                    </a:lnTo>
                    <a:lnTo>
                      <a:pt x="98" y="148"/>
                    </a:lnTo>
                    <a:lnTo>
                      <a:pt x="96" y="148"/>
                    </a:lnTo>
                    <a:lnTo>
                      <a:pt x="96" y="150"/>
                    </a:lnTo>
                    <a:lnTo>
                      <a:pt x="98" y="151"/>
                    </a:lnTo>
                    <a:lnTo>
                      <a:pt x="96" y="152"/>
                    </a:lnTo>
                    <a:lnTo>
                      <a:pt x="88" y="152"/>
                    </a:lnTo>
                    <a:lnTo>
                      <a:pt x="85" y="150"/>
                    </a:lnTo>
                    <a:lnTo>
                      <a:pt x="85" y="144"/>
                    </a:lnTo>
                    <a:lnTo>
                      <a:pt x="87" y="138"/>
                    </a:lnTo>
                    <a:lnTo>
                      <a:pt x="84" y="138"/>
                    </a:lnTo>
                    <a:lnTo>
                      <a:pt x="77" y="136"/>
                    </a:lnTo>
                    <a:lnTo>
                      <a:pt x="77" y="122"/>
                    </a:lnTo>
                    <a:lnTo>
                      <a:pt x="74" y="116"/>
                    </a:lnTo>
                    <a:lnTo>
                      <a:pt x="74" y="112"/>
                    </a:lnTo>
                    <a:lnTo>
                      <a:pt x="67" y="112"/>
                    </a:lnTo>
                    <a:lnTo>
                      <a:pt x="65" y="109"/>
                    </a:lnTo>
                    <a:lnTo>
                      <a:pt x="65" y="107"/>
                    </a:lnTo>
                    <a:lnTo>
                      <a:pt x="62" y="107"/>
                    </a:lnTo>
                    <a:lnTo>
                      <a:pt x="62" y="102"/>
                    </a:lnTo>
                    <a:lnTo>
                      <a:pt x="61" y="100"/>
                    </a:lnTo>
                    <a:lnTo>
                      <a:pt x="58" y="96"/>
                    </a:lnTo>
                    <a:lnTo>
                      <a:pt x="56" y="96"/>
                    </a:lnTo>
                    <a:lnTo>
                      <a:pt x="51" y="100"/>
                    </a:lnTo>
                    <a:lnTo>
                      <a:pt x="46" y="100"/>
                    </a:lnTo>
                    <a:lnTo>
                      <a:pt x="46" y="96"/>
                    </a:lnTo>
                    <a:lnTo>
                      <a:pt x="48" y="94"/>
                    </a:lnTo>
                    <a:lnTo>
                      <a:pt x="46" y="92"/>
                    </a:lnTo>
                    <a:lnTo>
                      <a:pt x="48" y="90"/>
                    </a:lnTo>
                    <a:lnTo>
                      <a:pt x="48" y="87"/>
                    </a:lnTo>
                    <a:lnTo>
                      <a:pt x="45" y="81"/>
                    </a:lnTo>
                    <a:lnTo>
                      <a:pt x="43" y="80"/>
                    </a:lnTo>
                    <a:lnTo>
                      <a:pt x="42" y="74"/>
                    </a:lnTo>
                    <a:lnTo>
                      <a:pt x="38" y="70"/>
                    </a:lnTo>
                    <a:lnTo>
                      <a:pt x="32" y="68"/>
                    </a:lnTo>
                    <a:lnTo>
                      <a:pt x="32" y="64"/>
                    </a:lnTo>
                    <a:lnTo>
                      <a:pt x="29" y="61"/>
                    </a:lnTo>
                    <a:lnTo>
                      <a:pt x="27" y="61"/>
                    </a:lnTo>
                    <a:lnTo>
                      <a:pt x="27" y="55"/>
                    </a:lnTo>
                    <a:lnTo>
                      <a:pt x="25" y="55"/>
                    </a:lnTo>
                    <a:lnTo>
                      <a:pt x="20" y="61"/>
                    </a:lnTo>
                    <a:lnTo>
                      <a:pt x="19" y="63"/>
                    </a:lnTo>
                    <a:lnTo>
                      <a:pt x="16" y="61"/>
                    </a:lnTo>
                    <a:lnTo>
                      <a:pt x="14" y="63"/>
                    </a:lnTo>
                    <a:lnTo>
                      <a:pt x="14" y="65"/>
                    </a:lnTo>
                    <a:lnTo>
                      <a:pt x="10" y="67"/>
                    </a:lnTo>
                    <a:lnTo>
                      <a:pt x="6" y="67"/>
                    </a:lnTo>
                    <a:lnTo>
                      <a:pt x="6" y="70"/>
                    </a:lnTo>
                    <a:lnTo>
                      <a:pt x="4" y="68"/>
                    </a:lnTo>
                    <a:lnTo>
                      <a:pt x="1" y="68"/>
                    </a:lnTo>
                    <a:lnTo>
                      <a:pt x="1" y="67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1" y="58"/>
                    </a:lnTo>
                    <a:lnTo>
                      <a:pt x="4" y="52"/>
                    </a:lnTo>
                    <a:lnTo>
                      <a:pt x="4" y="45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9" y="34"/>
                    </a:lnTo>
                    <a:lnTo>
                      <a:pt x="9" y="31"/>
                    </a:lnTo>
                    <a:lnTo>
                      <a:pt x="10" y="29"/>
                    </a:lnTo>
                    <a:lnTo>
                      <a:pt x="14" y="26"/>
                    </a:lnTo>
                    <a:lnTo>
                      <a:pt x="17" y="25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2" y="20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3" y="19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3" y="10"/>
                    </a:lnTo>
                    <a:lnTo>
                      <a:pt x="19" y="7"/>
                    </a:lnTo>
                    <a:lnTo>
                      <a:pt x="17" y="6"/>
                    </a:lnTo>
                    <a:lnTo>
                      <a:pt x="22" y="3"/>
                    </a:lnTo>
                    <a:lnTo>
                      <a:pt x="26" y="6"/>
                    </a:lnTo>
                    <a:lnTo>
                      <a:pt x="30" y="6"/>
                    </a:lnTo>
                    <a:lnTo>
                      <a:pt x="32" y="5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380">
                <a:extLst>
                  <a:ext uri="{FF2B5EF4-FFF2-40B4-BE49-F238E27FC236}">
                    <a16:creationId xmlns:a16="http://schemas.microsoft.com/office/drawing/2014/main" id="{9D2530DE-AFB9-421F-BCB0-AC8BA3EF9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" y="1351"/>
                <a:ext cx="740" cy="754"/>
              </a:xfrm>
              <a:custGeom>
                <a:avLst/>
                <a:gdLst>
                  <a:gd name="T0" fmla="*/ 492 w 740"/>
                  <a:gd name="T1" fmla="*/ 31 h 754"/>
                  <a:gd name="T2" fmla="*/ 513 w 740"/>
                  <a:gd name="T3" fmla="*/ 45 h 754"/>
                  <a:gd name="T4" fmla="*/ 545 w 740"/>
                  <a:gd name="T5" fmla="*/ 74 h 754"/>
                  <a:gd name="T6" fmla="*/ 577 w 740"/>
                  <a:gd name="T7" fmla="*/ 124 h 754"/>
                  <a:gd name="T8" fmla="*/ 634 w 740"/>
                  <a:gd name="T9" fmla="*/ 134 h 754"/>
                  <a:gd name="T10" fmla="*/ 674 w 740"/>
                  <a:gd name="T11" fmla="*/ 174 h 754"/>
                  <a:gd name="T12" fmla="*/ 690 w 740"/>
                  <a:gd name="T13" fmla="*/ 196 h 754"/>
                  <a:gd name="T14" fmla="*/ 712 w 740"/>
                  <a:gd name="T15" fmla="*/ 280 h 754"/>
                  <a:gd name="T16" fmla="*/ 728 w 740"/>
                  <a:gd name="T17" fmla="*/ 337 h 754"/>
                  <a:gd name="T18" fmla="*/ 695 w 740"/>
                  <a:gd name="T19" fmla="*/ 364 h 754"/>
                  <a:gd name="T20" fmla="*/ 648 w 740"/>
                  <a:gd name="T21" fmla="*/ 395 h 754"/>
                  <a:gd name="T22" fmla="*/ 615 w 740"/>
                  <a:gd name="T23" fmla="*/ 424 h 754"/>
                  <a:gd name="T24" fmla="*/ 574 w 740"/>
                  <a:gd name="T25" fmla="*/ 444 h 754"/>
                  <a:gd name="T26" fmla="*/ 538 w 740"/>
                  <a:gd name="T27" fmla="*/ 477 h 754"/>
                  <a:gd name="T28" fmla="*/ 484 w 740"/>
                  <a:gd name="T29" fmla="*/ 458 h 754"/>
                  <a:gd name="T30" fmla="*/ 458 w 740"/>
                  <a:gd name="T31" fmla="*/ 489 h 754"/>
                  <a:gd name="T32" fmla="*/ 438 w 740"/>
                  <a:gd name="T33" fmla="*/ 543 h 754"/>
                  <a:gd name="T34" fmla="*/ 437 w 740"/>
                  <a:gd name="T35" fmla="*/ 574 h 754"/>
                  <a:gd name="T36" fmla="*/ 403 w 740"/>
                  <a:gd name="T37" fmla="*/ 603 h 754"/>
                  <a:gd name="T38" fmla="*/ 342 w 740"/>
                  <a:gd name="T39" fmla="*/ 612 h 754"/>
                  <a:gd name="T40" fmla="*/ 296 w 740"/>
                  <a:gd name="T41" fmla="*/ 608 h 754"/>
                  <a:gd name="T42" fmla="*/ 241 w 740"/>
                  <a:gd name="T43" fmla="*/ 632 h 754"/>
                  <a:gd name="T44" fmla="*/ 213 w 740"/>
                  <a:gd name="T45" fmla="*/ 692 h 754"/>
                  <a:gd name="T46" fmla="*/ 179 w 740"/>
                  <a:gd name="T47" fmla="*/ 754 h 754"/>
                  <a:gd name="T48" fmla="*/ 105 w 740"/>
                  <a:gd name="T49" fmla="*/ 728 h 754"/>
                  <a:gd name="T50" fmla="*/ 57 w 740"/>
                  <a:gd name="T51" fmla="*/ 693 h 754"/>
                  <a:gd name="T52" fmla="*/ 44 w 740"/>
                  <a:gd name="T53" fmla="*/ 631 h 754"/>
                  <a:gd name="T54" fmla="*/ 39 w 740"/>
                  <a:gd name="T55" fmla="*/ 590 h 754"/>
                  <a:gd name="T56" fmla="*/ 31 w 740"/>
                  <a:gd name="T57" fmla="*/ 572 h 754"/>
                  <a:gd name="T58" fmla="*/ 22 w 740"/>
                  <a:gd name="T59" fmla="*/ 557 h 754"/>
                  <a:gd name="T60" fmla="*/ 10 w 740"/>
                  <a:gd name="T61" fmla="*/ 543 h 754"/>
                  <a:gd name="T62" fmla="*/ 12 w 740"/>
                  <a:gd name="T63" fmla="*/ 532 h 754"/>
                  <a:gd name="T64" fmla="*/ 18 w 740"/>
                  <a:gd name="T65" fmla="*/ 514 h 754"/>
                  <a:gd name="T66" fmla="*/ 34 w 740"/>
                  <a:gd name="T67" fmla="*/ 492 h 754"/>
                  <a:gd name="T68" fmla="*/ 25 w 740"/>
                  <a:gd name="T69" fmla="*/ 469 h 754"/>
                  <a:gd name="T70" fmla="*/ 15 w 740"/>
                  <a:gd name="T71" fmla="*/ 448 h 754"/>
                  <a:gd name="T72" fmla="*/ 12 w 740"/>
                  <a:gd name="T73" fmla="*/ 412 h 754"/>
                  <a:gd name="T74" fmla="*/ 15 w 740"/>
                  <a:gd name="T75" fmla="*/ 386 h 754"/>
                  <a:gd name="T76" fmla="*/ 31 w 740"/>
                  <a:gd name="T77" fmla="*/ 370 h 754"/>
                  <a:gd name="T78" fmla="*/ 48 w 740"/>
                  <a:gd name="T79" fmla="*/ 354 h 754"/>
                  <a:gd name="T80" fmla="*/ 64 w 740"/>
                  <a:gd name="T81" fmla="*/ 337 h 754"/>
                  <a:gd name="T82" fmla="*/ 82 w 740"/>
                  <a:gd name="T83" fmla="*/ 319 h 754"/>
                  <a:gd name="T84" fmla="*/ 99 w 740"/>
                  <a:gd name="T85" fmla="*/ 300 h 754"/>
                  <a:gd name="T86" fmla="*/ 116 w 740"/>
                  <a:gd name="T87" fmla="*/ 283 h 754"/>
                  <a:gd name="T88" fmla="*/ 132 w 740"/>
                  <a:gd name="T89" fmla="*/ 269 h 754"/>
                  <a:gd name="T90" fmla="*/ 147 w 740"/>
                  <a:gd name="T91" fmla="*/ 253 h 754"/>
                  <a:gd name="T92" fmla="*/ 163 w 740"/>
                  <a:gd name="T93" fmla="*/ 237 h 754"/>
                  <a:gd name="T94" fmla="*/ 179 w 740"/>
                  <a:gd name="T95" fmla="*/ 218 h 754"/>
                  <a:gd name="T96" fmla="*/ 199 w 740"/>
                  <a:gd name="T97" fmla="*/ 199 h 754"/>
                  <a:gd name="T98" fmla="*/ 216 w 740"/>
                  <a:gd name="T99" fmla="*/ 189 h 754"/>
                  <a:gd name="T100" fmla="*/ 232 w 740"/>
                  <a:gd name="T101" fmla="*/ 176 h 754"/>
                  <a:gd name="T102" fmla="*/ 251 w 740"/>
                  <a:gd name="T103" fmla="*/ 157 h 754"/>
                  <a:gd name="T104" fmla="*/ 270 w 740"/>
                  <a:gd name="T105" fmla="*/ 147 h 754"/>
                  <a:gd name="T106" fmla="*/ 289 w 740"/>
                  <a:gd name="T107" fmla="*/ 134 h 754"/>
                  <a:gd name="T108" fmla="*/ 308 w 740"/>
                  <a:gd name="T109" fmla="*/ 118 h 754"/>
                  <a:gd name="T110" fmla="*/ 324 w 740"/>
                  <a:gd name="T111" fmla="*/ 96 h 754"/>
                  <a:gd name="T112" fmla="*/ 344 w 740"/>
                  <a:gd name="T113" fmla="*/ 86 h 754"/>
                  <a:gd name="T114" fmla="*/ 386 w 740"/>
                  <a:gd name="T115" fmla="*/ 92 h 754"/>
                  <a:gd name="T116" fmla="*/ 409 w 740"/>
                  <a:gd name="T117" fmla="*/ 83 h 754"/>
                  <a:gd name="T118" fmla="*/ 425 w 740"/>
                  <a:gd name="T119" fmla="*/ 50 h 754"/>
                  <a:gd name="T120" fmla="*/ 435 w 740"/>
                  <a:gd name="T121" fmla="*/ 8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0" h="754">
                    <a:moveTo>
                      <a:pt x="448" y="0"/>
                    </a:moveTo>
                    <a:lnTo>
                      <a:pt x="454" y="0"/>
                    </a:lnTo>
                    <a:lnTo>
                      <a:pt x="457" y="2"/>
                    </a:lnTo>
                    <a:lnTo>
                      <a:pt x="457" y="5"/>
                    </a:lnTo>
                    <a:lnTo>
                      <a:pt x="455" y="6"/>
                    </a:lnTo>
                    <a:lnTo>
                      <a:pt x="455" y="9"/>
                    </a:lnTo>
                    <a:lnTo>
                      <a:pt x="458" y="10"/>
                    </a:lnTo>
                    <a:lnTo>
                      <a:pt x="463" y="13"/>
                    </a:lnTo>
                    <a:lnTo>
                      <a:pt x="466" y="18"/>
                    </a:lnTo>
                    <a:lnTo>
                      <a:pt x="466" y="24"/>
                    </a:lnTo>
                    <a:lnTo>
                      <a:pt x="469" y="26"/>
                    </a:lnTo>
                    <a:lnTo>
                      <a:pt x="474" y="28"/>
                    </a:lnTo>
                    <a:lnTo>
                      <a:pt x="479" y="31"/>
                    </a:lnTo>
                    <a:lnTo>
                      <a:pt x="484" y="32"/>
                    </a:lnTo>
                    <a:lnTo>
                      <a:pt x="490" y="32"/>
                    </a:lnTo>
                    <a:lnTo>
                      <a:pt x="492" y="31"/>
                    </a:lnTo>
                    <a:lnTo>
                      <a:pt x="493" y="26"/>
                    </a:lnTo>
                    <a:lnTo>
                      <a:pt x="493" y="24"/>
                    </a:lnTo>
                    <a:lnTo>
                      <a:pt x="498" y="24"/>
                    </a:lnTo>
                    <a:lnTo>
                      <a:pt x="500" y="26"/>
                    </a:lnTo>
                    <a:lnTo>
                      <a:pt x="502" y="26"/>
                    </a:lnTo>
                    <a:lnTo>
                      <a:pt x="505" y="24"/>
                    </a:lnTo>
                    <a:lnTo>
                      <a:pt x="508" y="22"/>
                    </a:lnTo>
                    <a:lnTo>
                      <a:pt x="511" y="22"/>
                    </a:lnTo>
                    <a:lnTo>
                      <a:pt x="511" y="24"/>
                    </a:lnTo>
                    <a:lnTo>
                      <a:pt x="512" y="28"/>
                    </a:lnTo>
                    <a:lnTo>
                      <a:pt x="515" y="31"/>
                    </a:lnTo>
                    <a:lnTo>
                      <a:pt x="515" y="35"/>
                    </a:lnTo>
                    <a:lnTo>
                      <a:pt x="512" y="38"/>
                    </a:lnTo>
                    <a:lnTo>
                      <a:pt x="509" y="41"/>
                    </a:lnTo>
                    <a:lnTo>
                      <a:pt x="512" y="42"/>
                    </a:lnTo>
                    <a:lnTo>
                      <a:pt x="513" y="45"/>
                    </a:lnTo>
                    <a:lnTo>
                      <a:pt x="518" y="48"/>
                    </a:lnTo>
                    <a:lnTo>
                      <a:pt x="518" y="50"/>
                    </a:lnTo>
                    <a:lnTo>
                      <a:pt x="521" y="53"/>
                    </a:lnTo>
                    <a:lnTo>
                      <a:pt x="525" y="53"/>
                    </a:lnTo>
                    <a:lnTo>
                      <a:pt x="528" y="50"/>
                    </a:lnTo>
                    <a:lnTo>
                      <a:pt x="531" y="50"/>
                    </a:lnTo>
                    <a:lnTo>
                      <a:pt x="532" y="48"/>
                    </a:lnTo>
                    <a:lnTo>
                      <a:pt x="535" y="48"/>
                    </a:lnTo>
                    <a:lnTo>
                      <a:pt x="537" y="50"/>
                    </a:lnTo>
                    <a:lnTo>
                      <a:pt x="540" y="53"/>
                    </a:lnTo>
                    <a:lnTo>
                      <a:pt x="540" y="60"/>
                    </a:lnTo>
                    <a:lnTo>
                      <a:pt x="541" y="60"/>
                    </a:lnTo>
                    <a:lnTo>
                      <a:pt x="541" y="63"/>
                    </a:lnTo>
                    <a:lnTo>
                      <a:pt x="544" y="67"/>
                    </a:lnTo>
                    <a:lnTo>
                      <a:pt x="542" y="71"/>
                    </a:lnTo>
                    <a:lnTo>
                      <a:pt x="545" y="74"/>
                    </a:lnTo>
                    <a:lnTo>
                      <a:pt x="547" y="74"/>
                    </a:lnTo>
                    <a:lnTo>
                      <a:pt x="551" y="71"/>
                    </a:lnTo>
                    <a:lnTo>
                      <a:pt x="553" y="74"/>
                    </a:lnTo>
                    <a:lnTo>
                      <a:pt x="553" y="84"/>
                    </a:lnTo>
                    <a:lnTo>
                      <a:pt x="551" y="89"/>
                    </a:lnTo>
                    <a:lnTo>
                      <a:pt x="550" y="97"/>
                    </a:lnTo>
                    <a:lnTo>
                      <a:pt x="550" y="103"/>
                    </a:lnTo>
                    <a:lnTo>
                      <a:pt x="553" y="106"/>
                    </a:lnTo>
                    <a:lnTo>
                      <a:pt x="553" y="108"/>
                    </a:lnTo>
                    <a:lnTo>
                      <a:pt x="557" y="111"/>
                    </a:lnTo>
                    <a:lnTo>
                      <a:pt x="563" y="111"/>
                    </a:lnTo>
                    <a:lnTo>
                      <a:pt x="566" y="112"/>
                    </a:lnTo>
                    <a:lnTo>
                      <a:pt x="566" y="115"/>
                    </a:lnTo>
                    <a:lnTo>
                      <a:pt x="567" y="116"/>
                    </a:lnTo>
                    <a:lnTo>
                      <a:pt x="573" y="119"/>
                    </a:lnTo>
                    <a:lnTo>
                      <a:pt x="577" y="124"/>
                    </a:lnTo>
                    <a:lnTo>
                      <a:pt x="580" y="125"/>
                    </a:lnTo>
                    <a:lnTo>
                      <a:pt x="580" y="128"/>
                    </a:lnTo>
                    <a:lnTo>
                      <a:pt x="579" y="134"/>
                    </a:lnTo>
                    <a:lnTo>
                      <a:pt x="577" y="137"/>
                    </a:lnTo>
                    <a:lnTo>
                      <a:pt x="577" y="138"/>
                    </a:lnTo>
                    <a:lnTo>
                      <a:pt x="582" y="142"/>
                    </a:lnTo>
                    <a:lnTo>
                      <a:pt x="586" y="145"/>
                    </a:lnTo>
                    <a:lnTo>
                      <a:pt x="596" y="147"/>
                    </a:lnTo>
                    <a:lnTo>
                      <a:pt x="596" y="145"/>
                    </a:lnTo>
                    <a:lnTo>
                      <a:pt x="605" y="139"/>
                    </a:lnTo>
                    <a:lnTo>
                      <a:pt x="608" y="137"/>
                    </a:lnTo>
                    <a:lnTo>
                      <a:pt x="619" y="137"/>
                    </a:lnTo>
                    <a:lnTo>
                      <a:pt x="619" y="139"/>
                    </a:lnTo>
                    <a:lnTo>
                      <a:pt x="624" y="144"/>
                    </a:lnTo>
                    <a:lnTo>
                      <a:pt x="634" y="144"/>
                    </a:lnTo>
                    <a:lnTo>
                      <a:pt x="634" y="134"/>
                    </a:lnTo>
                    <a:lnTo>
                      <a:pt x="637" y="134"/>
                    </a:lnTo>
                    <a:lnTo>
                      <a:pt x="641" y="131"/>
                    </a:lnTo>
                    <a:lnTo>
                      <a:pt x="642" y="135"/>
                    </a:lnTo>
                    <a:lnTo>
                      <a:pt x="645" y="138"/>
                    </a:lnTo>
                    <a:lnTo>
                      <a:pt x="647" y="139"/>
                    </a:lnTo>
                    <a:lnTo>
                      <a:pt x="651" y="147"/>
                    </a:lnTo>
                    <a:lnTo>
                      <a:pt x="657" y="148"/>
                    </a:lnTo>
                    <a:lnTo>
                      <a:pt x="664" y="148"/>
                    </a:lnTo>
                    <a:lnTo>
                      <a:pt x="664" y="155"/>
                    </a:lnTo>
                    <a:lnTo>
                      <a:pt x="661" y="157"/>
                    </a:lnTo>
                    <a:lnTo>
                      <a:pt x="661" y="161"/>
                    </a:lnTo>
                    <a:lnTo>
                      <a:pt x="664" y="166"/>
                    </a:lnTo>
                    <a:lnTo>
                      <a:pt x="666" y="168"/>
                    </a:lnTo>
                    <a:lnTo>
                      <a:pt x="666" y="170"/>
                    </a:lnTo>
                    <a:lnTo>
                      <a:pt x="670" y="173"/>
                    </a:lnTo>
                    <a:lnTo>
                      <a:pt x="674" y="174"/>
                    </a:lnTo>
                    <a:lnTo>
                      <a:pt x="676" y="173"/>
                    </a:lnTo>
                    <a:lnTo>
                      <a:pt x="676" y="168"/>
                    </a:lnTo>
                    <a:lnTo>
                      <a:pt x="679" y="168"/>
                    </a:lnTo>
                    <a:lnTo>
                      <a:pt x="680" y="170"/>
                    </a:lnTo>
                    <a:lnTo>
                      <a:pt x="683" y="170"/>
                    </a:lnTo>
                    <a:lnTo>
                      <a:pt x="683" y="173"/>
                    </a:lnTo>
                    <a:lnTo>
                      <a:pt x="685" y="174"/>
                    </a:lnTo>
                    <a:lnTo>
                      <a:pt x="689" y="176"/>
                    </a:lnTo>
                    <a:lnTo>
                      <a:pt x="689" y="177"/>
                    </a:lnTo>
                    <a:lnTo>
                      <a:pt x="698" y="180"/>
                    </a:lnTo>
                    <a:lnTo>
                      <a:pt x="702" y="180"/>
                    </a:lnTo>
                    <a:lnTo>
                      <a:pt x="702" y="182"/>
                    </a:lnTo>
                    <a:lnTo>
                      <a:pt x="699" y="190"/>
                    </a:lnTo>
                    <a:lnTo>
                      <a:pt x="698" y="192"/>
                    </a:lnTo>
                    <a:lnTo>
                      <a:pt x="695" y="195"/>
                    </a:lnTo>
                    <a:lnTo>
                      <a:pt x="690" y="196"/>
                    </a:lnTo>
                    <a:lnTo>
                      <a:pt x="689" y="200"/>
                    </a:lnTo>
                    <a:lnTo>
                      <a:pt x="689" y="212"/>
                    </a:lnTo>
                    <a:lnTo>
                      <a:pt x="695" y="216"/>
                    </a:lnTo>
                    <a:lnTo>
                      <a:pt x="696" y="218"/>
                    </a:lnTo>
                    <a:lnTo>
                      <a:pt x="696" y="226"/>
                    </a:lnTo>
                    <a:lnTo>
                      <a:pt x="692" y="226"/>
                    </a:lnTo>
                    <a:lnTo>
                      <a:pt x="692" y="231"/>
                    </a:lnTo>
                    <a:lnTo>
                      <a:pt x="690" y="232"/>
                    </a:lnTo>
                    <a:lnTo>
                      <a:pt x="690" y="240"/>
                    </a:lnTo>
                    <a:lnTo>
                      <a:pt x="692" y="248"/>
                    </a:lnTo>
                    <a:lnTo>
                      <a:pt x="696" y="253"/>
                    </a:lnTo>
                    <a:lnTo>
                      <a:pt x="698" y="254"/>
                    </a:lnTo>
                    <a:lnTo>
                      <a:pt x="699" y="258"/>
                    </a:lnTo>
                    <a:lnTo>
                      <a:pt x="702" y="263"/>
                    </a:lnTo>
                    <a:lnTo>
                      <a:pt x="703" y="270"/>
                    </a:lnTo>
                    <a:lnTo>
                      <a:pt x="712" y="280"/>
                    </a:lnTo>
                    <a:lnTo>
                      <a:pt x="721" y="292"/>
                    </a:lnTo>
                    <a:lnTo>
                      <a:pt x="722" y="296"/>
                    </a:lnTo>
                    <a:lnTo>
                      <a:pt x="725" y="298"/>
                    </a:lnTo>
                    <a:lnTo>
                      <a:pt x="729" y="300"/>
                    </a:lnTo>
                    <a:lnTo>
                      <a:pt x="734" y="303"/>
                    </a:lnTo>
                    <a:lnTo>
                      <a:pt x="737" y="305"/>
                    </a:lnTo>
                    <a:lnTo>
                      <a:pt x="740" y="308"/>
                    </a:lnTo>
                    <a:lnTo>
                      <a:pt x="740" y="311"/>
                    </a:lnTo>
                    <a:lnTo>
                      <a:pt x="737" y="313"/>
                    </a:lnTo>
                    <a:lnTo>
                      <a:pt x="737" y="315"/>
                    </a:lnTo>
                    <a:lnTo>
                      <a:pt x="738" y="324"/>
                    </a:lnTo>
                    <a:lnTo>
                      <a:pt x="732" y="324"/>
                    </a:lnTo>
                    <a:lnTo>
                      <a:pt x="731" y="327"/>
                    </a:lnTo>
                    <a:lnTo>
                      <a:pt x="731" y="328"/>
                    </a:lnTo>
                    <a:lnTo>
                      <a:pt x="728" y="332"/>
                    </a:lnTo>
                    <a:lnTo>
                      <a:pt x="728" y="337"/>
                    </a:lnTo>
                    <a:lnTo>
                      <a:pt x="731" y="338"/>
                    </a:lnTo>
                    <a:lnTo>
                      <a:pt x="728" y="341"/>
                    </a:lnTo>
                    <a:lnTo>
                      <a:pt x="728" y="342"/>
                    </a:lnTo>
                    <a:lnTo>
                      <a:pt x="724" y="347"/>
                    </a:lnTo>
                    <a:lnTo>
                      <a:pt x="724" y="353"/>
                    </a:lnTo>
                    <a:lnTo>
                      <a:pt x="721" y="356"/>
                    </a:lnTo>
                    <a:lnTo>
                      <a:pt x="719" y="356"/>
                    </a:lnTo>
                    <a:lnTo>
                      <a:pt x="716" y="353"/>
                    </a:lnTo>
                    <a:lnTo>
                      <a:pt x="714" y="353"/>
                    </a:lnTo>
                    <a:lnTo>
                      <a:pt x="709" y="356"/>
                    </a:lnTo>
                    <a:lnTo>
                      <a:pt x="705" y="357"/>
                    </a:lnTo>
                    <a:lnTo>
                      <a:pt x="702" y="357"/>
                    </a:lnTo>
                    <a:lnTo>
                      <a:pt x="702" y="364"/>
                    </a:lnTo>
                    <a:lnTo>
                      <a:pt x="699" y="366"/>
                    </a:lnTo>
                    <a:lnTo>
                      <a:pt x="698" y="366"/>
                    </a:lnTo>
                    <a:lnTo>
                      <a:pt x="695" y="364"/>
                    </a:lnTo>
                    <a:lnTo>
                      <a:pt x="692" y="361"/>
                    </a:lnTo>
                    <a:lnTo>
                      <a:pt x="692" y="364"/>
                    </a:lnTo>
                    <a:lnTo>
                      <a:pt x="689" y="366"/>
                    </a:lnTo>
                    <a:lnTo>
                      <a:pt x="680" y="366"/>
                    </a:lnTo>
                    <a:lnTo>
                      <a:pt x="670" y="358"/>
                    </a:lnTo>
                    <a:lnTo>
                      <a:pt x="664" y="361"/>
                    </a:lnTo>
                    <a:lnTo>
                      <a:pt x="657" y="364"/>
                    </a:lnTo>
                    <a:lnTo>
                      <a:pt x="654" y="364"/>
                    </a:lnTo>
                    <a:lnTo>
                      <a:pt x="648" y="360"/>
                    </a:lnTo>
                    <a:lnTo>
                      <a:pt x="647" y="360"/>
                    </a:lnTo>
                    <a:lnTo>
                      <a:pt x="644" y="363"/>
                    </a:lnTo>
                    <a:lnTo>
                      <a:pt x="644" y="374"/>
                    </a:lnTo>
                    <a:lnTo>
                      <a:pt x="647" y="382"/>
                    </a:lnTo>
                    <a:lnTo>
                      <a:pt x="644" y="386"/>
                    </a:lnTo>
                    <a:lnTo>
                      <a:pt x="645" y="390"/>
                    </a:lnTo>
                    <a:lnTo>
                      <a:pt x="648" y="395"/>
                    </a:lnTo>
                    <a:lnTo>
                      <a:pt x="648" y="396"/>
                    </a:lnTo>
                    <a:lnTo>
                      <a:pt x="644" y="399"/>
                    </a:lnTo>
                    <a:lnTo>
                      <a:pt x="641" y="399"/>
                    </a:lnTo>
                    <a:lnTo>
                      <a:pt x="641" y="400"/>
                    </a:lnTo>
                    <a:lnTo>
                      <a:pt x="640" y="403"/>
                    </a:lnTo>
                    <a:lnTo>
                      <a:pt x="637" y="405"/>
                    </a:lnTo>
                    <a:lnTo>
                      <a:pt x="635" y="405"/>
                    </a:lnTo>
                    <a:lnTo>
                      <a:pt x="629" y="398"/>
                    </a:lnTo>
                    <a:lnTo>
                      <a:pt x="622" y="398"/>
                    </a:lnTo>
                    <a:lnTo>
                      <a:pt x="622" y="400"/>
                    </a:lnTo>
                    <a:lnTo>
                      <a:pt x="621" y="402"/>
                    </a:lnTo>
                    <a:lnTo>
                      <a:pt x="619" y="406"/>
                    </a:lnTo>
                    <a:lnTo>
                      <a:pt x="618" y="409"/>
                    </a:lnTo>
                    <a:lnTo>
                      <a:pt x="618" y="411"/>
                    </a:lnTo>
                    <a:lnTo>
                      <a:pt x="615" y="416"/>
                    </a:lnTo>
                    <a:lnTo>
                      <a:pt x="615" y="424"/>
                    </a:lnTo>
                    <a:lnTo>
                      <a:pt x="613" y="425"/>
                    </a:lnTo>
                    <a:lnTo>
                      <a:pt x="609" y="428"/>
                    </a:lnTo>
                    <a:lnTo>
                      <a:pt x="608" y="429"/>
                    </a:lnTo>
                    <a:lnTo>
                      <a:pt x="608" y="432"/>
                    </a:lnTo>
                    <a:lnTo>
                      <a:pt x="602" y="442"/>
                    </a:lnTo>
                    <a:lnTo>
                      <a:pt x="600" y="444"/>
                    </a:lnTo>
                    <a:lnTo>
                      <a:pt x="598" y="444"/>
                    </a:lnTo>
                    <a:lnTo>
                      <a:pt x="593" y="442"/>
                    </a:lnTo>
                    <a:lnTo>
                      <a:pt x="592" y="442"/>
                    </a:lnTo>
                    <a:lnTo>
                      <a:pt x="587" y="444"/>
                    </a:lnTo>
                    <a:lnTo>
                      <a:pt x="587" y="447"/>
                    </a:lnTo>
                    <a:lnTo>
                      <a:pt x="586" y="444"/>
                    </a:lnTo>
                    <a:lnTo>
                      <a:pt x="583" y="442"/>
                    </a:lnTo>
                    <a:lnTo>
                      <a:pt x="582" y="442"/>
                    </a:lnTo>
                    <a:lnTo>
                      <a:pt x="579" y="444"/>
                    </a:lnTo>
                    <a:lnTo>
                      <a:pt x="574" y="444"/>
                    </a:lnTo>
                    <a:lnTo>
                      <a:pt x="573" y="445"/>
                    </a:lnTo>
                    <a:lnTo>
                      <a:pt x="573" y="448"/>
                    </a:lnTo>
                    <a:lnTo>
                      <a:pt x="567" y="445"/>
                    </a:lnTo>
                    <a:lnTo>
                      <a:pt x="564" y="448"/>
                    </a:lnTo>
                    <a:lnTo>
                      <a:pt x="563" y="448"/>
                    </a:lnTo>
                    <a:lnTo>
                      <a:pt x="556" y="453"/>
                    </a:lnTo>
                    <a:lnTo>
                      <a:pt x="547" y="453"/>
                    </a:lnTo>
                    <a:lnTo>
                      <a:pt x="541" y="450"/>
                    </a:lnTo>
                    <a:lnTo>
                      <a:pt x="538" y="453"/>
                    </a:lnTo>
                    <a:lnTo>
                      <a:pt x="538" y="458"/>
                    </a:lnTo>
                    <a:lnTo>
                      <a:pt x="541" y="463"/>
                    </a:lnTo>
                    <a:lnTo>
                      <a:pt x="541" y="467"/>
                    </a:lnTo>
                    <a:lnTo>
                      <a:pt x="538" y="469"/>
                    </a:lnTo>
                    <a:lnTo>
                      <a:pt x="537" y="471"/>
                    </a:lnTo>
                    <a:lnTo>
                      <a:pt x="537" y="473"/>
                    </a:lnTo>
                    <a:lnTo>
                      <a:pt x="538" y="477"/>
                    </a:lnTo>
                    <a:lnTo>
                      <a:pt x="538" y="482"/>
                    </a:lnTo>
                    <a:lnTo>
                      <a:pt x="537" y="483"/>
                    </a:lnTo>
                    <a:lnTo>
                      <a:pt x="532" y="483"/>
                    </a:lnTo>
                    <a:lnTo>
                      <a:pt x="524" y="474"/>
                    </a:lnTo>
                    <a:lnTo>
                      <a:pt x="522" y="474"/>
                    </a:lnTo>
                    <a:lnTo>
                      <a:pt x="518" y="479"/>
                    </a:lnTo>
                    <a:lnTo>
                      <a:pt x="515" y="479"/>
                    </a:lnTo>
                    <a:lnTo>
                      <a:pt x="515" y="474"/>
                    </a:lnTo>
                    <a:lnTo>
                      <a:pt x="503" y="466"/>
                    </a:lnTo>
                    <a:lnTo>
                      <a:pt x="500" y="463"/>
                    </a:lnTo>
                    <a:lnTo>
                      <a:pt x="496" y="463"/>
                    </a:lnTo>
                    <a:lnTo>
                      <a:pt x="492" y="466"/>
                    </a:lnTo>
                    <a:lnTo>
                      <a:pt x="487" y="463"/>
                    </a:lnTo>
                    <a:lnTo>
                      <a:pt x="484" y="463"/>
                    </a:lnTo>
                    <a:lnTo>
                      <a:pt x="482" y="461"/>
                    </a:lnTo>
                    <a:lnTo>
                      <a:pt x="484" y="458"/>
                    </a:lnTo>
                    <a:lnTo>
                      <a:pt x="490" y="458"/>
                    </a:lnTo>
                    <a:lnTo>
                      <a:pt x="487" y="457"/>
                    </a:lnTo>
                    <a:lnTo>
                      <a:pt x="480" y="453"/>
                    </a:lnTo>
                    <a:lnTo>
                      <a:pt x="469" y="453"/>
                    </a:lnTo>
                    <a:lnTo>
                      <a:pt x="469" y="463"/>
                    </a:lnTo>
                    <a:lnTo>
                      <a:pt x="471" y="467"/>
                    </a:lnTo>
                    <a:lnTo>
                      <a:pt x="469" y="467"/>
                    </a:lnTo>
                    <a:lnTo>
                      <a:pt x="467" y="469"/>
                    </a:lnTo>
                    <a:lnTo>
                      <a:pt x="463" y="469"/>
                    </a:lnTo>
                    <a:lnTo>
                      <a:pt x="461" y="467"/>
                    </a:lnTo>
                    <a:lnTo>
                      <a:pt x="457" y="469"/>
                    </a:lnTo>
                    <a:lnTo>
                      <a:pt x="454" y="469"/>
                    </a:lnTo>
                    <a:lnTo>
                      <a:pt x="454" y="473"/>
                    </a:lnTo>
                    <a:lnTo>
                      <a:pt x="457" y="477"/>
                    </a:lnTo>
                    <a:lnTo>
                      <a:pt x="458" y="482"/>
                    </a:lnTo>
                    <a:lnTo>
                      <a:pt x="458" y="489"/>
                    </a:lnTo>
                    <a:lnTo>
                      <a:pt x="457" y="490"/>
                    </a:lnTo>
                    <a:lnTo>
                      <a:pt x="457" y="493"/>
                    </a:lnTo>
                    <a:lnTo>
                      <a:pt x="451" y="495"/>
                    </a:lnTo>
                    <a:lnTo>
                      <a:pt x="447" y="495"/>
                    </a:lnTo>
                    <a:lnTo>
                      <a:pt x="445" y="498"/>
                    </a:lnTo>
                    <a:lnTo>
                      <a:pt x="445" y="502"/>
                    </a:lnTo>
                    <a:lnTo>
                      <a:pt x="447" y="508"/>
                    </a:lnTo>
                    <a:lnTo>
                      <a:pt x="447" y="509"/>
                    </a:lnTo>
                    <a:lnTo>
                      <a:pt x="454" y="514"/>
                    </a:lnTo>
                    <a:lnTo>
                      <a:pt x="454" y="522"/>
                    </a:lnTo>
                    <a:lnTo>
                      <a:pt x="451" y="524"/>
                    </a:lnTo>
                    <a:lnTo>
                      <a:pt x="450" y="524"/>
                    </a:lnTo>
                    <a:lnTo>
                      <a:pt x="445" y="531"/>
                    </a:lnTo>
                    <a:lnTo>
                      <a:pt x="442" y="541"/>
                    </a:lnTo>
                    <a:lnTo>
                      <a:pt x="442" y="543"/>
                    </a:lnTo>
                    <a:lnTo>
                      <a:pt x="438" y="543"/>
                    </a:lnTo>
                    <a:lnTo>
                      <a:pt x="437" y="541"/>
                    </a:lnTo>
                    <a:lnTo>
                      <a:pt x="432" y="543"/>
                    </a:lnTo>
                    <a:lnTo>
                      <a:pt x="418" y="543"/>
                    </a:lnTo>
                    <a:lnTo>
                      <a:pt x="418" y="551"/>
                    </a:lnTo>
                    <a:lnTo>
                      <a:pt x="419" y="554"/>
                    </a:lnTo>
                    <a:lnTo>
                      <a:pt x="424" y="554"/>
                    </a:lnTo>
                    <a:lnTo>
                      <a:pt x="424" y="556"/>
                    </a:lnTo>
                    <a:lnTo>
                      <a:pt x="428" y="554"/>
                    </a:lnTo>
                    <a:lnTo>
                      <a:pt x="432" y="554"/>
                    </a:lnTo>
                    <a:lnTo>
                      <a:pt x="434" y="556"/>
                    </a:lnTo>
                    <a:lnTo>
                      <a:pt x="437" y="558"/>
                    </a:lnTo>
                    <a:lnTo>
                      <a:pt x="434" y="564"/>
                    </a:lnTo>
                    <a:lnTo>
                      <a:pt x="432" y="566"/>
                    </a:lnTo>
                    <a:lnTo>
                      <a:pt x="432" y="570"/>
                    </a:lnTo>
                    <a:lnTo>
                      <a:pt x="434" y="573"/>
                    </a:lnTo>
                    <a:lnTo>
                      <a:pt x="437" y="574"/>
                    </a:lnTo>
                    <a:lnTo>
                      <a:pt x="447" y="577"/>
                    </a:lnTo>
                    <a:lnTo>
                      <a:pt x="451" y="582"/>
                    </a:lnTo>
                    <a:lnTo>
                      <a:pt x="453" y="583"/>
                    </a:lnTo>
                    <a:lnTo>
                      <a:pt x="455" y="586"/>
                    </a:lnTo>
                    <a:lnTo>
                      <a:pt x="453" y="590"/>
                    </a:lnTo>
                    <a:lnTo>
                      <a:pt x="453" y="595"/>
                    </a:lnTo>
                    <a:lnTo>
                      <a:pt x="450" y="602"/>
                    </a:lnTo>
                    <a:lnTo>
                      <a:pt x="445" y="602"/>
                    </a:lnTo>
                    <a:lnTo>
                      <a:pt x="440" y="596"/>
                    </a:lnTo>
                    <a:lnTo>
                      <a:pt x="438" y="595"/>
                    </a:lnTo>
                    <a:lnTo>
                      <a:pt x="426" y="595"/>
                    </a:lnTo>
                    <a:lnTo>
                      <a:pt x="421" y="596"/>
                    </a:lnTo>
                    <a:lnTo>
                      <a:pt x="412" y="596"/>
                    </a:lnTo>
                    <a:lnTo>
                      <a:pt x="411" y="598"/>
                    </a:lnTo>
                    <a:lnTo>
                      <a:pt x="408" y="598"/>
                    </a:lnTo>
                    <a:lnTo>
                      <a:pt x="403" y="603"/>
                    </a:lnTo>
                    <a:lnTo>
                      <a:pt x="398" y="606"/>
                    </a:lnTo>
                    <a:lnTo>
                      <a:pt x="384" y="606"/>
                    </a:lnTo>
                    <a:lnTo>
                      <a:pt x="383" y="608"/>
                    </a:lnTo>
                    <a:lnTo>
                      <a:pt x="379" y="611"/>
                    </a:lnTo>
                    <a:lnTo>
                      <a:pt x="379" y="612"/>
                    </a:lnTo>
                    <a:lnTo>
                      <a:pt x="376" y="612"/>
                    </a:lnTo>
                    <a:lnTo>
                      <a:pt x="371" y="608"/>
                    </a:lnTo>
                    <a:lnTo>
                      <a:pt x="370" y="606"/>
                    </a:lnTo>
                    <a:lnTo>
                      <a:pt x="367" y="606"/>
                    </a:lnTo>
                    <a:lnTo>
                      <a:pt x="363" y="603"/>
                    </a:lnTo>
                    <a:lnTo>
                      <a:pt x="361" y="603"/>
                    </a:lnTo>
                    <a:lnTo>
                      <a:pt x="355" y="599"/>
                    </a:lnTo>
                    <a:lnTo>
                      <a:pt x="351" y="599"/>
                    </a:lnTo>
                    <a:lnTo>
                      <a:pt x="348" y="603"/>
                    </a:lnTo>
                    <a:lnTo>
                      <a:pt x="344" y="609"/>
                    </a:lnTo>
                    <a:lnTo>
                      <a:pt x="342" y="612"/>
                    </a:lnTo>
                    <a:lnTo>
                      <a:pt x="338" y="612"/>
                    </a:lnTo>
                    <a:lnTo>
                      <a:pt x="338" y="609"/>
                    </a:lnTo>
                    <a:lnTo>
                      <a:pt x="332" y="605"/>
                    </a:lnTo>
                    <a:lnTo>
                      <a:pt x="332" y="603"/>
                    </a:lnTo>
                    <a:lnTo>
                      <a:pt x="328" y="599"/>
                    </a:lnTo>
                    <a:lnTo>
                      <a:pt x="324" y="599"/>
                    </a:lnTo>
                    <a:lnTo>
                      <a:pt x="318" y="603"/>
                    </a:lnTo>
                    <a:lnTo>
                      <a:pt x="315" y="605"/>
                    </a:lnTo>
                    <a:lnTo>
                      <a:pt x="313" y="608"/>
                    </a:lnTo>
                    <a:lnTo>
                      <a:pt x="311" y="612"/>
                    </a:lnTo>
                    <a:lnTo>
                      <a:pt x="309" y="612"/>
                    </a:lnTo>
                    <a:lnTo>
                      <a:pt x="306" y="614"/>
                    </a:lnTo>
                    <a:lnTo>
                      <a:pt x="306" y="612"/>
                    </a:lnTo>
                    <a:lnTo>
                      <a:pt x="302" y="609"/>
                    </a:lnTo>
                    <a:lnTo>
                      <a:pt x="300" y="608"/>
                    </a:lnTo>
                    <a:lnTo>
                      <a:pt x="296" y="608"/>
                    </a:lnTo>
                    <a:lnTo>
                      <a:pt x="290" y="609"/>
                    </a:lnTo>
                    <a:lnTo>
                      <a:pt x="286" y="609"/>
                    </a:lnTo>
                    <a:lnTo>
                      <a:pt x="282" y="608"/>
                    </a:lnTo>
                    <a:lnTo>
                      <a:pt x="279" y="603"/>
                    </a:lnTo>
                    <a:lnTo>
                      <a:pt x="273" y="603"/>
                    </a:lnTo>
                    <a:lnTo>
                      <a:pt x="273" y="599"/>
                    </a:lnTo>
                    <a:lnTo>
                      <a:pt x="269" y="599"/>
                    </a:lnTo>
                    <a:lnTo>
                      <a:pt x="264" y="605"/>
                    </a:lnTo>
                    <a:lnTo>
                      <a:pt x="260" y="605"/>
                    </a:lnTo>
                    <a:lnTo>
                      <a:pt x="251" y="608"/>
                    </a:lnTo>
                    <a:lnTo>
                      <a:pt x="250" y="609"/>
                    </a:lnTo>
                    <a:lnTo>
                      <a:pt x="247" y="612"/>
                    </a:lnTo>
                    <a:lnTo>
                      <a:pt x="247" y="624"/>
                    </a:lnTo>
                    <a:lnTo>
                      <a:pt x="245" y="628"/>
                    </a:lnTo>
                    <a:lnTo>
                      <a:pt x="242" y="631"/>
                    </a:lnTo>
                    <a:lnTo>
                      <a:pt x="241" y="632"/>
                    </a:lnTo>
                    <a:lnTo>
                      <a:pt x="238" y="635"/>
                    </a:lnTo>
                    <a:lnTo>
                      <a:pt x="231" y="635"/>
                    </a:lnTo>
                    <a:lnTo>
                      <a:pt x="228" y="637"/>
                    </a:lnTo>
                    <a:lnTo>
                      <a:pt x="224" y="641"/>
                    </a:lnTo>
                    <a:lnTo>
                      <a:pt x="221" y="647"/>
                    </a:lnTo>
                    <a:lnTo>
                      <a:pt x="219" y="651"/>
                    </a:lnTo>
                    <a:lnTo>
                      <a:pt x="216" y="658"/>
                    </a:lnTo>
                    <a:lnTo>
                      <a:pt x="213" y="663"/>
                    </a:lnTo>
                    <a:lnTo>
                      <a:pt x="213" y="667"/>
                    </a:lnTo>
                    <a:lnTo>
                      <a:pt x="211" y="672"/>
                    </a:lnTo>
                    <a:lnTo>
                      <a:pt x="209" y="676"/>
                    </a:lnTo>
                    <a:lnTo>
                      <a:pt x="206" y="677"/>
                    </a:lnTo>
                    <a:lnTo>
                      <a:pt x="209" y="682"/>
                    </a:lnTo>
                    <a:lnTo>
                      <a:pt x="209" y="687"/>
                    </a:lnTo>
                    <a:lnTo>
                      <a:pt x="211" y="690"/>
                    </a:lnTo>
                    <a:lnTo>
                      <a:pt x="213" y="692"/>
                    </a:lnTo>
                    <a:lnTo>
                      <a:pt x="219" y="692"/>
                    </a:lnTo>
                    <a:lnTo>
                      <a:pt x="219" y="695"/>
                    </a:lnTo>
                    <a:lnTo>
                      <a:pt x="211" y="696"/>
                    </a:lnTo>
                    <a:lnTo>
                      <a:pt x="209" y="696"/>
                    </a:lnTo>
                    <a:lnTo>
                      <a:pt x="206" y="699"/>
                    </a:lnTo>
                    <a:lnTo>
                      <a:pt x="206" y="706"/>
                    </a:lnTo>
                    <a:lnTo>
                      <a:pt x="202" y="714"/>
                    </a:lnTo>
                    <a:lnTo>
                      <a:pt x="202" y="719"/>
                    </a:lnTo>
                    <a:lnTo>
                      <a:pt x="203" y="724"/>
                    </a:lnTo>
                    <a:lnTo>
                      <a:pt x="203" y="732"/>
                    </a:lnTo>
                    <a:lnTo>
                      <a:pt x="202" y="735"/>
                    </a:lnTo>
                    <a:lnTo>
                      <a:pt x="197" y="744"/>
                    </a:lnTo>
                    <a:lnTo>
                      <a:pt x="197" y="754"/>
                    </a:lnTo>
                    <a:lnTo>
                      <a:pt x="189" y="751"/>
                    </a:lnTo>
                    <a:lnTo>
                      <a:pt x="180" y="751"/>
                    </a:lnTo>
                    <a:lnTo>
                      <a:pt x="179" y="754"/>
                    </a:lnTo>
                    <a:lnTo>
                      <a:pt x="176" y="754"/>
                    </a:lnTo>
                    <a:lnTo>
                      <a:pt x="174" y="751"/>
                    </a:lnTo>
                    <a:lnTo>
                      <a:pt x="168" y="750"/>
                    </a:lnTo>
                    <a:lnTo>
                      <a:pt x="166" y="750"/>
                    </a:lnTo>
                    <a:lnTo>
                      <a:pt x="157" y="745"/>
                    </a:lnTo>
                    <a:lnTo>
                      <a:pt x="155" y="745"/>
                    </a:lnTo>
                    <a:lnTo>
                      <a:pt x="153" y="744"/>
                    </a:lnTo>
                    <a:lnTo>
                      <a:pt x="150" y="737"/>
                    </a:lnTo>
                    <a:lnTo>
                      <a:pt x="150" y="732"/>
                    </a:lnTo>
                    <a:lnTo>
                      <a:pt x="132" y="732"/>
                    </a:lnTo>
                    <a:lnTo>
                      <a:pt x="128" y="728"/>
                    </a:lnTo>
                    <a:lnTo>
                      <a:pt x="126" y="728"/>
                    </a:lnTo>
                    <a:lnTo>
                      <a:pt x="118" y="730"/>
                    </a:lnTo>
                    <a:lnTo>
                      <a:pt x="115" y="730"/>
                    </a:lnTo>
                    <a:lnTo>
                      <a:pt x="109" y="728"/>
                    </a:lnTo>
                    <a:lnTo>
                      <a:pt x="105" y="728"/>
                    </a:lnTo>
                    <a:lnTo>
                      <a:pt x="105" y="724"/>
                    </a:lnTo>
                    <a:lnTo>
                      <a:pt x="103" y="724"/>
                    </a:lnTo>
                    <a:lnTo>
                      <a:pt x="103" y="712"/>
                    </a:lnTo>
                    <a:lnTo>
                      <a:pt x="99" y="702"/>
                    </a:lnTo>
                    <a:lnTo>
                      <a:pt x="99" y="698"/>
                    </a:lnTo>
                    <a:lnTo>
                      <a:pt x="95" y="692"/>
                    </a:lnTo>
                    <a:lnTo>
                      <a:pt x="93" y="687"/>
                    </a:lnTo>
                    <a:lnTo>
                      <a:pt x="83" y="686"/>
                    </a:lnTo>
                    <a:lnTo>
                      <a:pt x="80" y="686"/>
                    </a:lnTo>
                    <a:lnTo>
                      <a:pt x="76" y="689"/>
                    </a:lnTo>
                    <a:lnTo>
                      <a:pt x="70" y="689"/>
                    </a:lnTo>
                    <a:lnTo>
                      <a:pt x="66" y="686"/>
                    </a:lnTo>
                    <a:lnTo>
                      <a:pt x="61" y="689"/>
                    </a:lnTo>
                    <a:lnTo>
                      <a:pt x="60" y="690"/>
                    </a:lnTo>
                    <a:lnTo>
                      <a:pt x="60" y="693"/>
                    </a:lnTo>
                    <a:lnTo>
                      <a:pt x="57" y="693"/>
                    </a:lnTo>
                    <a:lnTo>
                      <a:pt x="55" y="690"/>
                    </a:lnTo>
                    <a:lnTo>
                      <a:pt x="53" y="689"/>
                    </a:lnTo>
                    <a:lnTo>
                      <a:pt x="53" y="676"/>
                    </a:lnTo>
                    <a:lnTo>
                      <a:pt x="51" y="673"/>
                    </a:lnTo>
                    <a:lnTo>
                      <a:pt x="51" y="672"/>
                    </a:lnTo>
                    <a:lnTo>
                      <a:pt x="41" y="667"/>
                    </a:lnTo>
                    <a:lnTo>
                      <a:pt x="39" y="663"/>
                    </a:lnTo>
                    <a:lnTo>
                      <a:pt x="38" y="658"/>
                    </a:lnTo>
                    <a:lnTo>
                      <a:pt x="35" y="656"/>
                    </a:lnTo>
                    <a:lnTo>
                      <a:pt x="35" y="651"/>
                    </a:lnTo>
                    <a:lnTo>
                      <a:pt x="34" y="647"/>
                    </a:lnTo>
                    <a:lnTo>
                      <a:pt x="34" y="641"/>
                    </a:lnTo>
                    <a:lnTo>
                      <a:pt x="37" y="635"/>
                    </a:lnTo>
                    <a:lnTo>
                      <a:pt x="38" y="632"/>
                    </a:lnTo>
                    <a:lnTo>
                      <a:pt x="42" y="632"/>
                    </a:lnTo>
                    <a:lnTo>
                      <a:pt x="44" y="631"/>
                    </a:lnTo>
                    <a:lnTo>
                      <a:pt x="44" y="621"/>
                    </a:lnTo>
                    <a:lnTo>
                      <a:pt x="42" y="621"/>
                    </a:lnTo>
                    <a:lnTo>
                      <a:pt x="41" y="616"/>
                    </a:lnTo>
                    <a:lnTo>
                      <a:pt x="41" y="614"/>
                    </a:lnTo>
                    <a:lnTo>
                      <a:pt x="39" y="614"/>
                    </a:lnTo>
                    <a:lnTo>
                      <a:pt x="39" y="612"/>
                    </a:lnTo>
                    <a:lnTo>
                      <a:pt x="38" y="612"/>
                    </a:lnTo>
                    <a:lnTo>
                      <a:pt x="38" y="606"/>
                    </a:lnTo>
                    <a:lnTo>
                      <a:pt x="39" y="605"/>
                    </a:lnTo>
                    <a:lnTo>
                      <a:pt x="38" y="605"/>
                    </a:lnTo>
                    <a:lnTo>
                      <a:pt x="38" y="598"/>
                    </a:lnTo>
                    <a:lnTo>
                      <a:pt x="37" y="598"/>
                    </a:lnTo>
                    <a:lnTo>
                      <a:pt x="37" y="595"/>
                    </a:lnTo>
                    <a:lnTo>
                      <a:pt x="38" y="593"/>
                    </a:lnTo>
                    <a:lnTo>
                      <a:pt x="38" y="589"/>
                    </a:lnTo>
                    <a:lnTo>
                      <a:pt x="39" y="590"/>
                    </a:lnTo>
                    <a:lnTo>
                      <a:pt x="39" y="589"/>
                    </a:lnTo>
                    <a:lnTo>
                      <a:pt x="42" y="589"/>
                    </a:lnTo>
                    <a:lnTo>
                      <a:pt x="42" y="585"/>
                    </a:lnTo>
                    <a:lnTo>
                      <a:pt x="44" y="586"/>
                    </a:lnTo>
                    <a:lnTo>
                      <a:pt x="44" y="585"/>
                    </a:lnTo>
                    <a:lnTo>
                      <a:pt x="42" y="583"/>
                    </a:lnTo>
                    <a:lnTo>
                      <a:pt x="38" y="583"/>
                    </a:lnTo>
                    <a:lnTo>
                      <a:pt x="38" y="582"/>
                    </a:lnTo>
                    <a:lnTo>
                      <a:pt x="37" y="579"/>
                    </a:lnTo>
                    <a:lnTo>
                      <a:pt x="37" y="574"/>
                    </a:lnTo>
                    <a:lnTo>
                      <a:pt x="35" y="574"/>
                    </a:lnTo>
                    <a:lnTo>
                      <a:pt x="35" y="576"/>
                    </a:lnTo>
                    <a:lnTo>
                      <a:pt x="34" y="576"/>
                    </a:lnTo>
                    <a:lnTo>
                      <a:pt x="32" y="574"/>
                    </a:lnTo>
                    <a:lnTo>
                      <a:pt x="31" y="574"/>
                    </a:lnTo>
                    <a:lnTo>
                      <a:pt x="31" y="572"/>
                    </a:lnTo>
                    <a:lnTo>
                      <a:pt x="29" y="572"/>
                    </a:lnTo>
                    <a:lnTo>
                      <a:pt x="29" y="570"/>
                    </a:lnTo>
                    <a:lnTo>
                      <a:pt x="28" y="569"/>
                    </a:lnTo>
                    <a:lnTo>
                      <a:pt x="28" y="567"/>
                    </a:lnTo>
                    <a:lnTo>
                      <a:pt x="25" y="567"/>
                    </a:lnTo>
                    <a:lnTo>
                      <a:pt x="25" y="566"/>
                    </a:lnTo>
                    <a:lnTo>
                      <a:pt x="24" y="566"/>
                    </a:lnTo>
                    <a:lnTo>
                      <a:pt x="22" y="564"/>
                    </a:lnTo>
                    <a:lnTo>
                      <a:pt x="22" y="563"/>
                    </a:lnTo>
                    <a:lnTo>
                      <a:pt x="21" y="563"/>
                    </a:lnTo>
                    <a:lnTo>
                      <a:pt x="21" y="561"/>
                    </a:lnTo>
                    <a:lnTo>
                      <a:pt x="22" y="561"/>
                    </a:lnTo>
                    <a:lnTo>
                      <a:pt x="22" y="558"/>
                    </a:lnTo>
                    <a:lnTo>
                      <a:pt x="21" y="558"/>
                    </a:lnTo>
                    <a:lnTo>
                      <a:pt x="21" y="557"/>
                    </a:lnTo>
                    <a:lnTo>
                      <a:pt x="22" y="557"/>
                    </a:lnTo>
                    <a:lnTo>
                      <a:pt x="22" y="556"/>
                    </a:lnTo>
                    <a:lnTo>
                      <a:pt x="21" y="554"/>
                    </a:lnTo>
                    <a:lnTo>
                      <a:pt x="18" y="554"/>
                    </a:lnTo>
                    <a:lnTo>
                      <a:pt x="18" y="556"/>
                    </a:lnTo>
                    <a:lnTo>
                      <a:pt x="12" y="556"/>
                    </a:lnTo>
                    <a:lnTo>
                      <a:pt x="12" y="553"/>
                    </a:lnTo>
                    <a:lnTo>
                      <a:pt x="10" y="553"/>
                    </a:lnTo>
                    <a:lnTo>
                      <a:pt x="10" y="551"/>
                    </a:lnTo>
                    <a:lnTo>
                      <a:pt x="9" y="551"/>
                    </a:lnTo>
                    <a:lnTo>
                      <a:pt x="9" y="550"/>
                    </a:lnTo>
                    <a:lnTo>
                      <a:pt x="10" y="550"/>
                    </a:lnTo>
                    <a:lnTo>
                      <a:pt x="10" y="548"/>
                    </a:lnTo>
                    <a:lnTo>
                      <a:pt x="12" y="548"/>
                    </a:lnTo>
                    <a:lnTo>
                      <a:pt x="13" y="547"/>
                    </a:lnTo>
                    <a:lnTo>
                      <a:pt x="13" y="543"/>
                    </a:lnTo>
                    <a:lnTo>
                      <a:pt x="10" y="543"/>
                    </a:lnTo>
                    <a:lnTo>
                      <a:pt x="10" y="544"/>
                    </a:lnTo>
                    <a:lnTo>
                      <a:pt x="8" y="544"/>
                    </a:lnTo>
                    <a:lnTo>
                      <a:pt x="8" y="545"/>
                    </a:lnTo>
                    <a:lnTo>
                      <a:pt x="5" y="545"/>
                    </a:lnTo>
                    <a:lnTo>
                      <a:pt x="5" y="548"/>
                    </a:lnTo>
                    <a:lnTo>
                      <a:pt x="0" y="548"/>
                    </a:lnTo>
                    <a:lnTo>
                      <a:pt x="2" y="547"/>
                    </a:lnTo>
                    <a:lnTo>
                      <a:pt x="2" y="541"/>
                    </a:lnTo>
                    <a:lnTo>
                      <a:pt x="3" y="541"/>
                    </a:lnTo>
                    <a:lnTo>
                      <a:pt x="5" y="540"/>
                    </a:lnTo>
                    <a:lnTo>
                      <a:pt x="5" y="537"/>
                    </a:lnTo>
                    <a:lnTo>
                      <a:pt x="8" y="537"/>
                    </a:lnTo>
                    <a:lnTo>
                      <a:pt x="8" y="534"/>
                    </a:lnTo>
                    <a:lnTo>
                      <a:pt x="9" y="534"/>
                    </a:lnTo>
                    <a:lnTo>
                      <a:pt x="10" y="532"/>
                    </a:lnTo>
                    <a:lnTo>
                      <a:pt x="12" y="532"/>
                    </a:lnTo>
                    <a:lnTo>
                      <a:pt x="12" y="531"/>
                    </a:lnTo>
                    <a:lnTo>
                      <a:pt x="13" y="531"/>
                    </a:lnTo>
                    <a:lnTo>
                      <a:pt x="13" y="529"/>
                    </a:lnTo>
                    <a:lnTo>
                      <a:pt x="10" y="529"/>
                    </a:lnTo>
                    <a:lnTo>
                      <a:pt x="10" y="528"/>
                    </a:lnTo>
                    <a:lnTo>
                      <a:pt x="9" y="527"/>
                    </a:lnTo>
                    <a:lnTo>
                      <a:pt x="9" y="525"/>
                    </a:lnTo>
                    <a:lnTo>
                      <a:pt x="10" y="524"/>
                    </a:lnTo>
                    <a:lnTo>
                      <a:pt x="12" y="524"/>
                    </a:lnTo>
                    <a:lnTo>
                      <a:pt x="12" y="521"/>
                    </a:lnTo>
                    <a:lnTo>
                      <a:pt x="13" y="521"/>
                    </a:lnTo>
                    <a:lnTo>
                      <a:pt x="13" y="519"/>
                    </a:lnTo>
                    <a:lnTo>
                      <a:pt x="16" y="519"/>
                    </a:lnTo>
                    <a:lnTo>
                      <a:pt x="16" y="516"/>
                    </a:lnTo>
                    <a:lnTo>
                      <a:pt x="18" y="516"/>
                    </a:lnTo>
                    <a:lnTo>
                      <a:pt x="18" y="514"/>
                    </a:lnTo>
                    <a:lnTo>
                      <a:pt x="19" y="514"/>
                    </a:lnTo>
                    <a:lnTo>
                      <a:pt x="21" y="512"/>
                    </a:lnTo>
                    <a:lnTo>
                      <a:pt x="22" y="512"/>
                    </a:lnTo>
                    <a:lnTo>
                      <a:pt x="22" y="511"/>
                    </a:lnTo>
                    <a:lnTo>
                      <a:pt x="24" y="511"/>
                    </a:lnTo>
                    <a:lnTo>
                      <a:pt x="24" y="509"/>
                    </a:lnTo>
                    <a:lnTo>
                      <a:pt x="25" y="509"/>
                    </a:lnTo>
                    <a:lnTo>
                      <a:pt x="28" y="508"/>
                    </a:lnTo>
                    <a:lnTo>
                      <a:pt x="28" y="506"/>
                    </a:lnTo>
                    <a:lnTo>
                      <a:pt x="29" y="506"/>
                    </a:lnTo>
                    <a:lnTo>
                      <a:pt x="29" y="503"/>
                    </a:lnTo>
                    <a:lnTo>
                      <a:pt x="32" y="503"/>
                    </a:lnTo>
                    <a:lnTo>
                      <a:pt x="32" y="498"/>
                    </a:lnTo>
                    <a:lnTo>
                      <a:pt x="35" y="498"/>
                    </a:lnTo>
                    <a:lnTo>
                      <a:pt x="35" y="492"/>
                    </a:lnTo>
                    <a:lnTo>
                      <a:pt x="34" y="492"/>
                    </a:lnTo>
                    <a:lnTo>
                      <a:pt x="34" y="487"/>
                    </a:lnTo>
                    <a:lnTo>
                      <a:pt x="35" y="486"/>
                    </a:lnTo>
                    <a:lnTo>
                      <a:pt x="34" y="485"/>
                    </a:lnTo>
                    <a:lnTo>
                      <a:pt x="32" y="485"/>
                    </a:lnTo>
                    <a:lnTo>
                      <a:pt x="34" y="483"/>
                    </a:lnTo>
                    <a:lnTo>
                      <a:pt x="34" y="482"/>
                    </a:lnTo>
                    <a:lnTo>
                      <a:pt x="32" y="482"/>
                    </a:lnTo>
                    <a:lnTo>
                      <a:pt x="32" y="480"/>
                    </a:lnTo>
                    <a:lnTo>
                      <a:pt x="31" y="480"/>
                    </a:lnTo>
                    <a:lnTo>
                      <a:pt x="31" y="474"/>
                    </a:lnTo>
                    <a:lnTo>
                      <a:pt x="29" y="474"/>
                    </a:lnTo>
                    <a:lnTo>
                      <a:pt x="29" y="473"/>
                    </a:lnTo>
                    <a:lnTo>
                      <a:pt x="28" y="473"/>
                    </a:lnTo>
                    <a:lnTo>
                      <a:pt x="28" y="471"/>
                    </a:lnTo>
                    <a:lnTo>
                      <a:pt x="25" y="470"/>
                    </a:lnTo>
                    <a:lnTo>
                      <a:pt x="25" y="469"/>
                    </a:lnTo>
                    <a:lnTo>
                      <a:pt x="24" y="469"/>
                    </a:lnTo>
                    <a:lnTo>
                      <a:pt x="24" y="467"/>
                    </a:lnTo>
                    <a:lnTo>
                      <a:pt x="25" y="466"/>
                    </a:lnTo>
                    <a:lnTo>
                      <a:pt x="22" y="466"/>
                    </a:lnTo>
                    <a:lnTo>
                      <a:pt x="24" y="463"/>
                    </a:lnTo>
                    <a:lnTo>
                      <a:pt x="22" y="463"/>
                    </a:lnTo>
                    <a:lnTo>
                      <a:pt x="22" y="460"/>
                    </a:lnTo>
                    <a:lnTo>
                      <a:pt x="21" y="460"/>
                    </a:lnTo>
                    <a:lnTo>
                      <a:pt x="21" y="458"/>
                    </a:lnTo>
                    <a:lnTo>
                      <a:pt x="19" y="457"/>
                    </a:lnTo>
                    <a:lnTo>
                      <a:pt x="19" y="454"/>
                    </a:lnTo>
                    <a:lnTo>
                      <a:pt x="18" y="454"/>
                    </a:lnTo>
                    <a:lnTo>
                      <a:pt x="18" y="453"/>
                    </a:lnTo>
                    <a:lnTo>
                      <a:pt x="16" y="453"/>
                    </a:lnTo>
                    <a:lnTo>
                      <a:pt x="16" y="448"/>
                    </a:lnTo>
                    <a:lnTo>
                      <a:pt x="15" y="448"/>
                    </a:lnTo>
                    <a:lnTo>
                      <a:pt x="15" y="447"/>
                    </a:lnTo>
                    <a:lnTo>
                      <a:pt x="16" y="445"/>
                    </a:lnTo>
                    <a:lnTo>
                      <a:pt x="15" y="445"/>
                    </a:lnTo>
                    <a:lnTo>
                      <a:pt x="15" y="441"/>
                    </a:lnTo>
                    <a:lnTo>
                      <a:pt x="13" y="441"/>
                    </a:lnTo>
                    <a:lnTo>
                      <a:pt x="13" y="438"/>
                    </a:lnTo>
                    <a:lnTo>
                      <a:pt x="12" y="438"/>
                    </a:lnTo>
                    <a:lnTo>
                      <a:pt x="12" y="432"/>
                    </a:lnTo>
                    <a:lnTo>
                      <a:pt x="13" y="431"/>
                    </a:lnTo>
                    <a:lnTo>
                      <a:pt x="13" y="425"/>
                    </a:lnTo>
                    <a:lnTo>
                      <a:pt x="15" y="424"/>
                    </a:lnTo>
                    <a:lnTo>
                      <a:pt x="15" y="418"/>
                    </a:lnTo>
                    <a:lnTo>
                      <a:pt x="13" y="418"/>
                    </a:lnTo>
                    <a:lnTo>
                      <a:pt x="13" y="416"/>
                    </a:lnTo>
                    <a:lnTo>
                      <a:pt x="12" y="415"/>
                    </a:lnTo>
                    <a:lnTo>
                      <a:pt x="12" y="412"/>
                    </a:lnTo>
                    <a:lnTo>
                      <a:pt x="13" y="411"/>
                    </a:lnTo>
                    <a:lnTo>
                      <a:pt x="10" y="411"/>
                    </a:lnTo>
                    <a:lnTo>
                      <a:pt x="12" y="409"/>
                    </a:lnTo>
                    <a:lnTo>
                      <a:pt x="12" y="408"/>
                    </a:lnTo>
                    <a:lnTo>
                      <a:pt x="10" y="406"/>
                    </a:lnTo>
                    <a:lnTo>
                      <a:pt x="10" y="403"/>
                    </a:lnTo>
                    <a:lnTo>
                      <a:pt x="9" y="403"/>
                    </a:lnTo>
                    <a:lnTo>
                      <a:pt x="9" y="400"/>
                    </a:lnTo>
                    <a:lnTo>
                      <a:pt x="10" y="398"/>
                    </a:lnTo>
                    <a:lnTo>
                      <a:pt x="10" y="396"/>
                    </a:lnTo>
                    <a:lnTo>
                      <a:pt x="12" y="396"/>
                    </a:lnTo>
                    <a:lnTo>
                      <a:pt x="12" y="393"/>
                    </a:lnTo>
                    <a:lnTo>
                      <a:pt x="13" y="390"/>
                    </a:lnTo>
                    <a:lnTo>
                      <a:pt x="13" y="387"/>
                    </a:lnTo>
                    <a:lnTo>
                      <a:pt x="15" y="387"/>
                    </a:lnTo>
                    <a:lnTo>
                      <a:pt x="15" y="386"/>
                    </a:lnTo>
                    <a:lnTo>
                      <a:pt x="16" y="386"/>
                    </a:lnTo>
                    <a:lnTo>
                      <a:pt x="18" y="384"/>
                    </a:lnTo>
                    <a:lnTo>
                      <a:pt x="18" y="383"/>
                    </a:lnTo>
                    <a:lnTo>
                      <a:pt x="19" y="383"/>
                    </a:lnTo>
                    <a:lnTo>
                      <a:pt x="19" y="380"/>
                    </a:lnTo>
                    <a:lnTo>
                      <a:pt x="22" y="380"/>
                    </a:lnTo>
                    <a:lnTo>
                      <a:pt x="22" y="379"/>
                    </a:lnTo>
                    <a:lnTo>
                      <a:pt x="24" y="379"/>
                    </a:lnTo>
                    <a:lnTo>
                      <a:pt x="24" y="377"/>
                    </a:lnTo>
                    <a:lnTo>
                      <a:pt x="25" y="377"/>
                    </a:lnTo>
                    <a:lnTo>
                      <a:pt x="25" y="376"/>
                    </a:lnTo>
                    <a:lnTo>
                      <a:pt x="28" y="374"/>
                    </a:lnTo>
                    <a:lnTo>
                      <a:pt x="29" y="374"/>
                    </a:lnTo>
                    <a:lnTo>
                      <a:pt x="29" y="373"/>
                    </a:lnTo>
                    <a:lnTo>
                      <a:pt x="31" y="373"/>
                    </a:lnTo>
                    <a:lnTo>
                      <a:pt x="31" y="370"/>
                    </a:lnTo>
                    <a:lnTo>
                      <a:pt x="32" y="370"/>
                    </a:lnTo>
                    <a:lnTo>
                      <a:pt x="34" y="369"/>
                    </a:lnTo>
                    <a:lnTo>
                      <a:pt x="34" y="367"/>
                    </a:lnTo>
                    <a:lnTo>
                      <a:pt x="35" y="367"/>
                    </a:lnTo>
                    <a:lnTo>
                      <a:pt x="35" y="366"/>
                    </a:lnTo>
                    <a:lnTo>
                      <a:pt x="37" y="366"/>
                    </a:lnTo>
                    <a:lnTo>
                      <a:pt x="38" y="364"/>
                    </a:lnTo>
                    <a:lnTo>
                      <a:pt x="39" y="364"/>
                    </a:lnTo>
                    <a:lnTo>
                      <a:pt x="39" y="361"/>
                    </a:lnTo>
                    <a:lnTo>
                      <a:pt x="41" y="361"/>
                    </a:lnTo>
                    <a:lnTo>
                      <a:pt x="41" y="360"/>
                    </a:lnTo>
                    <a:lnTo>
                      <a:pt x="42" y="358"/>
                    </a:lnTo>
                    <a:lnTo>
                      <a:pt x="42" y="356"/>
                    </a:lnTo>
                    <a:lnTo>
                      <a:pt x="44" y="357"/>
                    </a:lnTo>
                    <a:lnTo>
                      <a:pt x="44" y="353"/>
                    </a:lnTo>
                    <a:lnTo>
                      <a:pt x="48" y="354"/>
                    </a:lnTo>
                    <a:lnTo>
                      <a:pt x="48" y="347"/>
                    </a:lnTo>
                    <a:lnTo>
                      <a:pt x="50" y="347"/>
                    </a:lnTo>
                    <a:lnTo>
                      <a:pt x="50" y="345"/>
                    </a:lnTo>
                    <a:lnTo>
                      <a:pt x="51" y="344"/>
                    </a:lnTo>
                    <a:lnTo>
                      <a:pt x="51" y="342"/>
                    </a:lnTo>
                    <a:lnTo>
                      <a:pt x="53" y="342"/>
                    </a:lnTo>
                    <a:lnTo>
                      <a:pt x="53" y="341"/>
                    </a:lnTo>
                    <a:lnTo>
                      <a:pt x="54" y="341"/>
                    </a:lnTo>
                    <a:lnTo>
                      <a:pt x="55" y="340"/>
                    </a:lnTo>
                    <a:lnTo>
                      <a:pt x="57" y="340"/>
                    </a:lnTo>
                    <a:lnTo>
                      <a:pt x="57" y="338"/>
                    </a:lnTo>
                    <a:lnTo>
                      <a:pt x="58" y="338"/>
                    </a:lnTo>
                    <a:lnTo>
                      <a:pt x="58" y="337"/>
                    </a:lnTo>
                    <a:lnTo>
                      <a:pt x="63" y="337"/>
                    </a:lnTo>
                    <a:lnTo>
                      <a:pt x="63" y="335"/>
                    </a:lnTo>
                    <a:lnTo>
                      <a:pt x="64" y="337"/>
                    </a:lnTo>
                    <a:lnTo>
                      <a:pt x="64" y="334"/>
                    </a:lnTo>
                    <a:lnTo>
                      <a:pt x="66" y="335"/>
                    </a:lnTo>
                    <a:lnTo>
                      <a:pt x="66" y="332"/>
                    </a:lnTo>
                    <a:lnTo>
                      <a:pt x="70" y="334"/>
                    </a:lnTo>
                    <a:lnTo>
                      <a:pt x="70" y="328"/>
                    </a:lnTo>
                    <a:lnTo>
                      <a:pt x="71" y="331"/>
                    </a:lnTo>
                    <a:lnTo>
                      <a:pt x="71" y="327"/>
                    </a:lnTo>
                    <a:lnTo>
                      <a:pt x="73" y="325"/>
                    </a:lnTo>
                    <a:lnTo>
                      <a:pt x="74" y="325"/>
                    </a:lnTo>
                    <a:lnTo>
                      <a:pt x="74" y="324"/>
                    </a:lnTo>
                    <a:lnTo>
                      <a:pt x="76" y="325"/>
                    </a:lnTo>
                    <a:lnTo>
                      <a:pt x="76" y="322"/>
                    </a:lnTo>
                    <a:lnTo>
                      <a:pt x="77" y="324"/>
                    </a:lnTo>
                    <a:lnTo>
                      <a:pt x="80" y="324"/>
                    </a:lnTo>
                    <a:lnTo>
                      <a:pt x="80" y="318"/>
                    </a:lnTo>
                    <a:lnTo>
                      <a:pt x="82" y="319"/>
                    </a:lnTo>
                    <a:lnTo>
                      <a:pt x="83" y="316"/>
                    </a:lnTo>
                    <a:lnTo>
                      <a:pt x="83" y="313"/>
                    </a:lnTo>
                    <a:lnTo>
                      <a:pt x="84" y="313"/>
                    </a:lnTo>
                    <a:lnTo>
                      <a:pt x="84" y="311"/>
                    </a:lnTo>
                    <a:lnTo>
                      <a:pt x="87" y="311"/>
                    </a:lnTo>
                    <a:lnTo>
                      <a:pt x="87" y="308"/>
                    </a:lnTo>
                    <a:lnTo>
                      <a:pt x="90" y="308"/>
                    </a:lnTo>
                    <a:lnTo>
                      <a:pt x="90" y="306"/>
                    </a:lnTo>
                    <a:lnTo>
                      <a:pt x="92" y="306"/>
                    </a:lnTo>
                    <a:lnTo>
                      <a:pt x="92" y="305"/>
                    </a:lnTo>
                    <a:lnTo>
                      <a:pt x="95" y="305"/>
                    </a:lnTo>
                    <a:lnTo>
                      <a:pt x="95" y="303"/>
                    </a:lnTo>
                    <a:lnTo>
                      <a:pt x="96" y="303"/>
                    </a:lnTo>
                    <a:lnTo>
                      <a:pt x="96" y="302"/>
                    </a:lnTo>
                    <a:lnTo>
                      <a:pt x="97" y="303"/>
                    </a:lnTo>
                    <a:lnTo>
                      <a:pt x="99" y="300"/>
                    </a:lnTo>
                    <a:lnTo>
                      <a:pt x="99" y="299"/>
                    </a:lnTo>
                    <a:lnTo>
                      <a:pt x="100" y="299"/>
                    </a:lnTo>
                    <a:lnTo>
                      <a:pt x="100" y="295"/>
                    </a:lnTo>
                    <a:lnTo>
                      <a:pt x="103" y="295"/>
                    </a:lnTo>
                    <a:lnTo>
                      <a:pt x="103" y="292"/>
                    </a:lnTo>
                    <a:lnTo>
                      <a:pt x="105" y="292"/>
                    </a:lnTo>
                    <a:lnTo>
                      <a:pt x="105" y="290"/>
                    </a:lnTo>
                    <a:lnTo>
                      <a:pt x="108" y="290"/>
                    </a:lnTo>
                    <a:lnTo>
                      <a:pt x="108" y="289"/>
                    </a:lnTo>
                    <a:lnTo>
                      <a:pt x="109" y="289"/>
                    </a:lnTo>
                    <a:lnTo>
                      <a:pt x="109" y="286"/>
                    </a:lnTo>
                    <a:lnTo>
                      <a:pt x="112" y="286"/>
                    </a:lnTo>
                    <a:lnTo>
                      <a:pt x="112" y="284"/>
                    </a:lnTo>
                    <a:lnTo>
                      <a:pt x="115" y="284"/>
                    </a:lnTo>
                    <a:lnTo>
                      <a:pt x="115" y="283"/>
                    </a:lnTo>
                    <a:lnTo>
                      <a:pt x="116" y="283"/>
                    </a:lnTo>
                    <a:lnTo>
                      <a:pt x="116" y="280"/>
                    </a:lnTo>
                    <a:lnTo>
                      <a:pt x="118" y="280"/>
                    </a:lnTo>
                    <a:lnTo>
                      <a:pt x="119" y="279"/>
                    </a:lnTo>
                    <a:lnTo>
                      <a:pt x="121" y="279"/>
                    </a:lnTo>
                    <a:lnTo>
                      <a:pt x="121" y="277"/>
                    </a:lnTo>
                    <a:lnTo>
                      <a:pt x="122" y="277"/>
                    </a:lnTo>
                    <a:lnTo>
                      <a:pt x="122" y="276"/>
                    </a:lnTo>
                    <a:lnTo>
                      <a:pt x="124" y="274"/>
                    </a:lnTo>
                    <a:lnTo>
                      <a:pt x="125" y="274"/>
                    </a:lnTo>
                    <a:lnTo>
                      <a:pt x="125" y="273"/>
                    </a:lnTo>
                    <a:lnTo>
                      <a:pt x="126" y="273"/>
                    </a:lnTo>
                    <a:lnTo>
                      <a:pt x="126" y="271"/>
                    </a:lnTo>
                    <a:lnTo>
                      <a:pt x="128" y="271"/>
                    </a:lnTo>
                    <a:lnTo>
                      <a:pt x="129" y="270"/>
                    </a:lnTo>
                    <a:lnTo>
                      <a:pt x="129" y="269"/>
                    </a:lnTo>
                    <a:lnTo>
                      <a:pt x="132" y="269"/>
                    </a:lnTo>
                    <a:lnTo>
                      <a:pt x="132" y="266"/>
                    </a:lnTo>
                    <a:lnTo>
                      <a:pt x="134" y="266"/>
                    </a:lnTo>
                    <a:lnTo>
                      <a:pt x="135" y="264"/>
                    </a:lnTo>
                    <a:lnTo>
                      <a:pt x="135" y="263"/>
                    </a:lnTo>
                    <a:lnTo>
                      <a:pt x="137" y="263"/>
                    </a:lnTo>
                    <a:lnTo>
                      <a:pt x="137" y="261"/>
                    </a:lnTo>
                    <a:lnTo>
                      <a:pt x="138" y="261"/>
                    </a:lnTo>
                    <a:lnTo>
                      <a:pt x="138" y="260"/>
                    </a:lnTo>
                    <a:lnTo>
                      <a:pt x="139" y="258"/>
                    </a:lnTo>
                    <a:lnTo>
                      <a:pt x="141" y="258"/>
                    </a:lnTo>
                    <a:lnTo>
                      <a:pt x="141" y="257"/>
                    </a:lnTo>
                    <a:lnTo>
                      <a:pt x="142" y="257"/>
                    </a:lnTo>
                    <a:lnTo>
                      <a:pt x="142" y="254"/>
                    </a:lnTo>
                    <a:lnTo>
                      <a:pt x="145" y="254"/>
                    </a:lnTo>
                    <a:lnTo>
                      <a:pt x="145" y="253"/>
                    </a:lnTo>
                    <a:lnTo>
                      <a:pt x="147" y="253"/>
                    </a:lnTo>
                    <a:lnTo>
                      <a:pt x="147" y="250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3" y="248"/>
                    </a:lnTo>
                    <a:lnTo>
                      <a:pt x="153" y="247"/>
                    </a:lnTo>
                    <a:lnTo>
                      <a:pt x="154" y="247"/>
                    </a:lnTo>
                    <a:lnTo>
                      <a:pt x="154" y="244"/>
                    </a:lnTo>
                    <a:lnTo>
                      <a:pt x="155" y="242"/>
                    </a:lnTo>
                    <a:lnTo>
                      <a:pt x="157" y="242"/>
                    </a:lnTo>
                    <a:lnTo>
                      <a:pt x="157" y="241"/>
                    </a:lnTo>
                    <a:lnTo>
                      <a:pt x="158" y="241"/>
                    </a:lnTo>
                    <a:lnTo>
                      <a:pt x="158" y="240"/>
                    </a:lnTo>
                    <a:lnTo>
                      <a:pt x="160" y="238"/>
                    </a:lnTo>
                    <a:lnTo>
                      <a:pt x="161" y="238"/>
                    </a:lnTo>
                    <a:lnTo>
                      <a:pt x="161" y="237"/>
                    </a:lnTo>
                    <a:lnTo>
                      <a:pt x="163" y="237"/>
                    </a:lnTo>
                    <a:lnTo>
                      <a:pt x="163" y="235"/>
                    </a:lnTo>
                    <a:lnTo>
                      <a:pt x="164" y="234"/>
                    </a:lnTo>
                    <a:lnTo>
                      <a:pt x="166" y="234"/>
                    </a:lnTo>
                    <a:lnTo>
                      <a:pt x="166" y="232"/>
                    </a:lnTo>
                    <a:lnTo>
                      <a:pt x="167" y="232"/>
                    </a:lnTo>
                    <a:lnTo>
                      <a:pt x="167" y="231"/>
                    </a:lnTo>
                    <a:lnTo>
                      <a:pt x="168" y="231"/>
                    </a:lnTo>
                    <a:lnTo>
                      <a:pt x="168" y="229"/>
                    </a:lnTo>
                    <a:lnTo>
                      <a:pt x="171" y="229"/>
                    </a:lnTo>
                    <a:lnTo>
                      <a:pt x="171" y="226"/>
                    </a:lnTo>
                    <a:lnTo>
                      <a:pt x="174" y="226"/>
                    </a:lnTo>
                    <a:lnTo>
                      <a:pt x="174" y="224"/>
                    </a:lnTo>
                    <a:lnTo>
                      <a:pt x="177" y="224"/>
                    </a:lnTo>
                    <a:lnTo>
                      <a:pt x="177" y="222"/>
                    </a:lnTo>
                    <a:lnTo>
                      <a:pt x="179" y="222"/>
                    </a:lnTo>
                    <a:lnTo>
                      <a:pt x="179" y="218"/>
                    </a:lnTo>
                    <a:lnTo>
                      <a:pt x="180" y="216"/>
                    </a:lnTo>
                    <a:lnTo>
                      <a:pt x="182" y="216"/>
                    </a:lnTo>
                    <a:lnTo>
                      <a:pt x="182" y="213"/>
                    </a:lnTo>
                    <a:lnTo>
                      <a:pt x="183" y="213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1"/>
                    </a:lnTo>
                    <a:lnTo>
                      <a:pt x="189" y="211"/>
                    </a:lnTo>
                    <a:lnTo>
                      <a:pt x="189" y="209"/>
                    </a:lnTo>
                    <a:lnTo>
                      <a:pt x="192" y="209"/>
                    </a:lnTo>
                    <a:lnTo>
                      <a:pt x="192" y="208"/>
                    </a:lnTo>
                    <a:lnTo>
                      <a:pt x="195" y="208"/>
                    </a:lnTo>
                    <a:lnTo>
                      <a:pt x="196" y="209"/>
                    </a:lnTo>
                    <a:lnTo>
                      <a:pt x="196" y="203"/>
                    </a:lnTo>
                    <a:lnTo>
                      <a:pt x="199" y="203"/>
                    </a:lnTo>
                    <a:lnTo>
                      <a:pt x="199" y="199"/>
                    </a:lnTo>
                    <a:lnTo>
                      <a:pt x="200" y="199"/>
                    </a:lnTo>
                    <a:lnTo>
                      <a:pt x="202" y="197"/>
                    </a:lnTo>
                    <a:lnTo>
                      <a:pt x="202" y="196"/>
                    </a:lnTo>
                    <a:lnTo>
                      <a:pt x="205" y="196"/>
                    </a:lnTo>
                    <a:lnTo>
                      <a:pt x="205" y="195"/>
                    </a:lnTo>
                    <a:lnTo>
                      <a:pt x="206" y="195"/>
                    </a:lnTo>
                    <a:lnTo>
                      <a:pt x="209" y="196"/>
                    </a:lnTo>
                    <a:lnTo>
                      <a:pt x="209" y="192"/>
                    </a:lnTo>
                    <a:lnTo>
                      <a:pt x="211" y="193"/>
                    </a:lnTo>
                    <a:lnTo>
                      <a:pt x="211" y="190"/>
                    </a:lnTo>
                    <a:lnTo>
                      <a:pt x="212" y="192"/>
                    </a:lnTo>
                    <a:lnTo>
                      <a:pt x="212" y="190"/>
                    </a:lnTo>
                    <a:lnTo>
                      <a:pt x="213" y="189"/>
                    </a:lnTo>
                    <a:lnTo>
                      <a:pt x="213" y="190"/>
                    </a:lnTo>
                    <a:lnTo>
                      <a:pt x="216" y="190"/>
                    </a:lnTo>
                    <a:lnTo>
                      <a:pt x="216" y="189"/>
                    </a:lnTo>
                    <a:lnTo>
                      <a:pt x="218" y="189"/>
                    </a:lnTo>
                    <a:lnTo>
                      <a:pt x="218" y="187"/>
                    </a:lnTo>
                    <a:lnTo>
                      <a:pt x="219" y="187"/>
                    </a:lnTo>
                    <a:lnTo>
                      <a:pt x="221" y="186"/>
                    </a:lnTo>
                    <a:lnTo>
                      <a:pt x="222" y="186"/>
                    </a:lnTo>
                    <a:lnTo>
                      <a:pt x="222" y="184"/>
                    </a:lnTo>
                    <a:lnTo>
                      <a:pt x="224" y="184"/>
                    </a:lnTo>
                    <a:lnTo>
                      <a:pt x="224" y="182"/>
                    </a:lnTo>
                    <a:lnTo>
                      <a:pt x="226" y="182"/>
                    </a:lnTo>
                    <a:lnTo>
                      <a:pt x="226" y="180"/>
                    </a:lnTo>
                    <a:lnTo>
                      <a:pt x="228" y="180"/>
                    </a:lnTo>
                    <a:lnTo>
                      <a:pt x="228" y="179"/>
                    </a:lnTo>
                    <a:lnTo>
                      <a:pt x="229" y="179"/>
                    </a:lnTo>
                    <a:lnTo>
                      <a:pt x="229" y="177"/>
                    </a:lnTo>
                    <a:lnTo>
                      <a:pt x="232" y="177"/>
                    </a:lnTo>
                    <a:lnTo>
                      <a:pt x="232" y="176"/>
                    </a:lnTo>
                    <a:lnTo>
                      <a:pt x="234" y="176"/>
                    </a:lnTo>
                    <a:lnTo>
                      <a:pt x="234" y="173"/>
                    </a:lnTo>
                    <a:lnTo>
                      <a:pt x="237" y="173"/>
                    </a:lnTo>
                    <a:lnTo>
                      <a:pt x="238" y="171"/>
                    </a:lnTo>
                    <a:lnTo>
                      <a:pt x="240" y="171"/>
                    </a:lnTo>
                    <a:lnTo>
                      <a:pt x="240" y="168"/>
                    </a:lnTo>
                    <a:lnTo>
                      <a:pt x="241" y="168"/>
                    </a:lnTo>
                    <a:lnTo>
                      <a:pt x="242" y="167"/>
                    </a:lnTo>
                    <a:lnTo>
                      <a:pt x="244" y="167"/>
                    </a:lnTo>
                    <a:lnTo>
                      <a:pt x="244" y="164"/>
                    </a:lnTo>
                    <a:lnTo>
                      <a:pt x="245" y="164"/>
                    </a:lnTo>
                    <a:lnTo>
                      <a:pt x="245" y="161"/>
                    </a:lnTo>
                    <a:lnTo>
                      <a:pt x="248" y="161"/>
                    </a:lnTo>
                    <a:lnTo>
                      <a:pt x="248" y="158"/>
                    </a:lnTo>
                    <a:lnTo>
                      <a:pt x="251" y="158"/>
                    </a:lnTo>
                    <a:lnTo>
                      <a:pt x="251" y="157"/>
                    </a:lnTo>
                    <a:lnTo>
                      <a:pt x="254" y="157"/>
                    </a:lnTo>
                    <a:lnTo>
                      <a:pt x="254" y="155"/>
                    </a:lnTo>
                    <a:lnTo>
                      <a:pt x="257" y="155"/>
                    </a:lnTo>
                    <a:lnTo>
                      <a:pt x="257" y="154"/>
                    </a:lnTo>
                    <a:lnTo>
                      <a:pt x="258" y="154"/>
                    </a:lnTo>
                    <a:lnTo>
                      <a:pt x="260" y="153"/>
                    </a:lnTo>
                    <a:lnTo>
                      <a:pt x="261" y="153"/>
                    </a:lnTo>
                    <a:lnTo>
                      <a:pt x="261" y="151"/>
                    </a:lnTo>
                    <a:lnTo>
                      <a:pt x="263" y="153"/>
                    </a:lnTo>
                    <a:lnTo>
                      <a:pt x="263" y="150"/>
                    </a:lnTo>
                    <a:lnTo>
                      <a:pt x="264" y="151"/>
                    </a:lnTo>
                    <a:lnTo>
                      <a:pt x="266" y="148"/>
                    </a:lnTo>
                    <a:lnTo>
                      <a:pt x="267" y="150"/>
                    </a:lnTo>
                    <a:lnTo>
                      <a:pt x="267" y="148"/>
                    </a:lnTo>
                    <a:lnTo>
                      <a:pt x="270" y="148"/>
                    </a:lnTo>
                    <a:lnTo>
                      <a:pt x="270" y="147"/>
                    </a:lnTo>
                    <a:lnTo>
                      <a:pt x="273" y="147"/>
                    </a:lnTo>
                    <a:lnTo>
                      <a:pt x="273" y="145"/>
                    </a:lnTo>
                    <a:lnTo>
                      <a:pt x="274" y="145"/>
                    </a:lnTo>
                    <a:lnTo>
                      <a:pt x="274" y="144"/>
                    </a:lnTo>
                    <a:lnTo>
                      <a:pt x="276" y="144"/>
                    </a:lnTo>
                    <a:lnTo>
                      <a:pt x="276" y="142"/>
                    </a:lnTo>
                    <a:lnTo>
                      <a:pt x="280" y="142"/>
                    </a:lnTo>
                    <a:lnTo>
                      <a:pt x="280" y="139"/>
                    </a:lnTo>
                    <a:lnTo>
                      <a:pt x="283" y="139"/>
                    </a:lnTo>
                    <a:lnTo>
                      <a:pt x="283" y="138"/>
                    </a:lnTo>
                    <a:lnTo>
                      <a:pt x="284" y="138"/>
                    </a:lnTo>
                    <a:lnTo>
                      <a:pt x="286" y="137"/>
                    </a:lnTo>
                    <a:lnTo>
                      <a:pt x="287" y="138"/>
                    </a:lnTo>
                    <a:lnTo>
                      <a:pt x="287" y="135"/>
                    </a:lnTo>
                    <a:lnTo>
                      <a:pt x="289" y="137"/>
                    </a:lnTo>
                    <a:lnTo>
                      <a:pt x="289" y="134"/>
                    </a:lnTo>
                    <a:lnTo>
                      <a:pt x="290" y="132"/>
                    </a:lnTo>
                    <a:lnTo>
                      <a:pt x="292" y="134"/>
                    </a:lnTo>
                    <a:lnTo>
                      <a:pt x="292" y="128"/>
                    </a:lnTo>
                    <a:lnTo>
                      <a:pt x="293" y="128"/>
                    </a:lnTo>
                    <a:lnTo>
                      <a:pt x="295" y="126"/>
                    </a:lnTo>
                    <a:lnTo>
                      <a:pt x="296" y="126"/>
                    </a:lnTo>
                    <a:lnTo>
                      <a:pt x="296" y="124"/>
                    </a:lnTo>
                    <a:lnTo>
                      <a:pt x="299" y="124"/>
                    </a:lnTo>
                    <a:lnTo>
                      <a:pt x="300" y="122"/>
                    </a:lnTo>
                    <a:lnTo>
                      <a:pt x="302" y="122"/>
                    </a:lnTo>
                    <a:lnTo>
                      <a:pt x="303" y="124"/>
                    </a:lnTo>
                    <a:lnTo>
                      <a:pt x="303" y="119"/>
                    </a:lnTo>
                    <a:lnTo>
                      <a:pt x="305" y="122"/>
                    </a:lnTo>
                    <a:lnTo>
                      <a:pt x="305" y="118"/>
                    </a:lnTo>
                    <a:lnTo>
                      <a:pt x="306" y="119"/>
                    </a:lnTo>
                    <a:lnTo>
                      <a:pt x="308" y="118"/>
                    </a:lnTo>
                    <a:lnTo>
                      <a:pt x="309" y="118"/>
                    </a:lnTo>
                    <a:lnTo>
                      <a:pt x="309" y="116"/>
                    </a:lnTo>
                    <a:lnTo>
                      <a:pt x="312" y="116"/>
                    </a:lnTo>
                    <a:lnTo>
                      <a:pt x="313" y="115"/>
                    </a:lnTo>
                    <a:lnTo>
                      <a:pt x="315" y="115"/>
                    </a:lnTo>
                    <a:lnTo>
                      <a:pt x="315" y="112"/>
                    </a:lnTo>
                    <a:lnTo>
                      <a:pt x="316" y="112"/>
                    </a:lnTo>
                    <a:lnTo>
                      <a:pt x="316" y="111"/>
                    </a:lnTo>
                    <a:lnTo>
                      <a:pt x="318" y="109"/>
                    </a:lnTo>
                    <a:lnTo>
                      <a:pt x="318" y="105"/>
                    </a:lnTo>
                    <a:lnTo>
                      <a:pt x="321" y="106"/>
                    </a:lnTo>
                    <a:lnTo>
                      <a:pt x="321" y="103"/>
                    </a:lnTo>
                    <a:lnTo>
                      <a:pt x="322" y="102"/>
                    </a:lnTo>
                    <a:lnTo>
                      <a:pt x="322" y="99"/>
                    </a:lnTo>
                    <a:lnTo>
                      <a:pt x="324" y="99"/>
                    </a:lnTo>
                    <a:lnTo>
                      <a:pt x="324" y="96"/>
                    </a:lnTo>
                    <a:lnTo>
                      <a:pt x="325" y="96"/>
                    </a:lnTo>
                    <a:lnTo>
                      <a:pt x="326" y="95"/>
                    </a:lnTo>
                    <a:lnTo>
                      <a:pt x="328" y="95"/>
                    </a:lnTo>
                    <a:lnTo>
                      <a:pt x="328" y="93"/>
                    </a:lnTo>
                    <a:lnTo>
                      <a:pt x="329" y="93"/>
                    </a:lnTo>
                    <a:lnTo>
                      <a:pt x="329" y="92"/>
                    </a:lnTo>
                    <a:lnTo>
                      <a:pt x="332" y="92"/>
                    </a:lnTo>
                    <a:lnTo>
                      <a:pt x="334" y="93"/>
                    </a:lnTo>
                    <a:lnTo>
                      <a:pt x="334" y="89"/>
                    </a:lnTo>
                    <a:lnTo>
                      <a:pt x="335" y="89"/>
                    </a:lnTo>
                    <a:lnTo>
                      <a:pt x="335" y="87"/>
                    </a:lnTo>
                    <a:lnTo>
                      <a:pt x="338" y="89"/>
                    </a:lnTo>
                    <a:lnTo>
                      <a:pt x="338" y="86"/>
                    </a:lnTo>
                    <a:lnTo>
                      <a:pt x="341" y="87"/>
                    </a:lnTo>
                    <a:lnTo>
                      <a:pt x="344" y="87"/>
                    </a:lnTo>
                    <a:lnTo>
                      <a:pt x="344" y="86"/>
                    </a:lnTo>
                    <a:lnTo>
                      <a:pt x="348" y="86"/>
                    </a:lnTo>
                    <a:lnTo>
                      <a:pt x="350" y="87"/>
                    </a:lnTo>
                    <a:lnTo>
                      <a:pt x="350" y="84"/>
                    </a:lnTo>
                    <a:lnTo>
                      <a:pt x="351" y="86"/>
                    </a:lnTo>
                    <a:lnTo>
                      <a:pt x="358" y="86"/>
                    </a:lnTo>
                    <a:lnTo>
                      <a:pt x="361" y="87"/>
                    </a:lnTo>
                    <a:lnTo>
                      <a:pt x="363" y="87"/>
                    </a:lnTo>
                    <a:lnTo>
                      <a:pt x="363" y="89"/>
                    </a:lnTo>
                    <a:lnTo>
                      <a:pt x="366" y="89"/>
                    </a:lnTo>
                    <a:lnTo>
                      <a:pt x="367" y="90"/>
                    </a:lnTo>
                    <a:lnTo>
                      <a:pt x="373" y="90"/>
                    </a:lnTo>
                    <a:lnTo>
                      <a:pt x="374" y="92"/>
                    </a:lnTo>
                    <a:lnTo>
                      <a:pt x="380" y="92"/>
                    </a:lnTo>
                    <a:lnTo>
                      <a:pt x="384" y="93"/>
                    </a:lnTo>
                    <a:lnTo>
                      <a:pt x="384" y="90"/>
                    </a:lnTo>
                    <a:lnTo>
                      <a:pt x="386" y="92"/>
                    </a:lnTo>
                    <a:lnTo>
                      <a:pt x="389" y="92"/>
                    </a:lnTo>
                    <a:lnTo>
                      <a:pt x="389" y="90"/>
                    </a:lnTo>
                    <a:lnTo>
                      <a:pt x="393" y="90"/>
                    </a:lnTo>
                    <a:lnTo>
                      <a:pt x="393" y="89"/>
                    </a:lnTo>
                    <a:lnTo>
                      <a:pt x="395" y="89"/>
                    </a:lnTo>
                    <a:lnTo>
                      <a:pt x="396" y="90"/>
                    </a:lnTo>
                    <a:lnTo>
                      <a:pt x="396" y="87"/>
                    </a:lnTo>
                    <a:lnTo>
                      <a:pt x="398" y="89"/>
                    </a:lnTo>
                    <a:lnTo>
                      <a:pt x="400" y="89"/>
                    </a:lnTo>
                    <a:lnTo>
                      <a:pt x="400" y="87"/>
                    </a:lnTo>
                    <a:lnTo>
                      <a:pt x="403" y="87"/>
                    </a:lnTo>
                    <a:lnTo>
                      <a:pt x="403" y="86"/>
                    </a:lnTo>
                    <a:lnTo>
                      <a:pt x="406" y="86"/>
                    </a:lnTo>
                    <a:lnTo>
                      <a:pt x="408" y="84"/>
                    </a:lnTo>
                    <a:lnTo>
                      <a:pt x="409" y="84"/>
                    </a:lnTo>
                    <a:lnTo>
                      <a:pt x="409" y="83"/>
                    </a:lnTo>
                    <a:lnTo>
                      <a:pt x="411" y="83"/>
                    </a:lnTo>
                    <a:lnTo>
                      <a:pt x="411" y="82"/>
                    </a:lnTo>
                    <a:lnTo>
                      <a:pt x="412" y="80"/>
                    </a:lnTo>
                    <a:lnTo>
                      <a:pt x="413" y="80"/>
                    </a:lnTo>
                    <a:lnTo>
                      <a:pt x="413" y="77"/>
                    </a:lnTo>
                    <a:lnTo>
                      <a:pt x="415" y="77"/>
                    </a:lnTo>
                    <a:lnTo>
                      <a:pt x="415" y="74"/>
                    </a:lnTo>
                    <a:lnTo>
                      <a:pt x="416" y="73"/>
                    </a:lnTo>
                    <a:lnTo>
                      <a:pt x="416" y="70"/>
                    </a:lnTo>
                    <a:lnTo>
                      <a:pt x="418" y="70"/>
                    </a:lnTo>
                    <a:lnTo>
                      <a:pt x="418" y="68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21" y="57"/>
                    </a:lnTo>
                    <a:lnTo>
                      <a:pt x="421" y="50"/>
                    </a:lnTo>
                    <a:lnTo>
                      <a:pt x="425" y="50"/>
                    </a:lnTo>
                    <a:lnTo>
                      <a:pt x="425" y="44"/>
                    </a:lnTo>
                    <a:lnTo>
                      <a:pt x="426" y="42"/>
                    </a:lnTo>
                    <a:lnTo>
                      <a:pt x="426" y="38"/>
                    </a:lnTo>
                    <a:lnTo>
                      <a:pt x="428" y="39"/>
                    </a:lnTo>
                    <a:lnTo>
                      <a:pt x="428" y="35"/>
                    </a:lnTo>
                    <a:lnTo>
                      <a:pt x="429" y="34"/>
                    </a:lnTo>
                    <a:lnTo>
                      <a:pt x="429" y="28"/>
                    </a:lnTo>
                    <a:lnTo>
                      <a:pt x="431" y="26"/>
                    </a:lnTo>
                    <a:lnTo>
                      <a:pt x="431" y="24"/>
                    </a:lnTo>
                    <a:lnTo>
                      <a:pt x="432" y="25"/>
                    </a:lnTo>
                    <a:lnTo>
                      <a:pt x="432" y="21"/>
                    </a:lnTo>
                    <a:lnTo>
                      <a:pt x="434" y="19"/>
                    </a:lnTo>
                    <a:lnTo>
                      <a:pt x="434" y="12"/>
                    </a:lnTo>
                    <a:lnTo>
                      <a:pt x="437" y="12"/>
                    </a:lnTo>
                    <a:lnTo>
                      <a:pt x="437" y="9"/>
                    </a:lnTo>
                    <a:lnTo>
                      <a:pt x="435" y="8"/>
                    </a:lnTo>
                    <a:lnTo>
                      <a:pt x="432" y="8"/>
                    </a:lnTo>
                    <a:lnTo>
                      <a:pt x="432" y="5"/>
                    </a:lnTo>
                    <a:lnTo>
                      <a:pt x="434" y="5"/>
                    </a:lnTo>
                    <a:lnTo>
                      <a:pt x="434" y="3"/>
                    </a:lnTo>
                    <a:lnTo>
                      <a:pt x="435" y="3"/>
                    </a:lnTo>
                    <a:lnTo>
                      <a:pt x="437" y="2"/>
                    </a:lnTo>
                    <a:lnTo>
                      <a:pt x="442" y="2"/>
                    </a:lnTo>
                    <a:lnTo>
                      <a:pt x="44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381">
                <a:extLst>
                  <a:ext uri="{FF2B5EF4-FFF2-40B4-BE49-F238E27FC236}">
                    <a16:creationId xmlns:a16="http://schemas.microsoft.com/office/drawing/2014/main" id="{A61E33D5-45C8-4DBD-9137-3CD6255AA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876"/>
                <a:ext cx="704" cy="771"/>
              </a:xfrm>
              <a:custGeom>
                <a:avLst/>
                <a:gdLst>
                  <a:gd name="T0" fmla="*/ 281 w 704"/>
                  <a:gd name="T1" fmla="*/ 16 h 771"/>
                  <a:gd name="T2" fmla="*/ 324 w 704"/>
                  <a:gd name="T3" fmla="*/ 33 h 771"/>
                  <a:gd name="T4" fmla="*/ 382 w 704"/>
                  <a:gd name="T5" fmla="*/ 46 h 771"/>
                  <a:gd name="T6" fmla="*/ 400 w 704"/>
                  <a:gd name="T7" fmla="*/ 68 h 771"/>
                  <a:gd name="T8" fmla="*/ 440 w 704"/>
                  <a:gd name="T9" fmla="*/ 69 h 771"/>
                  <a:gd name="T10" fmla="*/ 478 w 704"/>
                  <a:gd name="T11" fmla="*/ 90 h 771"/>
                  <a:gd name="T12" fmla="*/ 522 w 704"/>
                  <a:gd name="T13" fmla="*/ 104 h 771"/>
                  <a:gd name="T14" fmla="*/ 591 w 704"/>
                  <a:gd name="T15" fmla="*/ 155 h 771"/>
                  <a:gd name="T16" fmla="*/ 616 w 704"/>
                  <a:gd name="T17" fmla="*/ 171 h 771"/>
                  <a:gd name="T18" fmla="*/ 646 w 704"/>
                  <a:gd name="T19" fmla="*/ 172 h 771"/>
                  <a:gd name="T20" fmla="*/ 655 w 704"/>
                  <a:gd name="T21" fmla="*/ 168 h 771"/>
                  <a:gd name="T22" fmla="*/ 697 w 704"/>
                  <a:gd name="T23" fmla="*/ 177 h 771"/>
                  <a:gd name="T24" fmla="*/ 681 w 704"/>
                  <a:gd name="T25" fmla="*/ 217 h 771"/>
                  <a:gd name="T26" fmla="*/ 661 w 704"/>
                  <a:gd name="T27" fmla="*/ 252 h 771"/>
                  <a:gd name="T28" fmla="*/ 639 w 704"/>
                  <a:gd name="T29" fmla="*/ 265 h 771"/>
                  <a:gd name="T30" fmla="*/ 623 w 704"/>
                  <a:gd name="T31" fmla="*/ 297 h 771"/>
                  <a:gd name="T32" fmla="*/ 626 w 704"/>
                  <a:gd name="T33" fmla="*/ 329 h 771"/>
                  <a:gd name="T34" fmla="*/ 601 w 704"/>
                  <a:gd name="T35" fmla="*/ 374 h 771"/>
                  <a:gd name="T36" fmla="*/ 569 w 704"/>
                  <a:gd name="T37" fmla="*/ 403 h 771"/>
                  <a:gd name="T38" fmla="*/ 565 w 704"/>
                  <a:gd name="T39" fmla="*/ 439 h 771"/>
                  <a:gd name="T40" fmla="*/ 571 w 704"/>
                  <a:gd name="T41" fmla="*/ 510 h 771"/>
                  <a:gd name="T42" fmla="*/ 551 w 704"/>
                  <a:gd name="T43" fmla="*/ 559 h 771"/>
                  <a:gd name="T44" fmla="*/ 524 w 704"/>
                  <a:gd name="T45" fmla="*/ 587 h 771"/>
                  <a:gd name="T46" fmla="*/ 488 w 704"/>
                  <a:gd name="T47" fmla="*/ 599 h 771"/>
                  <a:gd name="T48" fmla="*/ 449 w 704"/>
                  <a:gd name="T49" fmla="*/ 603 h 771"/>
                  <a:gd name="T50" fmla="*/ 420 w 704"/>
                  <a:gd name="T51" fmla="*/ 619 h 771"/>
                  <a:gd name="T52" fmla="*/ 403 w 704"/>
                  <a:gd name="T53" fmla="*/ 649 h 771"/>
                  <a:gd name="T54" fmla="*/ 375 w 704"/>
                  <a:gd name="T55" fmla="*/ 668 h 771"/>
                  <a:gd name="T56" fmla="*/ 355 w 704"/>
                  <a:gd name="T57" fmla="*/ 694 h 771"/>
                  <a:gd name="T58" fmla="*/ 306 w 704"/>
                  <a:gd name="T59" fmla="*/ 706 h 771"/>
                  <a:gd name="T60" fmla="*/ 269 w 704"/>
                  <a:gd name="T61" fmla="*/ 719 h 771"/>
                  <a:gd name="T62" fmla="*/ 261 w 704"/>
                  <a:gd name="T63" fmla="*/ 699 h 771"/>
                  <a:gd name="T64" fmla="*/ 224 w 704"/>
                  <a:gd name="T65" fmla="*/ 699 h 771"/>
                  <a:gd name="T66" fmla="*/ 175 w 704"/>
                  <a:gd name="T67" fmla="*/ 712 h 771"/>
                  <a:gd name="T68" fmla="*/ 121 w 704"/>
                  <a:gd name="T69" fmla="*/ 715 h 771"/>
                  <a:gd name="T70" fmla="*/ 77 w 704"/>
                  <a:gd name="T71" fmla="*/ 725 h 771"/>
                  <a:gd name="T72" fmla="*/ 48 w 704"/>
                  <a:gd name="T73" fmla="*/ 758 h 771"/>
                  <a:gd name="T74" fmla="*/ 11 w 704"/>
                  <a:gd name="T75" fmla="*/ 707 h 771"/>
                  <a:gd name="T76" fmla="*/ 23 w 704"/>
                  <a:gd name="T77" fmla="*/ 655 h 771"/>
                  <a:gd name="T78" fmla="*/ 13 w 704"/>
                  <a:gd name="T79" fmla="*/ 630 h 771"/>
                  <a:gd name="T80" fmla="*/ 16 w 704"/>
                  <a:gd name="T81" fmla="*/ 586 h 771"/>
                  <a:gd name="T82" fmla="*/ 8 w 704"/>
                  <a:gd name="T83" fmla="*/ 546 h 771"/>
                  <a:gd name="T84" fmla="*/ 62 w 704"/>
                  <a:gd name="T85" fmla="*/ 549 h 771"/>
                  <a:gd name="T86" fmla="*/ 84 w 704"/>
                  <a:gd name="T87" fmla="*/ 528 h 771"/>
                  <a:gd name="T88" fmla="*/ 92 w 704"/>
                  <a:gd name="T89" fmla="*/ 504 h 771"/>
                  <a:gd name="T90" fmla="*/ 166 w 704"/>
                  <a:gd name="T91" fmla="*/ 503 h 771"/>
                  <a:gd name="T92" fmla="*/ 201 w 704"/>
                  <a:gd name="T93" fmla="*/ 532 h 771"/>
                  <a:gd name="T94" fmla="*/ 214 w 704"/>
                  <a:gd name="T95" fmla="*/ 468 h 771"/>
                  <a:gd name="T96" fmla="*/ 258 w 704"/>
                  <a:gd name="T97" fmla="*/ 448 h 771"/>
                  <a:gd name="T98" fmla="*/ 250 w 704"/>
                  <a:gd name="T99" fmla="*/ 401 h 771"/>
                  <a:gd name="T100" fmla="*/ 264 w 704"/>
                  <a:gd name="T101" fmla="*/ 356 h 771"/>
                  <a:gd name="T102" fmla="*/ 268 w 704"/>
                  <a:gd name="T103" fmla="*/ 336 h 771"/>
                  <a:gd name="T104" fmla="*/ 250 w 704"/>
                  <a:gd name="T105" fmla="*/ 281 h 771"/>
                  <a:gd name="T106" fmla="*/ 230 w 704"/>
                  <a:gd name="T107" fmla="*/ 233 h 771"/>
                  <a:gd name="T108" fmla="*/ 204 w 704"/>
                  <a:gd name="T109" fmla="*/ 217 h 771"/>
                  <a:gd name="T110" fmla="*/ 185 w 704"/>
                  <a:gd name="T111" fmla="*/ 206 h 771"/>
                  <a:gd name="T112" fmla="*/ 175 w 704"/>
                  <a:gd name="T113" fmla="*/ 171 h 771"/>
                  <a:gd name="T114" fmla="*/ 178 w 704"/>
                  <a:gd name="T115" fmla="*/ 149 h 771"/>
                  <a:gd name="T116" fmla="*/ 179 w 704"/>
                  <a:gd name="T117" fmla="*/ 117 h 771"/>
                  <a:gd name="T118" fmla="*/ 207 w 704"/>
                  <a:gd name="T119" fmla="*/ 84 h 771"/>
                  <a:gd name="T120" fmla="*/ 204 w 704"/>
                  <a:gd name="T121" fmla="*/ 43 h 771"/>
                  <a:gd name="T122" fmla="*/ 220 w 704"/>
                  <a:gd name="T123" fmla="*/ 20 h 771"/>
                  <a:gd name="T124" fmla="*/ 219 w 704"/>
                  <a:gd name="T125" fmla="*/ 1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04" h="771">
                    <a:moveTo>
                      <a:pt x="239" y="0"/>
                    </a:moveTo>
                    <a:lnTo>
                      <a:pt x="240" y="1"/>
                    </a:lnTo>
                    <a:lnTo>
                      <a:pt x="246" y="1"/>
                    </a:lnTo>
                    <a:lnTo>
                      <a:pt x="250" y="3"/>
                    </a:lnTo>
                    <a:lnTo>
                      <a:pt x="253" y="3"/>
                    </a:lnTo>
                    <a:lnTo>
                      <a:pt x="252" y="7"/>
                    </a:lnTo>
                    <a:lnTo>
                      <a:pt x="252" y="10"/>
                    </a:lnTo>
                    <a:lnTo>
                      <a:pt x="264" y="10"/>
                    </a:lnTo>
                    <a:lnTo>
                      <a:pt x="266" y="13"/>
                    </a:lnTo>
                    <a:lnTo>
                      <a:pt x="269" y="16"/>
                    </a:lnTo>
                    <a:lnTo>
                      <a:pt x="275" y="17"/>
                    </a:lnTo>
                    <a:lnTo>
                      <a:pt x="278" y="17"/>
                    </a:lnTo>
                    <a:lnTo>
                      <a:pt x="281" y="16"/>
                    </a:lnTo>
                    <a:lnTo>
                      <a:pt x="282" y="14"/>
                    </a:lnTo>
                    <a:lnTo>
                      <a:pt x="300" y="14"/>
                    </a:lnTo>
                    <a:lnTo>
                      <a:pt x="304" y="17"/>
                    </a:lnTo>
                    <a:lnTo>
                      <a:pt x="306" y="19"/>
                    </a:lnTo>
                    <a:lnTo>
                      <a:pt x="308" y="19"/>
                    </a:lnTo>
                    <a:lnTo>
                      <a:pt x="310" y="22"/>
                    </a:lnTo>
                    <a:lnTo>
                      <a:pt x="311" y="23"/>
                    </a:lnTo>
                    <a:lnTo>
                      <a:pt x="314" y="23"/>
                    </a:lnTo>
                    <a:lnTo>
                      <a:pt x="317" y="22"/>
                    </a:lnTo>
                    <a:lnTo>
                      <a:pt x="319" y="23"/>
                    </a:lnTo>
                    <a:lnTo>
                      <a:pt x="320" y="24"/>
                    </a:lnTo>
                    <a:lnTo>
                      <a:pt x="323" y="27"/>
                    </a:lnTo>
                    <a:lnTo>
                      <a:pt x="324" y="33"/>
                    </a:lnTo>
                    <a:lnTo>
                      <a:pt x="326" y="36"/>
                    </a:lnTo>
                    <a:lnTo>
                      <a:pt x="329" y="36"/>
                    </a:lnTo>
                    <a:lnTo>
                      <a:pt x="330" y="38"/>
                    </a:lnTo>
                    <a:lnTo>
                      <a:pt x="333" y="42"/>
                    </a:lnTo>
                    <a:lnTo>
                      <a:pt x="336" y="42"/>
                    </a:lnTo>
                    <a:lnTo>
                      <a:pt x="340" y="43"/>
                    </a:lnTo>
                    <a:lnTo>
                      <a:pt x="340" y="45"/>
                    </a:lnTo>
                    <a:lnTo>
                      <a:pt x="358" y="45"/>
                    </a:lnTo>
                    <a:lnTo>
                      <a:pt x="364" y="46"/>
                    </a:lnTo>
                    <a:lnTo>
                      <a:pt x="368" y="46"/>
                    </a:lnTo>
                    <a:lnTo>
                      <a:pt x="371" y="48"/>
                    </a:lnTo>
                    <a:lnTo>
                      <a:pt x="377" y="48"/>
                    </a:lnTo>
                    <a:lnTo>
                      <a:pt x="382" y="46"/>
                    </a:lnTo>
                    <a:lnTo>
                      <a:pt x="384" y="45"/>
                    </a:lnTo>
                    <a:lnTo>
                      <a:pt x="387" y="45"/>
                    </a:lnTo>
                    <a:lnTo>
                      <a:pt x="391" y="42"/>
                    </a:lnTo>
                    <a:lnTo>
                      <a:pt x="391" y="45"/>
                    </a:lnTo>
                    <a:lnTo>
                      <a:pt x="388" y="49"/>
                    </a:lnTo>
                    <a:lnTo>
                      <a:pt x="387" y="55"/>
                    </a:lnTo>
                    <a:lnTo>
                      <a:pt x="387" y="58"/>
                    </a:lnTo>
                    <a:lnTo>
                      <a:pt x="388" y="58"/>
                    </a:lnTo>
                    <a:lnTo>
                      <a:pt x="388" y="61"/>
                    </a:lnTo>
                    <a:lnTo>
                      <a:pt x="394" y="62"/>
                    </a:lnTo>
                    <a:lnTo>
                      <a:pt x="397" y="64"/>
                    </a:lnTo>
                    <a:lnTo>
                      <a:pt x="398" y="68"/>
                    </a:lnTo>
                    <a:lnTo>
                      <a:pt x="400" y="68"/>
                    </a:lnTo>
                    <a:lnTo>
                      <a:pt x="401" y="69"/>
                    </a:lnTo>
                    <a:lnTo>
                      <a:pt x="406" y="72"/>
                    </a:lnTo>
                    <a:lnTo>
                      <a:pt x="407" y="78"/>
                    </a:lnTo>
                    <a:lnTo>
                      <a:pt x="410" y="78"/>
                    </a:lnTo>
                    <a:lnTo>
                      <a:pt x="413" y="80"/>
                    </a:lnTo>
                    <a:lnTo>
                      <a:pt x="417" y="80"/>
                    </a:lnTo>
                    <a:lnTo>
                      <a:pt x="422" y="78"/>
                    </a:lnTo>
                    <a:lnTo>
                      <a:pt x="424" y="78"/>
                    </a:lnTo>
                    <a:lnTo>
                      <a:pt x="424" y="77"/>
                    </a:lnTo>
                    <a:lnTo>
                      <a:pt x="427" y="71"/>
                    </a:lnTo>
                    <a:lnTo>
                      <a:pt x="429" y="71"/>
                    </a:lnTo>
                    <a:lnTo>
                      <a:pt x="433" y="69"/>
                    </a:lnTo>
                    <a:lnTo>
                      <a:pt x="440" y="69"/>
                    </a:lnTo>
                    <a:lnTo>
                      <a:pt x="445" y="71"/>
                    </a:lnTo>
                    <a:lnTo>
                      <a:pt x="449" y="71"/>
                    </a:lnTo>
                    <a:lnTo>
                      <a:pt x="451" y="75"/>
                    </a:lnTo>
                    <a:lnTo>
                      <a:pt x="456" y="71"/>
                    </a:lnTo>
                    <a:lnTo>
                      <a:pt x="461" y="71"/>
                    </a:lnTo>
                    <a:lnTo>
                      <a:pt x="464" y="75"/>
                    </a:lnTo>
                    <a:lnTo>
                      <a:pt x="465" y="77"/>
                    </a:lnTo>
                    <a:lnTo>
                      <a:pt x="469" y="75"/>
                    </a:lnTo>
                    <a:lnTo>
                      <a:pt x="471" y="75"/>
                    </a:lnTo>
                    <a:lnTo>
                      <a:pt x="475" y="77"/>
                    </a:lnTo>
                    <a:lnTo>
                      <a:pt x="477" y="77"/>
                    </a:lnTo>
                    <a:lnTo>
                      <a:pt x="478" y="80"/>
                    </a:lnTo>
                    <a:lnTo>
                      <a:pt x="478" y="90"/>
                    </a:lnTo>
                    <a:lnTo>
                      <a:pt x="481" y="93"/>
                    </a:lnTo>
                    <a:lnTo>
                      <a:pt x="484" y="93"/>
                    </a:lnTo>
                    <a:lnTo>
                      <a:pt x="482" y="96"/>
                    </a:lnTo>
                    <a:lnTo>
                      <a:pt x="482" y="98"/>
                    </a:lnTo>
                    <a:lnTo>
                      <a:pt x="484" y="100"/>
                    </a:lnTo>
                    <a:lnTo>
                      <a:pt x="487" y="100"/>
                    </a:lnTo>
                    <a:lnTo>
                      <a:pt x="498" y="97"/>
                    </a:lnTo>
                    <a:lnTo>
                      <a:pt x="501" y="97"/>
                    </a:lnTo>
                    <a:lnTo>
                      <a:pt x="503" y="98"/>
                    </a:lnTo>
                    <a:lnTo>
                      <a:pt x="509" y="101"/>
                    </a:lnTo>
                    <a:lnTo>
                      <a:pt x="513" y="103"/>
                    </a:lnTo>
                    <a:lnTo>
                      <a:pt x="517" y="103"/>
                    </a:lnTo>
                    <a:lnTo>
                      <a:pt x="522" y="104"/>
                    </a:lnTo>
                    <a:lnTo>
                      <a:pt x="526" y="106"/>
                    </a:lnTo>
                    <a:lnTo>
                      <a:pt x="529" y="101"/>
                    </a:lnTo>
                    <a:lnTo>
                      <a:pt x="530" y="100"/>
                    </a:lnTo>
                    <a:lnTo>
                      <a:pt x="561" y="100"/>
                    </a:lnTo>
                    <a:lnTo>
                      <a:pt x="564" y="101"/>
                    </a:lnTo>
                    <a:lnTo>
                      <a:pt x="580" y="101"/>
                    </a:lnTo>
                    <a:lnTo>
                      <a:pt x="580" y="103"/>
                    </a:lnTo>
                    <a:lnTo>
                      <a:pt x="577" y="110"/>
                    </a:lnTo>
                    <a:lnTo>
                      <a:pt x="577" y="143"/>
                    </a:lnTo>
                    <a:lnTo>
                      <a:pt x="580" y="148"/>
                    </a:lnTo>
                    <a:lnTo>
                      <a:pt x="588" y="148"/>
                    </a:lnTo>
                    <a:lnTo>
                      <a:pt x="591" y="149"/>
                    </a:lnTo>
                    <a:lnTo>
                      <a:pt x="591" y="155"/>
                    </a:lnTo>
                    <a:lnTo>
                      <a:pt x="588" y="161"/>
                    </a:lnTo>
                    <a:lnTo>
                      <a:pt x="585" y="164"/>
                    </a:lnTo>
                    <a:lnTo>
                      <a:pt x="582" y="169"/>
                    </a:lnTo>
                    <a:lnTo>
                      <a:pt x="582" y="175"/>
                    </a:lnTo>
                    <a:lnTo>
                      <a:pt x="584" y="175"/>
                    </a:lnTo>
                    <a:lnTo>
                      <a:pt x="588" y="174"/>
                    </a:lnTo>
                    <a:lnTo>
                      <a:pt x="590" y="172"/>
                    </a:lnTo>
                    <a:lnTo>
                      <a:pt x="595" y="172"/>
                    </a:lnTo>
                    <a:lnTo>
                      <a:pt x="597" y="174"/>
                    </a:lnTo>
                    <a:lnTo>
                      <a:pt x="606" y="174"/>
                    </a:lnTo>
                    <a:lnTo>
                      <a:pt x="610" y="171"/>
                    </a:lnTo>
                    <a:lnTo>
                      <a:pt x="611" y="169"/>
                    </a:lnTo>
                    <a:lnTo>
                      <a:pt x="616" y="171"/>
                    </a:lnTo>
                    <a:lnTo>
                      <a:pt x="619" y="174"/>
                    </a:lnTo>
                    <a:lnTo>
                      <a:pt x="622" y="174"/>
                    </a:lnTo>
                    <a:lnTo>
                      <a:pt x="629" y="172"/>
                    </a:lnTo>
                    <a:lnTo>
                      <a:pt x="629" y="171"/>
                    </a:lnTo>
                    <a:lnTo>
                      <a:pt x="632" y="168"/>
                    </a:lnTo>
                    <a:lnTo>
                      <a:pt x="636" y="168"/>
                    </a:lnTo>
                    <a:lnTo>
                      <a:pt x="639" y="171"/>
                    </a:lnTo>
                    <a:lnTo>
                      <a:pt x="639" y="172"/>
                    </a:lnTo>
                    <a:lnTo>
                      <a:pt x="642" y="172"/>
                    </a:lnTo>
                    <a:lnTo>
                      <a:pt x="642" y="169"/>
                    </a:lnTo>
                    <a:lnTo>
                      <a:pt x="645" y="169"/>
                    </a:lnTo>
                    <a:lnTo>
                      <a:pt x="645" y="172"/>
                    </a:lnTo>
                    <a:lnTo>
                      <a:pt x="646" y="172"/>
                    </a:lnTo>
                    <a:lnTo>
                      <a:pt x="645" y="177"/>
                    </a:lnTo>
                    <a:lnTo>
                      <a:pt x="646" y="177"/>
                    </a:lnTo>
                    <a:lnTo>
                      <a:pt x="649" y="181"/>
                    </a:lnTo>
                    <a:lnTo>
                      <a:pt x="653" y="181"/>
                    </a:lnTo>
                    <a:lnTo>
                      <a:pt x="653" y="174"/>
                    </a:lnTo>
                    <a:lnTo>
                      <a:pt x="651" y="174"/>
                    </a:lnTo>
                    <a:lnTo>
                      <a:pt x="651" y="172"/>
                    </a:lnTo>
                    <a:lnTo>
                      <a:pt x="649" y="169"/>
                    </a:lnTo>
                    <a:lnTo>
                      <a:pt x="649" y="165"/>
                    </a:lnTo>
                    <a:lnTo>
                      <a:pt x="651" y="164"/>
                    </a:lnTo>
                    <a:lnTo>
                      <a:pt x="653" y="164"/>
                    </a:lnTo>
                    <a:lnTo>
                      <a:pt x="653" y="165"/>
                    </a:lnTo>
                    <a:lnTo>
                      <a:pt x="655" y="168"/>
                    </a:lnTo>
                    <a:lnTo>
                      <a:pt x="658" y="168"/>
                    </a:lnTo>
                    <a:lnTo>
                      <a:pt x="659" y="165"/>
                    </a:lnTo>
                    <a:lnTo>
                      <a:pt x="664" y="165"/>
                    </a:lnTo>
                    <a:lnTo>
                      <a:pt x="668" y="168"/>
                    </a:lnTo>
                    <a:lnTo>
                      <a:pt x="671" y="171"/>
                    </a:lnTo>
                    <a:lnTo>
                      <a:pt x="672" y="172"/>
                    </a:lnTo>
                    <a:lnTo>
                      <a:pt x="675" y="175"/>
                    </a:lnTo>
                    <a:lnTo>
                      <a:pt x="677" y="175"/>
                    </a:lnTo>
                    <a:lnTo>
                      <a:pt x="678" y="174"/>
                    </a:lnTo>
                    <a:lnTo>
                      <a:pt x="680" y="172"/>
                    </a:lnTo>
                    <a:lnTo>
                      <a:pt x="693" y="172"/>
                    </a:lnTo>
                    <a:lnTo>
                      <a:pt x="694" y="175"/>
                    </a:lnTo>
                    <a:lnTo>
                      <a:pt x="697" y="177"/>
                    </a:lnTo>
                    <a:lnTo>
                      <a:pt x="701" y="175"/>
                    </a:lnTo>
                    <a:lnTo>
                      <a:pt x="704" y="177"/>
                    </a:lnTo>
                    <a:lnTo>
                      <a:pt x="704" y="191"/>
                    </a:lnTo>
                    <a:lnTo>
                      <a:pt x="701" y="194"/>
                    </a:lnTo>
                    <a:lnTo>
                      <a:pt x="701" y="196"/>
                    </a:lnTo>
                    <a:lnTo>
                      <a:pt x="694" y="201"/>
                    </a:lnTo>
                    <a:lnTo>
                      <a:pt x="691" y="201"/>
                    </a:lnTo>
                    <a:lnTo>
                      <a:pt x="690" y="204"/>
                    </a:lnTo>
                    <a:lnTo>
                      <a:pt x="690" y="213"/>
                    </a:lnTo>
                    <a:lnTo>
                      <a:pt x="691" y="214"/>
                    </a:lnTo>
                    <a:lnTo>
                      <a:pt x="690" y="217"/>
                    </a:lnTo>
                    <a:lnTo>
                      <a:pt x="687" y="222"/>
                    </a:lnTo>
                    <a:lnTo>
                      <a:pt x="681" y="217"/>
                    </a:lnTo>
                    <a:lnTo>
                      <a:pt x="678" y="222"/>
                    </a:lnTo>
                    <a:lnTo>
                      <a:pt x="674" y="226"/>
                    </a:lnTo>
                    <a:lnTo>
                      <a:pt x="669" y="226"/>
                    </a:lnTo>
                    <a:lnTo>
                      <a:pt x="665" y="229"/>
                    </a:lnTo>
                    <a:lnTo>
                      <a:pt x="665" y="238"/>
                    </a:lnTo>
                    <a:lnTo>
                      <a:pt x="667" y="243"/>
                    </a:lnTo>
                    <a:lnTo>
                      <a:pt x="667" y="245"/>
                    </a:lnTo>
                    <a:lnTo>
                      <a:pt x="669" y="249"/>
                    </a:lnTo>
                    <a:lnTo>
                      <a:pt x="671" y="256"/>
                    </a:lnTo>
                    <a:lnTo>
                      <a:pt x="669" y="259"/>
                    </a:lnTo>
                    <a:lnTo>
                      <a:pt x="667" y="256"/>
                    </a:lnTo>
                    <a:lnTo>
                      <a:pt x="661" y="256"/>
                    </a:lnTo>
                    <a:lnTo>
                      <a:pt x="661" y="252"/>
                    </a:lnTo>
                    <a:lnTo>
                      <a:pt x="656" y="251"/>
                    </a:lnTo>
                    <a:lnTo>
                      <a:pt x="652" y="248"/>
                    </a:lnTo>
                    <a:lnTo>
                      <a:pt x="649" y="246"/>
                    </a:lnTo>
                    <a:lnTo>
                      <a:pt x="649" y="243"/>
                    </a:lnTo>
                    <a:lnTo>
                      <a:pt x="652" y="239"/>
                    </a:lnTo>
                    <a:lnTo>
                      <a:pt x="652" y="235"/>
                    </a:lnTo>
                    <a:lnTo>
                      <a:pt x="648" y="235"/>
                    </a:lnTo>
                    <a:lnTo>
                      <a:pt x="645" y="238"/>
                    </a:lnTo>
                    <a:lnTo>
                      <a:pt x="643" y="251"/>
                    </a:lnTo>
                    <a:lnTo>
                      <a:pt x="643" y="256"/>
                    </a:lnTo>
                    <a:lnTo>
                      <a:pt x="639" y="259"/>
                    </a:lnTo>
                    <a:lnTo>
                      <a:pt x="643" y="261"/>
                    </a:lnTo>
                    <a:lnTo>
                      <a:pt x="639" y="265"/>
                    </a:lnTo>
                    <a:lnTo>
                      <a:pt x="643" y="267"/>
                    </a:lnTo>
                    <a:lnTo>
                      <a:pt x="643" y="269"/>
                    </a:lnTo>
                    <a:lnTo>
                      <a:pt x="645" y="269"/>
                    </a:lnTo>
                    <a:lnTo>
                      <a:pt x="648" y="271"/>
                    </a:lnTo>
                    <a:lnTo>
                      <a:pt x="649" y="277"/>
                    </a:lnTo>
                    <a:lnTo>
                      <a:pt x="648" y="278"/>
                    </a:lnTo>
                    <a:lnTo>
                      <a:pt x="645" y="284"/>
                    </a:lnTo>
                    <a:lnTo>
                      <a:pt x="643" y="287"/>
                    </a:lnTo>
                    <a:lnTo>
                      <a:pt x="639" y="288"/>
                    </a:lnTo>
                    <a:lnTo>
                      <a:pt x="636" y="291"/>
                    </a:lnTo>
                    <a:lnTo>
                      <a:pt x="630" y="291"/>
                    </a:lnTo>
                    <a:lnTo>
                      <a:pt x="626" y="293"/>
                    </a:lnTo>
                    <a:lnTo>
                      <a:pt x="623" y="297"/>
                    </a:lnTo>
                    <a:lnTo>
                      <a:pt x="626" y="300"/>
                    </a:lnTo>
                    <a:lnTo>
                      <a:pt x="627" y="309"/>
                    </a:lnTo>
                    <a:lnTo>
                      <a:pt x="630" y="310"/>
                    </a:lnTo>
                    <a:lnTo>
                      <a:pt x="630" y="313"/>
                    </a:lnTo>
                    <a:lnTo>
                      <a:pt x="626" y="313"/>
                    </a:lnTo>
                    <a:lnTo>
                      <a:pt x="627" y="314"/>
                    </a:lnTo>
                    <a:lnTo>
                      <a:pt x="632" y="314"/>
                    </a:lnTo>
                    <a:lnTo>
                      <a:pt x="635" y="317"/>
                    </a:lnTo>
                    <a:lnTo>
                      <a:pt x="632" y="319"/>
                    </a:lnTo>
                    <a:lnTo>
                      <a:pt x="630" y="319"/>
                    </a:lnTo>
                    <a:lnTo>
                      <a:pt x="630" y="327"/>
                    </a:lnTo>
                    <a:lnTo>
                      <a:pt x="627" y="327"/>
                    </a:lnTo>
                    <a:lnTo>
                      <a:pt x="626" y="329"/>
                    </a:lnTo>
                    <a:lnTo>
                      <a:pt x="623" y="329"/>
                    </a:lnTo>
                    <a:lnTo>
                      <a:pt x="623" y="332"/>
                    </a:lnTo>
                    <a:lnTo>
                      <a:pt x="613" y="338"/>
                    </a:lnTo>
                    <a:lnTo>
                      <a:pt x="610" y="342"/>
                    </a:lnTo>
                    <a:lnTo>
                      <a:pt x="610" y="351"/>
                    </a:lnTo>
                    <a:lnTo>
                      <a:pt x="609" y="354"/>
                    </a:lnTo>
                    <a:lnTo>
                      <a:pt x="606" y="354"/>
                    </a:lnTo>
                    <a:lnTo>
                      <a:pt x="606" y="358"/>
                    </a:lnTo>
                    <a:lnTo>
                      <a:pt x="604" y="358"/>
                    </a:lnTo>
                    <a:lnTo>
                      <a:pt x="601" y="359"/>
                    </a:lnTo>
                    <a:lnTo>
                      <a:pt x="601" y="368"/>
                    </a:lnTo>
                    <a:lnTo>
                      <a:pt x="604" y="370"/>
                    </a:lnTo>
                    <a:lnTo>
                      <a:pt x="601" y="374"/>
                    </a:lnTo>
                    <a:lnTo>
                      <a:pt x="601" y="377"/>
                    </a:lnTo>
                    <a:lnTo>
                      <a:pt x="600" y="380"/>
                    </a:lnTo>
                    <a:lnTo>
                      <a:pt x="595" y="381"/>
                    </a:lnTo>
                    <a:lnTo>
                      <a:pt x="593" y="384"/>
                    </a:lnTo>
                    <a:lnTo>
                      <a:pt x="591" y="385"/>
                    </a:lnTo>
                    <a:lnTo>
                      <a:pt x="588" y="385"/>
                    </a:lnTo>
                    <a:lnTo>
                      <a:pt x="588" y="391"/>
                    </a:lnTo>
                    <a:lnTo>
                      <a:pt x="591" y="396"/>
                    </a:lnTo>
                    <a:lnTo>
                      <a:pt x="588" y="398"/>
                    </a:lnTo>
                    <a:lnTo>
                      <a:pt x="577" y="398"/>
                    </a:lnTo>
                    <a:lnTo>
                      <a:pt x="574" y="400"/>
                    </a:lnTo>
                    <a:lnTo>
                      <a:pt x="572" y="400"/>
                    </a:lnTo>
                    <a:lnTo>
                      <a:pt x="569" y="403"/>
                    </a:lnTo>
                    <a:lnTo>
                      <a:pt x="568" y="400"/>
                    </a:lnTo>
                    <a:lnTo>
                      <a:pt x="565" y="403"/>
                    </a:lnTo>
                    <a:lnTo>
                      <a:pt x="565" y="404"/>
                    </a:lnTo>
                    <a:lnTo>
                      <a:pt x="566" y="409"/>
                    </a:lnTo>
                    <a:lnTo>
                      <a:pt x="565" y="410"/>
                    </a:lnTo>
                    <a:lnTo>
                      <a:pt x="565" y="413"/>
                    </a:lnTo>
                    <a:lnTo>
                      <a:pt x="562" y="410"/>
                    </a:lnTo>
                    <a:lnTo>
                      <a:pt x="556" y="413"/>
                    </a:lnTo>
                    <a:lnTo>
                      <a:pt x="556" y="419"/>
                    </a:lnTo>
                    <a:lnTo>
                      <a:pt x="561" y="423"/>
                    </a:lnTo>
                    <a:lnTo>
                      <a:pt x="562" y="436"/>
                    </a:lnTo>
                    <a:lnTo>
                      <a:pt x="565" y="436"/>
                    </a:lnTo>
                    <a:lnTo>
                      <a:pt x="565" y="439"/>
                    </a:lnTo>
                    <a:lnTo>
                      <a:pt x="562" y="441"/>
                    </a:lnTo>
                    <a:lnTo>
                      <a:pt x="561" y="443"/>
                    </a:lnTo>
                    <a:lnTo>
                      <a:pt x="556" y="445"/>
                    </a:lnTo>
                    <a:lnTo>
                      <a:pt x="565" y="445"/>
                    </a:lnTo>
                    <a:lnTo>
                      <a:pt x="566" y="448"/>
                    </a:lnTo>
                    <a:lnTo>
                      <a:pt x="566" y="456"/>
                    </a:lnTo>
                    <a:lnTo>
                      <a:pt x="562" y="470"/>
                    </a:lnTo>
                    <a:lnTo>
                      <a:pt x="562" y="475"/>
                    </a:lnTo>
                    <a:lnTo>
                      <a:pt x="564" y="477"/>
                    </a:lnTo>
                    <a:lnTo>
                      <a:pt x="564" y="506"/>
                    </a:lnTo>
                    <a:lnTo>
                      <a:pt x="566" y="507"/>
                    </a:lnTo>
                    <a:lnTo>
                      <a:pt x="568" y="507"/>
                    </a:lnTo>
                    <a:lnTo>
                      <a:pt x="571" y="510"/>
                    </a:lnTo>
                    <a:lnTo>
                      <a:pt x="571" y="516"/>
                    </a:lnTo>
                    <a:lnTo>
                      <a:pt x="568" y="525"/>
                    </a:lnTo>
                    <a:lnTo>
                      <a:pt x="568" y="528"/>
                    </a:lnTo>
                    <a:lnTo>
                      <a:pt x="564" y="532"/>
                    </a:lnTo>
                    <a:lnTo>
                      <a:pt x="564" y="538"/>
                    </a:lnTo>
                    <a:lnTo>
                      <a:pt x="561" y="539"/>
                    </a:lnTo>
                    <a:lnTo>
                      <a:pt x="555" y="542"/>
                    </a:lnTo>
                    <a:lnTo>
                      <a:pt x="551" y="543"/>
                    </a:lnTo>
                    <a:lnTo>
                      <a:pt x="549" y="546"/>
                    </a:lnTo>
                    <a:lnTo>
                      <a:pt x="549" y="548"/>
                    </a:lnTo>
                    <a:lnTo>
                      <a:pt x="548" y="551"/>
                    </a:lnTo>
                    <a:lnTo>
                      <a:pt x="548" y="552"/>
                    </a:lnTo>
                    <a:lnTo>
                      <a:pt x="551" y="559"/>
                    </a:lnTo>
                    <a:lnTo>
                      <a:pt x="551" y="561"/>
                    </a:lnTo>
                    <a:lnTo>
                      <a:pt x="548" y="564"/>
                    </a:lnTo>
                    <a:lnTo>
                      <a:pt x="546" y="565"/>
                    </a:lnTo>
                    <a:lnTo>
                      <a:pt x="548" y="570"/>
                    </a:lnTo>
                    <a:lnTo>
                      <a:pt x="548" y="584"/>
                    </a:lnTo>
                    <a:lnTo>
                      <a:pt x="552" y="587"/>
                    </a:lnTo>
                    <a:lnTo>
                      <a:pt x="551" y="590"/>
                    </a:lnTo>
                    <a:lnTo>
                      <a:pt x="548" y="587"/>
                    </a:lnTo>
                    <a:lnTo>
                      <a:pt x="546" y="588"/>
                    </a:lnTo>
                    <a:lnTo>
                      <a:pt x="546" y="587"/>
                    </a:lnTo>
                    <a:lnTo>
                      <a:pt x="542" y="588"/>
                    </a:lnTo>
                    <a:lnTo>
                      <a:pt x="526" y="588"/>
                    </a:lnTo>
                    <a:lnTo>
                      <a:pt x="524" y="587"/>
                    </a:lnTo>
                    <a:lnTo>
                      <a:pt x="524" y="578"/>
                    </a:lnTo>
                    <a:lnTo>
                      <a:pt x="522" y="578"/>
                    </a:lnTo>
                    <a:lnTo>
                      <a:pt x="517" y="580"/>
                    </a:lnTo>
                    <a:lnTo>
                      <a:pt x="511" y="580"/>
                    </a:lnTo>
                    <a:lnTo>
                      <a:pt x="510" y="583"/>
                    </a:lnTo>
                    <a:lnTo>
                      <a:pt x="507" y="588"/>
                    </a:lnTo>
                    <a:lnTo>
                      <a:pt x="504" y="591"/>
                    </a:lnTo>
                    <a:lnTo>
                      <a:pt x="500" y="591"/>
                    </a:lnTo>
                    <a:lnTo>
                      <a:pt x="495" y="588"/>
                    </a:lnTo>
                    <a:lnTo>
                      <a:pt x="493" y="591"/>
                    </a:lnTo>
                    <a:lnTo>
                      <a:pt x="490" y="593"/>
                    </a:lnTo>
                    <a:lnTo>
                      <a:pt x="490" y="597"/>
                    </a:lnTo>
                    <a:lnTo>
                      <a:pt x="488" y="599"/>
                    </a:lnTo>
                    <a:lnTo>
                      <a:pt x="488" y="601"/>
                    </a:lnTo>
                    <a:lnTo>
                      <a:pt x="481" y="601"/>
                    </a:lnTo>
                    <a:lnTo>
                      <a:pt x="472" y="599"/>
                    </a:lnTo>
                    <a:lnTo>
                      <a:pt x="471" y="597"/>
                    </a:lnTo>
                    <a:lnTo>
                      <a:pt x="468" y="590"/>
                    </a:lnTo>
                    <a:lnTo>
                      <a:pt x="464" y="590"/>
                    </a:lnTo>
                    <a:lnTo>
                      <a:pt x="462" y="593"/>
                    </a:lnTo>
                    <a:lnTo>
                      <a:pt x="459" y="600"/>
                    </a:lnTo>
                    <a:lnTo>
                      <a:pt x="458" y="603"/>
                    </a:lnTo>
                    <a:lnTo>
                      <a:pt x="458" y="606"/>
                    </a:lnTo>
                    <a:lnTo>
                      <a:pt x="455" y="606"/>
                    </a:lnTo>
                    <a:lnTo>
                      <a:pt x="452" y="604"/>
                    </a:lnTo>
                    <a:lnTo>
                      <a:pt x="449" y="603"/>
                    </a:lnTo>
                    <a:lnTo>
                      <a:pt x="449" y="600"/>
                    </a:lnTo>
                    <a:lnTo>
                      <a:pt x="445" y="600"/>
                    </a:lnTo>
                    <a:lnTo>
                      <a:pt x="445" y="603"/>
                    </a:lnTo>
                    <a:lnTo>
                      <a:pt x="442" y="604"/>
                    </a:lnTo>
                    <a:lnTo>
                      <a:pt x="433" y="604"/>
                    </a:lnTo>
                    <a:lnTo>
                      <a:pt x="433" y="607"/>
                    </a:lnTo>
                    <a:lnTo>
                      <a:pt x="430" y="607"/>
                    </a:lnTo>
                    <a:lnTo>
                      <a:pt x="430" y="612"/>
                    </a:lnTo>
                    <a:lnTo>
                      <a:pt x="427" y="613"/>
                    </a:lnTo>
                    <a:lnTo>
                      <a:pt x="427" y="619"/>
                    </a:lnTo>
                    <a:lnTo>
                      <a:pt x="423" y="619"/>
                    </a:lnTo>
                    <a:lnTo>
                      <a:pt x="423" y="613"/>
                    </a:lnTo>
                    <a:lnTo>
                      <a:pt x="420" y="619"/>
                    </a:lnTo>
                    <a:lnTo>
                      <a:pt x="419" y="622"/>
                    </a:lnTo>
                    <a:lnTo>
                      <a:pt x="419" y="623"/>
                    </a:lnTo>
                    <a:lnTo>
                      <a:pt x="420" y="626"/>
                    </a:lnTo>
                    <a:lnTo>
                      <a:pt x="419" y="626"/>
                    </a:lnTo>
                    <a:lnTo>
                      <a:pt x="419" y="629"/>
                    </a:lnTo>
                    <a:lnTo>
                      <a:pt x="416" y="630"/>
                    </a:lnTo>
                    <a:lnTo>
                      <a:pt x="410" y="639"/>
                    </a:lnTo>
                    <a:lnTo>
                      <a:pt x="410" y="643"/>
                    </a:lnTo>
                    <a:lnTo>
                      <a:pt x="408" y="643"/>
                    </a:lnTo>
                    <a:lnTo>
                      <a:pt x="408" y="641"/>
                    </a:lnTo>
                    <a:lnTo>
                      <a:pt x="406" y="643"/>
                    </a:lnTo>
                    <a:lnTo>
                      <a:pt x="403" y="648"/>
                    </a:lnTo>
                    <a:lnTo>
                      <a:pt x="403" y="649"/>
                    </a:lnTo>
                    <a:lnTo>
                      <a:pt x="401" y="652"/>
                    </a:lnTo>
                    <a:lnTo>
                      <a:pt x="398" y="652"/>
                    </a:lnTo>
                    <a:lnTo>
                      <a:pt x="397" y="654"/>
                    </a:lnTo>
                    <a:lnTo>
                      <a:pt x="397" y="657"/>
                    </a:lnTo>
                    <a:lnTo>
                      <a:pt x="394" y="659"/>
                    </a:lnTo>
                    <a:lnTo>
                      <a:pt x="388" y="657"/>
                    </a:lnTo>
                    <a:lnTo>
                      <a:pt x="384" y="657"/>
                    </a:lnTo>
                    <a:lnTo>
                      <a:pt x="381" y="659"/>
                    </a:lnTo>
                    <a:lnTo>
                      <a:pt x="381" y="664"/>
                    </a:lnTo>
                    <a:lnTo>
                      <a:pt x="379" y="664"/>
                    </a:lnTo>
                    <a:lnTo>
                      <a:pt x="379" y="667"/>
                    </a:lnTo>
                    <a:lnTo>
                      <a:pt x="377" y="668"/>
                    </a:lnTo>
                    <a:lnTo>
                      <a:pt x="375" y="668"/>
                    </a:lnTo>
                    <a:lnTo>
                      <a:pt x="372" y="671"/>
                    </a:lnTo>
                    <a:lnTo>
                      <a:pt x="371" y="672"/>
                    </a:lnTo>
                    <a:lnTo>
                      <a:pt x="366" y="675"/>
                    </a:lnTo>
                    <a:lnTo>
                      <a:pt x="366" y="677"/>
                    </a:lnTo>
                    <a:lnTo>
                      <a:pt x="365" y="681"/>
                    </a:lnTo>
                    <a:lnTo>
                      <a:pt x="364" y="683"/>
                    </a:lnTo>
                    <a:lnTo>
                      <a:pt x="362" y="681"/>
                    </a:lnTo>
                    <a:lnTo>
                      <a:pt x="359" y="681"/>
                    </a:lnTo>
                    <a:lnTo>
                      <a:pt x="358" y="683"/>
                    </a:lnTo>
                    <a:lnTo>
                      <a:pt x="355" y="686"/>
                    </a:lnTo>
                    <a:lnTo>
                      <a:pt x="353" y="687"/>
                    </a:lnTo>
                    <a:lnTo>
                      <a:pt x="353" y="690"/>
                    </a:lnTo>
                    <a:lnTo>
                      <a:pt x="355" y="694"/>
                    </a:lnTo>
                    <a:lnTo>
                      <a:pt x="353" y="696"/>
                    </a:lnTo>
                    <a:lnTo>
                      <a:pt x="351" y="696"/>
                    </a:lnTo>
                    <a:lnTo>
                      <a:pt x="345" y="694"/>
                    </a:lnTo>
                    <a:lnTo>
                      <a:pt x="343" y="691"/>
                    </a:lnTo>
                    <a:lnTo>
                      <a:pt x="340" y="691"/>
                    </a:lnTo>
                    <a:lnTo>
                      <a:pt x="340" y="694"/>
                    </a:lnTo>
                    <a:lnTo>
                      <a:pt x="332" y="694"/>
                    </a:lnTo>
                    <a:lnTo>
                      <a:pt x="329" y="696"/>
                    </a:lnTo>
                    <a:lnTo>
                      <a:pt x="322" y="696"/>
                    </a:lnTo>
                    <a:lnTo>
                      <a:pt x="317" y="701"/>
                    </a:lnTo>
                    <a:lnTo>
                      <a:pt x="314" y="703"/>
                    </a:lnTo>
                    <a:lnTo>
                      <a:pt x="313" y="703"/>
                    </a:lnTo>
                    <a:lnTo>
                      <a:pt x="306" y="706"/>
                    </a:lnTo>
                    <a:lnTo>
                      <a:pt x="306" y="707"/>
                    </a:lnTo>
                    <a:lnTo>
                      <a:pt x="304" y="710"/>
                    </a:lnTo>
                    <a:lnTo>
                      <a:pt x="300" y="715"/>
                    </a:lnTo>
                    <a:lnTo>
                      <a:pt x="297" y="716"/>
                    </a:lnTo>
                    <a:lnTo>
                      <a:pt x="295" y="722"/>
                    </a:lnTo>
                    <a:lnTo>
                      <a:pt x="291" y="722"/>
                    </a:lnTo>
                    <a:lnTo>
                      <a:pt x="288" y="725"/>
                    </a:lnTo>
                    <a:lnTo>
                      <a:pt x="282" y="725"/>
                    </a:lnTo>
                    <a:lnTo>
                      <a:pt x="282" y="726"/>
                    </a:lnTo>
                    <a:lnTo>
                      <a:pt x="279" y="725"/>
                    </a:lnTo>
                    <a:lnTo>
                      <a:pt x="278" y="725"/>
                    </a:lnTo>
                    <a:lnTo>
                      <a:pt x="274" y="719"/>
                    </a:lnTo>
                    <a:lnTo>
                      <a:pt x="269" y="719"/>
                    </a:lnTo>
                    <a:lnTo>
                      <a:pt x="269" y="716"/>
                    </a:lnTo>
                    <a:lnTo>
                      <a:pt x="266" y="715"/>
                    </a:lnTo>
                    <a:lnTo>
                      <a:pt x="269" y="709"/>
                    </a:lnTo>
                    <a:lnTo>
                      <a:pt x="269" y="704"/>
                    </a:lnTo>
                    <a:lnTo>
                      <a:pt x="274" y="704"/>
                    </a:lnTo>
                    <a:lnTo>
                      <a:pt x="278" y="706"/>
                    </a:lnTo>
                    <a:lnTo>
                      <a:pt x="278" y="693"/>
                    </a:lnTo>
                    <a:lnTo>
                      <a:pt x="281" y="686"/>
                    </a:lnTo>
                    <a:lnTo>
                      <a:pt x="274" y="688"/>
                    </a:lnTo>
                    <a:lnTo>
                      <a:pt x="272" y="690"/>
                    </a:lnTo>
                    <a:lnTo>
                      <a:pt x="269" y="693"/>
                    </a:lnTo>
                    <a:lnTo>
                      <a:pt x="264" y="697"/>
                    </a:lnTo>
                    <a:lnTo>
                      <a:pt x="261" y="699"/>
                    </a:lnTo>
                    <a:lnTo>
                      <a:pt x="259" y="699"/>
                    </a:lnTo>
                    <a:lnTo>
                      <a:pt x="256" y="697"/>
                    </a:lnTo>
                    <a:lnTo>
                      <a:pt x="256" y="693"/>
                    </a:lnTo>
                    <a:lnTo>
                      <a:pt x="255" y="690"/>
                    </a:lnTo>
                    <a:lnTo>
                      <a:pt x="252" y="693"/>
                    </a:lnTo>
                    <a:lnTo>
                      <a:pt x="250" y="691"/>
                    </a:lnTo>
                    <a:lnTo>
                      <a:pt x="246" y="690"/>
                    </a:lnTo>
                    <a:lnTo>
                      <a:pt x="240" y="686"/>
                    </a:lnTo>
                    <a:lnTo>
                      <a:pt x="237" y="686"/>
                    </a:lnTo>
                    <a:lnTo>
                      <a:pt x="232" y="694"/>
                    </a:lnTo>
                    <a:lnTo>
                      <a:pt x="232" y="696"/>
                    </a:lnTo>
                    <a:lnTo>
                      <a:pt x="229" y="699"/>
                    </a:lnTo>
                    <a:lnTo>
                      <a:pt x="224" y="699"/>
                    </a:lnTo>
                    <a:lnTo>
                      <a:pt x="224" y="696"/>
                    </a:lnTo>
                    <a:lnTo>
                      <a:pt x="211" y="687"/>
                    </a:lnTo>
                    <a:lnTo>
                      <a:pt x="210" y="684"/>
                    </a:lnTo>
                    <a:lnTo>
                      <a:pt x="207" y="684"/>
                    </a:lnTo>
                    <a:lnTo>
                      <a:pt x="206" y="687"/>
                    </a:lnTo>
                    <a:lnTo>
                      <a:pt x="197" y="691"/>
                    </a:lnTo>
                    <a:lnTo>
                      <a:pt x="197" y="693"/>
                    </a:lnTo>
                    <a:lnTo>
                      <a:pt x="188" y="701"/>
                    </a:lnTo>
                    <a:lnTo>
                      <a:pt x="185" y="706"/>
                    </a:lnTo>
                    <a:lnTo>
                      <a:pt x="184" y="710"/>
                    </a:lnTo>
                    <a:lnTo>
                      <a:pt x="179" y="712"/>
                    </a:lnTo>
                    <a:lnTo>
                      <a:pt x="175" y="715"/>
                    </a:lnTo>
                    <a:lnTo>
                      <a:pt x="175" y="712"/>
                    </a:lnTo>
                    <a:lnTo>
                      <a:pt x="156" y="712"/>
                    </a:lnTo>
                    <a:lnTo>
                      <a:pt x="152" y="709"/>
                    </a:lnTo>
                    <a:lnTo>
                      <a:pt x="148" y="709"/>
                    </a:lnTo>
                    <a:lnTo>
                      <a:pt x="145" y="713"/>
                    </a:lnTo>
                    <a:lnTo>
                      <a:pt x="139" y="713"/>
                    </a:lnTo>
                    <a:lnTo>
                      <a:pt x="137" y="709"/>
                    </a:lnTo>
                    <a:lnTo>
                      <a:pt x="135" y="709"/>
                    </a:lnTo>
                    <a:lnTo>
                      <a:pt x="133" y="710"/>
                    </a:lnTo>
                    <a:lnTo>
                      <a:pt x="133" y="713"/>
                    </a:lnTo>
                    <a:lnTo>
                      <a:pt x="130" y="716"/>
                    </a:lnTo>
                    <a:lnTo>
                      <a:pt x="127" y="717"/>
                    </a:lnTo>
                    <a:lnTo>
                      <a:pt x="126" y="717"/>
                    </a:lnTo>
                    <a:lnTo>
                      <a:pt x="121" y="715"/>
                    </a:lnTo>
                    <a:lnTo>
                      <a:pt x="117" y="713"/>
                    </a:lnTo>
                    <a:lnTo>
                      <a:pt x="116" y="710"/>
                    </a:lnTo>
                    <a:lnTo>
                      <a:pt x="113" y="710"/>
                    </a:lnTo>
                    <a:lnTo>
                      <a:pt x="108" y="715"/>
                    </a:lnTo>
                    <a:lnTo>
                      <a:pt x="107" y="717"/>
                    </a:lnTo>
                    <a:lnTo>
                      <a:pt x="107" y="719"/>
                    </a:lnTo>
                    <a:lnTo>
                      <a:pt x="100" y="719"/>
                    </a:lnTo>
                    <a:lnTo>
                      <a:pt x="88" y="715"/>
                    </a:lnTo>
                    <a:lnTo>
                      <a:pt x="82" y="715"/>
                    </a:lnTo>
                    <a:lnTo>
                      <a:pt x="77" y="716"/>
                    </a:lnTo>
                    <a:lnTo>
                      <a:pt x="77" y="719"/>
                    </a:lnTo>
                    <a:lnTo>
                      <a:pt x="75" y="722"/>
                    </a:lnTo>
                    <a:lnTo>
                      <a:pt x="77" y="725"/>
                    </a:lnTo>
                    <a:lnTo>
                      <a:pt x="81" y="726"/>
                    </a:lnTo>
                    <a:lnTo>
                      <a:pt x="82" y="730"/>
                    </a:lnTo>
                    <a:lnTo>
                      <a:pt x="85" y="730"/>
                    </a:lnTo>
                    <a:lnTo>
                      <a:pt x="85" y="738"/>
                    </a:lnTo>
                    <a:lnTo>
                      <a:pt x="81" y="738"/>
                    </a:lnTo>
                    <a:lnTo>
                      <a:pt x="74" y="739"/>
                    </a:lnTo>
                    <a:lnTo>
                      <a:pt x="72" y="745"/>
                    </a:lnTo>
                    <a:lnTo>
                      <a:pt x="68" y="749"/>
                    </a:lnTo>
                    <a:lnTo>
                      <a:pt x="68" y="752"/>
                    </a:lnTo>
                    <a:lnTo>
                      <a:pt x="63" y="754"/>
                    </a:lnTo>
                    <a:lnTo>
                      <a:pt x="50" y="754"/>
                    </a:lnTo>
                    <a:lnTo>
                      <a:pt x="46" y="757"/>
                    </a:lnTo>
                    <a:lnTo>
                      <a:pt x="48" y="758"/>
                    </a:lnTo>
                    <a:lnTo>
                      <a:pt x="46" y="758"/>
                    </a:lnTo>
                    <a:lnTo>
                      <a:pt x="46" y="764"/>
                    </a:lnTo>
                    <a:lnTo>
                      <a:pt x="43" y="771"/>
                    </a:lnTo>
                    <a:lnTo>
                      <a:pt x="42" y="767"/>
                    </a:lnTo>
                    <a:lnTo>
                      <a:pt x="33" y="755"/>
                    </a:lnTo>
                    <a:lnTo>
                      <a:pt x="24" y="745"/>
                    </a:lnTo>
                    <a:lnTo>
                      <a:pt x="23" y="738"/>
                    </a:lnTo>
                    <a:lnTo>
                      <a:pt x="20" y="733"/>
                    </a:lnTo>
                    <a:lnTo>
                      <a:pt x="19" y="729"/>
                    </a:lnTo>
                    <a:lnTo>
                      <a:pt x="17" y="728"/>
                    </a:lnTo>
                    <a:lnTo>
                      <a:pt x="13" y="723"/>
                    </a:lnTo>
                    <a:lnTo>
                      <a:pt x="11" y="715"/>
                    </a:lnTo>
                    <a:lnTo>
                      <a:pt x="11" y="707"/>
                    </a:lnTo>
                    <a:lnTo>
                      <a:pt x="13" y="706"/>
                    </a:lnTo>
                    <a:lnTo>
                      <a:pt x="13" y="701"/>
                    </a:lnTo>
                    <a:lnTo>
                      <a:pt x="17" y="701"/>
                    </a:lnTo>
                    <a:lnTo>
                      <a:pt x="17" y="693"/>
                    </a:lnTo>
                    <a:lnTo>
                      <a:pt x="16" y="691"/>
                    </a:lnTo>
                    <a:lnTo>
                      <a:pt x="10" y="687"/>
                    </a:lnTo>
                    <a:lnTo>
                      <a:pt x="10" y="675"/>
                    </a:lnTo>
                    <a:lnTo>
                      <a:pt x="11" y="671"/>
                    </a:lnTo>
                    <a:lnTo>
                      <a:pt x="16" y="670"/>
                    </a:lnTo>
                    <a:lnTo>
                      <a:pt x="19" y="667"/>
                    </a:lnTo>
                    <a:lnTo>
                      <a:pt x="20" y="665"/>
                    </a:lnTo>
                    <a:lnTo>
                      <a:pt x="23" y="657"/>
                    </a:lnTo>
                    <a:lnTo>
                      <a:pt x="23" y="655"/>
                    </a:lnTo>
                    <a:lnTo>
                      <a:pt x="19" y="655"/>
                    </a:lnTo>
                    <a:lnTo>
                      <a:pt x="10" y="652"/>
                    </a:lnTo>
                    <a:lnTo>
                      <a:pt x="10" y="651"/>
                    </a:lnTo>
                    <a:lnTo>
                      <a:pt x="6" y="649"/>
                    </a:lnTo>
                    <a:lnTo>
                      <a:pt x="4" y="648"/>
                    </a:lnTo>
                    <a:lnTo>
                      <a:pt x="4" y="645"/>
                    </a:lnTo>
                    <a:lnTo>
                      <a:pt x="1" y="645"/>
                    </a:lnTo>
                    <a:lnTo>
                      <a:pt x="0" y="643"/>
                    </a:lnTo>
                    <a:lnTo>
                      <a:pt x="0" y="639"/>
                    </a:lnTo>
                    <a:lnTo>
                      <a:pt x="1" y="635"/>
                    </a:lnTo>
                    <a:lnTo>
                      <a:pt x="4" y="635"/>
                    </a:lnTo>
                    <a:lnTo>
                      <a:pt x="11" y="633"/>
                    </a:lnTo>
                    <a:lnTo>
                      <a:pt x="13" y="630"/>
                    </a:lnTo>
                    <a:lnTo>
                      <a:pt x="11" y="625"/>
                    </a:lnTo>
                    <a:lnTo>
                      <a:pt x="11" y="617"/>
                    </a:lnTo>
                    <a:lnTo>
                      <a:pt x="17" y="617"/>
                    </a:lnTo>
                    <a:lnTo>
                      <a:pt x="19" y="620"/>
                    </a:lnTo>
                    <a:lnTo>
                      <a:pt x="21" y="620"/>
                    </a:lnTo>
                    <a:lnTo>
                      <a:pt x="26" y="617"/>
                    </a:lnTo>
                    <a:lnTo>
                      <a:pt x="26" y="614"/>
                    </a:lnTo>
                    <a:lnTo>
                      <a:pt x="21" y="607"/>
                    </a:lnTo>
                    <a:lnTo>
                      <a:pt x="21" y="601"/>
                    </a:lnTo>
                    <a:lnTo>
                      <a:pt x="20" y="594"/>
                    </a:lnTo>
                    <a:lnTo>
                      <a:pt x="17" y="590"/>
                    </a:lnTo>
                    <a:lnTo>
                      <a:pt x="16" y="588"/>
                    </a:lnTo>
                    <a:lnTo>
                      <a:pt x="16" y="586"/>
                    </a:lnTo>
                    <a:lnTo>
                      <a:pt x="10" y="581"/>
                    </a:lnTo>
                    <a:lnTo>
                      <a:pt x="6" y="578"/>
                    </a:lnTo>
                    <a:lnTo>
                      <a:pt x="3" y="577"/>
                    </a:lnTo>
                    <a:lnTo>
                      <a:pt x="1" y="577"/>
                    </a:lnTo>
                    <a:lnTo>
                      <a:pt x="1" y="572"/>
                    </a:lnTo>
                    <a:lnTo>
                      <a:pt x="6" y="572"/>
                    </a:lnTo>
                    <a:lnTo>
                      <a:pt x="13" y="577"/>
                    </a:lnTo>
                    <a:lnTo>
                      <a:pt x="19" y="577"/>
                    </a:lnTo>
                    <a:lnTo>
                      <a:pt x="19" y="564"/>
                    </a:lnTo>
                    <a:lnTo>
                      <a:pt x="16" y="562"/>
                    </a:lnTo>
                    <a:lnTo>
                      <a:pt x="13" y="555"/>
                    </a:lnTo>
                    <a:lnTo>
                      <a:pt x="11" y="549"/>
                    </a:lnTo>
                    <a:lnTo>
                      <a:pt x="8" y="546"/>
                    </a:lnTo>
                    <a:lnTo>
                      <a:pt x="11" y="545"/>
                    </a:lnTo>
                    <a:lnTo>
                      <a:pt x="13" y="542"/>
                    </a:lnTo>
                    <a:lnTo>
                      <a:pt x="17" y="545"/>
                    </a:lnTo>
                    <a:lnTo>
                      <a:pt x="27" y="545"/>
                    </a:lnTo>
                    <a:lnTo>
                      <a:pt x="32" y="548"/>
                    </a:lnTo>
                    <a:lnTo>
                      <a:pt x="35" y="549"/>
                    </a:lnTo>
                    <a:lnTo>
                      <a:pt x="40" y="552"/>
                    </a:lnTo>
                    <a:lnTo>
                      <a:pt x="45" y="552"/>
                    </a:lnTo>
                    <a:lnTo>
                      <a:pt x="46" y="557"/>
                    </a:lnTo>
                    <a:lnTo>
                      <a:pt x="49" y="557"/>
                    </a:lnTo>
                    <a:lnTo>
                      <a:pt x="59" y="552"/>
                    </a:lnTo>
                    <a:lnTo>
                      <a:pt x="61" y="551"/>
                    </a:lnTo>
                    <a:lnTo>
                      <a:pt x="62" y="549"/>
                    </a:lnTo>
                    <a:lnTo>
                      <a:pt x="63" y="548"/>
                    </a:lnTo>
                    <a:lnTo>
                      <a:pt x="63" y="539"/>
                    </a:lnTo>
                    <a:lnTo>
                      <a:pt x="62" y="538"/>
                    </a:lnTo>
                    <a:lnTo>
                      <a:pt x="62" y="526"/>
                    </a:lnTo>
                    <a:lnTo>
                      <a:pt x="59" y="525"/>
                    </a:lnTo>
                    <a:lnTo>
                      <a:pt x="62" y="522"/>
                    </a:lnTo>
                    <a:lnTo>
                      <a:pt x="66" y="522"/>
                    </a:lnTo>
                    <a:lnTo>
                      <a:pt x="69" y="525"/>
                    </a:lnTo>
                    <a:lnTo>
                      <a:pt x="74" y="525"/>
                    </a:lnTo>
                    <a:lnTo>
                      <a:pt x="75" y="529"/>
                    </a:lnTo>
                    <a:lnTo>
                      <a:pt x="79" y="529"/>
                    </a:lnTo>
                    <a:lnTo>
                      <a:pt x="81" y="528"/>
                    </a:lnTo>
                    <a:lnTo>
                      <a:pt x="84" y="528"/>
                    </a:lnTo>
                    <a:lnTo>
                      <a:pt x="88" y="525"/>
                    </a:lnTo>
                    <a:lnTo>
                      <a:pt x="88" y="519"/>
                    </a:lnTo>
                    <a:lnTo>
                      <a:pt x="85" y="519"/>
                    </a:lnTo>
                    <a:lnTo>
                      <a:pt x="85" y="516"/>
                    </a:lnTo>
                    <a:lnTo>
                      <a:pt x="81" y="516"/>
                    </a:lnTo>
                    <a:lnTo>
                      <a:pt x="81" y="510"/>
                    </a:lnTo>
                    <a:lnTo>
                      <a:pt x="84" y="509"/>
                    </a:lnTo>
                    <a:lnTo>
                      <a:pt x="84" y="506"/>
                    </a:lnTo>
                    <a:lnTo>
                      <a:pt x="82" y="499"/>
                    </a:lnTo>
                    <a:lnTo>
                      <a:pt x="82" y="497"/>
                    </a:lnTo>
                    <a:lnTo>
                      <a:pt x="87" y="494"/>
                    </a:lnTo>
                    <a:lnTo>
                      <a:pt x="91" y="500"/>
                    </a:lnTo>
                    <a:lnTo>
                      <a:pt x="92" y="504"/>
                    </a:lnTo>
                    <a:lnTo>
                      <a:pt x="97" y="506"/>
                    </a:lnTo>
                    <a:lnTo>
                      <a:pt x="107" y="506"/>
                    </a:lnTo>
                    <a:lnTo>
                      <a:pt x="120" y="503"/>
                    </a:lnTo>
                    <a:lnTo>
                      <a:pt x="126" y="500"/>
                    </a:lnTo>
                    <a:lnTo>
                      <a:pt x="136" y="496"/>
                    </a:lnTo>
                    <a:lnTo>
                      <a:pt x="143" y="496"/>
                    </a:lnTo>
                    <a:lnTo>
                      <a:pt x="143" y="490"/>
                    </a:lnTo>
                    <a:lnTo>
                      <a:pt x="150" y="494"/>
                    </a:lnTo>
                    <a:lnTo>
                      <a:pt x="152" y="494"/>
                    </a:lnTo>
                    <a:lnTo>
                      <a:pt x="159" y="493"/>
                    </a:lnTo>
                    <a:lnTo>
                      <a:pt x="168" y="493"/>
                    </a:lnTo>
                    <a:lnTo>
                      <a:pt x="166" y="494"/>
                    </a:lnTo>
                    <a:lnTo>
                      <a:pt x="166" y="503"/>
                    </a:lnTo>
                    <a:lnTo>
                      <a:pt x="169" y="506"/>
                    </a:lnTo>
                    <a:lnTo>
                      <a:pt x="171" y="509"/>
                    </a:lnTo>
                    <a:lnTo>
                      <a:pt x="169" y="510"/>
                    </a:lnTo>
                    <a:lnTo>
                      <a:pt x="166" y="510"/>
                    </a:lnTo>
                    <a:lnTo>
                      <a:pt x="169" y="514"/>
                    </a:lnTo>
                    <a:lnTo>
                      <a:pt x="171" y="514"/>
                    </a:lnTo>
                    <a:lnTo>
                      <a:pt x="190" y="516"/>
                    </a:lnTo>
                    <a:lnTo>
                      <a:pt x="190" y="519"/>
                    </a:lnTo>
                    <a:lnTo>
                      <a:pt x="193" y="523"/>
                    </a:lnTo>
                    <a:lnTo>
                      <a:pt x="194" y="530"/>
                    </a:lnTo>
                    <a:lnTo>
                      <a:pt x="197" y="536"/>
                    </a:lnTo>
                    <a:lnTo>
                      <a:pt x="201" y="536"/>
                    </a:lnTo>
                    <a:lnTo>
                      <a:pt x="201" y="532"/>
                    </a:lnTo>
                    <a:lnTo>
                      <a:pt x="197" y="528"/>
                    </a:lnTo>
                    <a:lnTo>
                      <a:pt x="197" y="522"/>
                    </a:lnTo>
                    <a:lnTo>
                      <a:pt x="201" y="517"/>
                    </a:lnTo>
                    <a:lnTo>
                      <a:pt x="204" y="514"/>
                    </a:lnTo>
                    <a:lnTo>
                      <a:pt x="207" y="513"/>
                    </a:lnTo>
                    <a:lnTo>
                      <a:pt x="210" y="509"/>
                    </a:lnTo>
                    <a:lnTo>
                      <a:pt x="210" y="504"/>
                    </a:lnTo>
                    <a:lnTo>
                      <a:pt x="211" y="503"/>
                    </a:lnTo>
                    <a:lnTo>
                      <a:pt x="211" y="485"/>
                    </a:lnTo>
                    <a:lnTo>
                      <a:pt x="213" y="483"/>
                    </a:lnTo>
                    <a:lnTo>
                      <a:pt x="213" y="481"/>
                    </a:lnTo>
                    <a:lnTo>
                      <a:pt x="214" y="477"/>
                    </a:lnTo>
                    <a:lnTo>
                      <a:pt x="214" y="468"/>
                    </a:lnTo>
                    <a:lnTo>
                      <a:pt x="219" y="464"/>
                    </a:lnTo>
                    <a:lnTo>
                      <a:pt x="219" y="459"/>
                    </a:lnTo>
                    <a:lnTo>
                      <a:pt x="221" y="456"/>
                    </a:lnTo>
                    <a:lnTo>
                      <a:pt x="226" y="452"/>
                    </a:lnTo>
                    <a:lnTo>
                      <a:pt x="227" y="452"/>
                    </a:lnTo>
                    <a:lnTo>
                      <a:pt x="230" y="454"/>
                    </a:lnTo>
                    <a:lnTo>
                      <a:pt x="236" y="455"/>
                    </a:lnTo>
                    <a:lnTo>
                      <a:pt x="240" y="455"/>
                    </a:lnTo>
                    <a:lnTo>
                      <a:pt x="249" y="458"/>
                    </a:lnTo>
                    <a:lnTo>
                      <a:pt x="253" y="461"/>
                    </a:lnTo>
                    <a:lnTo>
                      <a:pt x="255" y="458"/>
                    </a:lnTo>
                    <a:lnTo>
                      <a:pt x="255" y="451"/>
                    </a:lnTo>
                    <a:lnTo>
                      <a:pt x="258" y="448"/>
                    </a:lnTo>
                    <a:lnTo>
                      <a:pt x="256" y="445"/>
                    </a:lnTo>
                    <a:lnTo>
                      <a:pt x="253" y="443"/>
                    </a:lnTo>
                    <a:lnTo>
                      <a:pt x="249" y="443"/>
                    </a:lnTo>
                    <a:lnTo>
                      <a:pt x="248" y="441"/>
                    </a:lnTo>
                    <a:lnTo>
                      <a:pt x="248" y="436"/>
                    </a:lnTo>
                    <a:lnTo>
                      <a:pt x="249" y="419"/>
                    </a:lnTo>
                    <a:lnTo>
                      <a:pt x="249" y="417"/>
                    </a:lnTo>
                    <a:lnTo>
                      <a:pt x="253" y="414"/>
                    </a:lnTo>
                    <a:lnTo>
                      <a:pt x="255" y="413"/>
                    </a:lnTo>
                    <a:lnTo>
                      <a:pt x="252" y="410"/>
                    </a:lnTo>
                    <a:lnTo>
                      <a:pt x="248" y="404"/>
                    </a:lnTo>
                    <a:lnTo>
                      <a:pt x="248" y="401"/>
                    </a:lnTo>
                    <a:lnTo>
                      <a:pt x="250" y="401"/>
                    </a:lnTo>
                    <a:lnTo>
                      <a:pt x="255" y="403"/>
                    </a:lnTo>
                    <a:lnTo>
                      <a:pt x="259" y="403"/>
                    </a:lnTo>
                    <a:lnTo>
                      <a:pt x="269" y="400"/>
                    </a:lnTo>
                    <a:lnTo>
                      <a:pt x="274" y="396"/>
                    </a:lnTo>
                    <a:lnTo>
                      <a:pt x="277" y="391"/>
                    </a:lnTo>
                    <a:lnTo>
                      <a:pt x="281" y="390"/>
                    </a:lnTo>
                    <a:lnTo>
                      <a:pt x="281" y="374"/>
                    </a:lnTo>
                    <a:lnTo>
                      <a:pt x="278" y="372"/>
                    </a:lnTo>
                    <a:lnTo>
                      <a:pt x="278" y="370"/>
                    </a:lnTo>
                    <a:lnTo>
                      <a:pt x="277" y="368"/>
                    </a:lnTo>
                    <a:lnTo>
                      <a:pt x="272" y="362"/>
                    </a:lnTo>
                    <a:lnTo>
                      <a:pt x="268" y="356"/>
                    </a:lnTo>
                    <a:lnTo>
                      <a:pt x="264" y="356"/>
                    </a:lnTo>
                    <a:lnTo>
                      <a:pt x="261" y="355"/>
                    </a:lnTo>
                    <a:lnTo>
                      <a:pt x="246" y="355"/>
                    </a:lnTo>
                    <a:lnTo>
                      <a:pt x="243" y="349"/>
                    </a:lnTo>
                    <a:lnTo>
                      <a:pt x="242" y="348"/>
                    </a:lnTo>
                    <a:lnTo>
                      <a:pt x="242" y="338"/>
                    </a:lnTo>
                    <a:lnTo>
                      <a:pt x="256" y="338"/>
                    </a:lnTo>
                    <a:lnTo>
                      <a:pt x="258" y="335"/>
                    </a:lnTo>
                    <a:lnTo>
                      <a:pt x="258" y="330"/>
                    </a:lnTo>
                    <a:lnTo>
                      <a:pt x="261" y="330"/>
                    </a:lnTo>
                    <a:lnTo>
                      <a:pt x="262" y="333"/>
                    </a:lnTo>
                    <a:lnTo>
                      <a:pt x="262" y="338"/>
                    </a:lnTo>
                    <a:lnTo>
                      <a:pt x="266" y="338"/>
                    </a:lnTo>
                    <a:lnTo>
                      <a:pt x="268" y="336"/>
                    </a:lnTo>
                    <a:lnTo>
                      <a:pt x="271" y="333"/>
                    </a:lnTo>
                    <a:lnTo>
                      <a:pt x="275" y="329"/>
                    </a:lnTo>
                    <a:lnTo>
                      <a:pt x="278" y="323"/>
                    </a:lnTo>
                    <a:lnTo>
                      <a:pt x="278" y="316"/>
                    </a:lnTo>
                    <a:lnTo>
                      <a:pt x="275" y="312"/>
                    </a:lnTo>
                    <a:lnTo>
                      <a:pt x="271" y="307"/>
                    </a:lnTo>
                    <a:lnTo>
                      <a:pt x="268" y="297"/>
                    </a:lnTo>
                    <a:lnTo>
                      <a:pt x="264" y="294"/>
                    </a:lnTo>
                    <a:lnTo>
                      <a:pt x="258" y="293"/>
                    </a:lnTo>
                    <a:lnTo>
                      <a:pt x="255" y="291"/>
                    </a:lnTo>
                    <a:lnTo>
                      <a:pt x="253" y="290"/>
                    </a:lnTo>
                    <a:lnTo>
                      <a:pt x="253" y="287"/>
                    </a:lnTo>
                    <a:lnTo>
                      <a:pt x="250" y="281"/>
                    </a:lnTo>
                    <a:lnTo>
                      <a:pt x="250" y="280"/>
                    </a:lnTo>
                    <a:lnTo>
                      <a:pt x="249" y="277"/>
                    </a:lnTo>
                    <a:lnTo>
                      <a:pt x="246" y="275"/>
                    </a:lnTo>
                    <a:lnTo>
                      <a:pt x="246" y="269"/>
                    </a:lnTo>
                    <a:lnTo>
                      <a:pt x="243" y="268"/>
                    </a:lnTo>
                    <a:lnTo>
                      <a:pt x="239" y="265"/>
                    </a:lnTo>
                    <a:lnTo>
                      <a:pt x="239" y="258"/>
                    </a:lnTo>
                    <a:lnTo>
                      <a:pt x="237" y="258"/>
                    </a:lnTo>
                    <a:lnTo>
                      <a:pt x="233" y="251"/>
                    </a:lnTo>
                    <a:lnTo>
                      <a:pt x="229" y="246"/>
                    </a:lnTo>
                    <a:lnTo>
                      <a:pt x="229" y="243"/>
                    </a:lnTo>
                    <a:lnTo>
                      <a:pt x="230" y="238"/>
                    </a:lnTo>
                    <a:lnTo>
                      <a:pt x="230" y="233"/>
                    </a:lnTo>
                    <a:lnTo>
                      <a:pt x="229" y="229"/>
                    </a:lnTo>
                    <a:lnTo>
                      <a:pt x="227" y="229"/>
                    </a:lnTo>
                    <a:lnTo>
                      <a:pt x="226" y="230"/>
                    </a:lnTo>
                    <a:lnTo>
                      <a:pt x="220" y="230"/>
                    </a:lnTo>
                    <a:lnTo>
                      <a:pt x="219" y="229"/>
                    </a:lnTo>
                    <a:lnTo>
                      <a:pt x="214" y="229"/>
                    </a:lnTo>
                    <a:lnTo>
                      <a:pt x="213" y="226"/>
                    </a:lnTo>
                    <a:lnTo>
                      <a:pt x="210" y="226"/>
                    </a:lnTo>
                    <a:lnTo>
                      <a:pt x="210" y="223"/>
                    </a:lnTo>
                    <a:lnTo>
                      <a:pt x="213" y="222"/>
                    </a:lnTo>
                    <a:lnTo>
                      <a:pt x="210" y="222"/>
                    </a:lnTo>
                    <a:lnTo>
                      <a:pt x="210" y="217"/>
                    </a:lnTo>
                    <a:lnTo>
                      <a:pt x="204" y="217"/>
                    </a:lnTo>
                    <a:lnTo>
                      <a:pt x="201" y="226"/>
                    </a:lnTo>
                    <a:lnTo>
                      <a:pt x="201" y="227"/>
                    </a:lnTo>
                    <a:lnTo>
                      <a:pt x="200" y="227"/>
                    </a:lnTo>
                    <a:lnTo>
                      <a:pt x="200" y="226"/>
                    </a:lnTo>
                    <a:lnTo>
                      <a:pt x="197" y="226"/>
                    </a:lnTo>
                    <a:lnTo>
                      <a:pt x="195" y="227"/>
                    </a:lnTo>
                    <a:lnTo>
                      <a:pt x="195" y="226"/>
                    </a:lnTo>
                    <a:lnTo>
                      <a:pt x="193" y="223"/>
                    </a:lnTo>
                    <a:lnTo>
                      <a:pt x="194" y="222"/>
                    </a:lnTo>
                    <a:lnTo>
                      <a:pt x="194" y="217"/>
                    </a:lnTo>
                    <a:lnTo>
                      <a:pt x="190" y="214"/>
                    </a:lnTo>
                    <a:lnTo>
                      <a:pt x="187" y="213"/>
                    </a:lnTo>
                    <a:lnTo>
                      <a:pt x="185" y="206"/>
                    </a:lnTo>
                    <a:lnTo>
                      <a:pt x="185" y="204"/>
                    </a:lnTo>
                    <a:lnTo>
                      <a:pt x="187" y="201"/>
                    </a:lnTo>
                    <a:lnTo>
                      <a:pt x="187" y="196"/>
                    </a:lnTo>
                    <a:lnTo>
                      <a:pt x="185" y="191"/>
                    </a:lnTo>
                    <a:lnTo>
                      <a:pt x="185" y="187"/>
                    </a:lnTo>
                    <a:lnTo>
                      <a:pt x="188" y="184"/>
                    </a:lnTo>
                    <a:lnTo>
                      <a:pt x="185" y="182"/>
                    </a:lnTo>
                    <a:lnTo>
                      <a:pt x="184" y="182"/>
                    </a:lnTo>
                    <a:lnTo>
                      <a:pt x="179" y="180"/>
                    </a:lnTo>
                    <a:lnTo>
                      <a:pt x="179" y="175"/>
                    </a:lnTo>
                    <a:lnTo>
                      <a:pt x="178" y="175"/>
                    </a:lnTo>
                    <a:lnTo>
                      <a:pt x="178" y="171"/>
                    </a:lnTo>
                    <a:lnTo>
                      <a:pt x="175" y="171"/>
                    </a:lnTo>
                    <a:lnTo>
                      <a:pt x="174" y="174"/>
                    </a:lnTo>
                    <a:lnTo>
                      <a:pt x="166" y="171"/>
                    </a:lnTo>
                    <a:lnTo>
                      <a:pt x="165" y="171"/>
                    </a:lnTo>
                    <a:lnTo>
                      <a:pt x="166" y="169"/>
                    </a:lnTo>
                    <a:lnTo>
                      <a:pt x="169" y="167"/>
                    </a:lnTo>
                    <a:lnTo>
                      <a:pt x="175" y="167"/>
                    </a:lnTo>
                    <a:lnTo>
                      <a:pt x="175" y="165"/>
                    </a:lnTo>
                    <a:lnTo>
                      <a:pt x="178" y="165"/>
                    </a:lnTo>
                    <a:lnTo>
                      <a:pt x="175" y="162"/>
                    </a:lnTo>
                    <a:lnTo>
                      <a:pt x="174" y="159"/>
                    </a:lnTo>
                    <a:lnTo>
                      <a:pt x="172" y="158"/>
                    </a:lnTo>
                    <a:lnTo>
                      <a:pt x="177" y="152"/>
                    </a:lnTo>
                    <a:lnTo>
                      <a:pt x="178" y="149"/>
                    </a:lnTo>
                    <a:lnTo>
                      <a:pt x="178" y="140"/>
                    </a:lnTo>
                    <a:lnTo>
                      <a:pt x="177" y="135"/>
                    </a:lnTo>
                    <a:lnTo>
                      <a:pt x="175" y="132"/>
                    </a:lnTo>
                    <a:lnTo>
                      <a:pt x="169" y="132"/>
                    </a:lnTo>
                    <a:lnTo>
                      <a:pt x="168" y="130"/>
                    </a:lnTo>
                    <a:lnTo>
                      <a:pt x="171" y="127"/>
                    </a:lnTo>
                    <a:lnTo>
                      <a:pt x="168" y="127"/>
                    </a:lnTo>
                    <a:lnTo>
                      <a:pt x="166" y="123"/>
                    </a:lnTo>
                    <a:lnTo>
                      <a:pt x="166" y="122"/>
                    </a:lnTo>
                    <a:lnTo>
                      <a:pt x="168" y="119"/>
                    </a:lnTo>
                    <a:lnTo>
                      <a:pt x="171" y="122"/>
                    </a:lnTo>
                    <a:lnTo>
                      <a:pt x="177" y="122"/>
                    </a:lnTo>
                    <a:lnTo>
                      <a:pt x="179" y="117"/>
                    </a:lnTo>
                    <a:lnTo>
                      <a:pt x="185" y="117"/>
                    </a:lnTo>
                    <a:lnTo>
                      <a:pt x="185" y="113"/>
                    </a:lnTo>
                    <a:lnTo>
                      <a:pt x="187" y="113"/>
                    </a:lnTo>
                    <a:lnTo>
                      <a:pt x="190" y="109"/>
                    </a:lnTo>
                    <a:lnTo>
                      <a:pt x="193" y="107"/>
                    </a:lnTo>
                    <a:lnTo>
                      <a:pt x="193" y="104"/>
                    </a:lnTo>
                    <a:lnTo>
                      <a:pt x="194" y="103"/>
                    </a:lnTo>
                    <a:lnTo>
                      <a:pt x="197" y="100"/>
                    </a:lnTo>
                    <a:lnTo>
                      <a:pt x="198" y="98"/>
                    </a:lnTo>
                    <a:lnTo>
                      <a:pt x="201" y="93"/>
                    </a:lnTo>
                    <a:lnTo>
                      <a:pt x="201" y="88"/>
                    </a:lnTo>
                    <a:lnTo>
                      <a:pt x="206" y="85"/>
                    </a:lnTo>
                    <a:lnTo>
                      <a:pt x="207" y="84"/>
                    </a:lnTo>
                    <a:lnTo>
                      <a:pt x="207" y="81"/>
                    </a:lnTo>
                    <a:lnTo>
                      <a:pt x="210" y="80"/>
                    </a:lnTo>
                    <a:lnTo>
                      <a:pt x="210" y="75"/>
                    </a:lnTo>
                    <a:lnTo>
                      <a:pt x="211" y="71"/>
                    </a:lnTo>
                    <a:lnTo>
                      <a:pt x="213" y="67"/>
                    </a:lnTo>
                    <a:lnTo>
                      <a:pt x="210" y="67"/>
                    </a:lnTo>
                    <a:lnTo>
                      <a:pt x="208" y="62"/>
                    </a:lnTo>
                    <a:lnTo>
                      <a:pt x="200" y="58"/>
                    </a:lnTo>
                    <a:lnTo>
                      <a:pt x="198" y="56"/>
                    </a:lnTo>
                    <a:lnTo>
                      <a:pt x="198" y="51"/>
                    </a:lnTo>
                    <a:lnTo>
                      <a:pt x="200" y="48"/>
                    </a:lnTo>
                    <a:lnTo>
                      <a:pt x="200" y="46"/>
                    </a:lnTo>
                    <a:lnTo>
                      <a:pt x="204" y="43"/>
                    </a:lnTo>
                    <a:lnTo>
                      <a:pt x="201" y="42"/>
                    </a:lnTo>
                    <a:lnTo>
                      <a:pt x="201" y="39"/>
                    </a:lnTo>
                    <a:lnTo>
                      <a:pt x="204" y="36"/>
                    </a:lnTo>
                    <a:lnTo>
                      <a:pt x="207" y="33"/>
                    </a:lnTo>
                    <a:lnTo>
                      <a:pt x="207" y="30"/>
                    </a:lnTo>
                    <a:lnTo>
                      <a:pt x="211" y="30"/>
                    </a:lnTo>
                    <a:lnTo>
                      <a:pt x="214" y="27"/>
                    </a:lnTo>
                    <a:lnTo>
                      <a:pt x="216" y="26"/>
                    </a:lnTo>
                    <a:lnTo>
                      <a:pt x="219" y="24"/>
                    </a:lnTo>
                    <a:lnTo>
                      <a:pt x="219" y="22"/>
                    </a:lnTo>
                    <a:lnTo>
                      <a:pt x="220" y="22"/>
                    </a:lnTo>
                    <a:lnTo>
                      <a:pt x="224" y="20"/>
                    </a:lnTo>
                    <a:lnTo>
                      <a:pt x="220" y="20"/>
                    </a:lnTo>
                    <a:lnTo>
                      <a:pt x="216" y="17"/>
                    </a:lnTo>
                    <a:lnTo>
                      <a:pt x="211" y="16"/>
                    </a:lnTo>
                    <a:lnTo>
                      <a:pt x="201" y="16"/>
                    </a:lnTo>
                    <a:lnTo>
                      <a:pt x="200" y="14"/>
                    </a:lnTo>
                    <a:lnTo>
                      <a:pt x="200" y="13"/>
                    </a:lnTo>
                    <a:lnTo>
                      <a:pt x="197" y="10"/>
                    </a:lnTo>
                    <a:lnTo>
                      <a:pt x="195" y="7"/>
                    </a:lnTo>
                    <a:lnTo>
                      <a:pt x="195" y="6"/>
                    </a:lnTo>
                    <a:lnTo>
                      <a:pt x="200" y="6"/>
                    </a:lnTo>
                    <a:lnTo>
                      <a:pt x="204" y="7"/>
                    </a:lnTo>
                    <a:lnTo>
                      <a:pt x="208" y="7"/>
                    </a:lnTo>
                    <a:lnTo>
                      <a:pt x="217" y="9"/>
                    </a:lnTo>
                    <a:lnTo>
                      <a:pt x="219" y="10"/>
                    </a:lnTo>
                    <a:lnTo>
                      <a:pt x="227" y="10"/>
                    </a:lnTo>
                    <a:lnTo>
                      <a:pt x="236" y="13"/>
                    </a:lnTo>
                    <a:lnTo>
                      <a:pt x="240" y="13"/>
                    </a:lnTo>
                    <a:lnTo>
                      <a:pt x="240" y="9"/>
                    </a:lnTo>
                    <a:lnTo>
                      <a:pt x="239" y="3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382">
                <a:extLst>
                  <a:ext uri="{FF2B5EF4-FFF2-40B4-BE49-F238E27FC236}">
                    <a16:creationId xmlns:a16="http://schemas.microsoft.com/office/drawing/2014/main" id="{1C9553AC-8B98-447C-BAA1-620EF04BB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854"/>
                <a:ext cx="607" cy="671"/>
              </a:xfrm>
              <a:custGeom>
                <a:avLst/>
                <a:gdLst>
                  <a:gd name="T0" fmla="*/ 463 w 607"/>
                  <a:gd name="T1" fmla="*/ 17 h 671"/>
                  <a:gd name="T2" fmla="*/ 503 w 607"/>
                  <a:gd name="T3" fmla="*/ 22 h 671"/>
                  <a:gd name="T4" fmla="*/ 546 w 607"/>
                  <a:gd name="T5" fmla="*/ 42 h 671"/>
                  <a:gd name="T6" fmla="*/ 530 w 607"/>
                  <a:gd name="T7" fmla="*/ 65 h 671"/>
                  <a:gd name="T8" fmla="*/ 533 w 607"/>
                  <a:gd name="T9" fmla="*/ 106 h 671"/>
                  <a:gd name="T10" fmla="*/ 505 w 607"/>
                  <a:gd name="T11" fmla="*/ 139 h 671"/>
                  <a:gd name="T12" fmla="*/ 504 w 607"/>
                  <a:gd name="T13" fmla="*/ 171 h 671"/>
                  <a:gd name="T14" fmla="*/ 501 w 607"/>
                  <a:gd name="T15" fmla="*/ 193 h 671"/>
                  <a:gd name="T16" fmla="*/ 511 w 607"/>
                  <a:gd name="T17" fmla="*/ 228 h 671"/>
                  <a:gd name="T18" fmla="*/ 530 w 607"/>
                  <a:gd name="T19" fmla="*/ 239 h 671"/>
                  <a:gd name="T20" fmla="*/ 556 w 607"/>
                  <a:gd name="T21" fmla="*/ 255 h 671"/>
                  <a:gd name="T22" fmla="*/ 576 w 607"/>
                  <a:gd name="T23" fmla="*/ 303 h 671"/>
                  <a:gd name="T24" fmla="*/ 594 w 607"/>
                  <a:gd name="T25" fmla="*/ 358 h 671"/>
                  <a:gd name="T26" fmla="*/ 590 w 607"/>
                  <a:gd name="T27" fmla="*/ 378 h 671"/>
                  <a:gd name="T28" fmla="*/ 576 w 607"/>
                  <a:gd name="T29" fmla="*/ 423 h 671"/>
                  <a:gd name="T30" fmla="*/ 584 w 607"/>
                  <a:gd name="T31" fmla="*/ 470 h 671"/>
                  <a:gd name="T32" fmla="*/ 540 w 607"/>
                  <a:gd name="T33" fmla="*/ 490 h 671"/>
                  <a:gd name="T34" fmla="*/ 527 w 607"/>
                  <a:gd name="T35" fmla="*/ 554 h 671"/>
                  <a:gd name="T36" fmla="*/ 492 w 607"/>
                  <a:gd name="T37" fmla="*/ 525 h 671"/>
                  <a:gd name="T38" fmla="*/ 418 w 607"/>
                  <a:gd name="T39" fmla="*/ 526 h 671"/>
                  <a:gd name="T40" fmla="*/ 410 w 607"/>
                  <a:gd name="T41" fmla="*/ 550 h 671"/>
                  <a:gd name="T42" fmla="*/ 388 w 607"/>
                  <a:gd name="T43" fmla="*/ 571 h 671"/>
                  <a:gd name="T44" fmla="*/ 334 w 607"/>
                  <a:gd name="T45" fmla="*/ 568 h 671"/>
                  <a:gd name="T46" fmla="*/ 342 w 607"/>
                  <a:gd name="T47" fmla="*/ 608 h 671"/>
                  <a:gd name="T48" fmla="*/ 339 w 607"/>
                  <a:gd name="T49" fmla="*/ 652 h 671"/>
                  <a:gd name="T50" fmla="*/ 308 w 607"/>
                  <a:gd name="T51" fmla="*/ 658 h 671"/>
                  <a:gd name="T52" fmla="*/ 271 w 607"/>
                  <a:gd name="T53" fmla="*/ 641 h 671"/>
                  <a:gd name="T54" fmla="*/ 227 w 607"/>
                  <a:gd name="T55" fmla="*/ 622 h 671"/>
                  <a:gd name="T56" fmla="*/ 200 w 607"/>
                  <a:gd name="T57" fmla="*/ 581 h 671"/>
                  <a:gd name="T58" fmla="*/ 179 w 607"/>
                  <a:gd name="T59" fmla="*/ 545 h 671"/>
                  <a:gd name="T60" fmla="*/ 159 w 607"/>
                  <a:gd name="T61" fmla="*/ 525 h 671"/>
                  <a:gd name="T62" fmla="*/ 126 w 607"/>
                  <a:gd name="T63" fmla="*/ 528 h 671"/>
                  <a:gd name="T64" fmla="*/ 89 w 607"/>
                  <a:gd name="T65" fmla="*/ 499 h 671"/>
                  <a:gd name="T66" fmla="*/ 79 w 607"/>
                  <a:gd name="T67" fmla="*/ 492 h 671"/>
                  <a:gd name="T68" fmla="*/ 76 w 607"/>
                  <a:gd name="T69" fmla="*/ 476 h 671"/>
                  <a:gd name="T70" fmla="*/ 68 w 607"/>
                  <a:gd name="T71" fmla="*/ 448 h 671"/>
                  <a:gd name="T72" fmla="*/ 56 w 607"/>
                  <a:gd name="T73" fmla="*/ 435 h 671"/>
                  <a:gd name="T74" fmla="*/ 78 w 607"/>
                  <a:gd name="T75" fmla="*/ 420 h 671"/>
                  <a:gd name="T76" fmla="*/ 102 w 607"/>
                  <a:gd name="T77" fmla="*/ 419 h 671"/>
                  <a:gd name="T78" fmla="*/ 94 w 607"/>
                  <a:gd name="T79" fmla="*/ 405 h 671"/>
                  <a:gd name="T80" fmla="*/ 79 w 607"/>
                  <a:gd name="T81" fmla="*/ 393 h 671"/>
                  <a:gd name="T82" fmla="*/ 68 w 607"/>
                  <a:gd name="T83" fmla="*/ 377 h 671"/>
                  <a:gd name="T84" fmla="*/ 63 w 607"/>
                  <a:gd name="T85" fmla="*/ 357 h 671"/>
                  <a:gd name="T86" fmla="*/ 58 w 607"/>
                  <a:gd name="T87" fmla="*/ 342 h 671"/>
                  <a:gd name="T88" fmla="*/ 43 w 607"/>
                  <a:gd name="T89" fmla="*/ 313 h 671"/>
                  <a:gd name="T90" fmla="*/ 37 w 607"/>
                  <a:gd name="T91" fmla="*/ 286 h 671"/>
                  <a:gd name="T92" fmla="*/ 26 w 607"/>
                  <a:gd name="T93" fmla="*/ 268 h 671"/>
                  <a:gd name="T94" fmla="*/ 17 w 607"/>
                  <a:gd name="T95" fmla="*/ 245 h 671"/>
                  <a:gd name="T96" fmla="*/ 1 w 607"/>
                  <a:gd name="T97" fmla="*/ 222 h 671"/>
                  <a:gd name="T98" fmla="*/ 10 w 607"/>
                  <a:gd name="T99" fmla="*/ 199 h 671"/>
                  <a:gd name="T100" fmla="*/ 20 w 607"/>
                  <a:gd name="T101" fmla="*/ 186 h 671"/>
                  <a:gd name="T102" fmla="*/ 11 w 607"/>
                  <a:gd name="T103" fmla="*/ 168 h 671"/>
                  <a:gd name="T104" fmla="*/ 8 w 607"/>
                  <a:gd name="T105" fmla="*/ 151 h 671"/>
                  <a:gd name="T106" fmla="*/ 17 w 607"/>
                  <a:gd name="T107" fmla="*/ 144 h 671"/>
                  <a:gd name="T108" fmla="*/ 21 w 607"/>
                  <a:gd name="T109" fmla="*/ 106 h 671"/>
                  <a:gd name="T110" fmla="*/ 55 w 607"/>
                  <a:gd name="T111" fmla="*/ 87 h 671"/>
                  <a:gd name="T112" fmla="*/ 88 w 607"/>
                  <a:gd name="T113" fmla="*/ 120 h 671"/>
                  <a:gd name="T114" fmla="*/ 134 w 607"/>
                  <a:gd name="T115" fmla="*/ 112 h 671"/>
                  <a:gd name="T116" fmla="*/ 188 w 607"/>
                  <a:gd name="T117" fmla="*/ 65 h 671"/>
                  <a:gd name="T118" fmla="*/ 211 w 607"/>
                  <a:gd name="T119" fmla="*/ 9 h 671"/>
                  <a:gd name="T120" fmla="*/ 279 w 607"/>
                  <a:gd name="T121" fmla="*/ 6 h 671"/>
                  <a:gd name="T122" fmla="*/ 334 w 607"/>
                  <a:gd name="T123" fmla="*/ 10 h 671"/>
                  <a:gd name="T124" fmla="*/ 376 w 607"/>
                  <a:gd name="T125" fmla="*/ 15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07" h="671">
                    <a:moveTo>
                      <a:pt x="430" y="0"/>
                    </a:moveTo>
                    <a:lnTo>
                      <a:pt x="434" y="0"/>
                    </a:lnTo>
                    <a:lnTo>
                      <a:pt x="436" y="3"/>
                    </a:lnTo>
                    <a:lnTo>
                      <a:pt x="439" y="0"/>
                    </a:lnTo>
                    <a:lnTo>
                      <a:pt x="443" y="0"/>
                    </a:lnTo>
                    <a:lnTo>
                      <a:pt x="443" y="3"/>
                    </a:lnTo>
                    <a:lnTo>
                      <a:pt x="449" y="4"/>
                    </a:lnTo>
                    <a:lnTo>
                      <a:pt x="453" y="7"/>
                    </a:lnTo>
                    <a:lnTo>
                      <a:pt x="455" y="7"/>
                    </a:lnTo>
                    <a:lnTo>
                      <a:pt x="456" y="13"/>
                    </a:lnTo>
                    <a:lnTo>
                      <a:pt x="459" y="15"/>
                    </a:lnTo>
                    <a:lnTo>
                      <a:pt x="459" y="17"/>
                    </a:lnTo>
                    <a:lnTo>
                      <a:pt x="463" y="17"/>
                    </a:lnTo>
                    <a:lnTo>
                      <a:pt x="469" y="19"/>
                    </a:lnTo>
                    <a:lnTo>
                      <a:pt x="471" y="22"/>
                    </a:lnTo>
                    <a:lnTo>
                      <a:pt x="474" y="22"/>
                    </a:lnTo>
                    <a:lnTo>
                      <a:pt x="475" y="23"/>
                    </a:lnTo>
                    <a:lnTo>
                      <a:pt x="484" y="23"/>
                    </a:lnTo>
                    <a:lnTo>
                      <a:pt x="485" y="26"/>
                    </a:lnTo>
                    <a:lnTo>
                      <a:pt x="490" y="26"/>
                    </a:lnTo>
                    <a:lnTo>
                      <a:pt x="492" y="23"/>
                    </a:lnTo>
                    <a:lnTo>
                      <a:pt x="494" y="22"/>
                    </a:lnTo>
                    <a:lnTo>
                      <a:pt x="495" y="20"/>
                    </a:lnTo>
                    <a:lnTo>
                      <a:pt x="498" y="20"/>
                    </a:lnTo>
                    <a:lnTo>
                      <a:pt x="501" y="22"/>
                    </a:lnTo>
                    <a:lnTo>
                      <a:pt x="503" y="22"/>
                    </a:lnTo>
                    <a:lnTo>
                      <a:pt x="505" y="20"/>
                    </a:lnTo>
                    <a:lnTo>
                      <a:pt x="507" y="20"/>
                    </a:lnTo>
                    <a:lnTo>
                      <a:pt x="513" y="22"/>
                    </a:lnTo>
                    <a:lnTo>
                      <a:pt x="517" y="25"/>
                    </a:lnTo>
                    <a:lnTo>
                      <a:pt x="521" y="25"/>
                    </a:lnTo>
                    <a:lnTo>
                      <a:pt x="521" y="29"/>
                    </a:lnTo>
                    <a:lnTo>
                      <a:pt x="523" y="32"/>
                    </a:lnTo>
                    <a:lnTo>
                      <a:pt x="526" y="35"/>
                    </a:lnTo>
                    <a:lnTo>
                      <a:pt x="526" y="36"/>
                    </a:lnTo>
                    <a:lnTo>
                      <a:pt x="527" y="38"/>
                    </a:lnTo>
                    <a:lnTo>
                      <a:pt x="537" y="38"/>
                    </a:lnTo>
                    <a:lnTo>
                      <a:pt x="542" y="39"/>
                    </a:lnTo>
                    <a:lnTo>
                      <a:pt x="546" y="42"/>
                    </a:lnTo>
                    <a:lnTo>
                      <a:pt x="550" y="42"/>
                    </a:lnTo>
                    <a:lnTo>
                      <a:pt x="546" y="44"/>
                    </a:lnTo>
                    <a:lnTo>
                      <a:pt x="545" y="44"/>
                    </a:lnTo>
                    <a:lnTo>
                      <a:pt x="545" y="46"/>
                    </a:lnTo>
                    <a:lnTo>
                      <a:pt x="542" y="48"/>
                    </a:lnTo>
                    <a:lnTo>
                      <a:pt x="540" y="49"/>
                    </a:lnTo>
                    <a:lnTo>
                      <a:pt x="537" y="52"/>
                    </a:lnTo>
                    <a:lnTo>
                      <a:pt x="533" y="52"/>
                    </a:lnTo>
                    <a:lnTo>
                      <a:pt x="533" y="55"/>
                    </a:lnTo>
                    <a:lnTo>
                      <a:pt x="530" y="58"/>
                    </a:lnTo>
                    <a:lnTo>
                      <a:pt x="527" y="61"/>
                    </a:lnTo>
                    <a:lnTo>
                      <a:pt x="527" y="64"/>
                    </a:lnTo>
                    <a:lnTo>
                      <a:pt x="530" y="65"/>
                    </a:lnTo>
                    <a:lnTo>
                      <a:pt x="526" y="68"/>
                    </a:lnTo>
                    <a:lnTo>
                      <a:pt x="526" y="70"/>
                    </a:lnTo>
                    <a:lnTo>
                      <a:pt x="524" y="73"/>
                    </a:lnTo>
                    <a:lnTo>
                      <a:pt x="524" y="78"/>
                    </a:lnTo>
                    <a:lnTo>
                      <a:pt x="526" y="80"/>
                    </a:lnTo>
                    <a:lnTo>
                      <a:pt x="534" y="84"/>
                    </a:lnTo>
                    <a:lnTo>
                      <a:pt x="536" y="89"/>
                    </a:lnTo>
                    <a:lnTo>
                      <a:pt x="539" y="89"/>
                    </a:lnTo>
                    <a:lnTo>
                      <a:pt x="537" y="93"/>
                    </a:lnTo>
                    <a:lnTo>
                      <a:pt x="536" y="97"/>
                    </a:lnTo>
                    <a:lnTo>
                      <a:pt x="536" y="102"/>
                    </a:lnTo>
                    <a:lnTo>
                      <a:pt x="533" y="103"/>
                    </a:lnTo>
                    <a:lnTo>
                      <a:pt x="533" y="106"/>
                    </a:lnTo>
                    <a:lnTo>
                      <a:pt x="532" y="107"/>
                    </a:lnTo>
                    <a:lnTo>
                      <a:pt x="527" y="110"/>
                    </a:lnTo>
                    <a:lnTo>
                      <a:pt x="527" y="115"/>
                    </a:lnTo>
                    <a:lnTo>
                      <a:pt x="524" y="120"/>
                    </a:lnTo>
                    <a:lnTo>
                      <a:pt x="523" y="122"/>
                    </a:lnTo>
                    <a:lnTo>
                      <a:pt x="520" y="125"/>
                    </a:lnTo>
                    <a:lnTo>
                      <a:pt x="519" y="126"/>
                    </a:lnTo>
                    <a:lnTo>
                      <a:pt x="519" y="129"/>
                    </a:lnTo>
                    <a:lnTo>
                      <a:pt x="516" y="131"/>
                    </a:lnTo>
                    <a:lnTo>
                      <a:pt x="513" y="135"/>
                    </a:lnTo>
                    <a:lnTo>
                      <a:pt x="511" y="135"/>
                    </a:lnTo>
                    <a:lnTo>
                      <a:pt x="511" y="139"/>
                    </a:lnTo>
                    <a:lnTo>
                      <a:pt x="505" y="139"/>
                    </a:lnTo>
                    <a:lnTo>
                      <a:pt x="503" y="144"/>
                    </a:lnTo>
                    <a:lnTo>
                      <a:pt x="497" y="144"/>
                    </a:lnTo>
                    <a:lnTo>
                      <a:pt x="494" y="141"/>
                    </a:lnTo>
                    <a:lnTo>
                      <a:pt x="492" y="144"/>
                    </a:lnTo>
                    <a:lnTo>
                      <a:pt x="492" y="145"/>
                    </a:lnTo>
                    <a:lnTo>
                      <a:pt x="494" y="149"/>
                    </a:lnTo>
                    <a:lnTo>
                      <a:pt x="497" y="149"/>
                    </a:lnTo>
                    <a:lnTo>
                      <a:pt x="494" y="152"/>
                    </a:lnTo>
                    <a:lnTo>
                      <a:pt x="495" y="154"/>
                    </a:lnTo>
                    <a:lnTo>
                      <a:pt x="501" y="154"/>
                    </a:lnTo>
                    <a:lnTo>
                      <a:pt x="503" y="157"/>
                    </a:lnTo>
                    <a:lnTo>
                      <a:pt x="504" y="162"/>
                    </a:lnTo>
                    <a:lnTo>
                      <a:pt x="504" y="171"/>
                    </a:lnTo>
                    <a:lnTo>
                      <a:pt x="503" y="174"/>
                    </a:lnTo>
                    <a:lnTo>
                      <a:pt x="498" y="180"/>
                    </a:lnTo>
                    <a:lnTo>
                      <a:pt x="500" y="181"/>
                    </a:lnTo>
                    <a:lnTo>
                      <a:pt x="501" y="184"/>
                    </a:lnTo>
                    <a:lnTo>
                      <a:pt x="504" y="187"/>
                    </a:lnTo>
                    <a:lnTo>
                      <a:pt x="501" y="187"/>
                    </a:lnTo>
                    <a:lnTo>
                      <a:pt x="501" y="189"/>
                    </a:lnTo>
                    <a:lnTo>
                      <a:pt x="495" y="189"/>
                    </a:lnTo>
                    <a:lnTo>
                      <a:pt x="492" y="191"/>
                    </a:lnTo>
                    <a:lnTo>
                      <a:pt x="491" y="193"/>
                    </a:lnTo>
                    <a:lnTo>
                      <a:pt x="492" y="193"/>
                    </a:lnTo>
                    <a:lnTo>
                      <a:pt x="500" y="196"/>
                    </a:lnTo>
                    <a:lnTo>
                      <a:pt x="501" y="193"/>
                    </a:lnTo>
                    <a:lnTo>
                      <a:pt x="504" y="193"/>
                    </a:lnTo>
                    <a:lnTo>
                      <a:pt x="504" y="197"/>
                    </a:lnTo>
                    <a:lnTo>
                      <a:pt x="505" y="197"/>
                    </a:lnTo>
                    <a:lnTo>
                      <a:pt x="505" y="202"/>
                    </a:lnTo>
                    <a:lnTo>
                      <a:pt x="510" y="204"/>
                    </a:lnTo>
                    <a:lnTo>
                      <a:pt x="511" y="204"/>
                    </a:lnTo>
                    <a:lnTo>
                      <a:pt x="514" y="206"/>
                    </a:lnTo>
                    <a:lnTo>
                      <a:pt x="511" y="209"/>
                    </a:lnTo>
                    <a:lnTo>
                      <a:pt x="511" y="213"/>
                    </a:lnTo>
                    <a:lnTo>
                      <a:pt x="513" y="218"/>
                    </a:lnTo>
                    <a:lnTo>
                      <a:pt x="513" y="223"/>
                    </a:lnTo>
                    <a:lnTo>
                      <a:pt x="511" y="226"/>
                    </a:lnTo>
                    <a:lnTo>
                      <a:pt x="511" y="228"/>
                    </a:lnTo>
                    <a:lnTo>
                      <a:pt x="513" y="235"/>
                    </a:lnTo>
                    <a:lnTo>
                      <a:pt x="516" y="236"/>
                    </a:lnTo>
                    <a:lnTo>
                      <a:pt x="520" y="239"/>
                    </a:lnTo>
                    <a:lnTo>
                      <a:pt x="520" y="244"/>
                    </a:lnTo>
                    <a:lnTo>
                      <a:pt x="519" y="245"/>
                    </a:lnTo>
                    <a:lnTo>
                      <a:pt x="521" y="248"/>
                    </a:lnTo>
                    <a:lnTo>
                      <a:pt x="521" y="249"/>
                    </a:lnTo>
                    <a:lnTo>
                      <a:pt x="523" y="248"/>
                    </a:lnTo>
                    <a:lnTo>
                      <a:pt x="526" y="248"/>
                    </a:lnTo>
                    <a:lnTo>
                      <a:pt x="526" y="249"/>
                    </a:lnTo>
                    <a:lnTo>
                      <a:pt x="527" y="249"/>
                    </a:lnTo>
                    <a:lnTo>
                      <a:pt x="527" y="248"/>
                    </a:lnTo>
                    <a:lnTo>
                      <a:pt x="530" y="239"/>
                    </a:lnTo>
                    <a:lnTo>
                      <a:pt x="536" y="239"/>
                    </a:lnTo>
                    <a:lnTo>
                      <a:pt x="536" y="244"/>
                    </a:lnTo>
                    <a:lnTo>
                      <a:pt x="539" y="244"/>
                    </a:lnTo>
                    <a:lnTo>
                      <a:pt x="536" y="245"/>
                    </a:lnTo>
                    <a:lnTo>
                      <a:pt x="536" y="248"/>
                    </a:lnTo>
                    <a:lnTo>
                      <a:pt x="539" y="248"/>
                    </a:lnTo>
                    <a:lnTo>
                      <a:pt x="540" y="251"/>
                    </a:lnTo>
                    <a:lnTo>
                      <a:pt x="545" y="251"/>
                    </a:lnTo>
                    <a:lnTo>
                      <a:pt x="546" y="252"/>
                    </a:lnTo>
                    <a:lnTo>
                      <a:pt x="552" y="252"/>
                    </a:lnTo>
                    <a:lnTo>
                      <a:pt x="553" y="251"/>
                    </a:lnTo>
                    <a:lnTo>
                      <a:pt x="555" y="251"/>
                    </a:lnTo>
                    <a:lnTo>
                      <a:pt x="556" y="255"/>
                    </a:lnTo>
                    <a:lnTo>
                      <a:pt x="556" y="260"/>
                    </a:lnTo>
                    <a:lnTo>
                      <a:pt x="555" y="265"/>
                    </a:lnTo>
                    <a:lnTo>
                      <a:pt x="555" y="268"/>
                    </a:lnTo>
                    <a:lnTo>
                      <a:pt x="559" y="273"/>
                    </a:lnTo>
                    <a:lnTo>
                      <a:pt x="563" y="280"/>
                    </a:lnTo>
                    <a:lnTo>
                      <a:pt x="565" y="280"/>
                    </a:lnTo>
                    <a:lnTo>
                      <a:pt x="565" y="287"/>
                    </a:lnTo>
                    <a:lnTo>
                      <a:pt x="569" y="290"/>
                    </a:lnTo>
                    <a:lnTo>
                      <a:pt x="572" y="291"/>
                    </a:lnTo>
                    <a:lnTo>
                      <a:pt x="572" y="297"/>
                    </a:lnTo>
                    <a:lnTo>
                      <a:pt x="575" y="299"/>
                    </a:lnTo>
                    <a:lnTo>
                      <a:pt x="576" y="302"/>
                    </a:lnTo>
                    <a:lnTo>
                      <a:pt x="576" y="303"/>
                    </a:lnTo>
                    <a:lnTo>
                      <a:pt x="579" y="309"/>
                    </a:lnTo>
                    <a:lnTo>
                      <a:pt x="579" y="312"/>
                    </a:lnTo>
                    <a:lnTo>
                      <a:pt x="581" y="313"/>
                    </a:lnTo>
                    <a:lnTo>
                      <a:pt x="584" y="315"/>
                    </a:lnTo>
                    <a:lnTo>
                      <a:pt x="590" y="316"/>
                    </a:lnTo>
                    <a:lnTo>
                      <a:pt x="594" y="319"/>
                    </a:lnTo>
                    <a:lnTo>
                      <a:pt x="597" y="329"/>
                    </a:lnTo>
                    <a:lnTo>
                      <a:pt x="601" y="334"/>
                    </a:lnTo>
                    <a:lnTo>
                      <a:pt x="604" y="338"/>
                    </a:lnTo>
                    <a:lnTo>
                      <a:pt x="604" y="345"/>
                    </a:lnTo>
                    <a:lnTo>
                      <a:pt x="601" y="351"/>
                    </a:lnTo>
                    <a:lnTo>
                      <a:pt x="597" y="355"/>
                    </a:lnTo>
                    <a:lnTo>
                      <a:pt x="594" y="358"/>
                    </a:lnTo>
                    <a:lnTo>
                      <a:pt x="592" y="360"/>
                    </a:lnTo>
                    <a:lnTo>
                      <a:pt x="588" y="360"/>
                    </a:lnTo>
                    <a:lnTo>
                      <a:pt x="588" y="355"/>
                    </a:lnTo>
                    <a:lnTo>
                      <a:pt x="587" y="352"/>
                    </a:lnTo>
                    <a:lnTo>
                      <a:pt x="584" y="352"/>
                    </a:lnTo>
                    <a:lnTo>
                      <a:pt x="584" y="357"/>
                    </a:lnTo>
                    <a:lnTo>
                      <a:pt x="582" y="360"/>
                    </a:lnTo>
                    <a:lnTo>
                      <a:pt x="568" y="360"/>
                    </a:lnTo>
                    <a:lnTo>
                      <a:pt x="568" y="370"/>
                    </a:lnTo>
                    <a:lnTo>
                      <a:pt x="569" y="371"/>
                    </a:lnTo>
                    <a:lnTo>
                      <a:pt x="572" y="377"/>
                    </a:lnTo>
                    <a:lnTo>
                      <a:pt x="587" y="377"/>
                    </a:lnTo>
                    <a:lnTo>
                      <a:pt x="590" y="378"/>
                    </a:lnTo>
                    <a:lnTo>
                      <a:pt x="594" y="378"/>
                    </a:lnTo>
                    <a:lnTo>
                      <a:pt x="598" y="384"/>
                    </a:lnTo>
                    <a:lnTo>
                      <a:pt x="603" y="390"/>
                    </a:lnTo>
                    <a:lnTo>
                      <a:pt x="604" y="392"/>
                    </a:lnTo>
                    <a:lnTo>
                      <a:pt x="604" y="394"/>
                    </a:lnTo>
                    <a:lnTo>
                      <a:pt x="607" y="396"/>
                    </a:lnTo>
                    <a:lnTo>
                      <a:pt x="607" y="412"/>
                    </a:lnTo>
                    <a:lnTo>
                      <a:pt x="603" y="413"/>
                    </a:lnTo>
                    <a:lnTo>
                      <a:pt x="600" y="418"/>
                    </a:lnTo>
                    <a:lnTo>
                      <a:pt x="595" y="422"/>
                    </a:lnTo>
                    <a:lnTo>
                      <a:pt x="585" y="425"/>
                    </a:lnTo>
                    <a:lnTo>
                      <a:pt x="581" y="425"/>
                    </a:lnTo>
                    <a:lnTo>
                      <a:pt x="576" y="423"/>
                    </a:lnTo>
                    <a:lnTo>
                      <a:pt x="574" y="423"/>
                    </a:lnTo>
                    <a:lnTo>
                      <a:pt x="574" y="426"/>
                    </a:lnTo>
                    <a:lnTo>
                      <a:pt x="578" y="432"/>
                    </a:lnTo>
                    <a:lnTo>
                      <a:pt x="581" y="435"/>
                    </a:lnTo>
                    <a:lnTo>
                      <a:pt x="579" y="436"/>
                    </a:lnTo>
                    <a:lnTo>
                      <a:pt x="575" y="439"/>
                    </a:lnTo>
                    <a:lnTo>
                      <a:pt x="575" y="441"/>
                    </a:lnTo>
                    <a:lnTo>
                      <a:pt x="574" y="458"/>
                    </a:lnTo>
                    <a:lnTo>
                      <a:pt x="574" y="463"/>
                    </a:lnTo>
                    <a:lnTo>
                      <a:pt x="575" y="465"/>
                    </a:lnTo>
                    <a:lnTo>
                      <a:pt x="579" y="465"/>
                    </a:lnTo>
                    <a:lnTo>
                      <a:pt x="582" y="467"/>
                    </a:lnTo>
                    <a:lnTo>
                      <a:pt x="584" y="470"/>
                    </a:lnTo>
                    <a:lnTo>
                      <a:pt x="581" y="473"/>
                    </a:lnTo>
                    <a:lnTo>
                      <a:pt x="581" y="480"/>
                    </a:lnTo>
                    <a:lnTo>
                      <a:pt x="579" y="483"/>
                    </a:lnTo>
                    <a:lnTo>
                      <a:pt x="575" y="480"/>
                    </a:lnTo>
                    <a:lnTo>
                      <a:pt x="566" y="477"/>
                    </a:lnTo>
                    <a:lnTo>
                      <a:pt x="562" y="477"/>
                    </a:lnTo>
                    <a:lnTo>
                      <a:pt x="556" y="476"/>
                    </a:lnTo>
                    <a:lnTo>
                      <a:pt x="553" y="474"/>
                    </a:lnTo>
                    <a:lnTo>
                      <a:pt x="552" y="474"/>
                    </a:lnTo>
                    <a:lnTo>
                      <a:pt x="547" y="478"/>
                    </a:lnTo>
                    <a:lnTo>
                      <a:pt x="545" y="481"/>
                    </a:lnTo>
                    <a:lnTo>
                      <a:pt x="545" y="486"/>
                    </a:lnTo>
                    <a:lnTo>
                      <a:pt x="540" y="490"/>
                    </a:lnTo>
                    <a:lnTo>
                      <a:pt x="540" y="499"/>
                    </a:lnTo>
                    <a:lnTo>
                      <a:pt x="539" y="503"/>
                    </a:lnTo>
                    <a:lnTo>
                      <a:pt x="539" y="505"/>
                    </a:lnTo>
                    <a:lnTo>
                      <a:pt x="537" y="507"/>
                    </a:lnTo>
                    <a:lnTo>
                      <a:pt x="537" y="525"/>
                    </a:lnTo>
                    <a:lnTo>
                      <a:pt x="536" y="526"/>
                    </a:lnTo>
                    <a:lnTo>
                      <a:pt x="536" y="531"/>
                    </a:lnTo>
                    <a:lnTo>
                      <a:pt x="533" y="535"/>
                    </a:lnTo>
                    <a:lnTo>
                      <a:pt x="530" y="536"/>
                    </a:lnTo>
                    <a:lnTo>
                      <a:pt x="527" y="539"/>
                    </a:lnTo>
                    <a:lnTo>
                      <a:pt x="523" y="544"/>
                    </a:lnTo>
                    <a:lnTo>
                      <a:pt x="523" y="550"/>
                    </a:lnTo>
                    <a:lnTo>
                      <a:pt x="527" y="554"/>
                    </a:lnTo>
                    <a:lnTo>
                      <a:pt x="527" y="558"/>
                    </a:lnTo>
                    <a:lnTo>
                      <a:pt x="523" y="558"/>
                    </a:lnTo>
                    <a:lnTo>
                      <a:pt x="520" y="552"/>
                    </a:lnTo>
                    <a:lnTo>
                      <a:pt x="519" y="545"/>
                    </a:lnTo>
                    <a:lnTo>
                      <a:pt x="516" y="541"/>
                    </a:lnTo>
                    <a:lnTo>
                      <a:pt x="516" y="538"/>
                    </a:lnTo>
                    <a:lnTo>
                      <a:pt x="497" y="536"/>
                    </a:lnTo>
                    <a:lnTo>
                      <a:pt x="495" y="536"/>
                    </a:lnTo>
                    <a:lnTo>
                      <a:pt x="492" y="532"/>
                    </a:lnTo>
                    <a:lnTo>
                      <a:pt x="495" y="532"/>
                    </a:lnTo>
                    <a:lnTo>
                      <a:pt x="497" y="531"/>
                    </a:lnTo>
                    <a:lnTo>
                      <a:pt x="495" y="528"/>
                    </a:lnTo>
                    <a:lnTo>
                      <a:pt x="492" y="525"/>
                    </a:lnTo>
                    <a:lnTo>
                      <a:pt x="492" y="516"/>
                    </a:lnTo>
                    <a:lnTo>
                      <a:pt x="494" y="515"/>
                    </a:lnTo>
                    <a:lnTo>
                      <a:pt x="485" y="515"/>
                    </a:lnTo>
                    <a:lnTo>
                      <a:pt x="478" y="516"/>
                    </a:lnTo>
                    <a:lnTo>
                      <a:pt x="476" y="516"/>
                    </a:lnTo>
                    <a:lnTo>
                      <a:pt x="469" y="512"/>
                    </a:lnTo>
                    <a:lnTo>
                      <a:pt x="469" y="518"/>
                    </a:lnTo>
                    <a:lnTo>
                      <a:pt x="462" y="518"/>
                    </a:lnTo>
                    <a:lnTo>
                      <a:pt x="452" y="522"/>
                    </a:lnTo>
                    <a:lnTo>
                      <a:pt x="446" y="525"/>
                    </a:lnTo>
                    <a:lnTo>
                      <a:pt x="433" y="528"/>
                    </a:lnTo>
                    <a:lnTo>
                      <a:pt x="423" y="528"/>
                    </a:lnTo>
                    <a:lnTo>
                      <a:pt x="418" y="526"/>
                    </a:lnTo>
                    <a:lnTo>
                      <a:pt x="417" y="522"/>
                    </a:lnTo>
                    <a:lnTo>
                      <a:pt x="413" y="516"/>
                    </a:lnTo>
                    <a:lnTo>
                      <a:pt x="408" y="519"/>
                    </a:lnTo>
                    <a:lnTo>
                      <a:pt x="408" y="521"/>
                    </a:lnTo>
                    <a:lnTo>
                      <a:pt x="410" y="528"/>
                    </a:lnTo>
                    <a:lnTo>
                      <a:pt x="410" y="531"/>
                    </a:lnTo>
                    <a:lnTo>
                      <a:pt x="407" y="532"/>
                    </a:lnTo>
                    <a:lnTo>
                      <a:pt x="407" y="538"/>
                    </a:lnTo>
                    <a:lnTo>
                      <a:pt x="411" y="538"/>
                    </a:lnTo>
                    <a:lnTo>
                      <a:pt x="411" y="541"/>
                    </a:lnTo>
                    <a:lnTo>
                      <a:pt x="414" y="541"/>
                    </a:lnTo>
                    <a:lnTo>
                      <a:pt x="414" y="547"/>
                    </a:lnTo>
                    <a:lnTo>
                      <a:pt x="410" y="550"/>
                    </a:lnTo>
                    <a:lnTo>
                      <a:pt x="407" y="550"/>
                    </a:lnTo>
                    <a:lnTo>
                      <a:pt x="405" y="551"/>
                    </a:lnTo>
                    <a:lnTo>
                      <a:pt x="401" y="551"/>
                    </a:lnTo>
                    <a:lnTo>
                      <a:pt x="400" y="547"/>
                    </a:lnTo>
                    <a:lnTo>
                      <a:pt x="395" y="547"/>
                    </a:lnTo>
                    <a:lnTo>
                      <a:pt x="392" y="544"/>
                    </a:lnTo>
                    <a:lnTo>
                      <a:pt x="388" y="544"/>
                    </a:lnTo>
                    <a:lnTo>
                      <a:pt x="385" y="547"/>
                    </a:lnTo>
                    <a:lnTo>
                      <a:pt x="388" y="548"/>
                    </a:lnTo>
                    <a:lnTo>
                      <a:pt x="388" y="560"/>
                    </a:lnTo>
                    <a:lnTo>
                      <a:pt x="389" y="561"/>
                    </a:lnTo>
                    <a:lnTo>
                      <a:pt x="389" y="570"/>
                    </a:lnTo>
                    <a:lnTo>
                      <a:pt x="388" y="571"/>
                    </a:lnTo>
                    <a:lnTo>
                      <a:pt x="387" y="573"/>
                    </a:lnTo>
                    <a:lnTo>
                      <a:pt x="385" y="574"/>
                    </a:lnTo>
                    <a:lnTo>
                      <a:pt x="375" y="579"/>
                    </a:lnTo>
                    <a:lnTo>
                      <a:pt x="372" y="579"/>
                    </a:lnTo>
                    <a:lnTo>
                      <a:pt x="371" y="574"/>
                    </a:lnTo>
                    <a:lnTo>
                      <a:pt x="366" y="574"/>
                    </a:lnTo>
                    <a:lnTo>
                      <a:pt x="361" y="571"/>
                    </a:lnTo>
                    <a:lnTo>
                      <a:pt x="358" y="570"/>
                    </a:lnTo>
                    <a:lnTo>
                      <a:pt x="353" y="567"/>
                    </a:lnTo>
                    <a:lnTo>
                      <a:pt x="343" y="567"/>
                    </a:lnTo>
                    <a:lnTo>
                      <a:pt x="339" y="564"/>
                    </a:lnTo>
                    <a:lnTo>
                      <a:pt x="337" y="567"/>
                    </a:lnTo>
                    <a:lnTo>
                      <a:pt x="334" y="568"/>
                    </a:lnTo>
                    <a:lnTo>
                      <a:pt x="337" y="571"/>
                    </a:lnTo>
                    <a:lnTo>
                      <a:pt x="339" y="577"/>
                    </a:lnTo>
                    <a:lnTo>
                      <a:pt x="342" y="584"/>
                    </a:lnTo>
                    <a:lnTo>
                      <a:pt x="345" y="586"/>
                    </a:lnTo>
                    <a:lnTo>
                      <a:pt x="345" y="599"/>
                    </a:lnTo>
                    <a:lnTo>
                      <a:pt x="339" y="599"/>
                    </a:lnTo>
                    <a:lnTo>
                      <a:pt x="332" y="594"/>
                    </a:lnTo>
                    <a:lnTo>
                      <a:pt x="327" y="594"/>
                    </a:lnTo>
                    <a:lnTo>
                      <a:pt x="327" y="599"/>
                    </a:lnTo>
                    <a:lnTo>
                      <a:pt x="329" y="599"/>
                    </a:lnTo>
                    <a:lnTo>
                      <a:pt x="332" y="600"/>
                    </a:lnTo>
                    <a:lnTo>
                      <a:pt x="336" y="603"/>
                    </a:lnTo>
                    <a:lnTo>
                      <a:pt x="342" y="608"/>
                    </a:lnTo>
                    <a:lnTo>
                      <a:pt x="342" y="610"/>
                    </a:lnTo>
                    <a:lnTo>
                      <a:pt x="343" y="612"/>
                    </a:lnTo>
                    <a:lnTo>
                      <a:pt x="346" y="616"/>
                    </a:lnTo>
                    <a:lnTo>
                      <a:pt x="347" y="623"/>
                    </a:lnTo>
                    <a:lnTo>
                      <a:pt x="347" y="629"/>
                    </a:lnTo>
                    <a:lnTo>
                      <a:pt x="352" y="636"/>
                    </a:lnTo>
                    <a:lnTo>
                      <a:pt x="352" y="639"/>
                    </a:lnTo>
                    <a:lnTo>
                      <a:pt x="347" y="642"/>
                    </a:lnTo>
                    <a:lnTo>
                      <a:pt x="345" y="642"/>
                    </a:lnTo>
                    <a:lnTo>
                      <a:pt x="343" y="639"/>
                    </a:lnTo>
                    <a:lnTo>
                      <a:pt x="337" y="639"/>
                    </a:lnTo>
                    <a:lnTo>
                      <a:pt x="337" y="647"/>
                    </a:lnTo>
                    <a:lnTo>
                      <a:pt x="339" y="652"/>
                    </a:lnTo>
                    <a:lnTo>
                      <a:pt x="337" y="655"/>
                    </a:lnTo>
                    <a:lnTo>
                      <a:pt x="330" y="657"/>
                    </a:lnTo>
                    <a:lnTo>
                      <a:pt x="327" y="657"/>
                    </a:lnTo>
                    <a:lnTo>
                      <a:pt x="326" y="661"/>
                    </a:lnTo>
                    <a:lnTo>
                      <a:pt x="326" y="665"/>
                    </a:lnTo>
                    <a:lnTo>
                      <a:pt x="323" y="665"/>
                    </a:lnTo>
                    <a:lnTo>
                      <a:pt x="323" y="670"/>
                    </a:lnTo>
                    <a:lnTo>
                      <a:pt x="321" y="671"/>
                    </a:lnTo>
                    <a:lnTo>
                      <a:pt x="317" y="670"/>
                    </a:lnTo>
                    <a:lnTo>
                      <a:pt x="313" y="667"/>
                    </a:lnTo>
                    <a:lnTo>
                      <a:pt x="313" y="665"/>
                    </a:lnTo>
                    <a:lnTo>
                      <a:pt x="311" y="663"/>
                    </a:lnTo>
                    <a:lnTo>
                      <a:pt x="308" y="658"/>
                    </a:lnTo>
                    <a:lnTo>
                      <a:pt x="308" y="654"/>
                    </a:lnTo>
                    <a:lnTo>
                      <a:pt x="311" y="652"/>
                    </a:lnTo>
                    <a:lnTo>
                      <a:pt x="311" y="645"/>
                    </a:lnTo>
                    <a:lnTo>
                      <a:pt x="304" y="645"/>
                    </a:lnTo>
                    <a:lnTo>
                      <a:pt x="298" y="644"/>
                    </a:lnTo>
                    <a:lnTo>
                      <a:pt x="294" y="636"/>
                    </a:lnTo>
                    <a:lnTo>
                      <a:pt x="292" y="635"/>
                    </a:lnTo>
                    <a:lnTo>
                      <a:pt x="289" y="632"/>
                    </a:lnTo>
                    <a:lnTo>
                      <a:pt x="288" y="628"/>
                    </a:lnTo>
                    <a:lnTo>
                      <a:pt x="284" y="631"/>
                    </a:lnTo>
                    <a:lnTo>
                      <a:pt x="281" y="631"/>
                    </a:lnTo>
                    <a:lnTo>
                      <a:pt x="281" y="641"/>
                    </a:lnTo>
                    <a:lnTo>
                      <a:pt x="271" y="641"/>
                    </a:lnTo>
                    <a:lnTo>
                      <a:pt x="266" y="636"/>
                    </a:lnTo>
                    <a:lnTo>
                      <a:pt x="266" y="634"/>
                    </a:lnTo>
                    <a:lnTo>
                      <a:pt x="255" y="634"/>
                    </a:lnTo>
                    <a:lnTo>
                      <a:pt x="252" y="636"/>
                    </a:lnTo>
                    <a:lnTo>
                      <a:pt x="243" y="642"/>
                    </a:lnTo>
                    <a:lnTo>
                      <a:pt x="243" y="644"/>
                    </a:lnTo>
                    <a:lnTo>
                      <a:pt x="233" y="642"/>
                    </a:lnTo>
                    <a:lnTo>
                      <a:pt x="229" y="639"/>
                    </a:lnTo>
                    <a:lnTo>
                      <a:pt x="224" y="635"/>
                    </a:lnTo>
                    <a:lnTo>
                      <a:pt x="224" y="634"/>
                    </a:lnTo>
                    <a:lnTo>
                      <a:pt x="226" y="631"/>
                    </a:lnTo>
                    <a:lnTo>
                      <a:pt x="227" y="625"/>
                    </a:lnTo>
                    <a:lnTo>
                      <a:pt x="227" y="622"/>
                    </a:lnTo>
                    <a:lnTo>
                      <a:pt x="224" y="621"/>
                    </a:lnTo>
                    <a:lnTo>
                      <a:pt x="220" y="616"/>
                    </a:lnTo>
                    <a:lnTo>
                      <a:pt x="214" y="613"/>
                    </a:lnTo>
                    <a:lnTo>
                      <a:pt x="213" y="612"/>
                    </a:lnTo>
                    <a:lnTo>
                      <a:pt x="213" y="609"/>
                    </a:lnTo>
                    <a:lnTo>
                      <a:pt x="210" y="608"/>
                    </a:lnTo>
                    <a:lnTo>
                      <a:pt x="204" y="608"/>
                    </a:lnTo>
                    <a:lnTo>
                      <a:pt x="200" y="605"/>
                    </a:lnTo>
                    <a:lnTo>
                      <a:pt x="200" y="603"/>
                    </a:lnTo>
                    <a:lnTo>
                      <a:pt x="197" y="600"/>
                    </a:lnTo>
                    <a:lnTo>
                      <a:pt x="197" y="594"/>
                    </a:lnTo>
                    <a:lnTo>
                      <a:pt x="198" y="586"/>
                    </a:lnTo>
                    <a:lnTo>
                      <a:pt x="200" y="581"/>
                    </a:lnTo>
                    <a:lnTo>
                      <a:pt x="200" y="571"/>
                    </a:lnTo>
                    <a:lnTo>
                      <a:pt x="198" y="568"/>
                    </a:lnTo>
                    <a:lnTo>
                      <a:pt x="194" y="571"/>
                    </a:lnTo>
                    <a:lnTo>
                      <a:pt x="192" y="571"/>
                    </a:lnTo>
                    <a:lnTo>
                      <a:pt x="189" y="568"/>
                    </a:lnTo>
                    <a:lnTo>
                      <a:pt x="191" y="564"/>
                    </a:lnTo>
                    <a:lnTo>
                      <a:pt x="188" y="560"/>
                    </a:lnTo>
                    <a:lnTo>
                      <a:pt x="188" y="557"/>
                    </a:lnTo>
                    <a:lnTo>
                      <a:pt x="187" y="557"/>
                    </a:lnTo>
                    <a:lnTo>
                      <a:pt x="187" y="550"/>
                    </a:lnTo>
                    <a:lnTo>
                      <a:pt x="184" y="547"/>
                    </a:lnTo>
                    <a:lnTo>
                      <a:pt x="182" y="545"/>
                    </a:lnTo>
                    <a:lnTo>
                      <a:pt x="179" y="545"/>
                    </a:lnTo>
                    <a:lnTo>
                      <a:pt x="178" y="547"/>
                    </a:lnTo>
                    <a:lnTo>
                      <a:pt x="175" y="547"/>
                    </a:lnTo>
                    <a:lnTo>
                      <a:pt x="172" y="550"/>
                    </a:lnTo>
                    <a:lnTo>
                      <a:pt x="168" y="550"/>
                    </a:lnTo>
                    <a:lnTo>
                      <a:pt x="165" y="547"/>
                    </a:lnTo>
                    <a:lnTo>
                      <a:pt x="165" y="545"/>
                    </a:lnTo>
                    <a:lnTo>
                      <a:pt x="160" y="542"/>
                    </a:lnTo>
                    <a:lnTo>
                      <a:pt x="159" y="539"/>
                    </a:lnTo>
                    <a:lnTo>
                      <a:pt x="156" y="538"/>
                    </a:lnTo>
                    <a:lnTo>
                      <a:pt x="159" y="535"/>
                    </a:lnTo>
                    <a:lnTo>
                      <a:pt x="162" y="532"/>
                    </a:lnTo>
                    <a:lnTo>
                      <a:pt x="162" y="528"/>
                    </a:lnTo>
                    <a:lnTo>
                      <a:pt x="159" y="525"/>
                    </a:lnTo>
                    <a:lnTo>
                      <a:pt x="158" y="521"/>
                    </a:lnTo>
                    <a:lnTo>
                      <a:pt x="158" y="519"/>
                    </a:lnTo>
                    <a:lnTo>
                      <a:pt x="155" y="519"/>
                    </a:lnTo>
                    <a:lnTo>
                      <a:pt x="152" y="521"/>
                    </a:lnTo>
                    <a:lnTo>
                      <a:pt x="149" y="523"/>
                    </a:lnTo>
                    <a:lnTo>
                      <a:pt x="147" y="523"/>
                    </a:lnTo>
                    <a:lnTo>
                      <a:pt x="145" y="521"/>
                    </a:lnTo>
                    <a:lnTo>
                      <a:pt x="140" y="521"/>
                    </a:lnTo>
                    <a:lnTo>
                      <a:pt x="140" y="523"/>
                    </a:lnTo>
                    <a:lnTo>
                      <a:pt x="139" y="528"/>
                    </a:lnTo>
                    <a:lnTo>
                      <a:pt x="137" y="529"/>
                    </a:lnTo>
                    <a:lnTo>
                      <a:pt x="131" y="529"/>
                    </a:lnTo>
                    <a:lnTo>
                      <a:pt x="126" y="528"/>
                    </a:lnTo>
                    <a:lnTo>
                      <a:pt x="121" y="525"/>
                    </a:lnTo>
                    <a:lnTo>
                      <a:pt x="116" y="523"/>
                    </a:lnTo>
                    <a:lnTo>
                      <a:pt x="113" y="521"/>
                    </a:lnTo>
                    <a:lnTo>
                      <a:pt x="113" y="515"/>
                    </a:lnTo>
                    <a:lnTo>
                      <a:pt x="110" y="510"/>
                    </a:lnTo>
                    <a:lnTo>
                      <a:pt x="105" y="507"/>
                    </a:lnTo>
                    <a:lnTo>
                      <a:pt x="102" y="506"/>
                    </a:lnTo>
                    <a:lnTo>
                      <a:pt x="102" y="503"/>
                    </a:lnTo>
                    <a:lnTo>
                      <a:pt x="104" y="502"/>
                    </a:lnTo>
                    <a:lnTo>
                      <a:pt x="104" y="499"/>
                    </a:lnTo>
                    <a:lnTo>
                      <a:pt x="101" y="497"/>
                    </a:lnTo>
                    <a:lnTo>
                      <a:pt x="95" y="497"/>
                    </a:lnTo>
                    <a:lnTo>
                      <a:pt x="89" y="499"/>
                    </a:lnTo>
                    <a:lnTo>
                      <a:pt x="84" y="499"/>
                    </a:lnTo>
                    <a:lnTo>
                      <a:pt x="82" y="500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79" y="502"/>
                    </a:lnTo>
                    <a:lnTo>
                      <a:pt x="78" y="500"/>
                    </a:lnTo>
                    <a:lnTo>
                      <a:pt x="78" y="499"/>
                    </a:lnTo>
                    <a:lnTo>
                      <a:pt x="79" y="499"/>
                    </a:lnTo>
                    <a:lnTo>
                      <a:pt x="79" y="497"/>
                    </a:lnTo>
                    <a:lnTo>
                      <a:pt x="81" y="496"/>
                    </a:lnTo>
                    <a:lnTo>
                      <a:pt x="81" y="494"/>
                    </a:lnTo>
                    <a:lnTo>
                      <a:pt x="79" y="494"/>
                    </a:lnTo>
                    <a:lnTo>
                      <a:pt x="79" y="492"/>
                    </a:lnTo>
                    <a:lnTo>
                      <a:pt x="78" y="490"/>
                    </a:lnTo>
                    <a:lnTo>
                      <a:pt x="78" y="489"/>
                    </a:lnTo>
                    <a:lnTo>
                      <a:pt x="76" y="489"/>
                    </a:lnTo>
                    <a:lnTo>
                      <a:pt x="76" y="486"/>
                    </a:lnTo>
                    <a:lnTo>
                      <a:pt x="75" y="486"/>
                    </a:lnTo>
                    <a:lnTo>
                      <a:pt x="75" y="481"/>
                    </a:lnTo>
                    <a:lnTo>
                      <a:pt x="73" y="481"/>
                    </a:lnTo>
                    <a:lnTo>
                      <a:pt x="75" y="480"/>
                    </a:lnTo>
                    <a:lnTo>
                      <a:pt x="72" y="480"/>
                    </a:lnTo>
                    <a:lnTo>
                      <a:pt x="73" y="478"/>
                    </a:lnTo>
                    <a:lnTo>
                      <a:pt x="75" y="478"/>
                    </a:lnTo>
                    <a:lnTo>
                      <a:pt x="75" y="476"/>
                    </a:lnTo>
                    <a:lnTo>
                      <a:pt x="76" y="476"/>
                    </a:lnTo>
                    <a:lnTo>
                      <a:pt x="76" y="474"/>
                    </a:lnTo>
                    <a:lnTo>
                      <a:pt x="79" y="474"/>
                    </a:lnTo>
                    <a:lnTo>
                      <a:pt x="79" y="468"/>
                    </a:lnTo>
                    <a:lnTo>
                      <a:pt x="72" y="468"/>
                    </a:lnTo>
                    <a:lnTo>
                      <a:pt x="72" y="470"/>
                    </a:lnTo>
                    <a:lnTo>
                      <a:pt x="71" y="470"/>
                    </a:lnTo>
                    <a:lnTo>
                      <a:pt x="71" y="467"/>
                    </a:lnTo>
                    <a:lnTo>
                      <a:pt x="65" y="467"/>
                    </a:lnTo>
                    <a:lnTo>
                      <a:pt x="65" y="464"/>
                    </a:lnTo>
                    <a:lnTo>
                      <a:pt x="66" y="461"/>
                    </a:lnTo>
                    <a:lnTo>
                      <a:pt x="66" y="455"/>
                    </a:lnTo>
                    <a:lnTo>
                      <a:pt x="68" y="454"/>
                    </a:lnTo>
                    <a:lnTo>
                      <a:pt x="68" y="448"/>
                    </a:lnTo>
                    <a:lnTo>
                      <a:pt x="66" y="448"/>
                    </a:lnTo>
                    <a:lnTo>
                      <a:pt x="66" y="447"/>
                    </a:lnTo>
                    <a:lnTo>
                      <a:pt x="63" y="447"/>
                    </a:lnTo>
                    <a:lnTo>
                      <a:pt x="62" y="445"/>
                    </a:lnTo>
                    <a:lnTo>
                      <a:pt x="56" y="445"/>
                    </a:lnTo>
                    <a:lnTo>
                      <a:pt x="56" y="444"/>
                    </a:lnTo>
                    <a:lnTo>
                      <a:pt x="58" y="441"/>
                    </a:lnTo>
                    <a:lnTo>
                      <a:pt x="55" y="441"/>
                    </a:lnTo>
                    <a:lnTo>
                      <a:pt x="56" y="439"/>
                    </a:lnTo>
                    <a:lnTo>
                      <a:pt x="56" y="436"/>
                    </a:lnTo>
                    <a:lnTo>
                      <a:pt x="55" y="436"/>
                    </a:lnTo>
                    <a:lnTo>
                      <a:pt x="55" y="434"/>
                    </a:lnTo>
                    <a:lnTo>
                      <a:pt x="56" y="435"/>
                    </a:lnTo>
                    <a:lnTo>
                      <a:pt x="56" y="434"/>
                    </a:lnTo>
                    <a:lnTo>
                      <a:pt x="58" y="431"/>
                    </a:lnTo>
                    <a:lnTo>
                      <a:pt x="58" y="428"/>
                    </a:lnTo>
                    <a:lnTo>
                      <a:pt x="59" y="428"/>
                    </a:lnTo>
                    <a:lnTo>
                      <a:pt x="59" y="425"/>
                    </a:lnTo>
                    <a:lnTo>
                      <a:pt x="60" y="423"/>
                    </a:lnTo>
                    <a:lnTo>
                      <a:pt x="62" y="423"/>
                    </a:lnTo>
                    <a:lnTo>
                      <a:pt x="62" y="420"/>
                    </a:lnTo>
                    <a:lnTo>
                      <a:pt x="63" y="420"/>
                    </a:lnTo>
                    <a:lnTo>
                      <a:pt x="65" y="419"/>
                    </a:lnTo>
                    <a:lnTo>
                      <a:pt x="68" y="419"/>
                    </a:lnTo>
                    <a:lnTo>
                      <a:pt x="71" y="420"/>
                    </a:lnTo>
                    <a:lnTo>
                      <a:pt x="78" y="420"/>
                    </a:lnTo>
                    <a:lnTo>
                      <a:pt x="79" y="422"/>
                    </a:lnTo>
                    <a:lnTo>
                      <a:pt x="85" y="422"/>
                    </a:lnTo>
                    <a:lnTo>
                      <a:pt x="87" y="423"/>
                    </a:lnTo>
                    <a:lnTo>
                      <a:pt x="94" y="423"/>
                    </a:lnTo>
                    <a:lnTo>
                      <a:pt x="94" y="422"/>
                    </a:lnTo>
                    <a:lnTo>
                      <a:pt x="95" y="422"/>
                    </a:lnTo>
                    <a:lnTo>
                      <a:pt x="97" y="423"/>
                    </a:lnTo>
                    <a:lnTo>
                      <a:pt x="98" y="420"/>
                    </a:lnTo>
                    <a:lnTo>
                      <a:pt x="100" y="422"/>
                    </a:lnTo>
                    <a:lnTo>
                      <a:pt x="100" y="420"/>
                    </a:lnTo>
                    <a:lnTo>
                      <a:pt x="101" y="420"/>
                    </a:lnTo>
                    <a:lnTo>
                      <a:pt x="101" y="419"/>
                    </a:lnTo>
                    <a:lnTo>
                      <a:pt x="102" y="419"/>
                    </a:lnTo>
                    <a:lnTo>
                      <a:pt x="104" y="418"/>
                    </a:lnTo>
                    <a:lnTo>
                      <a:pt x="105" y="418"/>
                    </a:lnTo>
                    <a:lnTo>
                      <a:pt x="105" y="412"/>
                    </a:lnTo>
                    <a:lnTo>
                      <a:pt x="104" y="412"/>
                    </a:lnTo>
                    <a:lnTo>
                      <a:pt x="104" y="413"/>
                    </a:lnTo>
                    <a:lnTo>
                      <a:pt x="102" y="413"/>
                    </a:lnTo>
                    <a:lnTo>
                      <a:pt x="102" y="412"/>
                    </a:lnTo>
                    <a:lnTo>
                      <a:pt x="100" y="412"/>
                    </a:lnTo>
                    <a:lnTo>
                      <a:pt x="98" y="410"/>
                    </a:lnTo>
                    <a:lnTo>
                      <a:pt x="98" y="407"/>
                    </a:lnTo>
                    <a:lnTo>
                      <a:pt x="95" y="407"/>
                    </a:lnTo>
                    <a:lnTo>
                      <a:pt x="95" y="406"/>
                    </a:lnTo>
                    <a:lnTo>
                      <a:pt x="94" y="405"/>
                    </a:lnTo>
                    <a:lnTo>
                      <a:pt x="94" y="403"/>
                    </a:lnTo>
                    <a:lnTo>
                      <a:pt x="92" y="403"/>
                    </a:lnTo>
                    <a:lnTo>
                      <a:pt x="92" y="402"/>
                    </a:lnTo>
                    <a:lnTo>
                      <a:pt x="88" y="402"/>
                    </a:lnTo>
                    <a:lnTo>
                      <a:pt x="85" y="400"/>
                    </a:lnTo>
                    <a:lnTo>
                      <a:pt x="82" y="400"/>
                    </a:lnTo>
                    <a:lnTo>
                      <a:pt x="82" y="399"/>
                    </a:lnTo>
                    <a:lnTo>
                      <a:pt x="84" y="397"/>
                    </a:lnTo>
                    <a:lnTo>
                      <a:pt x="81" y="396"/>
                    </a:lnTo>
                    <a:lnTo>
                      <a:pt x="82" y="394"/>
                    </a:lnTo>
                    <a:lnTo>
                      <a:pt x="81" y="394"/>
                    </a:lnTo>
                    <a:lnTo>
                      <a:pt x="81" y="393"/>
                    </a:lnTo>
                    <a:lnTo>
                      <a:pt x="79" y="393"/>
                    </a:lnTo>
                    <a:lnTo>
                      <a:pt x="76" y="392"/>
                    </a:lnTo>
                    <a:lnTo>
                      <a:pt x="78" y="390"/>
                    </a:lnTo>
                    <a:lnTo>
                      <a:pt x="75" y="390"/>
                    </a:lnTo>
                    <a:lnTo>
                      <a:pt x="76" y="387"/>
                    </a:lnTo>
                    <a:lnTo>
                      <a:pt x="75" y="387"/>
                    </a:lnTo>
                    <a:lnTo>
                      <a:pt x="75" y="386"/>
                    </a:lnTo>
                    <a:lnTo>
                      <a:pt x="73" y="384"/>
                    </a:lnTo>
                    <a:lnTo>
                      <a:pt x="73" y="383"/>
                    </a:lnTo>
                    <a:lnTo>
                      <a:pt x="72" y="383"/>
                    </a:lnTo>
                    <a:lnTo>
                      <a:pt x="72" y="381"/>
                    </a:lnTo>
                    <a:lnTo>
                      <a:pt x="71" y="381"/>
                    </a:lnTo>
                    <a:lnTo>
                      <a:pt x="71" y="377"/>
                    </a:lnTo>
                    <a:lnTo>
                      <a:pt x="68" y="377"/>
                    </a:lnTo>
                    <a:lnTo>
                      <a:pt x="68" y="376"/>
                    </a:lnTo>
                    <a:lnTo>
                      <a:pt x="66" y="376"/>
                    </a:lnTo>
                    <a:lnTo>
                      <a:pt x="66" y="374"/>
                    </a:lnTo>
                    <a:lnTo>
                      <a:pt x="65" y="374"/>
                    </a:lnTo>
                    <a:lnTo>
                      <a:pt x="65" y="371"/>
                    </a:lnTo>
                    <a:lnTo>
                      <a:pt x="66" y="370"/>
                    </a:lnTo>
                    <a:lnTo>
                      <a:pt x="66" y="365"/>
                    </a:lnTo>
                    <a:lnTo>
                      <a:pt x="65" y="365"/>
                    </a:lnTo>
                    <a:lnTo>
                      <a:pt x="65" y="360"/>
                    </a:lnTo>
                    <a:lnTo>
                      <a:pt x="63" y="360"/>
                    </a:lnTo>
                    <a:lnTo>
                      <a:pt x="65" y="358"/>
                    </a:lnTo>
                    <a:lnTo>
                      <a:pt x="62" y="358"/>
                    </a:lnTo>
                    <a:lnTo>
                      <a:pt x="63" y="357"/>
                    </a:lnTo>
                    <a:lnTo>
                      <a:pt x="63" y="354"/>
                    </a:lnTo>
                    <a:lnTo>
                      <a:pt x="60" y="354"/>
                    </a:lnTo>
                    <a:lnTo>
                      <a:pt x="60" y="352"/>
                    </a:lnTo>
                    <a:lnTo>
                      <a:pt x="59" y="352"/>
                    </a:lnTo>
                    <a:lnTo>
                      <a:pt x="56" y="351"/>
                    </a:lnTo>
                    <a:lnTo>
                      <a:pt x="55" y="351"/>
                    </a:lnTo>
                    <a:lnTo>
                      <a:pt x="55" y="349"/>
                    </a:lnTo>
                    <a:lnTo>
                      <a:pt x="56" y="349"/>
                    </a:lnTo>
                    <a:lnTo>
                      <a:pt x="56" y="348"/>
                    </a:lnTo>
                    <a:lnTo>
                      <a:pt x="59" y="348"/>
                    </a:lnTo>
                    <a:lnTo>
                      <a:pt x="59" y="345"/>
                    </a:lnTo>
                    <a:lnTo>
                      <a:pt x="58" y="345"/>
                    </a:lnTo>
                    <a:lnTo>
                      <a:pt x="58" y="342"/>
                    </a:lnTo>
                    <a:lnTo>
                      <a:pt x="56" y="342"/>
                    </a:lnTo>
                    <a:lnTo>
                      <a:pt x="58" y="339"/>
                    </a:lnTo>
                    <a:lnTo>
                      <a:pt x="59" y="341"/>
                    </a:lnTo>
                    <a:lnTo>
                      <a:pt x="59" y="338"/>
                    </a:lnTo>
                    <a:lnTo>
                      <a:pt x="58" y="338"/>
                    </a:lnTo>
                    <a:lnTo>
                      <a:pt x="58" y="336"/>
                    </a:lnTo>
                    <a:lnTo>
                      <a:pt x="56" y="336"/>
                    </a:lnTo>
                    <a:lnTo>
                      <a:pt x="56" y="322"/>
                    </a:lnTo>
                    <a:lnTo>
                      <a:pt x="50" y="322"/>
                    </a:lnTo>
                    <a:lnTo>
                      <a:pt x="50" y="319"/>
                    </a:lnTo>
                    <a:lnTo>
                      <a:pt x="45" y="319"/>
                    </a:lnTo>
                    <a:lnTo>
                      <a:pt x="45" y="313"/>
                    </a:lnTo>
                    <a:lnTo>
                      <a:pt x="43" y="313"/>
                    </a:lnTo>
                    <a:lnTo>
                      <a:pt x="43" y="300"/>
                    </a:lnTo>
                    <a:lnTo>
                      <a:pt x="46" y="299"/>
                    </a:lnTo>
                    <a:lnTo>
                      <a:pt x="47" y="299"/>
                    </a:lnTo>
                    <a:lnTo>
                      <a:pt x="47" y="293"/>
                    </a:lnTo>
                    <a:lnTo>
                      <a:pt x="46" y="293"/>
                    </a:lnTo>
                    <a:lnTo>
                      <a:pt x="46" y="290"/>
                    </a:lnTo>
                    <a:lnTo>
                      <a:pt x="43" y="290"/>
                    </a:lnTo>
                    <a:lnTo>
                      <a:pt x="43" y="289"/>
                    </a:lnTo>
                    <a:lnTo>
                      <a:pt x="45" y="287"/>
                    </a:lnTo>
                    <a:lnTo>
                      <a:pt x="42" y="287"/>
                    </a:lnTo>
                    <a:lnTo>
                      <a:pt x="42" y="289"/>
                    </a:lnTo>
                    <a:lnTo>
                      <a:pt x="39" y="289"/>
                    </a:lnTo>
                    <a:lnTo>
                      <a:pt x="37" y="286"/>
                    </a:lnTo>
                    <a:lnTo>
                      <a:pt x="39" y="286"/>
                    </a:lnTo>
                    <a:lnTo>
                      <a:pt x="37" y="283"/>
                    </a:lnTo>
                    <a:lnTo>
                      <a:pt x="37" y="278"/>
                    </a:lnTo>
                    <a:lnTo>
                      <a:pt x="36" y="278"/>
                    </a:lnTo>
                    <a:lnTo>
                      <a:pt x="36" y="276"/>
                    </a:lnTo>
                    <a:lnTo>
                      <a:pt x="34" y="276"/>
                    </a:lnTo>
                    <a:lnTo>
                      <a:pt x="33" y="274"/>
                    </a:lnTo>
                    <a:lnTo>
                      <a:pt x="31" y="274"/>
                    </a:lnTo>
                    <a:lnTo>
                      <a:pt x="31" y="271"/>
                    </a:lnTo>
                    <a:lnTo>
                      <a:pt x="30" y="271"/>
                    </a:lnTo>
                    <a:lnTo>
                      <a:pt x="30" y="270"/>
                    </a:lnTo>
                    <a:lnTo>
                      <a:pt x="26" y="270"/>
                    </a:lnTo>
                    <a:lnTo>
                      <a:pt x="26" y="268"/>
                    </a:lnTo>
                    <a:lnTo>
                      <a:pt x="24" y="267"/>
                    </a:lnTo>
                    <a:lnTo>
                      <a:pt x="24" y="265"/>
                    </a:lnTo>
                    <a:lnTo>
                      <a:pt x="23" y="265"/>
                    </a:lnTo>
                    <a:lnTo>
                      <a:pt x="23" y="264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20" y="258"/>
                    </a:lnTo>
                    <a:lnTo>
                      <a:pt x="20" y="254"/>
                    </a:lnTo>
                    <a:lnTo>
                      <a:pt x="17" y="254"/>
                    </a:lnTo>
                    <a:lnTo>
                      <a:pt x="17" y="252"/>
                    </a:lnTo>
                    <a:lnTo>
                      <a:pt x="18" y="251"/>
                    </a:lnTo>
                    <a:lnTo>
                      <a:pt x="18" y="245"/>
                    </a:lnTo>
                    <a:lnTo>
                      <a:pt x="17" y="245"/>
                    </a:lnTo>
                    <a:lnTo>
                      <a:pt x="17" y="244"/>
                    </a:lnTo>
                    <a:lnTo>
                      <a:pt x="18" y="241"/>
                    </a:lnTo>
                    <a:lnTo>
                      <a:pt x="16" y="239"/>
                    </a:lnTo>
                    <a:lnTo>
                      <a:pt x="14" y="239"/>
                    </a:lnTo>
                    <a:lnTo>
                      <a:pt x="14" y="238"/>
                    </a:lnTo>
                    <a:lnTo>
                      <a:pt x="11" y="238"/>
                    </a:lnTo>
                    <a:lnTo>
                      <a:pt x="11" y="235"/>
                    </a:lnTo>
                    <a:lnTo>
                      <a:pt x="8" y="235"/>
                    </a:lnTo>
                    <a:lnTo>
                      <a:pt x="8" y="233"/>
                    </a:lnTo>
                    <a:lnTo>
                      <a:pt x="5" y="233"/>
                    </a:lnTo>
                    <a:lnTo>
                      <a:pt x="5" y="232"/>
                    </a:lnTo>
                    <a:lnTo>
                      <a:pt x="1" y="232"/>
                    </a:lnTo>
                    <a:lnTo>
                      <a:pt x="1" y="222"/>
                    </a:lnTo>
                    <a:lnTo>
                      <a:pt x="0" y="222"/>
                    </a:lnTo>
                    <a:lnTo>
                      <a:pt x="0" y="215"/>
                    </a:lnTo>
                    <a:lnTo>
                      <a:pt x="1" y="213"/>
                    </a:lnTo>
                    <a:lnTo>
                      <a:pt x="1" y="212"/>
                    </a:lnTo>
                    <a:lnTo>
                      <a:pt x="2" y="212"/>
                    </a:lnTo>
                    <a:lnTo>
                      <a:pt x="2" y="210"/>
                    </a:lnTo>
                    <a:lnTo>
                      <a:pt x="4" y="210"/>
                    </a:lnTo>
                    <a:lnTo>
                      <a:pt x="4" y="209"/>
                    </a:lnTo>
                    <a:lnTo>
                      <a:pt x="5" y="207"/>
                    </a:lnTo>
                    <a:lnTo>
                      <a:pt x="5" y="203"/>
                    </a:lnTo>
                    <a:lnTo>
                      <a:pt x="8" y="203"/>
                    </a:lnTo>
                    <a:lnTo>
                      <a:pt x="10" y="202"/>
                    </a:lnTo>
                    <a:lnTo>
                      <a:pt x="10" y="199"/>
                    </a:lnTo>
                    <a:lnTo>
                      <a:pt x="13" y="199"/>
                    </a:lnTo>
                    <a:lnTo>
                      <a:pt x="13" y="197"/>
                    </a:lnTo>
                    <a:lnTo>
                      <a:pt x="14" y="197"/>
                    </a:lnTo>
                    <a:lnTo>
                      <a:pt x="14" y="191"/>
                    </a:lnTo>
                    <a:lnTo>
                      <a:pt x="16" y="193"/>
                    </a:lnTo>
                    <a:lnTo>
                      <a:pt x="16" y="191"/>
                    </a:lnTo>
                    <a:lnTo>
                      <a:pt x="14" y="190"/>
                    </a:lnTo>
                    <a:lnTo>
                      <a:pt x="14" y="189"/>
                    </a:lnTo>
                    <a:lnTo>
                      <a:pt x="17" y="189"/>
                    </a:lnTo>
                    <a:lnTo>
                      <a:pt x="17" y="187"/>
                    </a:lnTo>
                    <a:lnTo>
                      <a:pt x="18" y="187"/>
                    </a:lnTo>
                    <a:lnTo>
                      <a:pt x="18" y="186"/>
                    </a:lnTo>
                    <a:lnTo>
                      <a:pt x="20" y="186"/>
                    </a:lnTo>
                    <a:lnTo>
                      <a:pt x="20" y="184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20" y="181"/>
                    </a:lnTo>
                    <a:lnTo>
                      <a:pt x="20" y="180"/>
                    </a:lnTo>
                    <a:lnTo>
                      <a:pt x="18" y="177"/>
                    </a:lnTo>
                    <a:lnTo>
                      <a:pt x="18" y="175"/>
                    </a:lnTo>
                    <a:lnTo>
                      <a:pt x="17" y="175"/>
                    </a:lnTo>
                    <a:lnTo>
                      <a:pt x="17" y="171"/>
                    </a:lnTo>
                    <a:lnTo>
                      <a:pt x="18" y="170"/>
                    </a:lnTo>
                    <a:lnTo>
                      <a:pt x="17" y="170"/>
                    </a:lnTo>
                    <a:lnTo>
                      <a:pt x="14" y="168"/>
                    </a:lnTo>
                    <a:lnTo>
                      <a:pt x="11" y="168"/>
                    </a:lnTo>
                    <a:lnTo>
                      <a:pt x="11" y="165"/>
                    </a:lnTo>
                    <a:lnTo>
                      <a:pt x="10" y="165"/>
                    </a:lnTo>
                    <a:lnTo>
                      <a:pt x="10" y="164"/>
                    </a:lnTo>
                    <a:lnTo>
                      <a:pt x="11" y="162"/>
                    </a:lnTo>
                    <a:lnTo>
                      <a:pt x="11" y="161"/>
                    </a:lnTo>
                    <a:lnTo>
                      <a:pt x="14" y="161"/>
                    </a:lnTo>
                    <a:lnTo>
                      <a:pt x="14" y="160"/>
                    </a:lnTo>
                    <a:lnTo>
                      <a:pt x="16" y="160"/>
                    </a:lnTo>
                    <a:lnTo>
                      <a:pt x="17" y="157"/>
                    </a:lnTo>
                    <a:lnTo>
                      <a:pt x="17" y="154"/>
                    </a:lnTo>
                    <a:lnTo>
                      <a:pt x="16" y="154"/>
                    </a:lnTo>
                    <a:lnTo>
                      <a:pt x="16" y="151"/>
                    </a:lnTo>
                    <a:lnTo>
                      <a:pt x="8" y="151"/>
                    </a:lnTo>
                    <a:lnTo>
                      <a:pt x="10" y="149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5" y="147"/>
                    </a:lnTo>
                    <a:lnTo>
                      <a:pt x="5" y="145"/>
                    </a:lnTo>
                    <a:lnTo>
                      <a:pt x="4" y="145"/>
                    </a:lnTo>
                    <a:lnTo>
                      <a:pt x="4" y="139"/>
                    </a:lnTo>
                    <a:lnTo>
                      <a:pt x="5" y="139"/>
                    </a:lnTo>
                    <a:lnTo>
                      <a:pt x="5" y="141"/>
                    </a:lnTo>
                    <a:lnTo>
                      <a:pt x="11" y="142"/>
                    </a:lnTo>
                    <a:lnTo>
                      <a:pt x="14" y="142"/>
                    </a:lnTo>
                    <a:lnTo>
                      <a:pt x="16" y="144"/>
                    </a:lnTo>
                    <a:lnTo>
                      <a:pt x="17" y="144"/>
                    </a:lnTo>
                    <a:lnTo>
                      <a:pt x="20" y="142"/>
                    </a:lnTo>
                    <a:lnTo>
                      <a:pt x="21" y="141"/>
                    </a:lnTo>
                    <a:lnTo>
                      <a:pt x="23" y="136"/>
                    </a:lnTo>
                    <a:lnTo>
                      <a:pt x="23" y="133"/>
                    </a:lnTo>
                    <a:lnTo>
                      <a:pt x="21" y="129"/>
                    </a:lnTo>
                    <a:lnTo>
                      <a:pt x="20" y="126"/>
                    </a:lnTo>
                    <a:lnTo>
                      <a:pt x="20" y="122"/>
                    </a:lnTo>
                    <a:lnTo>
                      <a:pt x="21" y="120"/>
                    </a:lnTo>
                    <a:lnTo>
                      <a:pt x="24" y="115"/>
                    </a:lnTo>
                    <a:lnTo>
                      <a:pt x="24" y="113"/>
                    </a:lnTo>
                    <a:lnTo>
                      <a:pt x="26" y="110"/>
                    </a:lnTo>
                    <a:lnTo>
                      <a:pt x="23" y="109"/>
                    </a:lnTo>
                    <a:lnTo>
                      <a:pt x="21" y="106"/>
                    </a:lnTo>
                    <a:lnTo>
                      <a:pt x="20" y="104"/>
                    </a:lnTo>
                    <a:lnTo>
                      <a:pt x="20" y="103"/>
                    </a:lnTo>
                    <a:lnTo>
                      <a:pt x="18" y="100"/>
                    </a:lnTo>
                    <a:lnTo>
                      <a:pt x="20" y="97"/>
                    </a:lnTo>
                    <a:lnTo>
                      <a:pt x="20" y="93"/>
                    </a:lnTo>
                    <a:lnTo>
                      <a:pt x="21" y="91"/>
                    </a:lnTo>
                    <a:lnTo>
                      <a:pt x="23" y="90"/>
                    </a:lnTo>
                    <a:lnTo>
                      <a:pt x="26" y="89"/>
                    </a:lnTo>
                    <a:lnTo>
                      <a:pt x="27" y="87"/>
                    </a:lnTo>
                    <a:lnTo>
                      <a:pt x="39" y="87"/>
                    </a:lnTo>
                    <a:lnTo>
                      <a:pt x="47" y="89"/>
                    </a:lnTo>
                    <a:lnTo>
                      <a:pt x="52" y="89"/>
                    </a:lnTo>
                    <a:lnTo>
                      <a:pt x="55" y="87"/>
                    </a:lnTo>
                    <a:lnTo>
                      <a:pt x="59" y="87"/>
                    </a:lnTo>
                    <a:lnTo>
                      <a:pt x="63" y="89"/>
                    </a:lnTo>
                    <a:lnTo>
                      <a:pt x="66" y="89"/>
                    </a:lnTo>
                    <a:lnTo>
                      <a:pt x="66" y="97"/>
                    </a:lnTo>
                    <a:lnTo>
                      <a:pt x="71" y="100"/>
                    </a:lnTo>
                    <a:lnTo>
                      <a:pt x="75" y="97"/>
                    </a:lnTo>
                    <a:lnTo>
                      <a:pt x="81" y="100"/>
                    </a:lnTo>
                    <a:lnTo>
                      <a:pt x="92" y="100"/>
                    </a:lnTo>
                    <a:lnTo>
                      <a:pt x="98" y="106"/>
                    </a:lnTo>
                    <a:lnTo>
                      <a:pt x="97" y="109"/>
                    </a:lnTo>
                    <a:lnTo>
                      <a:pt x="97" y="110"/>
                    </a:lnTo>
                    <a:lnTo>
                      <a:pt x="92" y="119"/>
                    </a:lnTo>
                    <a:lnTo>
                      <a:pt x="88" y="120"/>
                    </a:lnTo>
                    <a:lnTo>
                      <a:pt x="94" y="120"/>
                    </a:lnTo>
                    <a:lnTo>
                      <a:pt x="95" y="119"/>
                    </a:lnTo>
                    <a:lnTo>
                      <a:pt x="101" y="119"/>
                    </a:lnTo>
                    <a:lnTo>
                      <a:pt x="105" y="120"/>
                    </a:lnTo>
                    <a:lnTo>
                      <a:pt x="107" y="122"/>
                    </a:lnTo>
                    <a:lnTo>
                      <a:pt x="108" y="125"/>
                    </a:lnTo>
                    <a:lnTo>
                      <a:pt x="113" y="123"/>
                    </a:lnTo>
                    <a:lnTo>
                      <a:pt x="117" y="123"/>
                    </a:lnTo>
                    <a:lnTo>
                      <a:pt x="118" y="122"/>
                    </a:lnTo>
                    <a:lnTo>
                      <a:pt x="120" y="122"/>
                    </a:lnTo>
                    <a:lnTo>
                      <a:pt x="123" y="120"/>
                    </a:lnTo>
                    <a:lnTo>
                      <a:pt x="124" y="119"/>
                    </a:lnTo>
                    <a:lnTo>
                      <a:pt x="134" y="112"/>
                    </a:lnTo>
                    <a:lnTo>
                      <a:pt x="139" y="106"/>
                    </a:lnTo>
                    <a:lnTo>
                      <a:pt x="143" y="102"/>
                    </a:lnTo>
                    <a:lnTo>
                      <a:pt x="146" y="97"/>
                    </a:lnTo>
                    <a:lnTo>
                      <a:pt x="146" y="93"/>
                    </a:lnTo>
                    <a:lnTo>
                      <a:pt x="150" y="90"/>
                    </a:lnTo>
                    <a:lnTo>
                      <a:pt x="156" y="87"/>
                    </a:lnTo>
                    <a:lnTo>
                      <a:pt x="159" y="87"/>
                    </a:lnTo>
                    <a:lnTo>
                      <a:pt x="165" y="84"/>
                    </a:lnTo>
                    <a:lnTo>
                      <a:pt x="171" y="81"/>
                    </a:lnTo>
                    <a:lnTo>
                      <a:pt x="175" y="80"/>
                    </a:lnTo>
                    <a:lnTo>
                      <a:pt x="179" y="77"/>
                    </a:lnTo>
                    <a:lnTo>
                      <a:pt x="184" y="71"/>
                    </a:lnTo>
                    <a:lnTo>
                      <a:pt x="188" y="65"/>
                    </a:lnTo>
                    <a:lnTo>
                      <a:pt x="197" y="62"/>
                    </a:lnTo>
                    <a:lnTo>
                      <a:pt x="198" y="58"/>
                    </a:lnTo>
                    <a:lnTo>
                      <a:pt x="200" y="58"/>
                    </a:lnTo>
                    <a:lnTo>
                      <a:pt x="201" y="55"/>
                    </a:lnTo>
                    <a:lnTo>
                      <a:pt x="201" y="52"/>
                    </a:lnTo>
                    <a:lnTo>
                      <a:pt x="198" y="45"/>
                    </a:lnTo>
                    <a:lnTo>
                      <a:pt x="198" y="32"/>
                    </a:lnTo>
                    <a:lnTo>
                      <a:pt x="201" y="28"/>
                    </a:lnTo>
                    <a:lnTo>
                      <a:pt x="205" y="20"/>
                    </a:lnTo>
                    <a:lnTo>
                      <a:pt x="207" y="17"/>
                    </a:lnTo>
                    <a:lnTo>
                      <a:pt x="208" y="16"/>
                    </a:lnTo>
                    <a:lnTo>
                      <a:pt x="210" y="15"/>
                    </a:lnTo>
                    <a:lnTo>
                      <a:pt x="211" y="9"/>
                    </a:lnTo>
                    <a:lnTo>
                      <a:pt x="213" y="6"/>
                    </a:lnTo>
                    <a:lnTo>
                      <a:pt x="214" y="4"/>
                    </a:lnTo>
                    <a:lnTo>
                      <a:pt x="217" y="3"/>
                    </a:lnTo>
                    <a:lnTo>
                      <a:pt x="234" y="3"/>
                    </a:lnTo>
                    <a:lnTo>
                      <a:pt x="240" y="6"/>
                    </a:lnTo>
                    <a:lnTo>
                      <a:pt x="243" y="6"/>
                    </a:lnTo>
                    <a:lnTo>
                      <a:pt x="247" y="4"/>
                    </a:lnTo>
                    <a:lnTo>
                      <a:pt x="256" y="3"/>
                    </a:lnTo>
                    <a:lnTo>
                      <a:pt x="262" y="4"/>
                    </a:lnTo>
                    <a:lnTo>
                      <a:pt x="265" y="4"/>
                    </a:lnTo>
                    <a:lnTo>
                      <a:pt x="269" y="3"/>
                    </a:lnTo>
                    <a:lnTo>
                      <a:pt x="275" y="3"/>
                    </a:lnTo>
                    <a:lnTo>
                      <a:pt x="279" y="6"/>
                    </a:lnTo>
                    <a:lnTo>
                      <a:pt x="288" y="6"/>
                    </a:lnTo>
                    <a:lnTo>
                      <a:pt x="287" y="9"/>
                    </a:lnTo>
                    <a:lnTo>
                      <a:pt x="291" y="13"/>
                    </a:lnTo>
                    <a:lnTo>
                      <a:pt x="304" y="13"/>
                    </a:lnTo>
                    <a:lnTo>
                      <a:pt x="305" y="19"/>
                    </a:lnTo>
                    <a:lnTo>
                      <a:pt x="307" y="20"/>
                    </a:lnTo>
                    <a:lnTo>
                      <a:pt x="311" y="20"/>
                    </a:lnTo>
                    <a:lnTo>
                      <a:pt x="317" y="19"/>
                    </a:lnTo>
                    <a:lnTo>
                      <a:pt x="318" y="19"/>
                    </a:lnTo>
                    <a:lnTo>
                      <a:pt x="326" y="13"/>
                    </a:lnTo>
                    <a:lnTo>
                      <a:pt x="327" y="10"/>
                    </a:lnTo>
                    <a:lnTo>
                      <a:pt x="332" y="7"/>
                    </a:lnTo>
                    <a:lnTo>
                      <a:pt x="334" y="10"/>
                    </a:lnTo>
                    <a:lnTo>
                      <a:pt x="334" y="16"/>
                    </a:lnTo>
                    <a:lnTo>
                      <a:pt x="336" y="16"/>
                    </a:lnTo>
                    <a:lnTo>
                      <a:pt x="337" y="17"/>
                    </a:lnTo>
                    <a:lnTo>
                      <a:pt x="342" y="16"/>
                    </a:lnTo>
                    <a:lnTo>
                      <a:pt x="346" y="15"/>
                    </a:lnTo>
                    <a:lnTo>
                      <a:pt x="353" y="15"/>
                    </a:lnTo>
                    <a:lnTo>
                      <a:pt x="355" y="16"/>
                    </a:lnTo>
                    <a:lnTo>
                      <a:pt x="358" y="16"/>
                    </a:lnTo>
                    <a:lnTo>
                      <a:pt x="359" y="19"/>
                    </a:lnTo>
                    <a:lnTo>
                      <a:pt x="365" y="22"/>
                    </a:lnTo>
                    <a:lnTo>
                      <a:pt x="368" y="19"/>
                    </a:lnTo>
                    <a:lnTo>
                      <a:pt x="374" y="17"/>
                    </a:lnTo>
                    <a:lnTo>
                      <a:pt x="376" y="15"/>
                    </a:lnTo>
                    <a:lnTo>
                      <a:pt x="379" y="10"/>
                    </a:lnTo>
                    <a:lnTo>
                      <a:pt x="385" y="7"/>
                    </a:lnTo>
                    <a:lnTo>
                      <a:pt x="389" y="3"/>
                    </a:lnTo>
                    <a:lnTo>
                      <a:pt x="398" y="3"/>
                    </a:lnTo>
                    <a:lnTo>
                      <a:pt x="408" y="2"/>
                    </a:lnTo>
                    <a:lnTo>
                      <a:pt x="421" y="2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383">
                <a:extLst>
                  <a:ext uri="{FF2B5EF4-FFF2-40B4-BE49-F238E27FC236}">
                    <a16:creationId xmlns:a16="http://schemas.microsoft.com/office/drawing/2014/main" id="{2EE0C505-27FA-4C5B-918E-8A90975DDA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3" y="2494"/>
                <a:ext cx="842" cy="822"/>
              </a:xfrm>
              <a:custGeom>
                <a:avLst/>
                <a:gdLst>
                  <a:gd name="T0" fmla="*/ 261 w 842"/>
                  <a:gd name="T1" fmla="*/ 820 h 822"/>
                  <a:gd name="T2" fmla="*/ 268 w 842"/>
                  <a:gd name="T3" fmla="*/ 807 h 822"/>
                  <a:gd name="T4" fmla="*/ 315 w 842"/>
                  <a:gd name="T5" fmla="*/ 777 h 822"/>
                  <a:gd name="T6" fmla="*/ 425 w 842"/>
                  <a:gd name="T7" fmla="*/ 4 h 822"/>
                  <a:gd name="T8" fmla="*/ 493 w 842"/>
                  <a:gd name="T9" fmla="*/ 14 h 822"/>
                  <a:gd name="T10" fmla="*/ 513 w 842"/>
                  <a:gd name="T11" fmla="*/ 42 h 822"/>
                  <a:gd name="T12" fmla="*/ 523 w 842"/>
                  <a:gd name="T13" fmla="*/ 78 h 822"/>
                  <a:gd name="T14" fmla="*/ 525 w 842"/>
                  <a:gd name="T15" fmla="*/ 111 h 822"/>
                  <a:gd name="T16" fmla="*/ 583 w 842"/>
                  <a:gd name="T17" fmla="*/ 120 h 822"/>
                  <a:gd name="T18" fmla="*/ 633 w 842"/>
                  <a:gd name="T19" fmla="*/ 111 h 822"/>
                  <a:gd name="T20" fmla="*/ 671 w 842"/>
                  <a:gd name="T21" fmla="*/ 123 h 822"/>
                  <a:gd name="T22" fmla="*/ 702 w 842"/>
                  <a:gd name="T23" fmla="*/ 166 h 822"/>
                  <a:gd name="T24" fmla="*/ 702 w 842"/>
                  <a:gd name="T25" fmla="*/ 194 h 822"/>
                  <a:gd name="T26" fmla="*/ 735 w 842"/>
                  <a:gd name="T27" fmla="*/ 204 h 822"/>
                  <a:gd name="T28" fmla="*/ 768 w 842"/>
                  <a:gd name="T29" fmla="*/ 214 h 822"/>
                  <a:gd name="T30" fmla="*/ 816 w 842"/>
                  <a:gd name="T31" fmla="*/ 246 h 822"/>
                  <a:gd name="T32" fmla="*/ 829 w 842"/>
                  <a:gd name="T33" fmla="*/ 269 h 822"/>
                  <a:gd name="T34" fmla="*/ 806 w 842"/>
                  <a:gd name="T35" fmla="*/ 282 h 822"/>
                  <a:gd name="T36" fmla="*/ 781 w 842"/>
                  <a:gd name="T37" fmla="*/ 306 h 822"/>
                  <a:gd name="T38" fmla="*/ 761 w 842"/>
                  <a:gd name="T39" fmla="*/ 324 h 822"/>
                  <a:gd name="T40" fmla="*/ 744 w 842"/>
                  <a:gd name="T41" fmla="*/ 353 h 822"/>
                  <a:gd name="T42" fmla="*/ 773 w 842"/>
                  <a:gd name="T43" fmla="*/ 378 h 822"/>
                  <a:gd name="T44" fmla="*/ 799 w 842"/>
                  <a:gd name="T45" fmla="*/ 407 h 822"/>
                  <a:gd name="T46" fmla="*/ 815 w 842"/>
                  <a:gd name="T47" fmla="*/ 443 h 822"/>
                  <a:gd name="T48" fmla="*/ 800 w 842"/>
                  <a:gd name="T49" fmla="*/ 477 h 822"/>
                  <a:gd name="T50" fmla="*/ 744 w 842"/>
                  <a:gd name="T51" fmla="*/ 553 h 822"/>
                  <a:gd name="T52" fmla="*/ 732 w 842"/>
                  <a:gd name="T53" fmla="*/ 567 h 822"/>
                  <a:gd name="T54" fmla="*/ 736 w 842"/>
                  <a:gd name="T55" fmla="*/ 539 h 822"/>
                  <a:gd name="T56" fmla="*/ 655 w 842"/>
                  <a:gd name="T57" fmla="*/ 538 h 822"/>
                  <a:gd name="T58" fmla="*/ 587 w 842"/>
                  <a:gd name="T59" fmla="*/ 610 h 822"/>
                  <a:gd name="T60" fmla="*/ 558 w 842"/>
                  <a:gd name="T61" fmla="*/ 642 h 822"/>
                  <a:gd name="T62" fmla="*/ 587 w 842"/>
                  <a:gd name="T63" fmla="*/ 601 h 822"/>
                  <a:gd name="T64" fmla="*/ 523 w 842"/>
                  <a:gd name="T65" fmla="*/ 584 h 822"/>
                  <a:gd name="T66" fmla="*/ 442 w 842"/>
                  <a:gd name="T67" fmla="*/ 629 h 822"/>
                  <a:gd name="T68" fmla="*/ 371 w 842"/>
                  <a:gd name="T69" fmla="*/ 696 h 822"/>
                  <a:gd name="T70" fmla="*/ 325 w 842"/>
                  <a:gd name="T71" fmla="*/ 730 h 822"/>
                  <a:gd name="T72" fmla="*/ 304 w 842"/>
                  <a:gd name="T73" fmla="*/ 685 h 822"/>
                  <a:gd name="T74" fmla="*/ 309 w 842"/>
                  <a:gd name="T75" fmla="*/ 717 h 822"/>
                  <a:gd name="T76" fmla="*/ 265 w 842"/>
                  <a:gd name="T77" fmla="*/ 730 h 822"/>
                  <a:gd name="T78" fmla="*/ 244 w 842"/>
                  <a:gd name="T79" fmla="*/ 681 h 822"/>
                  <a:gd name="T80" fmla="*/ 219 w 842"/>
                  <a:gd name="T81" fmla="*/ 655 h 822"/>
                  <a:gd name="T82" fmla="*/ 171 w 842"/>
                  <a:gd name="T83" fmla="*/ 633 h 822"/>
                  <a:gd name="T84" fmla="*/ 148 w 842"/>
                  <a:gd name="T85" fmla="*/ 601 h 822"/>
                  <a:gd name="T86" fmla="*/ 174 w 842"/>
                  <a:gd name="T87" fmla="*/ 575 h 822"/>
                  <a:gd name="T88" fmla="*/ 191 w 842"/>
                  <a:gd name="T89" fmla="*/ 524 h 822"/>
                  <a:gd name="T90" fmla="*/ 149 w 842"/>
                  <a:gd name="T91" fmla="*/ 485 h 822"/>
                  <a:gd name="T92" fmla="*/ 116 w 842"/>
                  <a:gd name="T93" fmla="*/ 437 h 822"/>
                  <a:gd name="T94" fmla="*/ 94 w 842"/>
                  <a:gd name="T95" fmla="*/ 372 h 822"/>
                  <a:gd name="T96" fmla="*/ 93 w 842"/>
                  <a:gd name="T97" fmla="*/ 342 h 822"/>
                  <a:gd name="T98" fmla="*/ 62 w 842"/>
                  <a:gd name="T99" fmla="*/ 359 h 822"/>
                  <a:gd name="T100" fmla="*/ 32 w 842"/>
                  <a:gd name="T101" fmla="*/ 320 h 822"/>
                  <a:gd name="T102" fmla="*/ 0 w 842"/>
                  <a:gd name="T103" fmla="*/ 277 h 822"/>
                  <a:gd name="T104" fmla="*/ 83 w 842"/>
                  <a:gd name="T105" fmla="*/ 250 h 822"/>
                  <a:gd name="T106" fmla="*/ 162 w 842"/>
                  <a:gd name="T107" fmla="*/ 255 h 822"/>
                  <a:gd name="T108" fmla="*/ 210 w 842"/>
                  <a:gd name="T109" fmla="*/ 223 h 822"/>
                  <a:gd name="T110" fmla="*/ 213 w 842"/>
                  <a:gd name="T111" fmla="*/ 155 h 822"/>
                  <a:gd name="T112" fmla="*/ 201 w 842"/>
                  <a:gd name="T113" fmla="*/ 123 h 822"/>
                  <a:gd name="T114" fmla="*/ 183 w 842"/>
                  <a:gd name="T115" fmla="*/ 97 h 822"/>
                  <a:gd name="T116" fmla="*/ 196 w 842"/>
                  <a:gd name="T117" fmla="*/ 62 h 822"/>
                  <a:gd name="T118" fmla="*/ 213 w 842"/>
                  <a:gd name="T119" fmla="*/ 13 h 822"/>
                  <a:gd name="T120" fmla="*/ 259 w 842"/>
                  <a:gd name="T121" fmla="*/ 11 h 822"/>
                  <a:gd name="T122" fmla="*/ 316 w 842"/>
                  <a:gd name="T123" fmla="*/ 5 h 822"/>
                  <a:gd name="T124" fmla="*/ 381 w 842"/>
                  <a:gd name="T125" fmla="*/ 26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2" h="822">
                    <a:moveTo>
                      <a:pt x="344" y="733"/>
                    </a:moveTo>
                    <a:lnTo>
                      <a:pt x="341" y="742"/>
                    </a:lnTo>
                    <a:lnTo>
                      <a:pt x="329" y="761"/>
                    </a:lnTo>
                    <a:lnTo>
                      <a:pt x="322" y="777"/>
                    </a:lnTo>
                    <a:lnTo>
                      <a:pt x="319" y="778"/>
                    </a:lnTo>
                    <a:lnTo>
                      <a:pt x="312" y="791"/>
                    </a:lnTo>
                    <a:lnTo>
                      <a:pt x="306" y="798"/>
                    </a:lnTo>
                    <a:lnTo>
                      <a:pt x="303" y="801"/>
                    </a:lnTo>
                    <a:lnTo>
                      <a:pt x="302" y="804"/>
                    </a:lnTo>
                    <a:lnTo>
                      <a:pt x="288" y="813"/>
                    </a:lnTo>
                    <a:lnTo>
                      <a:pt x="284" y="814"/>
                    </a:lnTo>
                    <a:lnTo>
                      <a:pt x="274" y="817"/>
                    </a:lnTo>
                    <a:lnTo>
                      <a:pt x="261" y="820"/>
                    </a:lnTo>
                    <a:lnTo>
                      <a:pt x="252" y="820"/>
                    </a:lnTo>
                    <a:lnTo>
                      <a:pt x="246" y="822"/>
                    </a:lnTo>
                    <a:lnTo>
                      <a:pt x="246" y="819"/>
                    </a:lnTo>
                    <a:lnTo>
                      <a:pt x="244" y="820"/>
                    </a:lnTo>
                    <a:lnTo>
                      <a:pt x="244" y="817"/>
                    </a:lnTo>
                    <a:lnTo>
                      <a:pt x="245" y="817"/>
                    </a:lnTo>
                    <a:lnTo>
                      <a:pt x="249" y="814"/>
                    </a:lnTo>
                    <a:lnTo>
                      <a:pt x="254" y="814"/>
                    </a:lnTo>
                    <a:lnTo>
                      <a:pt x="257" y="813"/>
                    </a:lnTo>
                    <a:lnTo>
                      <a:pt x="259" y="813"/>
                    </a:lnTo>
                    <a:lnTo>
                      <a:pt x="259" y="812"/>
                    </a:lnTo>
                    <a:lnTo>
                      <a:pt x="268" y="812"/>
                    </a:lnTo>
                    <a:lnTo>
                      <a:pt x="268" y="807"/>
                    </a:lnTo>
                    <a:lnTo>
                      <a:pt x="264" y="809"/>
                    </a:lnTo>
                    <a:lnTo>
                      <a:pt x="264" y="807"/>
                    </a:lnTo>
                    <a:lnTo>
                      <a:pt x="268" y="806"/>
                    </a:lnTo>
                    <a:lnTo>
                      <a:pt x="273" y="806"/>
                    </a:lnTo>
                    <a:lnTo>
                      <a:pt x="278" y="804"/>
                    </a:lnTo>
                    <a:lnTo>
                      <a:pt x="287" y="803"/>
                    </a:lnTo>
                    <a:lnTo>
                      <a:pt x="297" y="798"/>
                    </a:lnTo>
                    <a:lnTo>
                      <a:pt x="309" y="791"/>
                    </a:lnTo>
                    <a:lnTo>
                      <a:pt x="312" y="788"/>
                    </a:lnTo>
                    <a:lnTo>
                      <a:pt x="313" y="785"/>
                    </a:lnTo>
                    <a:lnTo>
                      <a:pt x="313" y="780"/>
                    </a:lnTo>
                    <a:lnTo>
                      <a:pt x="315" y="780"/>
                    </a:lnTo>
                    <a:lnTo>
                      <a:pt x="315" y="777"/>
                    </a:lnTo>
                    <a:lnTo>
                      <a:pt x="317" y="777"/>
                    </a:lnTo>
                    <a:lnTo>
                      <a:pt x="319" y="775"/>
                    </a:lnTo>
                    <a:lnTo>
                      <a:pt x="323" y="769"/>
                    </a:lnTo>
                    <a:lnTo>
                      <a:pt x="335" y="749"/>
                    </a:lnTo>
                    <a:lnTo>
                      <a:pt x="335" y="746"/>
                    </a:lnTo>
                    <a:lnTo>
                      <a:pt x="331" y="748"/>
                    </a:lnTo>
                    <a:lnTo>
                      <a:pt x="335" y="743"/>
                    </a:lnTo>
                    <a:lnTo>
                      <a:pt x="339" y="742"/>
                    </a:lnTo>
                    <a:lnTo>
                      <a:pt x="341" y="740"/>
                    </a:lnTo>
                    <a:lnTo>
                      <a:pt x="344" y="733"/>
                    </a:lnTo>
                    <a:close/>
                    <a:moveTo>
                      <a:pt x="420" y="0"/>
                    </a:moveTo>
                    <a:lnTo>
                      <a:pt x="423" y="0"/>
                    </a:lnTo>
                    <a:lnTo>
                      <a:pt x="425" y="4"/>
                    </a:lnTo>
                    <a:lnTo>
                      <a:pt x="429" y="14"/>
                    </a:lnTo>
                    <a:lnTo>
                      <a:pt x="448" y="14"/>
                    </a:lnTo>
                    <a:lnTo>
                      <a:pt x="448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61" y="24"/>
                    </a:lnTo>
                    <a:lnTo>
                      <a:pt x="465" y="24"/>
                    </a:lnTo>
                    <a:lnTo>
                      <a:pt x="467" y="23"/>
                    </a:lnTo>
                    <a:lnTo>
                      <a:pt x="471" y="23"/>
                    </a:lnTo>
                    <a:lnTo>
                      <a:pt x="480" y="19"/>
                    </a:lnTo>
                    <a:lnTo>
                      <a:pt x="484" y="16"/>
                    </a:lnTo>
                    <a:lnTo>
                      <a:pt x="489" y="14"/>
                    </a:lnTo>
                    <a:lnTo>
                      <a:pt x="493" y="14"/>
                    </a:lnTo>
                    <a:lnTo>
                      <a:pt x="494" y="16"/>
                    </a:lnTo>
                    <a:lnTo>
                      <a:pt x="494" y="20"/>
                    </a:lnTo>
                    <a:lnTo>
                      <a:pt x="493" y="26"/>
                    </a:lnTo>
                    <a:lnTo>
                      <a:pt x="493" y="33"/>
                    </a:lnTo>
                    <a:lnTo>
                      <a:pt x="497" y="32"/>
                    </a:lnTo>
                    <a:lnTo>
                      <a:pt x="500" y="30"/>
                    </a:lnTo>
                    <a:lnTo>
                      <a:pt x="507" y="30"/>
                    </a:lnTo>
                    <a:lnTo>
                      <a:pt x="509" y="29"/>
                    </a:lnTo>
                    <a:lnTo>
                      <a:pt x="512" y="29"/>
                    </a:lnTo>
                    <a:lnTo>
                      <a:pt x="513" y="30"/>
                    </a:lnTo>
                    <a:lnTo>
                      <a:pt x="512" y="33"/>
                    </a:lnTo>
                    <a:lnTo>
                      <a:pt x="515" y="39"/>
                    </a:lnTo>
                    <a:lnTo>
                      <a:pt x="513" y="42"/>
                    </a:lnTo>
                    <a:lnTo>
                      <a:pt x="509" y="42"/>
                    </a:lnTo>
                    <a:lnTo>
                      <a:pt x="506" y="46"/>
                    </a:lnTo>
                    <a:lnTo>
                      <a:pt x="509" y="48"/>
                    </a:lnTo>
                    <a:lnTo>
                      <a:pt x="510" y="48"/>
                    </a:lnTo>
                    <a:lnTo>
                      <a:pt x="513" y="50"/>
                    </a:lnTo>
                    <a:lnTo>
                      <a:pt x="513" y="52"/>
                    </a:lnTo>
                    <a:lnTo>
                      <a:pt x="515" y="52"/>
                    </a:lnTo>
                    <a:lnTo>
                      <a:pt x="515" y="55"/>
                    </a:lnTo>
                    <a:lnTo>
                      <a:pt x="517" y="61"/>
                    </a:lnTo>
                    <a:lnTo>
                      <a:pt x="520" y="66"/>
                    </a:lnTo>
                    <a:lnTo>
                      <a:pt x="520" y="74"/>
                    </a:lnTo>
                    <a:lnTo>
                      <a:pt x="523" y="75"/>
                    </a:lnTo>
                    <a:lnTo>
                      <a:pt x="523" y="78"/>
                    </a:lnTo>
                    <a:lnTo>
                      <a:pt x="529" y="78"/>
                    </a:lnTo>
                    <a:lnTo>
                      <a:pt x="531" y="88"/>
                    </a:lnTo>
                    <a:lnTo>
                      <a:pt x="531" y="100"/>
                    </a:lnTo>
                    <a:lnTo>
                      <a:pt x="529" y="104"/>
                    </a:lnTo>
                    <a:lnTo>
                      <a:pt x="526" y="107"/>
                    </a:lnTo>
                    <a:lnTo>
                      <a:pt x="525" y="107"/>
                    </a:lnTo>
                    <a:lnTo>
                      <a:pt x="525" y="100"/>
                    </a:lnTo>
                    <a:lnTo>
                      <a:pt x="515" y="100"/>
                    </a:lnTo>
                    <a:lnTo>
                      <a:pt x="515" y="104"/>
                    </a:lnTo>
                    <a:lnTo>
                      <a:pt x="516" y="104"/>
                    </a:lnTo>
                    <a:lnTo>
                      <a:pt x="522" y="107"/>
                    </a:lnTo>
                    <a:lnTo>
                      <a:pt x="522" y="111"/>
                    </a:lnTo>
                    <a:lnTo>
                      <a:pt x="525" y="111"/>
                    </a:lnTo>
                    <a:lnTo>
                      <a:pt x="529" y="114"/>
                    </a:lnTo>
                    <a:lnTo>
                      <a:pt x="535" y="114"/>
                    </a:lnTo>
                    <a:lnTo>
                      <a:pt x="544" y="111"/>
                    </a:lnTo>
                    <a:lnTo>
                      <a:pt x="545" y="107"/>
                    </a:lnTo>
                    <a:lnTo>
                      <a:pt x="554" y="107"/>
                    </a:lnTo>
                    <a:lnTo>
                      <a:pt x="554" y="116"/>
                    </a:lnTo>
                    <a:lnTo>
                      <a:pt x="558" y="117"/>
                    </a:lnTo>
                    <a:lnTo>
                      <a:pt x="568" y="116"/>
                    </a:lnTo>
                    <a:lnTo>
                      <a:pt x="571" y="116"/>
                    </a:lnTo>
                    <a:lnTo>
                      <a:pt x="573" y="117"/>
                    </a:lnTo>
                    <a:lnTo>
                      <a:pt x="575" y="120"/>
                    </a:lnTo>
                    <a:lnTo>
                      <a:pt x="575" y="121"/>
                    </a:lnTo>
                    <a:lnTo>
                      <a:pt x="583" y="120"/>
                    </a:lnTo>
                    <a:lnTo>
                      <a:pt x="589" y="120"/>
                    </a:lnTo>
                    <a:lnTo>
                      <a:pt x="590" y="117"/>
                    </a:lnTo>
                    <a:lnTo>
                      <a:pt x="590" y="116"/>
                    </a:lnTo>
                    <a:lnTo>
                      <a:pt x="591" y="113"/>
                    </a:lnTo>
                    <a:lnTo>
                      <a:pt x="600" y="110"/>
                    </a:lnTo>
                    <a:lnTo>
                      <a:pt x="604" y="110"/>
                    </a:lnTo>
                    <a:lnTo>
                      <a:pt x="606" y="113"/>
                    </a:lnTo>
                    <a:lnTo>
                      <a:pt x="612" y="113"/>
                    </a:lnTo>
                    <a:lnTo>
                      <a:pt x="615" y="114"/>
                    </a:lnTo>
                    <a:lnTo>
                      <a:pt x="619" y="117"/>
                    </a:lnTo>
                    <a:lnTo>
                      <a:pt x="625" y="117"/>
                    </a:lnTo>
                    <a:lnTo>
                      <a:pt x="629" y="114"/>
                    </a:lnTo>
                    <a:lnTo>
                      <a:pt x="633" y="111"/>
                    </a:lnTo>
                    <a:lnTo>
                      <a:pt x="638" y="110"/>
                    </a:lnTo>
                    <a:lnTo>
                      <a:pt x="644" y="107"/>
                    </a:lnTo>
                    <a:lnTo>
                      <a:pt x="654" y="101"/>
                    </a:lnTo>
                    <a:lnTo>
                      <a:pt x="661" y="101"/>
                    </a:lnTo>
                    <a:lnTo>
                      <a:pt x="662" y="103"/>
                    </a:lnTo>
                    <a:lnTo>
                      <a:pt x="661" y="107"/>
                    </a:lnTo>
                    <a:lnTo>
                      <a:pt x="662" y="107"/>
                    </a:lnTo>
                    <a:lnTo>
                      <a:pt x="658" y="116"/>
                    </a:lnTo>
                    <a:lnTo>
                      <a:pt x="657" y="120"/>
                    </a:lnTo>
                    <a:lnTo>
                      <a:pt x="657" y="129"/>
                    </a:lnTo>
                    <a:lnTo>
                      <a:pt x="658" y="129"/>
                    </a:lnTo>
                    <a:lnTo>
                      <a:pt x="667" y="124"/>
                    </a:lnTo>
                    <a:lnTo>
                      <a:pt x="671" y="123"/>
                    </a:lnTo>
                    <a:lnTo>
                      <a:pt x="675" y="121"/>
                    </a:lnTo>
                    <a:lnTo>
                      <a:pt x="680" y="121"/>
                    </a:lnTo>
                    <a:lnTo>
                      <a:pt x="680" y="133"/>
                    </a:lnTo>
                    <a:lnTo>
                      <a:pt x="681" y="134"/>
                    </a:lnTo>
                    <a:lnTo>
                      <a:pt x="684" y="142"/>
                    </a:lnTo>
                    <a:lnTo>
                      <a:pt x="683" y="143"/>
                    </a:lnTo>
                    <a:lnTo>
                      <a:pt x="687" y="146"/>
                    </a:lnTo>
                    <a:lnTo>
                      <a:pt x="689" y="146"/>
                    </a:lnTo>
                    <a:lnTo>
                      <a:pt x="689" y="153"/>
                    </a:lnTo>
                    <a:lnTo>
                      <a:pt x="691" y="158"/>
                    </a:lnTo>
                    <a:lnTo>
                      <a:pt x="691" y="162"/>
                    </a:lnTo>
                    <a:lnTo>
                      <a:pt x="693" y="166"/>
                    </a:lnTo>
                    <a:lnTo>
                      <a:pt x="702" y="166"/>
                    </a:lnTo>
                    <a:lnTo>
                      <a:pt x="712" y="163"/>
                    </a:lnTo>
                    <a:lnTo>
                      <a:pt x="715" y="163"/>
                    </a:lnTo>
                    <a:lnTo>
                      <a:pt x="712" y="166"/>
                    </a:lnTo>
                    <a:lnTo>
                      <a:pt x="712" y="169"/>
                    </a:lnTo>
                    <a:lnTo>
                      <a:pt x="710" y="169"/>
                    </a:lnTo>
                    <a:lnTo>
                      <a:pt x="704" y="172"/>
                    </a:lnTo>
                    <a:lnTo>
                      <a:pt x="700" y="175"/>
                    </a:lnTo>
                    <a:lnTo>
                      <a:pt x="697" y="177"/>
                    </a:lnTo>
                    <a:lnTo>
                      <a:pt x="697" y="185"/>
                    </a:lnTo>
                    <a:lnTo>
                      <a:pt x="706" y="185"/>
                    </a:lnTo>
                    <a:lnTo>
                      <a:pt x="706" y="191"/>
                    </a:lnTo>
                    <a:lnTo>
                      <a:pt x="702" y="191"/>
                    </a:lnTo>
                    <a:lnTo>
                      <a:pt x="702" y="194"/>
                    </a:lnTo>
                    <a:lnTo>
                      <a:pt x="706" y="195"/>
                    </a:lnTo>
                    <a:lnTo>
                      <a:pt x="706" y="198"/>
                    </a:lnTo>
                    <a:lnTo>
                      <a:pt x="709" y="198"/>
                    </a:lnTo>
                    <a:lnTo>
                      <a:pt x="712" y="195"/>
                    </a:lnTo>
                    <a:lnTo>
                      <a:pt x="713" y="195"/>
                    </a:lnTo>
                    <a:lnTo>
                      <a:pt x="716" y="194"/>
                    </a:lnTo>
                    <a:lnTo>
                      <a:pt x="723" y="187"/>
                    </a:lnTo>
                    <a:lnTo>
                      <a:pt x="725" y="187"/>
                    </a:lnTo>
                    <a:lnTo>
                      <a:pt x="725" y="191"/>
                    </a:lnTo>
                    <a:lnTo>
                      <a:pt x="731" y="195"/>
                    </a:lnTo>
                    <a:lnTo>
                      <a:pt x="732" y="200"/>
                    </a:lnTo>
                    <a:lnTo>
                      <a:pt x="735" y="201"/>
                    </a:lnTo>
                    <a:lnTo>
                      <a:pt x="735" y="204"/>
                    </a:lnTo>
                    <a:lnTo>
                      <a:pt x="736" y="206"/>
                    </a:lnTo>
                    <a:lnTo>
                      <a:pt x="739" y="211"/>
                    </a:lnTo>
                    <a:lnTo>
                      <a:pt x="741" y="214"/>
                    </a:lnTo>
                    <a:lnTo>
                      <a:pt x="744" y="216"/>
                    </a:lnTo>
                    <a:lnTo>
                      <a:pt x="745" y="216"/>
                    </a:lnTo>
                    <a:lnTo>
                      <a:pt x="748" y="211"/>
                    </a:lnTo>
                    <a:lnTo>
                      <a:pt x="751" y="208"/>
                    </a:lnTo>
                    <a:lnTo>
                      <a:pt x="755" y="206"/>
                    </a:lnTo>
                    <a:lnTo>
                      <a:pt x="758" y="206"/>
                    </a:lnTo>
                    <a:lnTo>
                      <a:pt x="762" y="211"/>
                    </a:lnTo>
                    <a:lnTo>
                      <a:pt x="764" y="214"/>
                    </a:lnTo>
                    <a:lnTo>
                      <a:pt x="767" y="211"/>
                    </a:lnTo>
                    <a:lnTo>
                      <a:pt x="768" y="214"/>
                    </a:lnTo>
                    <a:lnTo>
                      <a:pt x="773" y="214"/>
                    </a:lnTo>
                    <a:lnTo>
                      <a:pt x="774" y="216"/>
                    </a:lnTo>
                    <a:lnTo>
                      <a:pt x="777" y="214"/>
                    </a:lnTo>
                    <a:lnTo>
                      <a:pt x="778" y="216"/>
                    </a:lnTo>
                    <a:lnTo>
                      <a:pt x="783" y="220"/>
                    </a:lnTo>
                    <a:lnTo>
                      <a:pt x="786" y="223"/>
                    </a:lnTo>
                    <a:lnTo>
                      <a:pt x="787" y="227"/>
                    </a:lnTo>
                    <a:lnTo>
                      <a:pt x="791" y="229"/>
                    </a:lnTo>
                    <a:lnTo>
                      <a:pt x="793" y="233"/>
                    </a:lnTo>
                    <a:lnTo>
                      <a:pt x="796" y="235"/>
                    </a:lnTo>
                    <a:lnTo>
                      <a:pt x="809" y="242"/>
                    </a:lnTo>
                    <a:lnTo>
                      <a:pt x="810" y="243"/>
                    </a:lnTo>
                    <a:lnTo>
                      <a:pt x="816" y="246"/>
                    </a:lnTo>
                    <a:lnTo>
                      <a:pt x="819" y="248"/>
                    </a:lnTo>
                    <a:lnTo>
                      <a:pt x="819" y="243"/>
                    </a:lnTo>
                    <a:lnTo>
                      <a:pt x="820" y="242"/>
                    </a:lnTo>
                    <a:lnTo>
                      <a:pt x="823" y="243"/>
                    </a:lnTo>
                    <a:lnTo>
                      <a:pt x="829" y="243"/>
                    </a:lnTo>
                    <a:lnTo>
                      <a:pt x="833" y="242"/>
                    </a:lnTo>
                    <a:lnTo>
                      <a:pt x="838" y="243"/>
                    </a:lnTo>
                    <a:lnTo>
                      <a:pt x="841" y="242"/>
                    </a:lnTo>
                    <a:lnTo>
                      <a:pt x="842" y="243"/>
                    </a:lnTo>
                    <a:lnTo>
                      <a:pt x="839" y="248"/>
                    </a:lnTo>
                    <a:lnTo>
                      <a:pt x="835" y="261"/>
                    </a:lnTo>
                    <a:lnTo>
                      <a:pt x="833" y="265"/>
                    </a:lnTo>
                    <a:lnTo>
                      <a:pt x="829" y="269"/>
                    </a:lnTo>
                    <a:lnTo>
                      <a:pt x="828" y="275"/>
                    </a:lnTo>
                    <a:lnTo>
                      <a:pt x="828" y="278"/>
                    </a:lnTo>
                    <a:lnTo>
                      <a:pt x="829" y="279"/>
                    </a:lnTo>
                    <a:lnTo>
                      <a:pt x="829" y="287"/>
                    </a:lnTo>
                    <a:lnTo>
                      <a:pt x="826" y="288"/>
                    </a:lnTo>
                    <a:lnTo>
                      <a:pt x="822" y="291"/>
                    </a:lnTo>
                    <a:lnTo>
                      <a:pt x="820" y="291"/>
                    </a:lnTo>
                    <a:lnTo>
                      <a:pt x="820" y="288"/>
                    </a:lnTo>
                    <a:lnTo>
                      <a:pt x="818" y="287"/>
                    </a:lnTo>
                    <a:lnTo>
                      <a:pt x="816" y="282"/>
                    </a:lnTo>
                    <a:lnTo>
                      <a:pt x="816" y="279"/>
                    </a:lnTo>
                    <a:lnTo>
                      <a:pt x="807" y="279"/>
                    </a:lnTo>
                    <a:lnTo>
                      <a:pt x="806" y="282"/>
                    </a:lnTo>
                    <a:lnTo>
                      <a:pt x="806" y="284"/>
                    </a:lnTo>
                    <a:lnTo>
                      <a:pt x="807" y="288"/>
                    </a:lnTo>
                    <a:lnTo>
                      <a:pt x="807" y="297"/>
                    </a:lnTo>
                    <a:lnTo>
                      <a:pt x="806" y="297"/>
                    </a:lnTo>
                    <a:lnTo>
                      <a:pt x="803" y="298"/>
                    </a:lnTo>
                    <a:lnTo>
                      <a:pt x="803" y="301"/>
                    </a:lnTo>
                    <a:lnTo>
                      <a:pt x="802" y="303"/>
                    </a:lnTo>
                    <a:lnTo>
                      <a:pt x="797" y="303"/>
                    </a:lnTo>
                    <a:lnTo>
                      <a:pt x="794" y="307"/>
                    </a:lnTo>
                    <a:lnTo>
                      <a:pt x="789" y="310"/>
                    </a:lnTo>
                    <a:lnTo>
                      <a:pt x="786" y="310"/>
                    </a:lnTo>
                    <a:lnTo>
                      <a:pt x="786" y="307"/>
                    </a:lnTo>
                    <a:lnTo>
                      <a:pt x="781" y="306"/>
                    </a:lnTo>
                    <a:lnTo>
                      <a:pt x="773" y="307"/>
                    </a:lnTo>
                    <a:lnTo>
                      <a:pt x="771" y="307"/>
                    </a:lnTo>
                    <a:lnTo>
                      <a:pt x="771" y="306"/>
                    </a:lnTo>
                    <a:lnTo>
                      <a:pt x="767" y="303"/>
                    </a:lnTo>
                    <a:lnTo>
                      <a:pt x="767" y="306"/>
                    </a:lnTo>
                    <a:lnTo>
                      <a:pt x="765" y="307"/>
                    </a:lnTo>
                    <a:lnTo>
                      <a:pt x="762" y="307"/>
                    </a:lnTo>
                    <a:lnTo>
                      <a:pt x="762" y="306"/>
                    </a:lnTo>
                    <a:lnTo>
                      <a:pt x="761" y="303"/>
                    </a:lnTo>
                    <a:lnTo>
                      <a:pt x="758" y="306"/>
                    </a:lnTo>
                    <a:lnTo>
                      <a:pt x="758" y="311"/>
                    </a:lnTo>
                    <a:lnTo>
                      <a:pt x="761" y="317"/>
                    </a:lnTo>
                    <a:lnTo>
                      <a:pt x="761" y="324"/>
                    </a:lnTo>
                    <a:lnTo>
                      <a:pt x="762" y="329"/>
                    </a:lnTo>
                    <a:lnTo>
                      <a:pt x="765" y="339"/>
                    </a:lnTo>
                    <a:lnTo>
                      <a:pt x="765" y="340"/>
                    </a:lnTo>
                    <a:lnTo>
                      <a:pt x="767" y="343"/>
                    </a:lnTo>
                    <a:lnTo>
                      <a:pt x="768" y="348"/>
                    </a:lnTo>
                    <a:lnTo>
                      <a:pt x="768" y="349"/>
                    </a:lnTo>
                    <a:lnTo>
                      <a:pt x="767" y="349"/>
                    </a:lnTo>
                    <a:lnTo>
                      <a:pt x="767" y="352"/>
                    </a:lnTo>
                    <a:lnTo>
                      <a:pt x="758" y="352"/>
                    </a:lnTo>
                    <a:lnTo>
                      <a:pt x="754" y="349"/>
                    </a:lnTo>
                    <a:lnTo>
                      <a:pt x="751" y="352"/>
                    </a:lnTo>
                    <a:lnTo>
                      <a:pt x="748" y="353"/>
                    </a:lnTo>
                    <a:lnTo>
                      <a:pt x="744" y="353"/>
                    </a:lnTo>
                    <a:lnTo>
                      <a:pt x="745" y="358"/>
                    </a:lnTo>
                    <a:lnTo>
                      <a:pt x="745" y="359"/>
                    </a:lnTo>
                    <a:lnTo>
                      <a:pt x="751" y="359"/>
                    </a:lnTo>
                    <a:lnTo>
                      <a:pt x="754" y="362"/>
                    </a:lnTo>
                    <a:lnTo>
                      <a:pt x="755" y="364"/>
                    </a:lnTo>
                    <a:lnTo>
                      <a:pt x="760" y="364"/>
                    </a:lnTo>
                    <a:lnTo>
                      <a:pt x="762" y="366"/>
                    </a:lnTo>
                    <a:lnTo>
                      <a:pt x="764" y="368"/>
                    </a:lnTo>
                    <a:lnTo>
                      <a:pt x="768" y="371"/>
                    </a:lnTo>
                    <a:lnTo>
                      <a:pt x="773" y="371"/>
                    </a:lnTo>
                    <a:lnTo>
                      <a:pt x="774" y="372"/>
                    </a:lnTo>
                    <a:lnTo>
                      <a:pt x="773" y="375"/>
                    </a:lnTo>
                    <a:lnTo>
                      <a:pt x="773" y="378"/>
                    </a:lnTo>
                    <a:lnTo>
                      <a:pt x="774" y="378"/>
                    </a:lnTo>
                    <a:lnTo>
                      <a:pt x="774" y="381"/>
                    </a:lnTo>
                    <a:lnTo>
                      <a:pt x="781" y="381"/>
                    </a:lnTo>
                    <a:lnTo>
                      <a:pt x="781" y="385"/>
                    </a:lnTo>
                    <a:lnTo>
                      <a:pt x="783" y="385"/>
                    </a:lnTo>
                    <a:lnTo>
                      <a:pt x="780" y="390"/>
                    </a:lnTo>
                    <a:lnTo>
                      <a:pt x="783" y="391"/>
                    </a:lnTo>
                    <a:lnTo>
                      <a:pt x="783" y="395"/>
                    </a:lnTo>
                    <a:lnTo>
                      <a:pt x="784" y="400"/>
                    </a:lnTo>
                    <a:lnTo>
                      <a:pt x="787" y="401"/>
                    </a:lnTo>
                    <a:lnTo>
                      <a:pt x="789" y="401"/>
                    </a:lnTo>
                    <a:lnTo>
                      <a:pt x="794" y="404"/>
                    </a:lnTo>
                    <a:lnTo>
                      <a:pt x="799" y="407"/>
                    </a:lnTo>
                    <a:lnTo>
                      <a:pt x="802" y="408"/>
                    </a:lnTo>
                    <a:lnTo>
                      <a:pt x="803" y="408"/>
                    </a:lnTo>
                    <a:lnTo>
                      <a:pt x="807" y="404"/>
                    </a:lnTo>
                    <a:lnTo>
                      <a:pt x="810" y="404"/>
                    </a:lnTo>
                    <a:lnTo>
                      <a:pt x="816" y="408"/>
                    </a:lnTo>
                    <a:lnTo>
                      <a:pt x="816" y="416"/>
                    </a:lnTo>
                    <a:lnTo>
                      <a:pt x="813" y="417"/>
                    </a:lnTo>
                    <a:lnTo>
                      <a:pt x="807" y="423"/>
                    </a:lnTo>
                    <a:lnTo>
                      <a:pt x="807" y="426"/>
                    </a:lnTo>
                    <a:lnTo>
                      <a:pt x="820" y="433"/>
                    </a:lnTo>
                    <a:lnTo>
                      <a:pt x="822" y="435"/>
                    </a:lnTo>
                    <a:lnTo>
                      <a:pt x="818" y="440"/>
                    </a:lnTo>
                    <a:lnTo>
                      <a:pt x="815" y="443"/>
                    </a:lnTo>
                    <a:lnTo>
                      <a:pt x="807" y="443"/>
                    </a:lnTo>
                    <a:lnTo>
                      <a:pt x="805" y="445"/>
                    </a:lnTo>
                    <a:lnTo>
                      <a:pt x="803" y="446"/>
                    </a:lnTo>
                    <a:lnTo>
                      <a:pt x="799" y="449"/>
                    </a:lnTo>
                    <a:lnTo>
                      <a:pt x="799" y="451"/>
                    </a:lnTo>
                    <a:lnTo>
                      <a:pt x="800" y="453"/>
                    </a:lnTo>
                    <a:lnTo>
                      <a:pt x="796" y="458"/>
                    </a:lnTo>
                    <a:lnTo>
                      <a:pt x="794" y="458"/>
                    </a:lnTo>
                    <a:lnTo>
                      <a:pt x="794" y="459"/>
                    </a:lnTo>
                    <a:lnTo>
                      <a:pt x="796" y="465"/>
                    </a:lnTo>
                    <a:lnTo>
                      <a:pt x="800" y="472"/>
                    </a:lnTo>
                    <a:lnTo>
                      <a:pt x="802" y="475"/>
                    </a:lnTo>
                    <a:lnTo>
                      <a:pt x="800" y="477"/>
                    </a:lnTo>
                    <a:lnTo>
                      <a:pt x="793" y="482"/>
                    </a:lnTo>
                    <a:lnTo>
                      <a:pt x="786" y="484"/>
                    </a:lnTo>
                    <a:lnTo>
                      <a:pt x="778" y="488"/>
                    </a:lnTo>
                    <a:lnTo>
                      <a:pt x="774" y="493"/>
                    </a:lnTo>
                    <a:lnTo>
                      <a:pt x="768" y="497"/>
                    </a:lnTo>
                    <a:lnTo>
                      <a:pt x="767" y="498"/>
                    </a:lnTo>
                    <a:lnTo>
                      <a:pt x="762" y="504"/>
                    </a:lnTo>
                    <a:lnTo>
                      <a:pt x="760" y="509"/>
                    </a:lnTo>
                    <a:lnTo>
                      <a:pt x="755" y="514"/>
                    </a:lnTo>
                    <a:lnTo>
                      <a:pt x="755" y="522"/>
                    </a:lnTo>
                    <a:lnTo>
                      <a:pt x="748" y="538"/>
                    </a:lnTo>
                    <a:lnTo>
                      <a:pt x="745" y="549"/>
                    </a:lnTo>
                    <a:lnTo>
                      <a:pt x="744" y="553"/>
                    </a:lnTo>
                    <a:lnTo>
                      <a:pt x="739" y="564"/>
                    </a:lnTo>
                    <a:lnTo>
                      <a:pt x="735" y="571"/>
                    </a:lnTo>
                    <a:lnTo>
                      <a:pt x="729" y="578"/>
                    </a:lnTo>
                    <a:lnTo>
                      <a:pt x="722" y="580"/>
                    </a:lnTo>
                    <a:lnTo>
                      <a:pt x="722" y="575"/>
                    </a:lnTo>
                    <a:lnTo>
                      <a:pt x="725" y="574"/>
                    </a:lnTo>
                    <a:lnTo>
                      <a:pt x="722" y="571"/>
                    </a:lnTo>
                    <a:lnTo>
                      <a:pt x="725" y="567"/>
                    </a:lnTo>
                    <a:lnTo>
                      <a:pt x="726" y="562"/>
                    </a:lnTo>
                    <a:lnTo>
                      <a:pt x="726" y="564"/>
                    </a:lnTo>
                    <a:lnTo>
                      <a:pt x="725" y="571"/>
                    </a:lnTo>
                    <a:lnTo>
                      <a:pt x="731" y="571"/>
                    </a:lnTo>
                    <a:lnTo>
                      <a:pt x="732" y="567"/>
                    </a:lnTo>
                    <a:lnTo>
                      <a:pt x="735" y="564"/>
                    </a:lnTo>
                    <a:lnTo>
                      <a:pt x="736" y="564"/>
                    </a:lnTo>
                    <a:lnTo>
                      <a:pt x="736" y="562"/>
                    </a:lnTo>
                    <a:lnTo>
                      <a:pt x="735" y="559"/>
                    </a:lnTo>
                    <a:lnTo>
                      <a:pt x="735" y="552"/>
                    </a:lnTo>
                    <a:lnTo>
                      <a:pt x="736" y="551"/>
                    </a:lnTo>
                    <a:lnTo>
                      <a:pt x="736" y="559"/>
                    </a:lnTo>
                    <a:lnTo>
                      <a:pt x="739" y="559"/>
                    </a:lnTo>
                    <a:lnTo>
                      <a:pt x="739" y="558"/>
                    </a:lnTo>
                    <a:lnTo>
                      <a:pt x="741" y="552"/>
                    </a:lnTo>
                    <a:lnTo>
                      <a:pt x="741" y="548"/>
                    </a:lnTo>
                    <a:lnTo>
                      <a:pt x="739" y="542"/>
                    </a:lnTo>
                    <a:lnTo>
                      <a:pt x="736" y="539"/>
                    </a:lnTo>
                    <a:lnTo>
                      <a:pt x="726" y="532"/>
                    </a:lnTo>
                    <a:lnTo>
                      <a:pt x="723" y="529"/>
                    </a:lnTo>
                    <a:lnTo>
                      <a:pt x="715" y="524"/>
                    </a:lnTo>
                    <a:lnTo>
                      <a:pt x="710" y="522"/>
                    </a:lnTo>
                    <a:lnTo>
                      <a:pt x="700" y="522"/>
                    </a:lnTo>
                    <a:lnTo>
                      <a:pt x="699" y="526"/>
                    </a:lnTo>
                    <a:lnTo>
                      <a:pt x="694" y="522"/>
                    </a:lnTo>
                    <a:lnTo>
                      <a:pt x="684" y="526"/>
                    </a:lnTo>
                    <a:lnTo>
                      <a:pt x="680" y="527"/>
                    </a:lnTo>
                    <a:lnTo>
                      <a:pt x="675" y="530"/>
                    </a:lnTo>
                    <a:lnTo>
                      <a:pt x="671" y="532"/>
                    </a:lnTo>
                    <a:lnTo>
                      <a:pt x="658" y="536"/>
                    </a:lnTo>
                    <a:lnTo>
                      <a:pt x="655" y="538"/>
                    </a:lnTo>
                    <a:lnTo>
                      <a:pt x="651" y="539"/>
                    </a:lnTo>
                    <a:lnTo>
                      <a:pt x="649" y="542"/>
                    </a:lnTo>
                    <a:lnTo>
                      <a:pt x="639" y="545"/>
                    </a:lnTo>
                    <a:lnTo>
                      <a:pt x="628" y="549"/>
                    </a:lnTo>
                    <a:lnTo>
                      <a:pt x="622" y="555"/>
                    </a:lnTo>
                    <a:lnTo>
                      <a:pt x="619" y="556"/>
                    </a:lnTo>
                    <a:lnTo>
                      <a:pt x="613" y="564"/>
                    </a:lnTo>
                    <a:lnTo>
                      <a:pt x="610" y="567"/>
                    </a:lnTo>
                    <a:lnTo>
                      <a:pt x="609" y="569"/>
                    </a:lnTo>
                    <a:lnTo>
                      <a:pt x="606" y="574"/>
                    </a:lnTo>
                    <a:lnTo>
                      <a:pt x="597" y="584"/>
                    </a:lnTo>
                    <a:lnTo>
                      <a:pt x="589" y="604"/>
                    </a:lnTo>
                    <a:lnTo>
                      <a:pt x="587" y="610"/>
                    </a:lnTo>
                    <a:lnTo>
                      <a:pt x="587" y="611"/>
                    </a:lnTo>
                    <a:lnTo>
                      <a:pt x="584" y="616"/>
                    </a:lnTo>
                    <a:lnTo>
                      <a:pt x="577" y="629"/>
                    </a:lnTo>
                    <a:lnTo>
                      <a:pt x="565" y="645"/>
                    </a:lnTo>
                    <a:lnTo>
                      <a:pt x="560" y="645"/>
                    </a:lnTo>
                    <a:lnTo>
                      <a:pt x="555" y="646"/>
                    </a:lnTo>
                    <a:lnTo>
                      <a:pt x="549" y="653"/>
                    </a:lnTo>
                    <a:lnTo>
                      <a:pt x="546" y="651"/>
                    </a:lnTo>
                    <a:lnTo>
                      <a:pt x="549" y="649"/>
                    </a:lnTo>
                    <a:lnTo>
                      <a:pt x="551" y="651"/>
                    </a:lnTo>
                    <a:lnTo>
                      <a:pt x="554" y="646"/>
                    </a:lnTo>
                    <a:lnTo>
                      <a:pt x="555" y="645"/>
                    </a:lnTo>
                    <a:lnTo>
                      <a:pt x="558" y="642"/>
                    </a:lnTo>
                    <a:lnTo>
                      <a:pt x="558" y="632"/>
                    </a:lnTo>
                    <a:lnTo>
                      <a:pt x="560" y="632"/>
                    </a:lnTo>
                    <a:lnTo>
                      <a:pt x="560" y="633"/>
                    </a:lnTo>
                    <a:lnTo>
                      <a:pt x="564" y="636"/>
                    </a:lnTo>
                    <a:lnTo>
                      <a:pt x="568" y="633"/>
                    </a:lnTo>
                    <a:lnTo>
                      <a:pt x="570" y="633"/>
                    </a:lnTo>
                    <a:lnTo>
                      <a:pt x="570" y="629"/>
                    </a:lnTo>
                    <a:lnTo>
                      <a:pt x="573" y="629"/>
                    </a:lnTo>
                    <a:lnTo>
                      <a:pt x="574" y="624"/>
                    </a:lnTo>
                    <a:lnTo>
                      <a:pt x="577" y="624"/>
                    </a:lnTo>
                    <a:lnTo>
                      <a:pt x="578" y="623"/>
                    </a:lnTo>
                    <a:lnTo>
                      <a:pt x="584" y="610"/>
                    </a:lnTo>
                    <a:lnTo>
                      <a:pt x="587" y="601"/>
                    </a:lnTo>
                    <a:lnTo>
                      <a:pt x="587" y="593"/>
                    </a:lnTo>
                    <a:lnTo>
                      <a:pt x="584" y="591"/>
                    </a:lnTo>
                    <a:lnTo>
                      <a:pt x="583" y="588"/>
                    </a:lnTo>
                    <a:lnTo>
                      <a:pt x="575" y="581"/>
                    </a:lnTo>
                    <a:lnTo>
                      <a:pt x="568" y="580"/>
                    </a:lnTo>
                    <a:lnTo>
                      <a:pt x="568" y="577"/>
                    </a:lnTo>
                    <a:lnTo>
                      <a:pt x="567" y="577"/>
                    </a:lnTo>
                    <a:lnTo>
                      <a:pt x="562" y="578"/>
                    </a:lnTo>
                    <a:lnTo>
                      <a:pt x="554" y="580"/>
                    </a:lnTo>
                    <a:lnTo>
                      <a:pt x="545" y="584"/>
                    </a:lnTo>
                    <a:lnTo>
                      <a:pt x="533" y="582"/>
                    </a:lnTo>
                    <a:lnTo>
                      <a:pt x="529" y="582"/>
                    </a:lnTo>
                    <a:lnTo>
                      <a:pt x="523" y="584"/>
                    </a:lnTo>
                    <a:lnTo>
                      <a:pt x="517" y="584"/>
                    </a:lnTo>
                    <a:lnTo>
                      <a:pt x="513" y="587"/>
                    </a:lnTo>
                    <a:lnTo>
                      <a:pt x="510" y="588"/>
                    </a:lnTo>
                    <a:lnTo>
                      <a:pt x="500" y="588"/>
                    </a:lnTo>
                    <a:lnTo>
                      <a:pt x="494" y="591"/>
                    </a:lnTo>
                    <a:lnTo>
                      <a:pt x="484" y="595"/>
                    </a:lnTo>
                    <a:lnTo>
                      <a:pt x="481" y="600"/>
                    </a:lnTo>
                    <a:lnTo>
                      <a:pt x="475" y="603"/>
                    </a:lnTo>
                    <a:lnTo>
                      <a:pt x="470" y="609"/>
                    </a:lnTo>
                    <a:lnTo>
                      <a:pt x="458" y="613"/>
                    </a:lnTo>
                    <a:lnTo>
                      <a:pt x="452" y="619"/>
                    </a:lnTo>
                    <a:lnTo>
                      <a:pt x="444" y="623"/>
                    </a:lnTo>
                    <a:lnTo>
                      <a:pt x="442" y="629"/>
                    </a:lnTo>
                    <a:lnTo>
                      <a:pt x="439" y="633"/>
                    </a:lnTo>
                    <a:lnTo>
                      <a:pt x="428" y="652"/>
                    </a:lnTo>
                    <a:lnTo>
                      <a:pt x="416" y="664"/>
                    </a:lnTo>
                    <a:lnTo>
                      <a:pt x="409" y="668"/>
                    </a:lnTo>
                    <a:lnTo>
                      <a:pt x="404" y="672"/>
                    </a:lnTo>
                    <a:lnTo>
                      <a:pt x="397" y="675"/>
                    </a:lnTo>
                    <a:lnTo>
                      <a:pt x="396" y="678"/>
                    </a:lnTo>
                    <a:lnTo>
                      <a:pt x="387" y="682"/>
                    </a:lnTo>
                    <a:lnTo>
                      <a:pt x="386" y="682"/>
                    </a:lnTo>
                    <a:lnTo>
                      <a:pt x="381" y="687"/>
                    </a:lnTo>
                    <a:lnTo>
                      <a:pt x="377" y="687"/>
                    </a:lnTo>
                    <a:lnTo>
                      <a:pt x="371" y="691"/>
                    </a:lnTo>
                    <a:lnTo>
                      <a:pt x="371" y="696"/>
                    </a:lnTo>
                    <a:lnTo>
                      <a:pt x="367" y="700"/>
                    </a:lnTo>
                    <a:lnTo>
                      <a:pt x="359" y="709"/>
                    </a:lnTo>
                    <a:lnTo>
                      <a:pt x="358" y="714"/>
                    </a:lnTo>
                    <a:lnTo>
                      <a:pt x="354" y="719"/>
                    </a:lnTo>
                    <a:lnTo>
                      <a:pt x="348" y="727"/>
                    </a:lnTo>
                    <a:lnTo>
                      <a:pt x="344" y="733"/>
                    </a:lnTo>
                    <a:lnTo>
                      <a:pt x="348" y="723"/>
                    </a:lnTo>
                    <a:lnTo>
                      <a:pt x="345" y="725"/>
                    </a:lnTo>
                    <a:lnTo>
                      <a:pt x="341" y="729"/>
                    </a:lnTo>
                    <a:lnTo>
                      <a:pt x="339" y="736"/>
                    </a:lnTo>
                    <a:lnTo>
                      <a:pt x="336" y="730"/>
                    </a:lnTo>
                    <a:lnTo>
                      <a:pt x="335" y="729"/>
                    </a:lnTo>
                    <a:lnTo>
                      <a:pt x="325" y="730"/>
                    </a:lnTo>
                    <a:lnTo>
                      <a:pt x="323" y="726"/>
                    </a:lnTo>
                    <a:lnTo>
                      <a:pt x="323" y="725"/>
                    </a:lnTo>
                    <a:lnTo>
                      <a:pt x="320" y="717"/>
                    </a:lnTo>
                    <a:lnTo>
                      <a:pt x="320" y="713"/>
                    </a:lnTo>
                    <a:lnTo>
                      <a:pt x="323" y="707"/>
                    </a:lnTo>
                    <a:lnTo>
                      <a:pt x="325" y="703"/>
                    </a:lnTo>
                    <a:lnTo>
                      <a:pt x="323" y="701"/>
                    </a:lnTo>
                    <a:lnTo>
                      <a:pt x="326" y="697"/>
                    </a:lnTo>
                    <a:lnTo>
                      <a:pt x="323" y="696"/>
                    </a:lnTo>
                    <a:lnTo>
                      <a:pt x="313" y="694"/>
                    </a:lnTo>
                    <a:lnTo>
                      <a:pt x="309" y="691"/>
                    </a:lnTo>
                    <a:lnTo>
                      <a:pt x="307" y="685"/>
                    </a:lnTo>
                    <a:lnTo>
                      <a:pt x="304" y="685"/>
                    </a:lnTo>
                    <a:lnTo>
                      <a:pt x="304" y="681"/>
                    </a:lnTo>
                    <a:lnTo>
                      <a:pt x="300" y="680"/>
                    </a:lnTo>
                    <a:lnTo>
                      <a:pt x="300" y="672"/>
                    </a:lnTo>
                    <a:lnTo>
                      <a:pt x="299" y="675"/>
                    </a:lnTo>
                    <a:lnTo>
                      <a:pt x="294" y="675"/>
                    </a:lnTo>
                    <a:lnTo>
                      <a:pt x="294" y="677"/>
                    </a:lnTo>
                    <a:lnTo>
                      <a:pt x="299" y="685"/>
                    </a:lnTo>
                    <a:lnTo>
                      <a:pt x="300" y="688"/>
                    </a:lnTo>
                    <a:lnTo>
                      <a:pt x="300" y="696"/>
                    </a:lnTo>
                    <a:lnTo>
                      <a:pt x="304" y="698"/>
                    </a:lnTo>
                    <a:lnTo>
                      <a:pt x="307" y="700"/>
                    </a:lnTo>
                    <a:lnTo>
                      <a:pt x="309" y="703"/>
                    </a:lnTo>
                    <a:lnTo>
                      <a:pt x="309" y="717"/>
                    </a:lnTo>
                    <a:lnTo>
                      <a:pt x="306" y="722"/>
                    </a:lnTo>
                    <a:lnTo>
                      <a:pt x="304" y="723"/>
                    </a:lnTo>
                    <a:lnTo>
                      <a:pt x="300" y="727"/>
                    </a:lnTo>
                    <a:lnTo>
                      <a:pt x="291" y="736"/>
                    </a:lnTo>
                    <a:lnTo>
                      <a:pt x="287" y="739"/>
                    </a:lnTo>
                    <a:lnTo>
                      <a:pt x="286" y="743"/>
                    </a:lnTo>
                    <a:lnTo>
                      <a:pt x="281" y="756"/>
                    </a:lnTo>
                    <a:lnTo>
                      <a:pt x="274" y="756"/>
                    </a:lnTo>
                    <a:lnTo>
                      <a:pt x="273" y="755"/>
                    </a:lnTo>
                    <a:lnTo>
                      <a:pt x="271" y="745"/>
                    </a:lnTo>
                    <a:lnTo>
                      <a:pt x="271" y="740"/>
                    </a:lnTo>
                    <a:lnTo>
                      <a:pt x="267" y="735"/>
                    </a:lnTo>
                    <a:lnTo>
                      <a:pt x="265" y="730"/>
                    </a:lnTo>
                    <a:lnTo>
                      <a:pt x="267" y="729"/>
                    </a:lnTo>
                    <a:lnTo>
                      <a:pt x="271" y="727"/>
                    </a:lnTo>
                    <a:lnTo>
                      <a:pt x="271" y="719"/>
                    </a:lnTo>
                    <a:lnTo>
                      <a:pt x="267" y="707"/>
                    </a:lnTo>
                    <a:lnTo>
                      <a:pt x="267" y="703"/>
                    </a:lnTo>
                    <a:lnTo>
                      <a:pt x="265" y="696"/>
                    </a:lnTo>
                    <a:lnTo>
                      <a:pt x="262" y="685"/>
                    </a:lnTo>
                    <a:lnTo>
                      <a:pt x="262" y="682"/>
                    </a:lnTo>
                    <a:lnTo>
                      <a:pt x="258" y="685"/>
                    </a:lnTo>
                    <a:lnTo>
                      <a:pt x="254" y="685"/>
                    </a:lnTo>
                    <a:lnTo>
                      <a:pt x="249" y="684"/>
                    </a:lnTo>
                    <a:lnTo>
                      <a:pt x="246" y="681"/>
                    </a:lnTo>
                    <a:lnTo>
                      <a:pt x="244" y="681"/>
                    </a:lnTo>
                    <a:lnTo>
                      <a:pt x="242" y="680"/>
                    </a:lnTo>
                    <a:lnTo>
                      <a:pt x="239" y="680"/>
                    </a:lnTo>
                    <a:lnTo>
                      <a:pt x="235" y="675"/>
                    </a:lnTo>
                    <a:lnTo>
                      <a:pt x="229" y="677"/>
                    </a:lnTo>
                    <a:lnTo>
                      <a:pt x="225" y="680"/>
                    </a:lnTo>
                    <a:lnTo>
                      <a:pt x="220" y="680"/>
                    </a:lnTo>
                    <a:lnTo>
                      <a:pt x="220" y="677"/>
                    </a:lnTo>
                    <a:lnTo>
                      <a:pt x="217" y="672"/>
                    </a:lnTo>
                    <a:lnTo>
                      <a:pt x="216" y="665"/>
                    </a:lnTo>
                    <a:lnTo>
                      <a:pt x="217" y="665"/>
                    </a:lnTo>
                    <a:lnTo>
                      <a:pt x="220" y="664"/>
                    </a:lnTo>
                    <a:lnTo>
                      <a:pt x="220" y="662"/>
                    </a:lnTo>
                    <a:lnTo>
                      <a:pt x="219" y="655"/>
                    </a:lnTo>
                    <a:lnTo>
                      <a:pt x="219" y="653"/>
                    </a:lnTo>
                    <a:lnTo>
                      <a:pt x="207" y="653"/>
                    </a:lnTo>
                    <a:lnTo>
                      <a:pt x="199" y="655"/>
                    </a:lnTo>
                    <a:lnTo>
                      <a:pt x="190" y="658"/>
                    </a:lnTo>
                    <a:lnTo>
                      <a:pt x="183" y="661"/>
                    </a:lnTo>
                    <a:lnTo>
                      <a:pt x="180" y="658"/>
                    </a:lnTo>
                    <a:lnTo>
                      <a:pt x="180" y="651"/>
                    </a:lnTo>
                    <a:lnTo>
                      <a:pt x="178" y="649"/>
                    </a:lnTo>
                    <a:lnTo>
                      <a:pt x="171" y="649"/>
                    </a:lnTo>
                    <a:lnTo>
                      <a:pt x="171" y="645"/>
                    </a:lnTo>
                    <a:lnTo>
                      <a:pt x="170" y="638"/>
                    </a:lnTo>
                    <a:lnTo>
                      <a:pt x="170" y="636"/>
                    </a:lnTo>
                    <a:lnTo>
                      <a:pt x="171" y="633"/>
                    </a:lnTo>
                    <a:lnTo>
                      <a:pt x="180" y="633"/>
                    </a:lnTo>
                    <a:lnTo>
                      <a:pt x="180" y="626"/>
                    </a:lnTo>
                    <a:lnTo>
                      <a:pt x="178" y="606"/>
                    </a:lnTo>
                    <a:lnTo>
                      <a:pt x="175" y="603"/>
                    </a:lnTo>
                    <a:lnTo>
                      <a:pt x="171" y="603"/>
                    </a:lnTo>
                    <a:lnTo>
                      <a:pt x="170" y="606"/>
                    </a:lnTo>
                    <a:lnTo>
                      <a:pt x="170" y="603"/>
                    </a:lnTo>
                    <a:lnTo>
                      <a:pt x="167" y="606"/>
                    </a:lnTo>
                    <a:lnTo>
                      <a:pt x="157" y="606"/>
                    </a:lnTo>
                    <a:lnTo>
                      <a:pt x="159" y="601"/>
                    </a:lnTo>
                    <a:lnTo>
                      <a:pt x="155" y="601"/>
                    </a:lnTo>
                    <a:lnTo>
                      <a:pt x="151" y="603"/>
                    </a:lnTo>
                    <a:lnTo>
                      <a:pt x="148" y="601"/>
                    </a:lnTo>
                    <a:lnTo>
                      <a:pt x="148" y="598"/>
                    </a:lnTo>
                    <a:lnTo>
                      <a:pt x="146" y="597"/>
                    </a:lnTo>
                    <a:lnTo>
                      <a:pt x="146" y="590"/>
                    </a:lnTo>
                    <a:lnTo>
                      <a:pt x="148" y="590"/>
                    </a:lnTo>
                    <a:lnTo>
                      <a:pt x="151" y="587"/>
                    </a:lnTo>
                    <a:lnTo>
                      <a:pt x="152" y="587"/>
                    </a:lnTo>
                    <a:lnTo>
                      <a:pt x="151" y="581"/>
                    </a:lnTo>
                    <a:lnTo>
                      <a:pt x="157" y="581"/>
                    </a:lnTo>
                    <a:lnTo>
                      <a:pt x="164" y="580"/>
                    </a:lnTo>
                    <a:lnTo>
                      <a:pt x="167" y="580"/>
                    </a:lnTo>
                    <a:lnTo>
                      <a:pt x="170" y="577"/>
                    </a:lnTo>
                    <a:lnTo>
                      <a:pt x="174" y="577"/>
                    </a:lnTo>
                    <a:lnTo>
                      <a:pt x="174" y="575"/>
                    </a:lnTo>
                    <a:lnTo>
                      <a:pt x="177" y="575"/>
                    </a:lnTo>
                    <a:lnTo>
                      <a:pt x="177" y="572"/>
                    </a:lnTo>
                    <a:lnTo>
                      <a:pt x="178" y="572"/>
                    </a:lnTo>
                    <a:lnTo>
                      <a:pt x="177" y="568"/>
                    </a:lnTo>
                    <a:lnTo>
                      <a:pt x="178" y="564"/>
                    </a:lnTo>
                    <a:lnTo>
                      <a:pt x="181" y="564"/>
                    </a:lnTo>
                    <a:lnTo>
                      <a:pt x="178" y="553"/>
                    </a:lnTo>
                    <a:lnTo>
                      <a:pt x="178" y="546"/>
                    </a:lnTo>
                    <a:lnTo>
                      <a:pt x="183" y="546"/>
                    </a:lnTo>
                    <a:lnTo>
                      <a:pt x="193" y="542"/>
                    </a:lnTo>
                    <a:lnTo>
                      <a:pt x="193" y="538"/>
                    </a:lnTo>
                    <a:lnTo>
                      <a:pt x="191" y="532"/>
                    </a:lnTo>
                    <a:lnTo>
                      <a:pt x="191" y="524"/>
                    </a:lnTo>
                    <a:lnTo>
                      <a:pt x="190" y="520"/>
                    </a:lnTo>
                    <a:lnTo>
                      <a:pt x="177" y="520"/>
                    </a:lnTo>
                    <a:lnTo>
                      <a:pt x="174" y="519"/>
                    </a:lnTo>
                    <a:lnTo>
                      <a:pt x="175" y="510"/>
                    </a:lnTo>
                    <a:lnTo>
                      <a:pt x="171" y="497"/>
                    </a:lnTo>
                    <a:lnTo>
                      <a:pt x="171" y="493"/>
                    </a:lnTo>
                    <a:lnTo>
                      <a:pt x="168" y="490"/>
                    </a:lnTo>
                    <a:lnTo>
                      <a:pt x="168" y="488"/>
                    </a:lnTo>
                    <a:lnTo>
                      <a:pt x="162" y="490"/>
                    </a:lnTo>
                    <a:lnTo>
                      <a:pt x="157" y="493"/>
                    </a:lnTo>
                    <a:lnTo>
                      <a:pt x="151" y="493"/>
                    </a:lnTo>
                    <a:lnTo>
                      <a:pt x="152" y="487"/>
                    </a:lnTo>
                    <a:lnTo>
                      <a:pt x="149" y="485"/>
                    </a:lnTo>
                    <a:lnTo>
                      <a:pt x="136" y="485"/>
                    </a:lnTo>
                    <a:lnTo>
                      <a:pt x="138" y="480"/>
                    </a:lnTo>
                    <a:lnTo>
                      <a:pt x="138" y="477"/>
                    </a:lnTo>
                    <a:lnTo>
                      <a:pt x="135" y="475"/>
                    </a:lnTo>
                    <a:lnTo>
                      <a:pt x="129" y="475"/>
                    </a:lnTo>
                    <a:lnTo>
                      <a:pt x="129" y="464"/>
                    </a:lnTo>
                    <a:lnTo>
                      <a:pt x="126" y="464"/>
                    </a:lnTo>
                    <a:lnTo>
                      <a:pt x="125" y="465"/>
                    </a:lnTo>
                    <a:lnTo>
                      <a:pt x="125" y="464"/>
                    </a:lnTo>
                    <a:lnTo>
                      <a:pt x="120" y="459"/>
                    </a:lnTo>
                    <a:lnTo>
                      <a:pt x="119" y="455"/>
                    </a:lnTo>
                    <a:lnTo>
                      <a:pt x="119" y="448"/>
                    </a:lnTo>
                    <a:lnTo>
                      <a:pt x="116" y="437"/>
                    </a:lnTo>
                    <a:lnTo>
                      <a:pt x="115" y="432"/>
                    </a:lnTo>
                    <a:lnTo>
                      <a:pt x="112" y="429"/>
                    </a:lnTo>
                    <a:lnTo>
                      <a:pt x="110" y="432"/>
                    </a:lnTo>
                    <a:lnTo>
                      <a:pt x="107" y="432"/>
                    </a:lnTo>
                    <a:lnTo>
                      <a:pt x="107" y="424"/>
                    </a:lnTo>
                    <a:lnTo>
                      <a:pt x="106" y="422"/>
                    </a:lnTo>
                    <a:lnTo>
                      <a:pt x="106" y="420"/>
                    </a:lnTo>
                    <a:lnTo>
                      <a:pt x="104" y="414"/>
                    </a:lnTo>
                    <a:lnTo>
                      <a:pt x="104" y="406"/>
                    </a:lnTo>
                    <a:lnTo>
                      <a:pt x="100" y="394"/>
                    </a:lnTo>
                    <a:lnTo>
                      <a:pt x="99" y="388"/>
                    </a:lnTo>
                    <a:lnTo>
                      <a:pt x="99" y="385"/>
                    </a:lnTo>
                    <a:lnTo>
                      <a:pt x="94" y="372"/>
                    </a:lnTo>
                    <a:lnTo>
                      <a:pt x="104" y="372"/>
                    </a:lnTo>
                    <a:lnTo>
                      <a:pt x="107" y="374"/>
                    </a:lnTo>
                    <a:lnTo>
                      <a:pt x="109" y="374"/>
                    </a:lnTo>
                    <a:lnTo>
                      <a:pt x="109" y="371"/>
                    </a:lnTo>
                    <a:lnTo>
                      <a:pt x="107" y="371"/>
                    </a:lnTo>
                    <a:lnTo>
                      <a:pt x="104" y="364"/>
                    </a:lnTo>
                    <a:lnTo>
                      <a:pt x="104" y="359"/>
                    </a:lnTo>
                    <a:lnTo>
                      <a:pt x="101" y="358"/>
                    </a:lnTo>
                    <a:lnTo>
                      <a:pt x="97" y="359"/>
                    </a:lnTo>
                    <a:lnTo>
                      <a:pt x="94" y="358"/>
                    </a:lnTo>
                    <a:lnTo>
                      <a:pt x="94" y="353"/>
                    </a:lnTo>
                    <a:lnTo>
                      <a:pt x="93" y="346"/>
                    </a:lnTo>
                    <a:lnTo>
                      <a:pt x="93" y="342"/>
                    </a:lnTo>
                    <a:lnTo>
                      <a:pt x="97" y="342"/>
                    </a:lnTo>
                    <a:lnTo>
                      <a:pt x="94" y="340"/>
                    </a:lnTo>
                    <a:lnTo>
                      <a:pt x="94" y="337"/>
                    </a:lnTo>
                    <a:lnTo>
                      <a:pt x="88" y="337"/>
                    </a:lnTo>
                    <a:lnTo>
                      <a:pt x="84" y="340"/>
                    </a:lnTo>
                    <a:lnTo>
                      <a:pt x="78" y="337"/>
                    </a:lnTo>
                    <a:lnTo>
                      <a:pt x="75" y="340"/>
                    </a:lnTo>
                    <a:lnTo>
                      <a:pt x="74" y="340"/>
                    </a:lnTo>
                    <a:lnTo>
                      <a:pt x="74" y="351"/>
                    </a:lnTo>
                    <a:lnTo>
                      <a:pt x="70" y="351"/>
                    </a:lnTo>
                    <a:lnTo>
                      <a:pt x="67" y="353"/>
                    </a:lnTo>
                    <a:lnTo>
                      <a:pt x="65" y="355"/>
                    </a:lnTo>
                    <a:lnTo>
                      <a:pt x="62" y="359"/>
                    </a:lnTo>
                    <a:lnTo>
                      <a:pt x="59" y="355"/>
                    </a:lnTo>
                    <a:lnTo>
                      <a:pt x="57" y="353"/>
                    </a:lnTo>
                    <a:lnTo>
                      <a:pt x="52" y="353"/>
                    </a:lnTo>
                    <a:lnTo>
                      <a:pt x="51" y="355"/>
                    </a:lnTo>
                    <a:lnTo>
                      <a:pt x="48" y="359"/>
                    </a:lnTo>
                    <a:lnTo>
                      <a:pt x="45" y="361"/>
                    </a:lnTo>
                    <a:lnTo>
                      <a:pt x="43" y="355"/>
                    </a:lnTo>
                    <a:lnTo>
                      <a:pt x="42" y="351"/>
                    </a:lnTo>
                    <a:lnTo>
                      <a:pt x="36" y="337"/>
                    </a:lnTo>
                    <a:lnTo>
                      <a:pt x="36" y="333"/>
                    </a:lnTo>
                    <a:lnTo>
                      <a:pt x="33" y="329"/>
                    </a:lnTo>
                    <a:lnTo>
                      <a:pt x="33" y="324"/>
                    </a:lnTo>
                    <a:lnTo>
                      <a:pt x="32" y="320"/>
                    </a:lnTo>
                    <a:lnTo>
                      <a:pt x="32" y="311"/>
                    </a:lnTo>
                    <a:lnTo>
                      <a:pt x="35" y="310"/>
                    </a:lnTo>
                    <a:lnTo>
                      <a:pt x="35" y="307"/>
                    </a:lnTo>
                    <a:lnTo>
                      <a:pt x="32" y="307"/>
                    </a:lnTo>
                    <a:lnTo>
                      <a:pt x="30" y="306"/>
                    </a:lnTo>
                    <a:lnTo>
                      <a:pt x="30" y="303"/>
                    </a:lnTo>
                    <a:lnTo>
                      <a:pt x="28" y="298"/>
                    </a:lnTo>
                    <a:lnTo>
                      <a:pt x="26" y="295"/>
                    </a:lnTo>
                    <a:lnTo>
                      <a:pt x="23" y="293"/>
                    </a:lnTo>
                    <a:lnTo>
                      <a:pt x="22" y="290"/>
                    </a:lnTo>
                    <a:lnTo>
                      <a:pt x="13" y="288"/>
                    </a:lnTo>
                    <a:lnTo>
                      <a:pt x="7" y="281"/>
                    </a:lnTo>
                    <a:lnTo>
                      <a:pt x="0" y="277"/>
                    </a:lnTo>
                    <a:lnTo>
                      <a:pt x="9" y="274"/>
                    </a:lnTo>
                    <a:lnTo>
                      <a:pt x="12" y="274"/>
                    </a:lnTo>
                    <a:lnTo>
                      <a:pt x="25" y="268"/>
                    </a:lnTo>
                    <a:lnTo>
                      <a:pt x="29" y="266"/>
                    </a:lnTo>
                    <a:lnTo>
                      <a:pt x="35" y="266"/>
                    </a:lnTo>
                    <a:lnTo>
                      <a:pt x="38" y="265"/>
                    </a:lnTo>
                    <a:lnTo>
                      <a:pt x="41" y="262"/>
                    </a:lnTo>
                    <a:lnTo>
                      <a:pt x="48" y="262"/>
                    </a:lnTo>
                    <a:lnTo>
                      <a:pt x="49" y="261"/>
                    </a:lnTo>
                    <a:lnTo>
                      <a:pt x="58" y="258"/>
                    </a:lnTo>
                    <a:lnTo>
                      <a:pt x="62" y="256"/>
                    </a:lnTo>
                    <a:lnTo>
                      <a:pt x="68" y="256"/>
                    </a:lnTo>
                    <a:lnTo>
                      <a:pt x="83" y="250"/>
                    </a:lnTo>
                    <a:lnTo>
                      <a:pt x="87" y="250"/>
                    </a:lnTo>
                    <a:lnTo>
                      <a:pt x="94" y="248"/>
                    </a:lnTo>
                    <a:lnTo>
                      <a:pt x="101" y="246"/>
                    </a:lnTo>
                    <a:lnTo>
                      <a:pt x="104" y="246"/>
                    </a:lnTo>
                    <a:lnTo>
                      <a:pt x="116" y="242"/>
                    </a:lnTo>
                    <a:lnTo>
                      <a:pt x="139" y="242"/>
                    </a:lnTo>
                    <a:lnTo>
                      <a:pt x="145" y="245"/>
                    </a:lnTo>
                    <a:lnTo>
                      <a:pt x="149" y="246"/>
                    </a:lnTo>
                    <a:lnTo>
                      <a:pt x="151" y="246"/>
                    </a:lnTo>
                    <a:lnTo>
                      <a:pt x="154" y="249"/>
                    </a:lnTo>
                    <a:lnTo>
                      <a:pt x="158" y="250"/>
                    </a:lnTo>
                    <a:lnTo>
                      <a:pt x="162" y="250"/>
                    </a:lnTo>
                    <a:lnTo>
                      <a:pt x="162" y="255"/>
                    </a:lnTo>
                    <a:lnTo>
                      <a:pt x="168" y="255"/>
                    </a:lnTo>
                    <a:lnTo>
                      <a:pt x="170" y="258"/>
                    </a:lnTo>
                    <a:lnTo>
                      <a:pt x="197" y="258"/>
                    </a:lnTo>
                    <a:lnTo>
                      <a:pt x="207" y="253"/>
                    </a:lnTo>
                    <a:lnTo>
                      <a:pt x="215" y="253"/>
                    </a:lnTo>
                    <a:lnTo>
                      <a:pt x="216" y="248"/>
                    </a:lnTo>
                    <a:lnTo>
                      <a:pt x="216" y="240"/>
                    </a:lnTo>
                    <a:lnTo>
                      <a:pt x="215" y="237"/>
                    </a:lnTo>
                    <a:lnTo>
                      <a:pt x="212" y="236"/>
                    </a:lnTo>
                    <a:lnTo>
                      <a:pt x="210" y="236"/>
                    </a:lnTo>
                    <a:lnTo>
                      <a:pt x="207" y="233"/>
                    </a:lnTo>
                    <a:lnTo>
                      <a:pt x="207" y="226"/>
                    </a:lnTo>
                    <a:lnTo>
                      <a:pt x="210" y="223"/>
                    </a:lnTo>
                    <a:lnTo>
                      <a:pt x="210" y="211"/>
                    </a:lnTo>
                    <a:lnTo>
                      <a:pt x="209" y="211"/>
                    </a:lnTo>
                    <a:lnTo>
                      <a:pt x="209" y="208"/>
                    </a:lnTo>
                    <a:lnTo>
                      <a:pt x="203" y="208"/>
                    </a:lnTo>
                    <a:lnTo>
                      <a:pt x="203" y="206"/>
                    </a:lnTo>
                    <a:lnTo>
                      <a:pt x="200" y="200"/>
                    </a:lnTo>
                    <a:lnTo>
                      <a:pt x="200" y="192"/>
                    </a:lnTo>
                    <a:lnTo>
                      <a:pt x="204" y="192"/>
                    </a:lnTo>
                    <a:lnTo>
                      <a:pt x="204" y="178"/>
                    </a:lnTo>
                    <a:lnTo>
                      <a:pt x="209" y="178"/>
                    </a:lnTo>
                    <a:lnTo>
                      <a:pt x="210" y="175"/>
                    </a:lnTo>
                    <a:lnTo>
                      <a:pt x="213" y="174"/>
                    </a:lnTo>
                    <a:lnTo>
                      <a:pt x="213" y="155"/>
                    </a:lnTo>
                    <a:lnTo>
                      <a:pt x="212" y="155"/>
                    </a:lnTo>
                    <a:lnTo>
                      <a:pt x="207" y="156"/>
                    </a:lnTo>
                    <a:lnTo>
                      <a:pt x="201" y="156"/>
                    </a:lnTo>
                    <a:lnTo>
                      <a:pt x="199" y="159"/>
                    </a:lnTo>
                    <a:lnTo>
                      <a:pt x="197" y="156"/>
                    </a:lnTo>
                    <a:lnTo>
                      <a:pt x="197" y="146"/>
                    </a:lnTo>
                    <a:lnTo>
                      <a:pt x="194" y="139"/>
                    </a:lnTo>
                    <a:lnTo>
                      <a:pt x="193" y="134"/>
                    </a:lnTo>
                    <a:lnTo>
                      <a:pt x="193" y="133"/>
                    </a:lnTo>
                    <a:lnTo>
                      <a:pt x="194" y="130"/>
                    </a:lnTo>
                    <a:lnTo>
                      <a:pt x="199" y="130"/>
                    </a:lnTo>
                    <a:lnTo>
                      <a:pt x="199" y="129"/>
                    </a:lnTo>
                    <a:lnTo>
                      <a:pt x="201" y="123"/>
                    </a:lnTo>
                    <a:lnTo>
                      <a:pt x="199" y="120"/>
                    </a:lnTo>
                    <a:lnTo>
                      <a:pt x="194" y="123"/>
                    </a:lnTo>
                    <a:lnTo>
                      <a:pt x="193" y="120"/>
                    </a:lnTo>
                    <a:lnTo>
                      <a:pt x="193" y="119"/>
                    </a:lnTo>
                    <a:lnTo>
                      <a:pt x="191" y="116"/>
                    </a:lnTo>
                    <a:lnTo>
                      <a:pt x="188" y="113"/>
                    </a:lnTo>
                    <a:lnTo>
                      <a:pt x="187" y="113"/>
                    </a:lnTo>
                    <a:lnTo>
                      <a:pt x="181" y="116"/>
                    </a:lnTo>
                    <a:lnTo>
                      <a:pt x="178" y="116"/>
                    </a:lnTo>
                    <a:lnTo>
                      <a:pt x="178" y="103"/>
                    </a:lnTo>
                    <a:lnTo>
                      <a:pt x="177" y="101"/>
                    </a:lnTo>
                    <a:lnTo>
                      <a:pt x="177" y="97"/>
                    </a:lnTo>
                    <a:lnTo>
                      <a:pt x="183" y="97"/>
                    </a:lnTo>
                    <a:lnTo>
                      <a:pt x="187" y="94"/>
                    </a:lnTo>
                    <a:lnTo>
                      <a:pt x="188" y="92"/>
                    </a:lnTo>
                    <a:lnTo>
                      <a:pt x="188" y="88"/>
                    </a:lnTo>
                    <a:lnTo>
                      <a:pt x="193" y="88"/>
                    </a:lnTo>
                    <a:lnTo>
                      <a:pt x="197" y="84"/>
                    </a:lnTo>
                    <a:lnTo>
                      <a:pt x="197" y="90"/>
                    </a:lnTo>
                    <a:lnTo>
                      <a:pt x="207" y="90"/>
                    </a:lnTo>
                    <a:lnTo>
                      <a:pt x="207" y="72"/>
                    </a:lnTo>
                    <a:lnTo>
                      <a:pt x="209" y="68"/>
                    </a:lnTo>
                    <a:lnTo>
                      <a:pt x="203" y="71"/>
                    </a:lnTo>
                    <a:lnTo>
                      <a:pt x="197" y="72"/>
                    </a:lnTo>
                    <a:lnTo>
                      <a:pt x="196" y="72"/>
                    </a:lnTo>
                    <a:lnTo>
                      <a:pt x="196" y="62"/>
                    </a:lnTo>
                    <a:lnTo>
                      <a:pt x="199" y="61"/>
                    </a:lnTo>
                    <a:lnTo>
                      <a:pt x="194" y="61"/>
                    </a:lnTo>
                    <a:lnTo>
                      <a:pt x="194" y="52"/>
                    </a:lnTo>
                    <a:lnTo>
                      <a:pt x="191" y="45"/>
                    </a:lnTo>
                    <a:lnTo>
                      <a:pt x="200" y="45"/>
                    </a:lnTo>
                    <a:lnTo>
                      <a:pt x="200" y="36"/>
                    </a:lnTo>
                    <a:lnTo>
                      <a:pt x="199" y="30"/>
                    </a:lnTo>
                    <a:lnTo>
                      <a:pt x="197" y="20"/>
                    </a:lnTo>
                    <a:lnTo>
                      <a:pt x="194" y="16"/>
                    </a:lnTo>
                    <a:lnTo>
                      <a:pt x="194" y="11"/>
                    </a:lnTo>
                    <a:lnTo>
                      <a:pt x="201" y="11"/>
                    </a:lnTo>
                    <a:lnTo>
                      <a:pt x="203" y="13"/>
                    </a:lnTo>
                    <a:lnTo>
                      <a:pt x="213" y="13"/>
                    </a:lnTo>
                    <a:lnTo>
                      <a:pt x="216" y="17"/>
                    </a:lnTo>
                    <a:lnTo>
                      <a:pt x="212" y="17"/>
                    </a:lnTo>
                    <a:lnTo>
                      <a:pt x="210" y="20"/>
                    </a:lnTo>
                    <a:lnTo>
                      <a:pt x="210" y="26"/>
                    </a:lnTo>
                    <a:lnTo>
                      <a:pt x="213" y="27"/>
                    </a:lnTo>
                    <a:lnTo>
                      <a:pt x="233" y="27"/>
                    </a:lnTo>
                    <a:lnTo>
                      <a:pt x="238" y="26"/>
                    </a:lnTo>
                    <a:lnTo>
                      <a:pt x="242" y="26"/>
                    </a:lnTo>
                    <a:lnTo>
                      <a:pt x="245" y="23"/>
                    </a:lnTo>
                    <a:lnTo>
                      <a:pt x="246" y="17"/>
                    </a:lnTo>
                    <a:lnTo>
                      <a:pt x="246" y="16"/>
                    </a:lnTo>
                    <a:lnTo>
                      <a:pt x="255" y="13"/>
                    </a:lnTo>
                    <a:lnTo>
                      <a:pt x="259" y="11"/>
                    </a:lnTo>
                    <a:lnTo>
                      <a:pt x="261" y="11"/>
                    </a:lnTo>
                    <a:lnTo>
                      <a:pt x="265" y="13"/>
                    </a:lnTo>
                    <a:lnTo>
                      <a:pt x="268" y="13"/>
                    </a:lnTo>
                    <a:lnTo>
                      <a:pt x="274" y="11"/>
                    </a:lnTo>
                    <a:lnTo>
                      <a:pt x="280" y="11"/>
                    </a:lnTo>
                    <a:lnTo>
                      <a:pt x="284" y="8"/>
                    </a:lnTo>
                    <a:lnTo>
                      <a:pt x="293" y="7"/>
                    </a:lnTo>
                    <a:lnTo>
                      <a:pt x="297" y="7"/>
                    </a:lnTo>
                    <a:lnTo>
                      <a:pt x="297" y="8"/>
                    </a:lnTo>
                    <a:lnTo>
                      <a:pt x="302" y="8"/>
                    </a:lnTo>
                    <a:lnTo>
                      <a:pt x="306" y="7"/>
                    </a:lnTo>
                    <a:lnTo>
                      <a:pt x="312" y="5"/>
                    </a:lnTo>
                    <a:lnTo>
                      <a:pt x="316" y="5"/>
                    </a:lnTo>
                    <a:lnTo>
                      <a:pt x="317" y="8"/>
                    </a:lnTo>
                    <a:lnTo>
                      <a:pt x="325" y="13"/>
                    </a:lnTo>
                    <a:lnTo>
                      <a:pt x="329" y="13"/>
                    </a:lnTo>
                    <a:lnTo>
                      <a:pt x="336" y="16"/>
                    </a:lnTo>
                    <a:lnTo>
                      <a:pt x="345" y="17"/>
                    </a:lnTo>
                    <a:lnTo>
                      <a:pt x="349" y="20"/>
                    </a:lnTo>
                    <a:lnTo>
                      <a:pt x="355" y="20"/>
                    </a:lnTo>
                    <a:lnTo>
                      <a:pt x="359" y="23"/>
                    </a:lnTo>
                    <a:lnTo>
                      <a:pt x="373" y="23"/>
                    </a:lnTo>
                    <a:lnTo>
                      <a:pt x="377" y="26"/>
                    </a:lnTo>
                    <a:lnTo>
                      <a:pt x="377" y="27"/>
                    </a:lnTo>
                    <a:lnTo>
                      <a:pt x="378" y="27"/>
                    </a:lnTo>
                    <a:lnTo>
                      <a:pt x="381" y="26"/>
                    </a:lnTo>
                    <a:lnTo>
                      <a:pt x="390" y="17"/>
                    </a:lnTo>
                    <a:lnTo>
                      <a:pt x="391" y="17"/>
                    </a:lnTo>
                    <a:lnTo>
                      <a:pt x="396" y="14"/>
                    </a:lnTo>
                    <a:lnTo>
                      <a:pt x="400" y="13"/>
                    </a:lnTo>
                    <a:lnTo>
                      <a:pt x="402" y="10"/>
                    </a:lnTo>
                    <a:lnTo>
                      <a:pt x="409" y="8"/>
                    </a:lnTo>
                    <a:lnTo>
                      <a:pt x="416" y="4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384">
                <a:extLst>
                  <a:ext uri="{FF2B5EF4-FFF2-40B4-BE49-F238E27FC236}">
                    <a16:creationId xmlns:a16="http://schemas.microsoft.com/office/drawing/2014/main" id="{E447FCD6-ECCA-449F-8D45-27AB90E2A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" y="1031"/>
                <a:ext cx="640" cy="863"/>
              </a:xfrm>
              <a:custGeom>
                <a:avLst/>
                <a:gdLst>
                  <a:gd name="T0" fmla="*/ 318 w 640"/>
                  <a:gd name="T1" fmla="*/ 45 h 863"/>
                  <a:gd name="T2" fmla="*/ 366 w 640"/>
                  <a:gd name="T3" fmla="*/ 49 h 863"/>
                  <a:gd name="T4" fmla="*/ 402 w 640"/>
                  <a:gd name="T5" fmla="*/ 67 h 863"/>
                  <a:gd name="T6" fmla="*/ 415 w 640"/>
                  <a:gd name="T7" fmla="*/ 104 h 863"/>
                  <a:gd name="T8" fmla="*/ 427 w 640"/>
                  <a:gd name="T9" fmla="*/ 100 h 863"/>
                  <a:gd name="T10" fmla="*/ 485 w 640"/>
                  <a:gd name="T11" fmla="*/ 64 h 863"/>
                  <a:gd name="T12" fmla="*/ 528 w 640"/>
                  <a:gd name="T13" fmla="*/ 41 h 863"/>
                  <a:gd name="T14" fmla="*/ 547 w 640"/>
                  <a:gd name="T15" fmla="*/ 87 h 863"/>
                  <a:gd name="T16" fmla="*/ 564 w 640"/>
                  <a:gd name="T17" fmla="*/ 138 h 863"/>
                  <a:gd name="T18" fmla="*/ 553 w 640"/>
                  <a:gd name="T19" fmla="*/ 180 h 863"/>
                  <a:gd name="T20" fmla="*/ 566 w 640"/>
                  <a:gd name="T21" fmla="*/ 230 h 863"/>
                  <a:gd name="T22" fmla="*/ 593 w 640"/>
                  <a:gd name="T23" fmla="*/ 297 h 863"/>
                  <a:gd name="T24" fmla="*/ 595 w 640"/>
                  <a:gd name="T25" fmla="*/ 333 h 863"/>
                  <a:gd name="T26" fmla="*/ 602 w 640"/>
                  <a:gd name="T27" fmla="*/ 368 h 863"/>
                  <a:gd name="T28" fmla="*/ 612 w 640"/>
                  <a:gd name="T29" fmla="*/ 387 h 863"/>
                  <a:gd name="T30" fmla="*/ 593 w 640"/>
                  <a:gd name="T31" fmla="*/ 426 h 863"/>
                  <a:gd name="T32" fmla="*/ 585 w 640"/>
                  <a:gd name="T33" fmla="*/ 477 h 863"/>
                  <a:gd name="T34" fmla="*/ 590 w 640"/>
                  <a:gd name="T35" fmla="*/ 515 h 863"/>
                  <a:gd name="T36" fmla="*/ 609 w 640"/>
                  <a:gd name="T37" fmla="*/ 528 h 863"/>
                  <a:gd name="T38" fmla="*/ 638 w 640"/>
                  <a:gd name="T39" fmla="*/ 570 h 863"/>
                  <a:gd name="T40" fmla="*/ 627 w 640"/>
                  <a:gd name="T41" fmla="*/ 620 h 863"/>
                  <a:gd name="T42" fmla="*/ 629 w 640"/>
                  <a:gd name="T43" fmla="*/ 694 h 863"/>
                  <a:gd name="T44" fmla="*/ 616 w 640"/>
                  <a:gd name="T45" fmla="*/ 745 h 863"/>
                  <a:gd name="T46" fmla="*/ 587 w 640"/>
                  <a:gd name="T47" fmla="*/ 768 h 863"/>
                  <a:gd name="T48" fmla="*/ 566 w 640"/>
                  <a:gd name="T49" fmla="*/ 774 h 863"/>
                  <a:gd name="T50" fmla="*/ 576 w 640"/>
                  <a:gd name="T51" fmla="*/ 819 h 863"/>
                  <a:gd name="T52" fmla="*/ 551 w 640"/>
                  <a:gd name="T53" fmla="*/ 834 h 863"/>
                  <a:gd name="T54" fmla="*/ 511 w 640"/>
                  <a:gd name="T55" fmla="*/ 863 h 863"/>
                  <a:gd name="T56" fmla="*/ 447 w 640"/>
                  <a:gd name="T57" fmla="*/ 854 h 863"/>
                  <a:gd name="T58" fmla="*/ 447 w 640"/>
                  <a:gd name="T59" fmla="*/ 805 h 863"/>
                  <a:gd name="T60" fmla="*/ 440 w 640"/>
                  <a:gd name="T61" fmla="*/ 758 h 863"/>
                  <a:gd name="T62" fmla="*/ 395 w 640"/>
                  <a:gd name="T63" fmla="*/ 749 h 863"/>
                  <a:gd name="T64" fmla="*/ 367 w 640"/>
                  <a:gd name="T65" fmla="*/ 764 h 863"/>
                  <a:gd name="T66" fmla="*/ 318 w 640"/>
                  <a:gd name="T67" fmla="*/ 761 h 863"/>
                  <a:gd name="T68" fmla="*/ 277 w 640"/>
                  <a:gd name="T69" fmla="*/ 765 h 863"/>
                  <a:gd name="T70" fmla="*/ 215 w 640"/>
                  <a:gd name="T71" fmla="*/ 770 h 863"/>
                  <a:gd name="T72" fmla="*/ 141 w 640"/>
                  <a:gd name="T73" fmla="*/ 777 h 863"/>
                  <a:gd name="T74" fmla="*/ 116 w 640"/>
                  <a:gd name="T75" fmla="*/ 752 h 863"/>
                  <a:gd name="T76" fmla="*/ 82 w 640"/>
                  <a:gd name="T77" fmla="*/ 713 h 863"/>
                  <a:gd name="T78" fmla="*/ 74 w 640"/>
                  <a:gd name="T79" fmla="*/ 674 h 863"/>
                  <a:gd name="T80" fmla="*/ 111 w 640"/>
                  <a:gd name="T81" fmla="*/ 658 h 863"/>
                  <a:gd name="T82" fmla="*/ 109 w 640"/>
                  <a:gd name="T83" fmla="*/ 600 h 863"/>
                  <a:gd name="T84" fmla="*/ 96 w 640"/>
                  <a:gd name="T85" fmla="*/ 570 h 863"/>
                  <a:gd name="T86" fmla="*/ 51 w 640"/>
                  <a:gd name="T87" fmla="*/ 557 h 863"/>
                  <a:gd name="T88" fmla="*/ 28 w 640"/>
                  <a:gd name="T89" fmla="*/ 526 h 863"/>
                  <a:gd name="T90" fmla="*/ 22 w 640"/>
                  <a:gd name="T91" fmla="*/ 477 h 863"/>
                  <a:gd name="T92" fmla="*/ 6 w 640"/>
                  <a:gd name="T93" fmla="*/ 433 h 863"/>
                  <a:gd name="T94" fmla="*/ 11 w 640"/>
                  <a:gd name="T95" fmla="*/ 388 h 863"/>
                  <a:gd name="T96" fmla="*/ 22 w 640"/>
                  <a:gd name="T97" fmla="*/ 315 h 863"/>
                  <a:gd name="T98" fmla="*/ 25 w 640"/>
                  <a:gd name="T99" fmla="*/ 258 h 863"/>
                  <a:gd name="T100" fmla="*/ 51 w 640"/>
                  <a:gd name="T101" fmla="*/ 230 h 863"/>
                  <a:gd name="T102" fmla="*/ 70 w 640"/>
                  <a:gd name="T103" fmla="*/ 187 h 863"/>
                  <a:gd name="T104" fmla="*/ 90 w 640"/>
                  <a:gd name="T105" fmla="*/ 155 h 863"/>
                  <a:gd name="T106" fmla="*/ 103 w 640"/>
                  <a:gd name="T107" fmla="*/ 114 h 863"/>
                  <a:gd name="T108" fmla="*/ 116 w 640"/>
                  <a:gd name="T109" fmla="*/ 96 h 863"/>
                  <a:gd name="T110" fmla="*/ 141 w 640"/>
                  <a:gd name="T111" fmla="*/ 62 h 863"/>
                  <a:gd name="T112" fmla="*/ 177 w 640"/>
                  <a:gd name="T113" fmla="*/ 61 h 863"/>
                  <a:gd name="T114" fmla="*/ 192 w 640"/>
                  <a:gd name="T115" fmla="*/ 19 h 863"/>
                  <a:gd name="T116" fmla="*/ 219 w 640"/>
                  <a:gd name="T117" fmla="*/ 49 h 863"/>
                  <a:gd name="T118" fmla="*/ 290 w 640"/>
                  <a:gd name="T119" fmla="*/ 1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0" h="863">
                    <a:moveTo>
                      <a:pt x="303" y="0"/>
                    </a:moveTo>
                    <a:lnTo>
                      <a:pt x="306" y="4"/>
                    </a:lnTo>
                    <a:lnTo>
                      <a:pt x="306" y="6"/>
                    </a:lnTo>
                    <a:lnTo>
                      <a:pt x="303" y="9"/>
                    </a:lnTo>
                    <a:lnTo>
                      <a:pt x="302" y="10"/>
                    </a:lnTo>
                    <a:lnTo>
                      <a:pt x="302" y="20"/>
                    </a:lnTo>
                    <a:lnTo>
                      <a:pt x="299" y="26"/>
                    </a:lnTo>
                    <a:lnTo>
                      <a:pt x="299" y="29"/>
                    </a:lnTo>
                    <a:lnTo>
                      <a:pt x="303" y="27"/>
                    </a:lnTo>
                    <a:lnTo>
                      <a:pt x="306" y="26"/>
                    </a:lnTo>
                    <a:lnTo>
                      <a:pt x="308" y="27"/>
                    </a:lnTo>
                    <a:lnTo>
                      <a:pt x="311" y="32"/>
                    </a:lnTo>
                    <a:lnTo>
                      <a:pt x="313" y="36"/>
                    </a:lnTo>
                    <a:lnTo>
                      <a:pt x="318" y="45"/>
                    </a:lnTo>
                    <a:lnTo>
                      <a:pt x="322" y="51"/>
                    </a:lnTo>
                    <a:lnTo>
                      <a:pt x="324" y="55"/>
                    </a:lnTo>
                    <a:lnTo>
                      <a:pt x="322" y="56"/>
                    </a:lnTo>
                    <a:lnTo>
                      <a:pt x="322" y="61"/>
                    </a:lnTo>
                    <a:lnTo>
                      <a:pt x="324" y="61"/>
                    </a:lnTo>
                    <a:lnTo>
                      <a:pt x="331" y="58"/>
                    </a:lnTo>
                    <a:lnTo>
                      <a:pt x="332" y="58"/>
                    </a:lnTo>
                    <a:lnTo>
                      <a:pt x="337" y="56"/>
                    </a:lnTo>
                    <a:lnTo>
                      <a:pt x="347" y="49"/>
                    </a:lnTo>
                    <a:lnTo>
                      <a:pt x="356" y="45"/>
                    </a:lnTo>
                    <a:lnTo>
                      <a:pt x="358" y="45"/>
                    </a:lnTo>
                    <a:lnTo>
                      <a:pt x="360" y="48"/>
                    </a:lnTo>
                    <a:lnTo>
                      <a:pt x="364" y="48"/>
                    </a:lnTo>
                    <a:lnTo>
                      <a:pt x="366" y="49"/>
                    </a:lnTo>
                    <a:lnTo>
                      <a:pt x="367" y="51"/>
                    </a:lnTo>
                    <a:lnTo>
                      <a:pt x="373" y="54"/>
                    </a:lnTo>
                    <a:lnTo>
                      <a:pt x="376" y="54"/>
                    </a:lnTo>
                    <a:lnTo>
                      <a:pt x="376" y="55"/>
                    </a:lnTo>
                    <a:lnTo>
                      <a:pt x="377" y="56"/>
                    </a:lnTo>
                    <a:lnTo>
                      <a:pt x="383" y="56"/>
                    </a:lnTo>
                    <a:lnTo>
                      <a:pt x="383" y="59"/>
                    </a:lnTo>
                    <a:lnTo>
                      <a:pt x="389" y="61"/>
                    </a:lnTo>
                    <a:lnTo>
                      <a:pt x="390" y="59"/>
                    </a:lnTo>
                    <a:lnTo>
                      <a:pt x="392" y="58"/>
                    </a:lnTo>
                    <a:lnTo>
                      <a:pt x="396" y="59"/>
                    </a:lnTo>
                    <a:lnTo>
                      <a:pt x="398" y="61"/>
                    </a:lnTo>
                    <a:lnTo>
                      <a:pt x="402" y="61"/>
                    </a:lnTo>
                    <a:lnTo>
                      <a:pt x="402" y="67"/>
                    </a:lnTo>
                    <a:lnTo>
                      <a:pt x="400" y="70"/>
                    </a:lnTo>
                    <a:lnTo>
                      <a:pt x="399" y="72"/>
                    </a:lnTo>
                    <a:lnTo>
                      <a:pt x="399" y="80"/>
                    </a:lnTo>
                    <a:lnTo>
                      <a:pt x="400" y="83"/>
                    </a:lnTo>
                    <a:lnTo>
                      <a:pt x="400" y="91"/>
                    </a:lnTo>
                    <a:lnTo>
                      <a:pt x="403" y="93"/>
                    </a:lnTo>
                    <a:lnTo>
                      <a:pt x="403" y="101"/>
                    </a:lnTo>
                    <a:lnTo>
                      <a:pt x="405" y="106"/>
                    </a:lnTo>
                    <a:lnTo>
                      <a:pt x="408" y="109"/>
                    </a:lnTo>
                    <a:lnTo>
                      <a:pt x="409" y="110"/>
                    </a:lnTo>
                    <a:lnTo>
                      <a:pt x="412" y="110"/>
                    </a:lnTo>
                    <a:lnTo>
                      <a:pt x="412" y="109"/>
                    </a:lnTo>
                    <a:lnTo>
                      <a:pt x="415" y="106"/>
                    </a:lnTo>
                    <a:lnTo>
                      <a:pt x="415" y="104"/>
                    </a:lnTo>
                    <a:lnTo>
                      <a:pt x="418" y="104"/>
                    </a:lnTo>
                    <a:lnTo>
                      <a:pt x="419" y="106"/>
                    </a:lnTo>
                    <a:lnTo>
                      <a:pt x="419" y="112"/>
                    </a:lnTo>
                    <a:lnTo>
                      <a:pt x="421" y="114"/>
                    </a:lnTo>
                    <a:lnTo>
                      <a:pt x="422" y="116"/>
                    </a:lnTo>
                    <a:lnTo>
                      <a:pt x="422" y="117"/>
                    </a:lnTo>
                    <a:lnTo>
                      <a:pt x="425" y="116"/>
                    </a:lnTo>
                    <a:lnTo>
                      <a:pt x="427" y="116"/>
                    </a:lnTo>
                    <a:lnTo>
                      <a:pt x="427" y="110"/>
                    </a:lnTo>
                    <a:lnTo>
                      <a:pt x="428" y="110"/>
                    </a:lnTo>
                    <a:lnTo>
                      <a:pt x="431" y="109"/>
                    </a:lnTo>
                    <a:lnTo>
                      <a:pt x="431" y="103"/>
                    </a:lnTo>
                    <a:lnTo>
                      <a:pt x="428" y="101"/>
                    </a:lnTo>
                    <a:lnTo>
                      <a:pt x="427" y="100"/>
                    </a:lnTo>
                    <a:lnTo>
                      <a:pt x="427" y="93"/>
                    </a:lnTo>
                    <a:lnTo>
                      <a:pt x="428" y="90"/>
                    </a:lnTo>
                    <a:lnTo>
                      <a:pt x="431" y="84"/>
                    </a:lnTo>
                    <a:lnTo>
                      <a:pt x="432" y="78"/>
                    </a:lnTo>
                    <a:lnTo>
                      <a:pt x="437" y="75"/>
                    </a:lnTo>
                    <a:lnTo>
                      <a:pt x="438" y="72"/>
                    </a:lnTo>
                    <a:lnTo>
                      <a:pt x="441" y="71"/>
                    </a:lnTo>
                    <a:lnTo>
                      <a:pt x="442" y="70"/>
                    </a:lnTo>
                    <a:lnTo>
                      <a:pt x="448" y="68"/>
                    </a:lnTo>
                    <a:lnTo>
                      <a:pt x="458" y="59"/>
                    </a:lnTo>
                    <a:lnTo>
                      <a:pt x="479" y="59"/>
                    </a:lnTo>
                    <a:lnTo>
                      <a:pt x="479" y="62"/>
                    </a:lnTo>
                    <a:lnTo>
                      <a:pt x="480" y="64"/>
                    </a:lnTo>
                    <a:lnTo>
                      <a:pt x="485" y="64"/>
                    </a:lnTo>
                    <a:lnTo>
                      <a:pt x="487" y="61"/>
                    </a:lnTo>
                    <a:lnTo>
                      <a:pt x="492" y="59"/>
                    </a:lnTo>
                    <a:lnTo>
                      <a:pt x="496" y="55"/>
                    </a:lnTo>
                    <a:lnTo>
                      <a:pt x="500" y="51"/>
                    </a:lnTo>
                    <a:lnTo>
                      <a:pt x="509" y="39"/>
                    </a:lnTo>
                    <a:lnTo>
                      <a:pt x="511" y="35"/>
                    </a:lnTo>
                    <a:lnTo>
                      <a:pt x="512" y="33"/>
                    </a:lnTo>
                    <a:lnTo>
                      <a:pt x="514" y="30"/>
                    </a:lnTo>
                    <a:lnTo>
                      <a:pt x="519" y="30"/>
                    </a:lnTo>
                    <a:lnTo>
                      <a:pt x="522" y="32"/>
                    </a:lnTo>
                    <a:lnTo>
                      <a:pt x="524" y="32"/>
                    </a:lnTo>
                    <a:lnTo>
                      <a:pt x="524" y="33"/>
                    </a:lnTo>
                    <a:lnTo>
                      <a:pt x="527" y="38"/>
                    </a:lnTo>
                    <a:lnTo>
                      <a:pt x="528" y="41"/>
                    </a:lnTo>
                    <a:lnTo>
                      <a:pt x="528" y="42"/>
                    </a:lnTo>
                    <a:lnTo>
                      <a:pt x="529" y="49"/>
                    </a:lnTo>
                    <a:lnTo>
                      <a:pt x="531" y="51"/>
                    </a:lnTo>
                    <a:lnTo>
                      <a:pt x="534" y="55"/>
                    </a:lnTo>
                    <a:lnTo>
                      <a:pt x="534" y="56"/>
                    </a:lnTo>
                    <a:lnTo>
                      <a:pt x="537" y="58"/>
                    </a:lnTo>
                    <a:lnTo>
                      <a:pt x="535" y="59"/>
                    </a:lnTo>
                    <a:lnTo>
                      <a:pt x="535" y="62"/>
                    </a:lnTo>
                    <a:lnTo>
                      <a:pt x="540" y="67"/>
                    </a:lnTo>
                    <a:lnTo>
                      <a:pt x="541" y="70"/>
                    </a:lnTo>
                    <a:lnTo>
                      <a:pt x="544" y="71"/>
                    </a:lnTo>
                    <a:lnTo>
                      <a:pt x="548" y="74"/>
                    </a:lnTo>
                    <a:lnTo>
                      <a:pt x="547" y="78"/>
                    </a:lnTo>
                    <a:lnTo>
                      <a:pt x="547" y="87"/>
                    </a:lnTo>
                    <a:lnTo>
                      <a:pt x="544" y="88"/>
                    </a:lnTo>
                    <a:lnTo>
                      <a:pt x="541" y="91"/>
                    </a:lnTo>
                    <a:lnTo>
                      <a:pt x="541" y="96"/>
                    </a:lnTo>
                    <a:lnTo>
                      <a:pt x="547" y="101"/>
                    </a:lnTo>
                    <a:lnTo>
                      <a:pt x="547" y="104"/>
                    </a:lnTo>
                    <a:lnTo>
                      <a:pt x="551" y="110"/>
                    </a:lnTo>
                    <a:lnTo>
                      <a:pt x="553" y="110"/>
                    </a:lnTo>
                    <a:lnTo>
                      <a:pt x="556" y="112"/>
                    </a:lnTo>
                    <a:lnTo>
                      <a:pt x="557" y="113"/>
                    </a:lnTo>
                    <a:lnTo>
                      <a:pt x="558" y="116"/>
                    </a:lnTo>
                    <a:lnTo>
                      <a:pt x="558" y="135"/>
                    </a:lnTo>
                    <a:lnTo>
                      <a:pt x="561" y="136"/>
                    </a:lnTo>
                    <a:lnTo>
                      <a:pt x="563" y="136"/>
                    </a:lnTo>
                    <a:lnTo>
                      <a:pt x="564" y="138"/>
                    </a:lnTo>
                    <a:lnTo>
                      <a:pt x="569" y="138"/>
                    </a:lnTo>
                    <a:lnTo>
                      <a:pt x="572" y="139"/>
                    </a:lnTo>
                    <a:lnTo>
                      <a:pt x="573" y="141"/>
                    </a:lnTo>
                    <a:lnTo>
                      <a:pt x="576" y="141"/>
                    </a:lnTo>
                    <a:lnTo>
                      <a:pt x="576" y="142"/>
                    </a:lnTo>
                    <a:lnTo>
                      <a:pt x="577" y="145"/>
                    </a:lnTo>
                    <a:lnTo>
                      <a:pt x="577" y="159"/>
                    </a:lnTo>
                    <a:lnTo>
                      <a:pt x="576" y="164"/>
                    </a:lnTo>
                    <a:lnTo>
                      <a:pt x="573" y="167"/>
                    </a:lnTo>
                    <a:lnTo>
                      <a:pt x="573" y="171"/>
                    </a:lnTo>
                    <a:lnTo>
                      <a:pt x="572" y="175"/>
                    </a:lnTo>
                    <a:lnTo>
                      <a:pt x="569" y="177"/>
                    </a:lnTo>
                    <a:lnTo>
                      <a:pt x="567" y="180"/>
                    </a:lnTo>
                    <a:lnTo>
                      <a:pt x="553" y="180"/>
                    </a:lnTo>
                    <a:lnTo>
                      <a:pt x="548" y="184"/>
                    </a:lnTo>
                    <a:lnTo>
                      <a:pt x="545" y="184"/>
                    </a:lnTo>
                    <a:lnTo>
                      <a:pt x="548" y="186"/>
                    </a:lnTo>
                    <a:lnTo>
                      <a:pt x="548" y="197"/>
                    </a:lnTo>
                    <a:lnTo>
                      <a:pt x="551" y="215"/>
                    </a:lnTo>
                    <a:lnTo>
                      <a:pt x="551" y="219"/>
                    </a:lnTo>
                    <a:lnTo>
                      <a:pt x="556" y="241"/>
                    </a:lnTo>
                    <a:lnTo>
                      <a:pt x="556" y="242"/>
                    </a:lnTo>
                    <a:lnTo>
                      <a:pt x="561" y="241"/>
                    </a:lnTo>
                    <a:lnTo>
                      <a:pt x="561" y="236"/>
                    </a:lnTo>
                    <a:lnTo>
                      <a:pt x="558" y="230"/>
                    </a:lnTo>
                    <a:lnTo>
                      <a:pt x="561" y="228"/>
                    </a:lnTo>
                    <a:lnTo>
                      <a:pt x="564" y="228"/>
                    </a:lnTo>
                    <a:lnTo>
                      <a:pt x="566" y="230"/>
                    </a:lnTo>
                    <a:lnTo>
                      <a:pt x="570" y="233"/>
                    </a:lnTo>
                    <a:lnTo>
                      <a:pt x="573" y="236"/>
                    </a:lnTo>
                    <a:lnTo>
                      <a:pt x="577" y="238"/>
                    </a:lnTo>
                    <a:lnTo>
                      <a:pt x="585" y="245"/>
                    </a:lnTo>
                    <a:lnTo>
                      <a:pt x="589" y="249"/>
                    </a:lnTo>
                    <a:lnTo>
                      <a:pt x="590" y="258"/>
                    </a:lnTo>
                    <a:lnTo>
                      <a:pt x="595" y="261"/>
                    </a:lnTo>
                    <a:lnTo>
                      <a:pt x="599" y="265"/>
                    </a:lnTo>
                    <a:lnTo>
                      <a:pt x="603" y="267"/>
                    </a:lnTo>
                    <a:lnTo>
                      <a:pt x="603" y="275"/>
                    </a:lnTo>
                    <a:lnTo>
                      <a:pt x="599" y="275"/>
                    </a:lnTo>
                    <a:lnTo>
                      <a:pt x="595" y="280"/>
                    </a:lnTo>
                    <a:lnTo>
                      <a:pt x="593" y="283"/>
                    </a:lnTo>
                    <a:lnTo>
                      <a:pt x="593" y="297"/>
                    </a:lnTo>
                    <a:lnTo>
                      <a:pt x="595" y="303"/>
                    </a:lnTo>
                    <a:lnTo>
                      <a:pt x="595" y="306"/>
                    </a:lnTo>
                    <a:lnTo>
                      <a:pt x="593" y="306"/>
                    </a:lnTo>
                    <a:lnTo>
                      <a:pt x="589" y="301"/>
                    </a:lnTo>
                    <a:lnTo>
                      <a:pt x="586" y="299"/>
                    </a:lnTo>
                    <a:lnTo>
                      <a:pt x="579" y="299"/>
                    </a:lnTo>
                    <a:lnTo>
                      <a:pt x="579" y="312"/>
                    </a:lnTo>
                    <a:lnTo>
                      <a:pt x="585" y="312"/>
                    </a:lnTo>
                    <a:lnTo>
                      <a:pt x="585" y="315"/>
                    </a:lnTo>
                    <a:lnTo>
                      <a:pt x="589" y="319"/>
                    </a:lnTo>
                    <a:lnTo>
                      <a:pt x="590" y="323"/>
                    </a:lnTo>
                    <a:lnTo>
                      <a:pt x="592" y="325"/>
                    </a:lnTo>
                    <a:lnTo>
                      <a:pt x="592" y="332"/>
                    </a:lnTo>
                    <a:lnTo>
                      <a:pt x="595" y="333"/>
                    </a:lnTo>
                    <a:lnTo>
                      <a:pt x="596" y="341"/>
                    </a:lnTo>
                    <a:lnTo>
                      <a:pt x="602" y="345"/>
                    </a:lnTo>
                    <a:lnTo>
                      <a:pt x="602" y="351"/>
                    </a:lnTo>
                    <a:lnTo>
                      <a:pt x="599" y="354"/>
                    </a:lnTo>
                    <a:lnTo>
                      <a:pt x="599" y="355"/>
                    </a:lnTo>
                    <a:lnTo>
                      <a:pt x="596" y="359"/>
                    </a:lnTo>
                    <a:lnTo>
                      <a:pt x="599" y="361"/>
                    </a:lnTo>
                    <a:lnTo>
                      <a:pt x="605" y="364"/>
                    </a:lnTo>
                    <a:lnTo>
                      <a:pt x="609" y="367"/>
                    </a:lnTo>
                    <a:lnTo>
                      <a:pt x="611" y="367"/>
                    </a:lnTo>
                    <a:lnTo>
                      <a:pt x="611" y="368"/>
                    </a:lnTo>
                    <a:lnTo>
                      <a:pt x="609" y="371"/>
                    </a:lnTo>
                    <a:lnTo>
                      <a:pt x="605" y="371"/>
                    </a:lnTo>
                    <a:lnTo>
                      <a:pt x="602" y="368"/>
                    </a:lnTo>
                    <a:lnTo>
                      <a:pt x="595" y="368"/>
                    </a:lnTo>
                    <a:lnTo>
                      <a:pt x="592" y="370"/>
                    </a:lnTo>
                    <a:lnTo>
                      <a:pt x="592" y="373"/>
                    </a:lnTo>
                    <a:lnTo>
                      <a:pt x="595" y="374"/>
                    </a:lnTo>
                    <a:lnTo>
                      <a:pt x="595" y="381"/>
                    </a:lnTo>
                    <a:lnTo>
                      <a:pt x="596" y="381"/>
                    </a:lnTo>
                    <a:lnTo>
                      <a:pt x="596" y="383"/>
                    </a:lnTo>
                    <a:lnTo>
                      <a:pt x="587" y="383"/>
                    </a:lnTo>
                    <a:lnTo>
                      <a:pt x="587" y="384"/>
                    </a:lnTo>
                    <a:lnTo>
                      <a:pt x="590" y="387"/>
                    </a:lnTo>
                    <a:lnTo>
                      <a:pt x="609" y="387"/>
                    </a:lnTo>
                    <a:lnTo>
                      <a:pt x="609" y="386"/>
                    </a:lnTo>
                    <a:lnTo>
                      <a:pt x="615" y="386"/>
                    </a:lnTo>
                    <a:lnTo>
                      <a:pt x="612" y="387"/>
                    </a:lnTo>
                    <a:lnTo>
                      <a:pt x="612" y="390"/>
                    </a:lnTo>
                    <a:lnTo>
                      <a:pt x="616" y="397"/>
                    </a:lnTo>
                    <a:lnTo>
                      <a:pt x="616" y="409"/>
                    </a:lnTo>
                    <a:lnTo>
                      <a:pt x="615" y="412"/>
                    </a:lnTo>
                    <a:lnTo>
                      <a:pt x="615" y="416"/>
                    </a:lnTo>
                    <a:lnTo>
                      <a:pt x="611" y="416"/>
                    </a:lnTo>
                    <a:lnTo>
                      <a:pt x="608" y="417"/>
                    </a:lnTo>
                    <a:lnTo>
                      <a:pt x="606" y="417"/>
                    </a:lnTo>
                    <a:lnTo>
                      <a:pt x="603" y="422"/>
                    </a:lnTo>
                    <a:lnTo>
                      <a:pt x="602" y="423"/>
                    </a:lnTo>
                    <a:lnTo>
                      <a:pt x="602" y="426"/>
                    </a:lnTo>
                    <a:lnTo>
                      <a:pt x="598" y="426"/>
                    </a:lnTo>
                    <a:lnTo>
                      <a:pt x="596" y="428"/>
                    </a:lnTo>
                    <a:lnTo>
                      <a:pt x="593" y="426"/>
                    </a:lnTo>
                    <a:lnTo>
                      <a:pt x="592" y="428"/>
                    </a:lnTo>
                    <a:lnTo>
                      <a:pt x="589" y="428"/>
                    </a:lnTo>
                    <a:lnTo>
                      <a:pt x="589" y="442"/>
                    </a:lnTo>
                    <a:lnTo>
                      <a:pt x="587" y="445"/>
                    </a:lnTo>
                    <a:lnTo>
                      <a:pt x="587" y="449"/>
                    </a:lnTo>
                    <a:lnTo>
                      <a:pt x="592" y="449"/>
                    </a:lnTo>
                    <a:lnTo>
                      <a:pt x="593" y="454"/>
                    </a:lnTo>
                    <a:lnTo>
                      <a:pt x="593" y="459"/>
                    </a:lnTo>
                    <a:lnTo>
                      <a:pt x="590" y="464"/>
                    </a:lnTo>
                    <a:lnTo>
                      <a:pt x="590" y="471"/>
                    </a:lnTo>
                    <a:lnTo>
                      <a:pt x="589" y="473"/>
                    </a:lnTo>
                    <a:lnTo>
                      <a:pt x="589" y="475"/>
                    </a:lnTo>
                    <a:lnTo>
                      <a:pt x="586" y="474"/>
                    </a:lnTo>
                    <a:lnTo>
                      <a:pt x="585" y="477"/>
                    </a:lnTo>
                    <a:lnTo>
                      <a:pt x="586" y="481"/>
                    </a:lnTo>
                    <a:lnTo>
                      <a:pt x="586" y="486"/>
                    </a:lnTo>
                    <a:lnTo>
                      <a:pt x="585" y="487"/>
                    </a:lnTo>
                    <a:lnTo>
                      <a:pt x="585" y="490"/>
                    </a:lnTo>
                    <a:lnTo>
                      <a:pt x="586" y="490"/>
                    </a:lnTo>
                    <a:lnTo>
                      <a:pt x="589" y="491"/>
                    </a:lnTo>
                    <a:lnTo>
                      <a:pt x="593" y="491"/>
                    </a:lnTo>
                    <a:lnTo>
                      <a:pt x="593" y="506"/>
                    </a:lnTo>
                    <a:lnTo>
                      <a:pt x="590" y="509"/>
                    </a:lnTo>
                    <a:lnTo>
                      <a:pt x="579" y="509"/>
                    </a:lnTo>
                    <a:lnTo>
                      <a:pt x="579" y="513"/>
                    </a:lnTo>
                    <a:lnTo>
                      <a:pt x="585" y="513"/>
                    </a:lnTo>
                    <a:lnTo>
                      <a:pt x="589" y="515"/>
                    </a:lnTo>
                    <a:lnTo>
                      <a:pt x="590" y="515"/>
                    </a:lnTo>
                    <a:lnTo>
                      <a:pt x="589" y="522"/>
                    </a:lnTo>
                    <a:lnTo>
                      <a:pt x="586" y="523"/>
                    </a:lnTo>
                    <a:lnTo>
                      <a:pt x="577" y="523"/>
                    </a:lnTo>
                    <a:lnTo>
                      <a:pt x="576" y="528"/>
                    </a:lnTo>
                    <a:lnTo>
                      <a:pt x="576" y="529"/>
                    </a:lnTo>
                    <a:lnTo>
                      <a:pt x="582" y="535"/>
                    </a:lnTo>
                    <a:lnTo>
                      <a:pt x="583" y="532"/>
                    </a:lnTo>
                    <a:lnTo>
                      <a:pt x="586" y="532"/>
                    </a:lnTo>
                    <a:lnTo>
                      <a:pt x="587" y="531"/>
                    </a:lnTo>
                    <a:lnTo>
                      <a:pt x="592" y="526"/>
                    </a:lnTo>
                    <a:lnTo>
                      <a:pt x="595" y="522"/>
                    </a:lnTo>
                    <a:lnTo>
                      <a:pt x="602" y="522"/>
                    </a:lnTo>
                    <a:lnTo>
                      <a:pt x="605" y="526"/>
                    </a:lnTo>
                    <a:lnTo>
                      <a:pt x="609" y="528"/>
                    </a:lnTo>
                    <a:lnTo>
                      <a:pt x="611" y="535"/>
                    </a:lnTo>
                    <a:lnTo>
                      <a:pt x="614" y="542"/>
                    </a:lnTo>
                    <a:lnTo>
                      <a:pt x="615" y="544"/>
                    </a:lnTo>
                    <a:lnTo>
                      <a:pt x="618" y="548"/>
                    </a:lnTo>
                    <a:lnTo>
                      <a:pt x="624" y="548"/>
                    </a:lnTo>
                    <a:lnTo>
                      <a:pt x="625" y="549"/>
                    </a:lnTo>
                    <a:lnTo>
                      <a:pt x="625" y="557"/>
                    </a:lnTo>
                    <a:lnTo>
                      <a:pt x="618" y="561"/>
                    </a:lnTo>
                    <a:lnTo>
                      <a:pt x="621" y="562"/>
                    </a:lnTo>
                    <a:lnTo>
                      <a:pt x="625" y="567"/>
                    </a:lnTo>
                    <a:lnTo>
                      <a:pt x="627" y="568"/>
                    </a:lnTo>
                    <a:lnTo>
                      <a:pt x="627" y="567"/>
                    </a:lnTo>
                    <a:lnTo>
                      <a:pt x="634" y="567"/>
                    </a:lnTo>
                    <a:lnTo>
                      <a:pt x="638" y="570"/>
                    </a:lnTo>
                    <a:lnTo>
                      <a:pt x="635" y="574"/>
                    </a:lnTo>
                    <a:lnTo>
                      <a:pt x="634" y="578"/>
                    </a:lnTo>
                    <a:lnTo>
                      <a:pt x="634" y="580"/>
                    </a:lnTo>
                    <a:lnTo>
                      <a:pt x="635" y="583"/>
                    </a:lnTo>
                    <a:lnTo>
                      <a:pt x="634" y="584"/>
                    </a:lnTo>
                    <a:lnTo>
                      <a:pt x="631" y="584"/>
                    </a:lnTo>
                    <a:lnTo>
                      <a:pt x="631" y="590"/>
                    </a:lnTo>
                    <a:lnTo>
                      <a:pt x="634" y="599"/>
                    </a:lnTo>
                    <a:lnTo>
                      <a:pt x="635" y="599"/>
                    </a:lnTo>
                    <a:lnTo>
                      <a:pt x="635" y="606"/>
                    </a:lnTo>
                    <a:lnTo>
                      <a:pt x="632" y="612"/>
                    </a:lnTo>
                    <a:lnTo>
                      <a:pt x="631" y="616"/>
                    </a:lnTo>
                    <a:lnTo>
                      <a:pt x="628" y="618"/>
                    </a:lnTo>
                    <a:lnTo>
                      <a:pt x="627" y="620"/>
                    </a:lnTo>
                    <a:lnTo>
                      <a:pt x="627" y="622"/>
                    </a:lnTo>
                    <a:lnTo>
                      <a:pt x="628" y="626"/>
                    </a:lnTo>
                    <a:lnTo>
                      <a:pt x="631" y="632"/>
                    </a:lnTo>
                    <a:lnTo>
                      <a:pt x="632" y="635"/>
                    </a:lnTo>
                    <a:lnTo>
                      <a:pt x="632" y="638"/>
                    </a:lnTo>
                    <a:lnTo>
                      <a:pt x="631" y="639"/>
                    </a:lnTo>
                    <a:lnTo>
                      <a:pt x="627" y="641"/>
                    </a:lnTo>
                    <a:lnTo>
                      <a:pt x="627" y="658"/>
                    </a:lnTo>
                    <a:lnTo>
                      <a:pt x="628" y="662"/>
                    </a:lnTo>
                    <a:lnTo>
                      <a:pt x="629" y="665"/>
                    </a:lnTo>
                    <a:lnTo>
                      <a:pt x="634" y="671"/>
                    </a:lnTo>
                    <a:lnTo>
                      <a:pt x="634" y="677"/>
                    </a:lnTo>
                    <a:lnTo>
                      <a:pt x="632" y="681"/>
                    </a:lnTo>
                    <a:lnTo>
                      <a:pt x="629" y="694"/>
                    </a:lnTo>
                    <a:lnTo>
                      <a:pt x="629" y="699"/>
                    </a:lnTo>
                    <a:lnTo>
                      <a:pt x="632" y="700"/>
                    </a:lnTo>
                    <a:lnTo>
                      <a:pt x="634" y="703"/>
                    </a:lnTo>
                    <a:lnTo>
                      <a:pt x="634" y="707"/>
                    </a:lnTo>
                    <a:lnTo>
                      <a:pt x="635" y="710"/>
                    </a:lnTo>
                    <a:lnTo>
                      <a:pt x="640" y="716"/>
                    </a:lnTo>
                    <a:lnTo>
                      <a:pt x="640" y="718"/>
                    </a:lnTo>
                    <a:lnTo>
                      <a:pt x="638" y="722"/>
                    </a:lnTo>
                    <a:lnTo>
                      <a:pt x="634" y="726"/>
                    </a:lnTo>
                    <a:lnTo>
                      <a:pt x="627" y="729"/>
                    </a:lnTo>
                    <a:lnTo>
                      <a:pt x="625" y="731"/>
                    </a:lnTo>
                    <a:lnTo>
                      <a:pt x="625" y="735"/>
                    </a:lnTo>
                    <a:lnTo>
                      <a:pt x="619" y="741"/>
                    </a:lnTo>
                    <a:lnTo>
                      <a:pt x="616" y="745"/>
                    </a:lnTo>
                    <a:lnTo>
                      <a:pt x="619" y="748"/>
                    </a:lnTo>
                    <a:lnTo>
                      <a:pt x="619" y="749"/>
                    </a:lnTo>
                    <a:lnTo>
                      <a:pt x="616" y="752"/>
                    </a:lnTo>
                    <a:lnTo>
                      <a:pt x="615" y="752"/>
                    </a:lnTo>
                    <a:lnTo>
                      <a:pt x="611" y="758"/>
                    </a:lnTo>
                    <a:lnTo>
                      <a:pt x="608" y="755"/>
                    </a:lnTo>
                    <a:lnTo>
                      <a:pt x="606" y="755"/>
                    </a:lnTo>
                    <a:lnTo>
                      <a:pt x="598" y="762"/>
                    </a:lnTo>
                    <a:lnTo>
                      <a:pt x="596" y="764"/>
                    </a:lnTo>
                    <a:lnTo>
                      <a:pt x="593" y="764"/>
                    </a:lnTo>
                    <a:lnTo>
                      <a:pt x="592" y="761"/>
                    </a:lnTo>
                    <a:lnTo>
                      <a:pt x="592" y="768"/>
                    </a:lnTo>
                    <a:lnTo>
                      <a:pt x="589" y="770"/>
                    </a:lnTo>
                    <a:lnTo>
                      <a:pt x="587" y="768"/>
                    </a:lnTo>
                    <a:lnTo>
                      <a:pt x="585" y="765"/>
                    </a:lnTo>
                    <a:lnTo>
                      <a:pt x="583" y="764"/>
                    </a:lnTo>
                    <a:lnTo>
                      <a:pt x="579" y="764"/>
                    </a:lnTo>
                    <a:lnTo>
                      <a:pt x="577" y="765"/>
                    </a:lnTo>
                    <a:lnTo>
                      <a:pt x="574" y="765"/>
                    </a:lnTo>
                    <a:lnTo>
                      <a:pt x="574" y="768"/>
                    </a:lnTo>
                    <a:lnTo>
                      <a:pt x="577" y="778"/>
                    </a:lnTo>
                    <a:lnTo>
                      <a:pt x="574" y="778"/>
                    </a:lnTo>
                    <a:lnTo>
                      <a:pt x="573" y="773"/>
                    </a:lnTo>
                    <a:lnTo>
                      <a:pt x="573" y="770"/>
                    </a:lnTo>
                    <a:lnTo>
                      <a:pt x="570" y="770"/>
                    </a:lnTo>
                    <a:lnTo>
                      <a:pt x="570" y="773"/>
                    </a:lnTo>
                    <a:lnTo>
                      <a:pt x="566" y="773"/>
                    </a:lnTo>
                    <a:lnTo>
                      <a:pt x="566" y="774"/>
                    </a:lnTo>
                    <a:lnTo>
                      <a:pt x="569" y="784"/>
                    </a:lnTo>
                    <a:lnTo>
                      <a:pt x="567" y="787"/>
                    </a:lnTo>
                    <a:lnTo>
                      <a:pt x="567" y="793"/>
                    </a:lnTo>
                    <a:lnTo>
                      <a:pt x="566" y="799"/>
                    </a:lnTo>
                    <a:lnTo>
                      <a:pt x="566" y="803"/>
                    </a:lnTo>
                    <a:lnTo>
                      <a:pt x="563" y="806"/>
                    </a:lnTo>
                    <a:lnTo>
                      <a:pt x="561" y="806"/>
                    </a:lnTo>
                    <a:lnTo>
                      <a:pt x="561" y="807"/>
                    </a:lnTo>
                    <a:lnTo>
                      <a:pt x="566" y="813"/>
                    </a:lnTo>
                    <a:lnTo>
                      <a:pt x="570" y="810"/>
                    </a:lnTo>
                    <a:lnTo>
                      <a:pt x="572" y="810"/>
                    </a:lnTo>
                    <a:lnTo>
                      <a:pt x="574" y="813"/>
                    </a:lnTo>
                    <a:lnTo>
                      <a:pt x="576" y="813"/>
                    </a:lnTo>
                    <a:lnTo>
                      <a:pt x="576" y="819"/>
                    </a:lnTo>
                    <a:lnTo>
                      <a:pt x="574" y="820"/>
                    </a:lnTo>
                    <a:lnTo>
                      <a:pt x="574" y="828"/>
                    </a:lnTo>
                    <a:lnTo>
                      <a:pt x="572" y="828"/>
                    </a:lnTo>
                    <a:lnTo>
                      <a:pt x="572" y="832"/>
                    </a:lnTo>
                    <a:lnTo>
                      <a:pt x="573" y="834"/>
                    </a:lnTo>
                    <a:lnTo>
                      <a:pt x="572" y="834"/>
                    </a:lnTo>
                    <a:lnTo>
                      <a:pt x="569" y="836"/>
                    </a:lnTo>
                    <a:lnTo>
                      <a:pt x="567" y="836"/>
                    </a:lnTo>
                    <a:lnTo>
                      <a:pt x="566" y="834"/>
                    </a:lnTo>
                    <a:lnTo>
                      <a:pt x="566" y="832"/>
                    </a:lnTo>
                    <a:lnTo>
                      <a:pt x="561" y="832"/>
                    </a:lnTo>
                    <a:lnTo>
                      <a:pt x="557" y="836"/>
                    </a:lnTo>
                    <a:lnTo>
                      <a:pt x="553" y="834"/>
                    </a:lnTo>
                    <a:lnTo>
                      <a:pt x="551" y="834"/>
                    </a:lnTo>
                    <a:lnTo>
                      <a:pt x="551" y="836"/>
                    </a:lnTo>
                    <a:lnTo>
                      <a:pt x="545" y="842"/>
                    </a:lnTo>
                    <a:lnTo>
                      <a:pt x="545" y="847"/>
                    </a:lnTo>
                    <a:lnTo>
                      <a:pt x="541" y="847"/>
                    </a:lnTo>
                    <a:lnTo>
                      <a:pt x="535" y="845"/>
                    </a:lnTo>
                    <a:lnTo>
                      <a:pt x="535" y="848"/>
                    </a:lnTo>
                    <a:lnTo>
                      <a:pt x="534" y="848"/>
                    </a:lnTo>
                    <a:lnTo>
                      <a:pt x="529" y="844"/>
                    </a:lnTo>
                    <a:lnTo>
                      <a:pt x="522" y="844"/>
                    </a:lnTo>
                    <a:lnTo>
                      <a:pt x="516" y="841"/>
                    </a:lnTo>
                    <a:lnTo>
                      <a:pt x="516" y="860"/>
                    </a:lnTo>
                    <a:lnTo>
                      <a:pt x="512" y="860"/>
                    </a:lnTo>
                    <a:lnTo>
                      <a:pt x="512" y="863"/>
                    </a:lnTo>
                    <a:lnTo>
                      <a:pt x="511" y="863"/>
                    </a:lnTo>
                    <a:lnTo>
                      <a:pt x="511" y="860"/>
                    </a:lnTo>
                    <a:lnTo>
                      <a:pt x="508" y="860"/>
                    </a:lnTo>
                    <a:lnTo>
                      <a:pt x="511" y="854"/>
                    </a:lnTo>
                    <a:lnTo>
                      <a:pt x="508" y="854"/>
                    </a:lnTo>
                    <a:lnTo>
                      <a:pt x="499" y="857"/>
                    </a:lnTo>
                    <a:lnTo>
                      <a:pt x="492" y="857"/>
                    </a:lnTo>
                    <a:lnTo>
                      <a:pt x="489" y="854"/>
                    </a:lnTo>
                    <a:lnTo>
                      <a:pt x="485" y="854"/>
                    </a:lnTo>
                    <a:lnTo>
                      <a:pt x="480" y="857"/>
                    </a:lnTo>
                    <a:lnTo>
                      <a:pt x="479" y="860"/>
                    </a:lnTo>
                    <a:lnTo>
                      <a:pt x="474" y="857"/>
                    </a:lnTo>
                    <a:lnTo>
                      <a:pt x="470" y="857"/>
                    </a:lnTo>
                    <a:lnTo>
                      <a:pt x="469" y="854"/>
                    </a:lnTo>
                    <a:lnTo>
                      <a:pt x="447" y="854"/>
                    </a:lnTo>
                    <a:lnTo>
                      <a:pt x="444" y="852"/>
                    </a:lnTo>
                    <a:lnTo>
                      <a:pt x="444" y="849"/>
                    </a:lnTo>
                    <a:lnTo>
                      <a:pt x="442" y="847"/>
                    </a:lnTo>
                    <a:lnTo>
                      <a:pt x="447" y="841"/>
                    </a:lnTo>
                    <a:lnTo>
                      <a:pt x="447" y="836"/>
                    </a:lnTo>
                    <a:lnTo>
                      <a:pt x="445" y="835"/>
                    </a:lnTo>
                    <a:lnTo>
                      <a:pt x="445" y="832"/>
                    </a:lnTo>
                    <a:lnTo>
                      <a:pt x="442" y="831"/>
                    </a:lnTo>
                    <a:lnTo>
                      <a:pt x="442" y="823"/>
                    </a:lnTo>
                    <a:lnTo>
                      <a:pt x="441" y="826"/>
                    </a:lnTo>
                    <a:lnTo>
                      <a:pt x="438" y="826"/>
                    </a:lnTo>
                    <a:lnTo>
                      <a:pt x="438" y="812"/>
                    </a:lnTo>
                    <a:lnTo>
                      <a:pt x="445" y="807"/>
                    </a:lnTo>
                    <a:lnTo>
                      <a:pt x="447" y="805"/>
                    </a:lnTo>
                    <a:lnTo>
                      <a:pt x="447" y="800"/>
                    </a:lnTo>
                    <a:lnTo>
                      <a:pt x="450" y="800"/>
                    </a:lnTo>
                    <a:lnTo>
                      <a:pt x="450" y="794"/>
                    </a:lnTo>
                    <a:lnTo>
                      <a:pt x="448" y="793"/>
                    </a:lnTo>
                    <a:lnTo>
                      <a:pt x="444" y="789"/>
                    </a:lnTo>
                    <a:lnTo>
                      <a:pt x="441" y="781"/>
                    </a:lnTo>
                    <a:lnTo>
                      <a:pt x="441" y="777"/>
                    </a:lnTo>
                    <a:lnTo>
                      <a:pt x="440" y="773"/>
                    </a:lnTo>
                    <a:lnTo>
                      <a:pt x="435" y="773"/>
                    </a:lnTo>
                    <a:lnTo>
                      <a:pt x="435" y="771"/>
                    </a:lnTo>
                    <a:lnTo>
                      <a:pt x="441" y="767"/>
                    </a:lnTo>
                    <a:lnTo>
                      <a:pt x="441" y="764"/>
                    </a:lnTo>
                    <a:lnTo>
                      <a:pt x="440" y="762"/>
                    </a:lnTo>
                    <a:lnTo>
                      <a:pt x="440" y="758"/>
                    </a:lnTo>
                    <a:lnTo>
                      <a:pt x="437" y="755"/>
                    </a:lnTo>
                    <a:lnTo>
                      <a:pt x="435" y="749"/>
                    </a:lnTo>
                    <a:lnTo>
                      <a:pt x="429" y="745"/>
                    </a:lnTo>
                    <a:lnTo>
                      <a:pt x="427" y="744"/>
                    </a:lnTo>
                    <a:lnTo>
                      <a:pt x="425" y="738"/>
                    </a:lnTo>
                    <a:lnTo>
                      <a:pt x="422" y="736"/>
                    </a:lnTo>
                    <a:lnTo>
                      <a:pt x="418" y="731"/>
                    </a:lnTo>
                    <a:lnTo>
                      <a:pt x="412" y="732"/>
                    </a:lnTo>
                    <a:lnTo>
                      <a:pt x="412" y="742"/>
                    </a:lnTo>
                    <a:lnTo>
                      <a:pt x="411" y="742"/>
                    </a:lnTo>
                    <a:lnTo>
                      <a:pt x="406" y="745"/>
                    </a:lnTo>
                    <a:lnTo>
                      <a:pt x="402" y="747"/>
                    </a:lnTo>
                    <a:lnTo>
                      <a:pt x="398" y="747"/>
                    </a:lnTo>
                    <a:lnTo>
                      <a:pt x="395" y="749"/>
                    </a:lnTo>
                    <a:lnTo>
                      <a:pt x="387" y="749"/>
                    </a:lnTo>
                    <a:lnTo>
                      <a:pt x="385" y="751"/>
                    </a:lnTo>
                    <a:lnTo>
                      <a:pt x="385" y="757"/>
                    </a:lnTo>
                    <a:lnTo>
                      <a:pt x="389" y="757"/>
                    </a:lnTo>
                    <a:lnTo>
                      <a:pt x="389" y="762"/>
                    </a:lnTo>
                    <a:lnTo>
                      <a:pt x="386" y="761"/>
                    </a:lnTo>
                    <a:lnTo>
                      <a:pt x="385" y="761"/>
                    </a:lnTo>
                    <a:lnTo>
                      <a:pt x="382" y="764"/>
                    </a:lnTo>
                    <a:lnTo>
                      <a:pt x="382" y="768"/>
                    </a:lnTo>
                    <a:lnTo>
                      <a:pt x="377" y="768"/>
                    </a:lnTo>
                    <a:lnTo>
                      <a:pt x="376" y="765"/>
                    </a:lnTo>
                    <a:lnTo>
                      <a:pt x="376" y="761"/>
                    </a:lnTo>
                    <a:lnTo>
                      <a:pt x="373" y="761"/>
                    </a:lnTo>
                    <a:lnTo>
                      <a:pt x="367" y="764"/>
                    </a:lnTo>
                    <a:lnTo>
                      <a:pt x="366" y="764"/>
                    </a:lnTo>
                    <a:lnTo>
                      <a:pt x="363" y="761"/>
                    </a:lnTo>
                    <a:lnTo>
                      <a:pt x="361" y="761"/>
                    </a:lnTo>
                    <a:lnTo>
                      <a:pt x="358" y="760"/>
                    </a:lnTo>
                    <a:lnTo>
                      <a:pt x="353" y="760"/>
                    </a:lnTo>
                    <a:lnTo>
                      <a:pt x="348" y="761"/>
                    </a:lnTo>
                    <a:lnTo>
                      <a:pt x="348" y="764"/>
                    </a:lnTo>
                    <a:lnTo>
                      <a:pt x="345" y="765"/>
                    </a:lnTo>
                    <a:lnTo>
                      <a:pt x="345" y="773"/>
                    </a:lnTo>
                    <a:lnTo>
                      <a:pt x="335" y="773"/>
                    </a:lnTo>
                    <a:lnTo>
                      <a:pt x="331" y="760"/>
                    </a:lnTo>
                    <a:lnTo>
                      <a:pt x="327" y="757"/>
                    </a:lnTo>
                    <a:lnTo>
                      <a:pt x="325" y="757"/>
                    </a:lnTo>
                    <a:lnTo>
                      <a:pt x="318" y="761"/>
                    </a:lnTo>
                    <a:lnTo>
                      <a:pt x="316" y="761"/>
                    </a:lnTo>
                    <a:lnTo>
                      <a:pt x="313" y="757"/>
                    </a:lnTo>
                    <a:lnTo>
                      <a:pt x="312" y="755"/>
                    </a:lnTo>
                    <a:lnTo>
                      <a:pt x="299" y="755"/>
                    </a:lnTo>
                    <a:lnTo>
                      <a:pt x="299" y="760"/>
                    </a:lnTo>
                    <a:lnTo>
                      <a:pt x="296" y="764"/>
                    </a:lnTo>
                    <a:lnTo>
                      <a:pt x="295" y="765"/>
                    </a:lnTo>
                    <a:lnTo>
                      <a:pt x="292" y="768"/>
                    </a:lnTo>
                    <a:lnTo>
                      <a:pt x="290" y="768"/>
                    </a:lnTo>
                    <a:lnTo>
                      <a:pt x="286" y="770"/>
                    </a:lnTo>
                    <a:lnTo>
                      <a:pt x="285" y="773"/>
                    </a:lnTo>
                    <a:lnTo>
                      <a:pt x="282" y="770"/>
                    </a:lnTo>
                    <a:lnTo>
                      <a:pt x="280" y="768"/>
                    </a:lnTo>
                    <a:lnTo>
                      <a:pt x="277" y="765"/>
                    </a:lnTo>
                    <a:lnTo>
                      <a:pt x="276" y="764"/>
                    </a:lnTo>
                    <a:lnTo>
                      <a:pt x="264" y="764"/>
                    </a:lnTo>
                    <a:lnTo>
                      <a:pt x="263" y="765"/>
                    </a:lnTo>
                    <a:lnTo>
                      <a:pt x="260" y="762"/>
                    </a:lnTo>
                    <a:lnTo>
                      <a:pt x="258" y="761"/>
                    </a:lnTo>
                    <a:lnTo>
                      <a:pt x="256" y="758"/>
                    </a:lnTo>
                    <a:lnTo>
                      <a:pt x="256" y="761"/>
                    </a:lnTo>
                    <a:lnTo>
                      <a:pt x="251" y="762"/>
                    </a:lnTo>
                    <a:lnTo>
                      <a:pt x="238" y="762"/>
                    </a:lnTo>
                    <a:lnTo>
                      <a:pt x="234" y="765"/>
                    </a:lnTo>
                    <a:lnTo>
                      <a:pt x="229" y="762"/>
                    </a:lnTo>
                    <a:lnTo>
                      <a:pt x="228" y="762"/>
                    </a:lnTo>
                    <a:lnTo>
                      <a:pt x="222" y="767"/>
                    </a:lnTo>
                    <a:lnTo>
                      <a:pt x="215" y="770"/>
                    </a:lnTo>
                    <a:lnTo>
                      <a:pt x="200" y="770"/>
                    </a:lnTo>
                    <a:lnTo>
                      <a:pt x="196" y="767"/>
                    </a:lnTo>
                    <a:lnTo>
                      <a:pt x="192" y="765"/>
                    </a:lnTo>
                    <a:lnTo>
                      <a:pt x="186" y="762"/>
                    </a:lnTo>
                    <a:lnTo>
                      <a:pt x="180" y="762"/>
                    </a:lnTo>
                    <a:lnTo>
                      <a:pt x="174" y="765"/>
                    </a:lnTo>
                    <a:lnTo>
                      <a:pt x="167" y="765"/>
                    </a:lnTo>
                    <a:lnTo>
                      <a:pt x="164" y="767"/>
                    </a:lnTo>
                    <a:lnTo>
                      <a:pt x="157" y="767"/>
                    </a:lnTo>
                    <a:lnTo>
                      <a:pt x="157" y="770"/>
                    </a:lnTo>
                    <a:lnTo>
                      <a:pt x="154" y="771"/>
                    </a:lnTo>
                    <a:lnTo>
                      <a:pt x="154" y="774"/>
                    </a:lnTo>
                    <a:lnTo>
                      <a:pt x="145" y="774"/>
                    </a:lnTo>
                    <a:lnTo>
                      <a:pt x="141" y="777"/>
                    </a:lnTo>
                    <a:lnTo>
                      <a:pt x="140" y="774"/>
                    </a:lnTo>
                    <a:lnTo>
                      <a:pt x="135" y="774"/>
                    </a:lnTo>
                    <a:lnTo>
                      <a:pt x="135" y="777"/>
                    </a:lnTo>
                    <a:lnTo>
                      <a:pt x="137" y="780"/>
                    </a:lnTo>
                    <a:lnTo>
                      <a:pt x="135" y="781"/>
                    </a:lnTo>
                    <a:lnTo>
                      <a:pt x="131" y="781"/>
                    </a:lnTo>
                    <a:lnTo>
                      <a:pt x="124" y="780"/>
                    </a:lnTo>
                    <a:lnTo>
                      <a:pt x="124" y="771"/>
                    </a:lnTo>
                    <a:lnTo>
                      <a:pt x="121" y="770"/>
                    </a:lnTo>
                    <a:lnTo>
                      <a:pt x="118" y="767"/>
                    </a:lnTo>
                    <a:lnTo>
                      <a:pt x="113" y="767"/>
                    </a:lnTo>
                    <a:lnTo>
                      <a:pt x="113" y="761"/>
                    </a:lnTo>
                    <a:lnTo>
                      <a:pt x="116" y="755"/>
                    </a:lnTo>
                    <a:lnTo>
                      <a:pt x="116" y="752"/>
                    </a:lnTo>
                    <a:lnTo>
                      <a:pt x="118" y="752"/>
                    </a:lnTo>
                    <a:lnTo>
                      <a:pt x="118" y="749"/>
                    </a:lnTo>
                    <a:lnTo>
                      <a:pt x="105" y="749"/>
                    </a:lnTo>
                    <a:lnTo>
                      <a:pt x="102" y="748"/>
                    </a:lnTo>
                    <a:lnTo>
                      <a:pt x="99" y="749"/>
                    </a:lnTo>
                    <a:lnTo>
                      <a:pt x="96" y="749"/>
                    </a:lnTo>
                    <a:lnTo>
                      <a:pt x="95" y="752"/>
                    </a:lnTo>
                    <a:lnTo>
                      <a:pt x="92" y="744"/>
                    </a:lnTo>
                    <a:lnTo>
                      <a:pt x="92" y="729"/>
                    </a:lnTo>
                    <a:lnTo>
                      <a:pt x="87" y="723"/>
                    </a:lnTo>
                    <a:lnTo>
                      <a:pt x="87" y="713"/>
                    </a:lnTo>
                    <a:lnTo>
                      <a:pt x="86" y="709"/>
                    </a:lnTo>
                    <a:lnTo>
                      <a:pt x="83" y="713"/>
                    </a:lnTo>
                    <a:lnTo>
                      <a:pt x="82" y="713"/>
                    </a:lnTo>
                    <a:lnTo>
                      <a:pt x="77" y="707"/>
                    </a:lnTo>
                    <a:lnTo>
                      <a:pt x="76" y="709"/>
                    </a:lnTo>
                    <a:lnTo>
                      <a:pt x="71" y="707"/>
                    </a:lnTo>
                    <a:lnTo>
                      <a:pt x="71" y="704"/>
                    </a:lnTo>
                    <a:lnTo>
                      <a:pt x="69" y="699"/>
                    </a:lnTo>
                    <a:lnTo>
                      <a:pt x="71" y="696"/>
                    </a:lnTo>
                    <a:lnTo>
                      <a:pt x="73" y="696"/>
                    </a:lnTo>
                    <a:lnTo>
                      <a:pt x="73" y="694"/>
                    </a:lnTo>
                    <a:lnTo>
                      <a:pt x="76" y="690"/>
                    </a:lnTo>
                    <a:lnTo>
                      <a:pt x="77" y="690"/>
                    </a:lnTo>
                    <a:lnTo>
                      <a:pt x="79" y="687"/>
                    </a:lnTo>
                    <a:lnTo>
                      <a:pt x="79" y="683"/>
                    </a:lnTo>
                    <a:lnTo>
                      <a:pt x="76" y="678"/>
                    </a:lnTo>
                    <a:lnTo>
                      <a:pt x="74" y="674"/>
                    </a:lnTo>
                    <a:lnTo>
                      <a:pt x="74" y="664"/>
                    </a:lnTo>
                    <a:lnTo>
                      <a:pt x="76" y="662"/>
                    </a:lnTo>
                    <a:lnTo>
                      <a:pt x="84" y="662"/>
                    </a:lnTo>
                    <a:lnTo>
                      <a:pt x="89" y="664"/>
                    </a:lnTo>
                    <a:lnTo>
                      <a:pt x="90" y="667"/>
                    </a:lnTo>
                    <a:lnTo>
                      <a:pt x="93" y="664"/>
                    </a:lnTo>
                    <a:lnTo>
                      <a:pt x="98" y="658"/>
                    </a:lnTo>
                    <a:lnTo>
                      <a:pt x="102" y="655"/>
                    </a:lnTo>
                    <a:lnTo>
                      <a:pt x="103" y="658"/>
                    </a:lnTo>
                    <a:lnTo>
                      <a:pt x="103" y="660"/>
                    </a:lnTo>
                    <a:lnTo>
                      <a:pt x="106" y="662"/>
                    </a:lnTo>
                    <a:lnTo>
                      <a:pt x="108" y="662"/>
                    </a:lnTo>
                    <a:lnTo>
                      <a:pt x="108" y="660"/>
                    </a:lnTo>
                    <a:lnTo>
                      <a:pt x="111" y="658"/>
                    </a:lnTo>
                    <a:lnTo>
                      <a:pt x="111" y="644"/>
                    </a:lnTo>
                    <a:lnTo>
                      <a:pt x="109" y="641"/>
                    </a:lnTo>
                    <a:lnTo>
                      <a:pt x="103" y="638"/>
                    </a:lnTo>
                    <a:lnTo>
                      <a:pt x="96" y="636"/>
                    </a:lnTo>
                    <a:lnTo>
                      <a:pt x="93" y="636"/>
                    </a:lnTo>
                    <a:lnTo>
                      <a:pt x="93" y="633"/>
                    </a:lnTo>
                    <a:lnTo>
                      <a:pt x="96" y="633"/>
                    </a:lnTo>
                    <a:lnTo>
                      <a:pt x="96" y="619"/>
                    </a:lnTo>
                    <a:lnTo>
                      <a:pt x="109" y="619"/>
                    </a:lnTo>
                    <a:lnTo>
                      <a:pt x="111" y="618"/>
                    </a:lnTo>
                    <a:lnTo>
                      <a:pt x="113" y="615"/>
                    </a:lnTo>
                    <a:lnTo>
                      <a:pt x="113" y="610"/>
                    </a:lnTo>
                    <a:lnTo>
                      <a:pt x="111" y="603"/>
                    </a:lnTo>
                    <a:lnTo>
                      <a:pt x="109" y="600"/>
                    </a:lnTo>
                    <a:lnTo>
                      <a:pt x="112" y="596"/>
                    </a:lnTo>
                    <a:lnTo>
                      <a:pt x="105" y="596"/>
                    </a:lnTo>
                    <a:lnTo>
                      <a:pt x="105" y="597"/>
                    </a:lnTo>
                    <a:lnTo>
                      <a:pt x="102" y="600"/>
                    </a:lnTo>
                    <a:lnTo>
                      <a:pt x="99" y="600"/>
                    </a:lnTo>
                    <a:lnTo>
                      <a:pt x="99" y="596"/>
                    </a:lnTo>
                    <a:lnTo>
                      <a:pt x="96" y="591"/>
                    </a:lnTo>
                    <a:lnTo>
                      <a:pt x="96" y="589"/>
                    </a:lnTo>
                    <a:lnTo>
                      <a:pt x="92" y="583"/>
                    </a:lnTo>
                    <a:lnTo>
                      <a:pt x="92" y="581"/>
                    </a:lnTo>
                    <a:lnTo>
                      <a:pt x="95" y="578"/>
                    </a:lnTo>
                    <a:lnTo>
                      <a:pt x="95" y="577"/>
                    </a:lnTo>
                    <a:lnTo>
                      <a:pt x="96" y="573"/>
                    </a:lnTo>
                    <a:lnTo>
                      <a:pt x="96" y="570"/>
                    </a:lnTo>
                    <a:lnTo>
                      <a:pt x="95" y="567"/>
                    </a:lnTo>
                    <a:lnTo>
                      <a:pt x="95" y="564"/>
                    </a:lnTo>
                    <a:lnTo>
                      <a:pt x="92" y="564"/>
                    </a:lnTo>
                    <a:lnTo>
                      <a:pt x="86" y="570"/>
                    </a:lnTo>
                    <a:lnTo>
                      <a:pt x="82" y="571"/>
                    </a:lnTo>
                    <a:lnTo>
                      <a:pt x="77" y="574"/>
                    </a:lnTo>
                    <a:lnTo>
                      <a:pt x="77" y="577"/>
                    </a:lnTo>
                    <a:lnTo>
                      <a:pt x="70" y="575"/>
                    </a:lnTo>
                    <a:lnTo>
                      <a:pt x="69" y="574"/>
                    </a:lnTo>
                    <a:lnTo>
                      <a:pt x="66" y="567"/>
                    </a:lnTo>
                    <a:lnTo>
                      <a:pt x="64" y="564"/>
                    </a:lnTo>
                    <a:lnTo>
                      <a:pt x="54" y="561"/>
                    </a:lnTo>
                    <a:lnTo>
                      <a:pt x="54" y="560"/>
                    </a:lnTo>
                    <a:lnTo>
                      <a:pt x="51" y="557"/>
                    </a:lnTo>
                    <a:lnTo>
                      <a:pt x="47" y="555"/>
                    </a:lnTo>
                    <a:lnTo>
                      <a:pt x="45" y="549"/>
                    </a:lnTo>
                    <a:lnTo>
                      <a:pt x="45" y="548"/>
                    </a:lnTo>
                    <a:lnTo>
                      <a:pt x="50" y="544"/>
                    </a:lnTo>
                    <a:lnTo>
                      <a:pt x="50" y="542"/>
                    </a:lnTo>
                    <a:lnTo>
                      <a:pt x="47" y="538"/>
                    </a:lnTo>
                    <a:lnTo>
                      <a:pt x="42" y="535"/>
                    </a:lnTo>
                    <a:lnTo>
                      <a:pt x="41" y="533"/>
                    </a:lnTo>
                    <a:lnTo>
                      <a:pt x="37" y="533"/>
                    </a:lnTo>
                    <a:lnTo>
                      <a:pt x="35" y="531"/>
                    </a:lnTo>
                    <a:lnTo>
                      <a:pt x="35" y="529"/>
                    </a:lnTo>
                    <a:lnTo>
                      <a:pt x="28" y="529"/>
                    </a:lnTo>
                    <a:lnTo>
                      <a:pt x="26" y="526"/>
                    </a:lnTo>
                    <a:lnTo>
                      <a:pt x="28" y="526"/>
                    </a:lnTo>
                    <a:lnTo>
                      <a:pt x="28" y="517"/>
                    </a:lnTo>
                    <a:lnTo>
                      <a:pt x="26" y="516"/>
                    </a:lnTo>
                    <a:lnTo>
                      <a:pt x="22" y="512"/>
                    </a:lnTo>
                    <a:lnTo>
                      <a:pt x="16" y="509"/>
                    </a:lnTo>
                    <a:lnTo>
                      <a:pt x="13" y="509"/>
                    </a:lnTo>
                    <a:lnTo>
                      <a:pt x="9" y="504"/>
                    </a:lnTo>
                    <a:lnTo>
                      <a:pt x="12" y="502"/>
                    </a:lnTo>
                    <a:lnTo>
                      <a:pt x="13" y="496"/>
                    </a:lnTo>
                    <a:lnTo>
                      <a:pt x="13" y="494"/>
                    </a:lnTo>
                    <a:lnTo>
                      <a:pt x="16" y="490"/>
                    </a:lnTo>
                    <a:lnTo>
                      <a:pt x="19" y="487"/>
                    </a:lnTo>
                    <a:lnTo>
                      <a:pt x="19" y="480"/>
                    </a:lnTo>
                    <a:lnTo>
                      <a:pt x="22" y="480"/>
                    </a:lnTo>
                    <a:lnTo>
                      <a:pt x="22" y="477"/>
                    </a:lnTo>
                    <a:lnTo>
                      <a:pt x="25" y="475"/>
                    </a:lnTo>
                    <a:lnTo>
                      <a:pt x="26" y="468"/>
                    </a:lnTo>
                    <a:lnTo>
                      <a:pt x="26" y="467"/>
                    </a:lnTo>
                    <a:lnTo>
                      <a:pt x="16" y="467"/>
                    </a:lnTo>
                    <a:lnTo>
                      <a:pt x="16" y="458"/>
                    </a:lnTo>
                    <a:lnTo>
                      <a:pt x="12" y="454"/>
                    </a:lnTo>
                    <a:lnTo>
                      <a:pt x="8" y="451"/>
                    </a:lnTo>
                    <a:lnTo>
                      <a:pt x="5" y="449"/>
                    </a:lnTo>
                    <a:lnTo>
                      <a:pt x="3" y="446"/>
                    </a:lnTo>
                    <a:lnTo>
                      <a:pt x="3" y="436"/>
                    </a:lnTo>
                    <a:lnTo>
                      <a:pt x="0" y="436"/>
                    </a:lnTo>
                    <a:lnTo>
                      <a:pt x="2" y="433"/>
                    </a:lnTo>
                    <a:lnTo>
                      <a:pt x="6" y="432"/>
                    </a:lnTo>
                    <a:lnTo>
                      <a:pt x="6" y="433"/>
                    </a:lnTo>
                    <a:lnTo>
                      <a:pt x="8" y="432"/>
                    </a:lnTo>
                    <a:lnTo>
                      <a:pt x="11" y="435"/>
                    </a:lnTo>
                    <a:lnTo>
                      <a:pt x="12" y="432"/>
                    </a:lnTo>
                    <a:lnTo>
                      <a:pt x="8" y="429"/>
                    </a:lnTo>
                    <a:lnTo>
                      <a:pt x="8" y="415"/>
                    </a:lnTo>
                    <a:lnTo>
                      <a:pt x="6" y="410"/>
                    </a:lnTo>
                    <a:lnTo>
                      <a:pt x="8" y="409"/>
                    </a:lnTo>
                    <a:lnTo>
                      <a:pt x="11" y="406"/>
                    </a:lnTo>
                    <a:lnTo>
                      <a:pt x="11" y="404"/>
                    </a:lnTo>
                    <a:lnTo>
                      <a:pt x="8" y="397"/>
                    </a:lnTo>
                    <a:lnTo>
                      <a:pt x="8" y="396"/>
                    </a:lnTo>
                    <a:lnTo>
                      <a:pt x="9" y="393"/>
                    </a:lnTo>
                    <a:lnTo>
                      <a:pt x="9" y="391"/>
                    </a:lnTo>
                    <a:lnTo>
                      <a:pt x="11" y="388"/>
                    </a:lnTo>
                    <a:lnTo>
                      <a:pt x="15" y="387"/>
                    </a:lnTo>
                    <a:lnTo>
                      <a:pt x="21" y="384"/>
                    </a:lnTo>
                    <a:lnTo>
                      <a:pt x="24" y="383"/>
                    </a:lnTo>
                    <a:lnTo>
                      <a:pt x="24" y="377"/>
                    </a:lnTo>
                    <a:lnTo>
                      <a:pt x="28" y="373"/>
                    </a:lnTo>
                    <a:lnTo>
                      <a:pt x="28" y="370"/>
                    </a:lnTo>
                    <a:lnTo>
                      <a:pt x="31" y="361"/>
                    </a:lnTo>
                    <a:lnTo>
                      <a:pt x="31" y="355"/>
                    </a:lnTo>
                    <a:lnTo>
                      <a:pt x="28" y="352"/>
                    </a:lnTo>
                    <a:lnTo>
                      <a:pt x="26" y="352"/>
                    </a:lnTo>
                    <a:lnTo>
                      <a:pt x="24" y="351"/>
                    </a:lnTo>
                    <a:lnTo>
                      <a:pt x="24" y="322"/>
                    </a:lnTo>
                    <a:lnTo>
                      <a:pt x="22" y="320"/>
                    </a:lnTo>
                    <a:lnTo>
                      <a:pt x="22" y="315"/>
                    </a:lnTo>
                    <a:lnTo>
                      <a:pt x="26" y="301"/>
                    </a:lnTo>
                    <a:lnTo>
                      <a:pt x="26" y="293"/>
                    </a:lnTo>
                    <a:lnTo>
                      <a:pt x="25" y="290"/>
                    </a:lnTo>
                    <a:lnTo>
                      <a:pt x="16" y="290"/>
                    </a:lnTo>
                    <a:lnTo>
                      <a:pt x="21" y="288"/>
                    </a:lnTo>
                    <a:lnTo>
                      <a:pt x="22" y="286"/>
                    </a:lnTo>
                    <a:lnTo>
                      <a:pt x="25" y="284"/>
                    </a:lnTo>
                    <a:lnTo>
                      <a:pt x="25" y="281"/>
                    </a:lnTo>
                    <a:lnTo>
                      <a:pt x="22" y="281"/>
                    </a:lnTo>
                    <a:lnTo>
                      <a:pt x="21" y="268"/>
                    </a:lnTo>
                    <a:lnTo>
                      <a:pt x="16" y="264"/>
                    </a:lnTo>
                    <a:lnTo>
                      <a:pt x="16" y="258"/>
                    </a:lnTo>
                    <a:lnTo>
                      <a:pt x="22" y="255"/>
                    </a:lnTo>
                    <a:lnTo>
                      <a:pt x="25" y="258"/>
                    </a:lnTo>
                    <a:lnTo>
                      <a:pt x="25" y="255"/>
                    </a:lnTo>
                    <a:lnTo>
                      <a:pt x="26" y="254"/>
                    </a:lnTo>
                    <a:lnTo>
                      <a:pt x="25" y="249"/>
                    </a:lnTo>
                    <a:lnTo>
                      <a:pt x="25" y="248"/>
                    </a:lnTo>
                    <a:lnTo>
                      <a:pt x="28" y="245"/>
                    </a:lnTo>
                    <a:lnTo>
                      <a:pt x="29" y="248"/>
                    </a:lnTo>
                    <a:lnTo>
                      <a:pt x="32" y="245"/>
                    </a:lnTo>
                    <a:lnTo>
                      <a:pt x="34" y="245"/>
                    </a:lnTo>
                    <a:lnTo>
                      <a:pt x="37" y="243"/>
                    </a:lnTo>
                    <a:lnTo>
                      <a:pt x="48" y="243"/>
                    </a:lnTo>
                    <a:lnTo>
                      <a:pt x="51" y="241"/>
                    </a:lnTo>
                    <a:lnTo>
                      <a:pt x="48" y="236"/>
                    </a:lnTo>
                    <a:lnTo>
                      <a:pt x="48" y="230"/>
                    </a:lnTo>
                    <a:lnTo>
                      <a:pt x="51" y="230"/>
                    </a:lnTo>
                    <a:lnTo>
                      <a:pt x="53" y="229"/>
                    </a:lnTo>
                    <a:lnTo>
                      <a:pt x="55" y="226"/>
                    </a:lnTo>
                    <a:lnTo>
                      <a:pt x="60" y="225"/>
                    </a:lnTo>
                    <a:lnTo>
                      <a:pt x="61" y="222"/>
                    </a:lnTo>
                    <a:lnTo>
                      <a:pt x="61" y="219"/>
                    </a:lnTo>
                    <a:lnTo>
                      <a:pt x="64" y="215"/>
                    </a:lnTo>
                    <a:lnTo>
                      <a:pt x="61" y="213"/>
                    </a:lnTo>
                    <a:lnTo>
                      <a:pt x="61" y="204"/>
                    </a:lnTo>
                    <a:lnTo>
                      <a:pt x="64" y="203"/>
                    </a:lnTo>
                    <a:lnTo>
                      <a:pt x="66" y="203"/>
                    </a:lnTo>
                    <a:lnTo>
                      <a:pt x="66" y="199"/>
                    </a:lnTo>
                    <a:lnTo>
                      <a:pt x="69" y="199"/>
                    </a:lnTo>
                    <a:lnTo>
                      <a:pt x="70" y="196"/>
                    </a:lnTo>
                    <a:lnTo>
                      <a:pt x="70" y="187"/>
                    </a:lnTo>
                    <a:lnTo>
                      <a:pt x="73" y="183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6" y="174"/>
                    </a:lnTo>
                    <a:lnTo>
                      <a:pt x="87" y="172"/>
                    </a:lnTo>
                    <a:lnTo>
                      <a:pt x="90" y="172"/>
                    </a:lnTo>
                    <a:lnTo>
                      <a:pt x="90" y="164"/>
                    </a:lnTo>
                    <a:lnTo>
                      <a:pt x="92" y="164"/>
                    </a:lnTo>
                    <a:lnTo>
                      <a:pt x="95" y="162"/>
                    </a:lnTo>
                    <a:lnTo>
                      <a:pt x="92" y="159"/>
                    </a:lnTo>
                    <a:lnTo>
                      <a:pt x="87" y="159"/>
                    </a:lnTo>
                    <a:lnTo>
                      <a:pt x="86" y="158"/>
                    </a:lnTo>
                    <a:lnTo>
                      <a:pt x="90" y="158"/>
                    </a:lnTo>
                    <a:lnTo>
                      <a:pt x="90" y="155"/>
                    </a:lnTo>
                    <a:lnTo>
                      <a:pt x="87" y="154"/>
                    </a:lnTo>
                    <a:lnTo>
                      <a:pt x="86" y="145"/>
                    </a:lnTo>
                    <a:lnTo>
                      <a:pt x="83" y="142"/>
                    </a:lnTo>
                    <a:lnTo>
                      <a:pt x="86" y="138"/>
                    </a:lnTo>
                    <a:lnTo>
                      <a:pt x="90" y="136"/>
                    </a:lnTo>
                    <a:lnTo>
                      <a:pt x="96" y="136"/>
                    </a:lnTo>
                    <a:lnTo>
                      <a:pt x="99" y="133"/>
                    </a:lnTo>
                    <a:lnTo>
                      <a:pt x="103" y="132"/>
                    </a:lnTo>
                    <a:lnTo>
                      <a:pt x="105" y="129"/>
                    </a:lnTo>
                    <a:lnTo>
                      <a:pt x="108" y="123"/>
                    </a:lnTo>
                    <a:lnTo>
                      <a:pt x="109" y="122"/>
                    </a:lnTo>
                    <a:lnTo>
                      <a:pt x="108" y="116"/>
                    </a:lnTo>
                    <a:lnTo>
                      <a:pt x="105" y="114"/>
                    </a:lnTo>
                    <a:lnTo>
                      <a:pt x="103" y="114"/>
                    </a:lnTo>
                    <a:lnTo>
                      <a:pt x="103" y="112"/>
                    </a:lnTo>
                    <a:lnTo>
                      <a:pt x="99" y="110"/>
                    </a:lnTo>
                    <a:lnTo>
                      <a:pt x="103" y="106"/>
                    </a:lnTo>
                    <a:lnTo>
                      <a:pt x="99" y="104"/>
                    </a:lnTo>
                    <a:lnTo>
                      <a:pt x="103" y="101"/>
                    </a:lnTo>
                    <a:lnTo>
                      <a:pt x="103" y="96"/>
                    </a:lnTo>
                    <a:lnTo>
                      <a:pt x="105" y="83"/>
                    </a:lnTo>
                    <a:lnTo>
                      <a:pt x="108" y="80"/>
                    </a:lnTo>
                    <a:lnTo>
                      <a:pt x="112" y="80"/>
                    </a:lnTo>
                    <a:lnTo>
                      <a:pt x="112" y="84"/>
                    </a:lnTo>
                    <a:lnTo>
                      <a:pt x="109" y="88"/>
                    </a:lnTo>
                    <a:lnTo>
                      <a:pt x="109" y="91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21" y="97"/>
                    </a:lnTo>
                    <a:lnTo>
                      <a:pt x="121" y="101"/>
                    </a:lnTo>
                    <a:lnTo>
                      <a:pt x="127" y="101"/>
                    </a:lnTo>
                    <a:lnTo>
                      <a:pt x="129" y="104"/>
                    </a:lnTo>
                    <a:lnTo>
                      <a:pt x="131" y="101"/>
                    </a:lnTo>
                    <a:lnTo>
                      <a:pt x="129" y="94"/>
                    </a:lnTo>
                    <a:lnTo>
                      <a:pt x="127" y="90"/>
                    </a:lnTo>
                    <a:lnTo>
                      <a:pt x="127" y="88"/>
                    </a:lnTo>
                    <a:lnTo>
                      <a:pt x="125" y="83"/>
                    </a:lnTo>
                    <a:lnTo>
                      <a:pt x="125" y="74"/>
                    </a:lnTo>
                    <a:lnTo>
                      <a:pt x="129" y="71"/>
                    </a:lnTo>
                    <a:lnTo>
                      <a:pt x="134" y="71"/>
                    </a:lnTo>
                    <a:lnTo>
                      <a:pt x="138" y="67"/>
                    </a:lnTo>
                    <a:lnTo>
                      <a:pt x="141" y="62"/>
                    </a:lnTo>
                    <a:lnTo>
                      <a:pt x="147" y="67"/>
                    </a:lnTo>
                    <a:lnTo>
                      <a:pt x="150" y="62"/>
                    </a:lnTo>
                    <a:lnTo>
                      <a:pt x="151" y="59"/>
                    </a:lnTo>
                    <a:lnTo>
                      <a:pt x="151" y="62"/>
                    </a:lnTo>
                    <a:lnTo>
                      <a:pt x="154" y="64"/>
                    </a:lnTo>
                    <a:lnTo>
                      <a:pt x="155" y="64"/>
                    </a:lnTo>
                    <a:lnTo>
                      <a:pt x="158" y="68"/>
                    </a:lnTo>
                    <a:lnTo>
                      <a:pt x="160" y="70"/>
                    </a:lnTo>
                    <a:lnTo>
                      <a:pt x="164" y="72"/>
                    </a:lnTo>
                    <a:lnTo>
                      <a:pt x="169" y="74"/>
                    </a:lnTo>
                    <a:lnTo>
                      <a:pt x="171" y="74"/>
                    </a:lnTo>
                    <a:lnTo>
                      <a:pt x="173" y="68"/>
                    </a:lnTo>
                    <a:lnTo>
                      <a:pt x="173" y="64"/>
                    </a:lnTo>
                    <a:lnTo>
                      <a:pt x="177" y="61"/>
                    </a:lnTo>
                    <a:lnTo>
                      <a:pt x="177" y="56"/>
                    </a:lnTo>
                    <a:lnTo>
                      <a:pt x="183" y="54"/>
                    </a:lnTo>
                    <a:lnTo>
                      <a:pt x="186" y="54"/>
                    </a:lnTo>
                    <a:lnTo>
                      <a:pt x="190" y="55"/>
                    </a:lnTo>
                    <a:lnTo>
                      <a:pt x="193" y="52"/>
                    </a:lnTo>
                    <a:lnTo>
                      <a:pt x="193" y="51"/>
                    </a:lnTo>
                    <a:lnTo>
                      <a:pt x="189" y="45"/>
                    </a:lnTo>
                    <a:lnTo>
                      <a:pt x="189" y="38"/>
                    </a:lnTo>
                    <a:lnTo>
                      <a:pt x="190" y="35"/>
                    </a:lnTo>
                    <a:lnTo>
                      <a:pt x="193" y="29"/>
                    </a:lnTo>
                    <a:lnTo>
                      <a:pt x="193" y="25"/>
                    </a:lnTo>
                    <a:lnTo>
                      <a:pt x="192" y="20"/>
                    </a:lnTo>
                    <a:lnTo>
                      <a:pt x="189" y="20"/>
                    </a:lnTo>
                    <a:lnTo>
                      <a:pt x="192" y="19"/>
                    </a:lnTo>
                    <a:lnTo>
                      <a:pt x="193" y="16"/>
                    </a:lnTo>
                    <a:lnTo>
                      <a:pt x="202" y="16"/>
                    </a:lnTo>
                    <a:lnTo>
                      <a:pt x="206" y="19"/>
                    </a:lnTo>
                    <a:lnTo>
                      <a:pt x="211" y="19"/>
                    </a:lnTo>
                    <a:lnTo>
                      <a:pt x="212" y="22"/>
                    </a:lnTo>
                    <a:lnTo>
                      <a:pt x="215" y="26"/>
                    </a:lnTo>
                    <a:lnTo>
                      <a:pt x="215" y="39"/>
                    </a:lnTo>
                    <a:lnTo>
                      <a:pt x="216" y="39"/>
                    </a:lnTo>
                    <a:lnTo>
                      <a:pt x="219" y="38"/>
                    </a:lnTo>
                    <a:lnTo>
                      <a:pt x="224" y="36"/>
                    </a:lnTo>
                    <a:lnTo>
                      <a:pt x="229" y="36"/>
                    </a:lnTo>
                    <a:lnTo>
                      <a:pt x="227" y="38"/>
                    </a:lnTo>
                    <a:lnTo>
                      <a:pt x="219" y="45"/>
                    </a:lnTo>
                    <a:lnTo>
                      <a:pt x="219" y="49"/>
                    </a:lnTo>
                    <a:lnTo>
                      <a:pt x="224" y="48"/>
                    </a:lnTo>
                    <a:lnTo>
                      <a:pt x="234" y="48"/>
                    </a:lnTo>
                    <a:lnTo>
                      <a:pt x="237" y="49"/>
                    </a:lnTo>
                    <a:lnTo>
                      <a:pt x="254" y="49"/>
                    </a:lnTo>
                    <a:lnTo>
                      <a:pt x="258" y="48"/>
                    </a:lnTo>
                    <a:lnTo>
                      <a:pt x="260" y="45"/>
                    </a:lnTo>
                    <a:lnTo>
                      <a:pt x="263" y="36"/>
                    </a:lnTo>
                    <a:lnTo>
                      <a:pt x="269" y="32"/>
                    </a:lnTo>
                    <a:lnTo>
                      <a:pt x="273" y="32"/>
                    </a:lnTo>
                    <a:lnTo>
                      <a:pt x="277" y="29"/>
                    </a:lnTo>
                    <a:lnTo>
                      <a:pt x="277" y="17"/>
                    </a:lnTo>
                    <a:lnTo>
                      <a:pt x="280" y="16"/>
                    </a:lnTo>
                    <a:lnTo>
                      <a:pt x="282" y="13"/>
                    </a:lnTo>
                    <a:lnTo>
                      <a:pt x="290" y="10"/>
                    </a:lnTo>
                    <a:lnTo>
                      <a:pt x="298" y="6"/>
                    </a:lnTo>
                    <a:lnTo>
                      <a:pt x="299" y="4"/>
                    </a:lnTo>
                    <a:lnTo>
                      <a:pt x="303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Группа 9">
              <a:extLst>
                <a:ext uri="{FF2B5EF4-FFF2-40B4-BE49-F238E27FC236}">
                  <a16:creationId xmlns:a16="http://schemas.microsoft.com/office/drawing/2014/main" id="{E5E9D93B-AEAC-416D-8B9E-C67565CB19C8}"/>
                </a:ext>
              </a:extLst>
            </p:cNvPr>
            <p:cNvGrpSpPr/>
            <p:nvPr/>
          </p:nvGrpSpPr>
          <p:grpSpPr>
            <a:xfrm>
              <a:off x="1201776" y="1514979"/>
              <a:ext cx="8313433" cy="4645543"/>
              <a:chOff x="1201776" y="1514979"/>
              <a:chExt cx="8313433" cy="4645543"/>
            </a:xfrm>
            <a:grpFill/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90833B-CC5E-4724-AB3D-4E3CC84CE263}"/>
                  </a:ext>
                </a:extLst>
              </p:cNvPr>
              <p:cNvSpPr txBox="1"/>
              <p:nvPr/>
            </p:nvSpPr>
            <p:spPr>
              <a:xfrm>
                <a:off x="5517657" y="1514979"/>
                <a:ext cx="786515" cy="3674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uk-UA" sz="700" b="1" dirty="0"/>
                  <a:t>Чернігів</a:t>
                </a:r>
                <a:endParaRPr lang="ru-RU" sz="700" b="1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9C2974-2377-4AD8-B30F-5C361949DAF9}"/>
                  </a:ext>
                </a:extLst>
              </p:cNvPr>
              <p:cNvSpPr txBox="1"/>
              <p:nvPr/>
            </p:nvSpPr>
            <p:spPr>
              <a:xfrm>
                <a:off x="6663297" y="1774243"/>
                <a:ext cx="704626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Суми</a:t>
                </a:r>
                <a:endParaRPr lang="ru-RU" sz="7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368823-F1B4-431A-986E-26628773F72C}"/>
                  </a:ext>
                </a:extLst>
              </p:cNvPr>
              <p:cNvSpPr txBox="1"/>
              <p:nvPr/>
            </p:nvSpPr>
            <p:spPr>
              <a:xfrm>
                <a:off x="6304174" y="2526880"/>
                <a:ext cx="822794" cy="3674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Полтава</a:t>
                </a:r>
                <a:endParaRPr lang="ru-RU" sz="7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07FB71-AE26-40D9-A3F1-270350944A73}"/>
                  </a:ext>
                </a:extLst>
              </p:cNvPr>
              <p:cNvSpPr txBox="1"/>
              <p:nvPr/>
            </p:nvSpPr>
            <p:spPr>
              <a:xfrm>
                <a:off x="7683380" y="2567184"/>
                <a:ext cx="704626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Харків</a:t>
                </a:r>
                <a:endParaRPr lang="ru-RU" sz="7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53BB53-D5B6-42E5-8DE8-F94C33CA2A88}"/>
                  </a:ext>
                </a:extLst>
              </p:cNvPr>
              <p:cNvSpPr txBox="1"/>
              <p:nvPr/>
            </p:nvSpPr>
            <p:spPr>
              <a:xfrm>
                <a:off x="8718875" y="2925945"/>
                <a:ext cx="796334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Луганськ</a:t>
                </a:r>
                <a:endParaRPr lang="ru-RU" sz="7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48081B-B35A-44D3-815F-15E96DE3A1E9}"/>
                  </a:ext>
                </a:extLst>
              </p:cNvPr>
              <p:cNvSpPr txBox="1"/>
              <p:nvPr/>
            </p:nvSpPr>
            <p:spPr>
              <a:xfrm>
                <a:off x="2492459" y="2674217"/>
                <a:ext cx="908534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Тернопіль</a:t>
                </a:r>
                <a:endParaRPr lang="ru-RU" sz="7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B3BFC1-C3E6-45BC-A97E-3EDD416CA95E}"/>
                  </a:ext>
                </a:extLst>
              </p:cNvPr>
              <p:cNvSpPr txBox="1"/>
              <p:nvPr/>
            </p:nvSpPr>
            <p:spPr>
              <a:xfrm>
                <a:off x="8205405" y="3806733"/>
                <a:ext cx="947326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Донецьк</a:t>
                </a:r>
                <a:endParaRPr lang="ru-RU" sz="7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19B17E-674B-4063-A4DB-FF41B68F9725}"/>
                  </a:ext>
                </a:extLst>
              </p:cNvPr>
              <p:cNvSpPr txBox="1"/>
              <p:nvPr/>
            </p:nvSpPr>
            <p:spPr>
              <a:xfrm>
                <a:off x="6906033" y="3677961"/>
                <a:ext cx="704626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Дніпро</a:t>
                </a:r>
                <a:endParaRPr lang="ru-RU" sz="7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805E9C-578A-4382-8CC6-D58F963EA02A}"/>
                  </a:ext>
                </a:extLst>
              </p:cNvPr>
              <p:cNvSpPr txBox="1"/>
              <p:nvPr/>
            </p:nvSpPr>
            <p:spPr>
              <a:xfrm>
                <a:off x="7266865" y="4432440"/>
                <a:ext cx="931179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Запоріжжя</a:t>
                </a:r>
                <a:endParaRPr lang="ru-RU" sz="7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D144A4-37C9-4E82-BEEB-E06C39D74796}"/>
                  </a:ext>
                </a:extLst>
              </p:cNvPr>
              <p:cNvSpPr txBox="1"/>
              <p:nvPr/>
            </p:nvSpPr>
            <p:spPr>
              <a:xfrm>
                <a:off x="6374307" y="4833751"/>
                <a:ext cx="704626" cy="3674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Херсон</a:t>
                </a:r>
                <a:endParaRPr lang="ru-RU" sz="7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6A4D78-7E17-4EB6-BD60-20B0504E2AD5}"/>
                  </a:ext>
                </a:extLst>
              </p:cNvPr>
              <p:cNvSpPr txBox="1"/>
              <p:nvPr/>
            </p:nvSpPr>
            <p:spPr>
              <a:xfrm>
                <a:off x="4773678" y="4467000"/>
                <a:ext cx="704626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Одеса</a:t>
                </a:r>
                <a:endParaRPr lang="ru-RU" sz="7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DDE0E1-D763-484D-B8D7-3155B0B17BB7}"/>
                  </a:ext>
                </a:extLst>
              </p:cNvPr>
              <p:cNvSpPr txBox="1"/>
              <p:nvPr/>
            </p:nvSpPr>
            <p:spPr>
              <a:xfrm>
                <a:off x="2347682" y="1558473"/>
                <a:ext cx="704626" cy="3674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Луцьк</a:t>
                </a:r>
                <a:endParaRPr lang="ru-RU" sz="7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62664D-07F3-4080-80F7-3DCEA533BA89}"/>
                  </a:ext>
                </a:extLst>
              </p:cNvPr>
              <p:cNvSpPr txBox="1"/>
              <p:nvPr/>
            </p:nvSpPr>
            <p:spPr>
              <a:xfrm>
                <a:off x="2457715" y="3670106"/>
                <a:ext cx="889199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Чернівці</a:t>
                </a:r>
                <a:endParaRPr lang="ru-RU" sz="7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FA1CBE-595C-4EBF-868C-29D627F9948D}"/>
                  </a:ext>
                </a:extLst>
              </p:cNvPr>
              <p:cNvSpPr txBox="1"/>
              <p:nvPr/>
            </p:nvSpPr>
            <p:spPr>
              <a:xfrm>
                <a:off x="3867482" y="3206059"/>
                <a:ext cx="704626" cy="3674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Вінниця</a:t>
                </a:r>
                <a:endParaRPr lang="ru-RU" sz="7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77F177-34FC-4C28-A9D5-361CB819C65E}"/>
                  </a:ext>
                </a:extLst>
              </p:cNvPr>
              <p:cNvSpPr txBox="1"/>
              <p:nvPr/>
            </p:nvSpPr>
            <p:spPr>
              <a:xfrm>
                <a:off x="3839586" y="2006807"/>
                <a:ext cx="840196" cy="3674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Житомир</a:t>
                </a:r>
                <a:endParaRPr lang="ru-RU" sz="7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526566-244B-46E7-94BA-C71F7D64D57F}"/>
                  </a:ext>
                </a:extLst>
              </p:cNvPr>
              <p:cNvSpPr txBox="1"/>
              <p:nvPr/>
            </p:nvSpPr>
            <p:spPr>
              <a:xfrm>
                <a:off x="3202630" y="1723745"/>
                <a:ext cx="704626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Рівне</a:t>
                </a:r>
                <a:endParaRPr lang="ru-RU" sz="7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B85E3E-1754-442B-99FC-58C1242CF073}"/>
                  </a:ext>
                </a:extLst>
              </p:cNvPr>
              <p:cNvSpPr txBox="1"/>
              <p:nvPr/>
            </p:nvSpPr>
            <p:spPr>
              <a:xfrm>
                <a:off x="1724883" y="2471896"/>
                <a:ext cx="704626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Львів</a:t>
                </a:r>
                <a:endParaRPr lang="ru-RU" sz="7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90B98C-F061-4526-A2D9-F4CC83964092}"/>
                  </a:ext>
                </a:extLst>
              </p:cNvPr>
              <p:cNvSpPr txBox="1"/>
              <p:nvPr/>
            </p:nvSpPr>
            <p:spPr>
              <a:xfrm>
                <a:off x="5465186" y="3578628"/>
                <a:ext cx="954578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Кіровоград</a:t>
                </a:r>
                <a:endParaRPr lang="ru-RU" sz="7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778C18-988D-4DD4-A5E8-7DD8F1DCDDC7}"/>
                  </a:ext>
                </a:extLst>
              </p:cNvPr>
              <p:cNvSpPr txBox="1"/>
              <p:nvPr/>
            </p:nvSpPr>
            <p:spPr>
              <a:xfrm>
                <a:off x="4981079" y="2401176"/>
                <a:ext cx="704626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Київ</a:t>
                </a:r>
                <a:endParaRPr lang="ru-RU" sz="7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D77569E-D8CA-4C80-8D0B-02BC9C2E18BF}"/>
                  </a:ext>
                </a:extLst>
              </p:cNvPr>
              <p:cNvSpPr txBox="1"/>
              <p:nvPr/>
            </p:nvSpPr>
            <p:spPr>
              <a:xfrm>
                <a:off x="5302036" y="4265620"/>
                <a:ext cx="849048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Миколаїв</a:t>
                </a:r>
                <a:endParaRPr lang="ru-RU" sz="7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25B770-B312-49B1-9F9B-896D8EDC5C75}"/>
                  </a:ext>
                </a:extLst>
              </p:cNvPr>
              <p:cNvSpPr txBox="1"/>
              <p:nvPr/>
            </p:nvSpPr>
            <p:spPr>
              <a:xfrm>
                <a:off x="5137561" y="3159531"/>
                <a:ext cx="849048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Черкаси</a:t>
                </a:r>
                <a:endParaRPr lang="ru-RU" sz="7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7FFAC2C-73C7-4B1E-B41E-9C076439302E}"/>
                  </a:ext>
                </a:extLst>
              </p:cNvPr>
              <p:cNvSpPr txBox="1"/>
              <p:nvPr/>
            </p:nvSpPr>
            <p:spPr>
              <a:xfrm>
                <a:off x="1201776" y="3277157"/>
                <a:ext cx="761643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Ужгород</a:t>
                </a:r>
                <a:endParaRPr lang="ru-RU" sz="7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28B6F2-5977-42DD-9853-866AB43F889A}"/>
                  </a:ext>
                </a:extLst>
              </p:cNvPr>
              <p:cNvSpPr txBox="1"/>
              <p:nvPr/>
            </p:nvSpPr>
            <p:spPr>
              <a:xfrm>
                <a:off x="1920299" y="3199188"/>
                <a:ext cx="1209491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Ів-Франківськ</a:t>
                </a:r>
                <a:endParaRPr lang="ru-RU" sz="7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EAA755-64CB-45D8-8761-9143B8E1FF3B}"/>
                  </a:ext>
                </a:extLst>
              </p:cNvPr>
              <p:cNvSpPr txBox="1"/>
              <p:nvPr/>
            </p:nvSpPr>
            <p:spPr>
              <a:xfrm>
                <a:off x="3068378" y="2793145"/>
                <a:ext cx="1142808" cy="36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Хмельницький</a:t>
                </a:r>
                <a:endParaRPr lang="ru-RU" sz="7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5EEABA-B389-49A4-A934-D44D84DFAFAB}"/>
                  </a:ext>
                </a:extLst>
              </p:cNvPr>
              <p:cNvSpPr txBox="1"/>
              <p:nvPr/>
            </p:nvSpPr>
            <p:spPr>
              <a:xfrm>
                <a:off x="6568033" y="5807053"/>
                <a:ext cx="1065605" cy="353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700" dirty="0"/>
                  <a:t>Сімферополь</a:t>
                </a:r>
                <a:endParaRPr lang="ru-RU" sz="700" dirty="0"/>
              </a:p>
            </p:txBody>
          </p:sp>
        </p:grp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639B8C0-8C78-48EA-852A-D166B99F21AB}"/>
              </a:ext>
            </a:extLst>
          </p:cNvPr>
          <p:cNvSpPr/>
          <p:nvPr/>
        </p:nvSpPr>
        <p:spPr>
          <a:xfrm flipV="1">
            <a:off x="5926555" y="921804"/>
            <a:ext cx="5982233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8244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D76196-02C5-4812-BF49-09F18399777B}"/>
              </a:ext>
            </a:extLst>
          </p:cNvPr>
          <p:cNvSpPr txBox="1"/>
          <p:nvPr/>
        </p:nvSpPr>
        <p:spPr>
          <a:xfrm>
            <a:off x="3099460" y="207180"/>
            <a:ext cx="885036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>
                <a:solidFill>
                  <a:srgbClr val="004188"/>
                </a:solidFill>
                <a:latin typeface="Myriad pro"/>
                <a:cs typeface="Arial"/>
                <a:sym typeface="Arial"/>
              </a:rPr>
              <a:t>Відсоток тестувань за клінічними показами (код 113) в загальній структурі шляхів передачі за 6 місяців 2021 року (таб.1000)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D79BC-EB48-43C3-86A9-038A7378CD28}"/>
              </a:ext>
            </a:extLst>
          </p:cNvPr>
          <p:cNvSpPr/>
          <p:nvPr/>
        </p:nvSpPr>
        <p:spPr>
          <a:xfrm>
            <a:off x="3279542" y="915065"/>
            <a:ext cx="8085144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37F646B-D0DF-420F-A1D3-6099A9E96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106126"/>
              </p:ext>
            </p:extLst>
          </p:nvPr>
        </p:nvGraphicFramePr>
        <p:xfrm>
          <a:off x="909650" y="1086326"/>
          <a:ext cx="10715087" cy="542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827115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0C455417-A614-4D6D-A245-78131A357C2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859480" y="451609"/>
            <a:ext cx="7600208" cy="474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kern="0" dirty="0">
                <a:latin typeface="Myriad pro"/>
                <a:ea typeface="+mn-ea"/>
                <a:cs typeface="Arial"/>
              </a:rPr>
              <a:t>Динаміка тестування за ініціативою медичного працівника по роках</a:t>
            </a:r>
          </a:p>
        </p:txBody>
      </p:sp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D1460264-C666-4617-B52E-47C07C3C0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171001"/>
              </p:ext>
            </p:extLst>
          </p:nvPr>
        </p:nvGraphicFramePr>
        <p:xfrm>
          <a:off x="1754381" y="2185060"/>
          <a:ext cx="8969036" cy="316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04C590C9-A45B-44FB-8808-844924168A31}"/>
              </a:ext>
            </a:extLst>
          </p:cNvPr>
          <p:cNvSpPr/>
          <p:nvPr/>
        </p:nvSpPr>
        <p:spPr>
          <a:xfrm>
            <a:off x="9204168" y="3241964"/>
            <a:ext cx="604850" cy="37862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AB796A0-835E-4D70-A851-7C1CCE1852A0}"/>
              </a:ext>
            </a:extLst>
          </p:cNvPr>
          <p:cNvSpPr/>
          <p:nvPr/>
        </p:nvSpPr>
        <p:spPr>
          <a:xfrm flipV="1">
            <a:off x="3859480" y="1175811"/>
            <a:ext cx="7600208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9957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Специальное оформление">
  <a:themeElements>
    <a:clrScheme name="PHC">
      <a:dk1>
        <a:srgbClr val="004188"/>
      </a:dk1>
      <a:lt1>
        <a:sysClr val="window" lastClr="FFFFFF"/>
      </a:lt1>
      <a:dk2>
        <a:srgbClr val="17355F"/>
      </a:dk2>
      <a:lt2>
        <a:srgbClr val="FFFFFF"/>
      </a:lt2>
      <a:accent1>
        <a:srgbClr val="004188"/>
      </a:accent1>
      <a:accent2>
        <a:srgbClr val="F29100"/>
      </a:accent2>
      <a:accent3>
        <a:srgbClr val="33B6B1"/>
      </a:accent3>
      <a:accent4>
        <a:srgbClr val="0076BE"/>
      </a:accent4>
      <a:accent5>
        <a:srgbClr val="00A8E2"/>
      </a:accent5>
      <a:accent6>
        <a:srgbClr val="FFCD1A"/>
      </a:accent6>
      <a:hlink>
        <a:srgbClr val="54C2E4"/>
      </a:hlink>
      <a:folHlink>
        <a:srgbClr val="EA4E3C"/>
      </a:folHlink>
    </a:clrScheme>
    <a:fontScheme name="PHC">
      <a:majorFont>
        <a:latin typeface="Museo Sans Cyrl 900"/>
        <a:ea typeface=""/>
        <a:cs typeface=""/>
      </a:majorFont>
      <a:minorFont>
        <a:latin typeface="Museo Sans Cyrl 5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PHC">
      <a:dk1>
        <a:srgbClr val="004188"/>
      </a:dk1>
      <a:lt1>
        <a:sysClr val="window" lastClr="FFFFFF"/>
      </a:lt1>
      <a:dk2>
        <a:srgbClr val="17355F"/>
      </a:dk2>
      <a:lt2>
        <a:srgbClr val="FFFFFF"/>
      </a:lt2>
      <a:accent1>
        <a:srgbClr val="004188"/>
      </a:accent1>
      <a:accent2>
        <a:srgbClr val="F29100"/>
      </a:accent2>
      <a:accent3>
        <a:srgbClr val="33B6B1"/>
      </a:accent3>
      <a:accent4>
        <a:srgbClr val="0076BE"/>
      </a:accent4>
      <a:accent5>
        <a:srgbClr val="00A8E2"/>
      </a:accent5>
      <a:accent6>
        <a:srgbClr val="FFCD1A"/>
      </a:accent6>
      <a:hlink>
        <a:srgbClr val="54C2E4"/>
      </a:hlink>
      <a:folHlink>
        <a:srgbClr val="EA4E3C"/>
      </a:folHlink>
    </a:clrScheme>
    <a:fontScheme name="PHC">
      <a:majorFont>
        <a:latin typeface="Museo Sans Cyrl 900"/>
        <a:ea typeface=""/>
        <a:cs typeface=""/>
      </a:majorFont>
      <a:minorFont>
        <a:latin typeface="Museo Sans Cyrl 5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фіс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1531</Words>
  <Application>Microsoft Office PowerPoint</Application>
  <PresentationFormat>Широкоэкранный</PresentationFormat>
  <Paragraphs>455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Arial</vt:lpstr>
      <vt:lpstr>Arial Cyr</vt:lpstr>
      <vt:lpstr>Calibri</vt:lpstr>
      <vt:lpstr>Calibri Light</vt:lpstr>
      <vt:lpstr>Museo Sans Cyrl 100</vt:lpstr>
      <vt:lpstr>Museo Sans Cyrl 300</vt:lpstr>
      <vt:lpstr>Museo Sans Cyrl 500</vt:lpstr>
      <vt:lpstr>Museo Sans Cyrl 700</vt:lpstr>
      <vt:lpstr>Museo Sans Cyrl 900</vt:lpstr>
      <vt:lpstr>Myriad pro</vt:lpstr>
      <vt:lpstr>Wingdings</vt:lpstr>
      <vt:lpstr>Специальное оформление</vt:lpstr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результатами візитів технічної допомоги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Посилення потенціалу з тестування. Співпраця з НУО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PHC01</dc:creator>
  <cp:lastModifiedBy>aa098989898@outlook.com</cp:lastModifiedBy>
  <cp:revision>74</cp:revision>
  <cp:lastPrinted>2021-09-17T13:04:27Z</cp:lastPrinted>
  <dcterms:created xsi:type="dcterms:W3CDTF">2021-06-08T09:30:25Z</dcterms:created>
  <dcterms:modified xsi:type="dcterms:W3CDTF">2021-09-17T13:12:01Z</dcterms:modified>
</cp:coreProperties>
</file>