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05" r:id="rId3"/>
    <p:sldId id="681" r:id="rId4"/>
    <p:sldId id="682" r:id="rId5"/>
    <p:sldId id="302" r:id="rId6"/>
    <p:sldId id="293" r:id="rId7"/>
    <p:sldId id="300" r:id="rId8"/>
    <p:sldId id="301" r:id="rId9"/>
    <p:sldId id="309" r:id="rId10"/>
    <p:sldId id="683" r:id="rId11"/>
    <p:sldId id="690" r:id="rId12"/>
    <p:sldId id="689" r:id="rId13"/>
    <p:sldId id="685" r:id="rId14"/>
    <p:sldId id="686" r:id="rId15"/>
    <p:sldId id="687" r:id="rId16"/>
    <p:sldId id="678" r:id="rId17"/>
    <p:sldId id="688" r:id="rId18"/>
    <p:sldId id="308" r:id="rId19"/>
    <p:sldId id="28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EP PHC" initials="PP" lastIdx="1" clrIdx="0">
    <p:extLst>
      <p:ext uri="{19B8F6BF-5375-455C-9EA6-DF929625EA0E}">
        <p15:presenceInfo xmlns:p15="http://schemas.microsoft.com/office/powerpoint/2012/main" userId="2d7ed694159ec0fb" providerId="Windows Live"/>
      </p:ext>
    </p:extLst>
  </p:cmAuthor>
  <p:cmAuthor id="2" name="PHC01" initials="P" lastIdx="36" clrIdx="1">
    <p:extLst>
      <p:ext uri="{19B8F6BF-5375-455C-9EA6-DF929625EA0E}">
        <p15:presenceInfo xmlns:p15="http://schemas.microsoft.com/office/powerpoint/2012/main" userId="PHC01" providerId="None"/>
      </p:ext>
    </p:extLst>
  </p:cmAuthor>
  <p:cmAuthor id="3" name="Andres" initials="A" lastIdx="1" clrIdx="2">
    <p:extLst>
      <p:ext uri="{19B8F6BF-5375-455C-9EA6-DF929625EA0E}">
        <p15:presenceInfo xmlns:p15="http://schemas.microsoft.com/office/powerpoint/2012/main" userId="Andr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1" autoAdjust="0"/>
    <p:restoredTop sz="87368" autoAdjust="0"/>
  </p:normalViewPr>
  <p:slideViewPr>
    <p:cSldViewPr snapToGrid="0">
      <p:cViewPr varScale="1">
        <p:scale>
          <a:sx n="65" d="100"/>
          <a:sy n="65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s\Desktop\&#1044;&#1050;&#1055;%20&#1110;&#1085;&#1092;&#1086;&#1088;&#1084;&#1072;&#1094;&#1110;&#1103;\&#1092;&#1110;&#1085;&#1072;&#1085;&#1089;&#1091;&#1074;&#1072;&#1085;&#1085;&#1103;%20&#1044;&#1050;&#1055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s\Desktop\EACS\&#1072;&#1073;&#1089;&#1090;&#1088;&#1072;&#1082;&#1090;%20EA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s\Desktop\EACS\&#1072;&#1073;&#1089;&#1090;&#1088;&#1072;&#1082;&#1090;%20EAC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s\Desktop\EACS\&#1072;&#1073;&#1089;&#1090;&#1088;&#1072;&#1082;&#1090;%20EAC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s\Desktop\EACS\&#1072;&#1073;&#1089;&#1090;&#1088;&#1072;&#1082;&#1090;%20EAC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s\Desktop\EACS\&#1072;&#1073;&#1089;&#1090;&#1088;&#1072;&#1082;&#1090;%20EAC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1" dirty="0" err="1">
                <a:solidFill>
                  <a:srgbClr val="002060"/>
                </a:solidFill>
              </a:rPr>
              <a:t>Розширення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програми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PrEP</a:t>
            </a:r>
            <a:endParaRPr lang="ru-RU" sz="3200" b="1" dirty="0">
              <a:solidFill>
                <a:srgbClr val="00206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@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3F-41A6-9991-732052AEE863}"/>
            </c:ext>
          </c:extLst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GF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@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1">
                  <c:v>1834</c:v>
                </c:pt>
                <c:pt idx="2">
                  <c:v>2882</c:v>
                </c:pt>
                <c:pt idx="3">
                  <c:v>6000</c:v>
                </c:pt>
                <c:pt idx="4">
                  <c:v>7000</c:v>
                </c:pt>
                <c:pt idx="5">
                  <c:v>10000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93F-41A6-9991-732052AEE863}"/>
            </c:ext>
          </c:extLst>
        </c:ser>
        <c:ser>
          <c:idx val="2"/>
          <c:order val="2"/>
          <c:tx>
            <c:strRef>
              <c:f>Лист1!$C$1</c:f>
              <c:strCache>
                <c:ptCount val="1"/>
                <c:pt idx="0">
                  <c:v>PEPFAR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@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130</c:v>
                </c:pt>
                <c:pt idx="3">
                  <c:v>1000</c:v>
                </c:pt>
                <c:pt idx="4">
                  <c:v>3500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93F-41A6-9991-732052AEE863}"/>
            </c:ext>
          </c:extLst>
        </c:ser>
        <c:ser>
          <c:idx val="3"/>
          <c:order val="3"/>
          <c:tx>
            <c:strRef>
              <c:f>Лист1!$D$1</c:f>
              <c:strCache>
                <c:ptCount val="1"/>
                <c:pt idx="0">
                  <c:v>ДБ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@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5">
                  <c:v>3500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93F-41A6-9991-732052AEE8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15165312"/>
        <c:axId val="1215168576"/>
      </c:barChart>
      <c:catAx>
        <c:axId val="1215165312"/>
        <c:scaling>
          <c:orientation val="minMax"/>
        </c:scaling>
        <c:delete val="0"/>
        <c:axPos val="b"/>
        <c:numFmt formatCode="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15168576"/>
        <c:crosses val="autoZero"/>
        <c:auto val="1"/>
        <c:lblAlgn val="ctr"/>
        <c:lblOffset val="100"/>
        <c:noMultiLvlLbl val="0"/>
      </c:catAx>
      <c:valAx>
        <c:axId val="1215168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15165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Профіль клієнта за статтю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Лист2!$A$39</c:f>
              <c:strCache>
                <c:ptCount val="1"/>
                <c:pt idx="0">
                  <c:v>2021 рік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DC3-422B-BBC5-5DC215FE7B57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DC3-422B-BBC5-5DC215FE7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Лист2!$B$38:$C$38</c:f>
              <c:strCache>
                <c:ptCount val="2"/>
                <c:pt idx="0">
                  <c:v>Ч</c:v>
                </c:pt>
                <c:pt idx="1">
                  <c:v>Ж</c:v>
                </c:pt>
              </c:strCache>
            </c:strRef>
          </c:cat>
          <c:val>
            <c:numRef>
              <c:f>Лист2!$B$39:$C$39</c:f>
              <c:numCache>
                <c:formatCode>0%</c:formatCode>
                <c:ptCount val="2"/>
                <c:pt idx="0">
                  <c:v>0.76880733944954127</c:v>
                </c:pt>
                <c:pt idx="1">
                  <c:v>0.23119266055045873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DC3-422B-BBC5-5DC215FE7B5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 Профіль клієнта за приналежністю до ключової групи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Лист2!$A$13</c:f>
              <c:strCache>
                <c:ptCount val="1"/>
                <c:pt idx="0">
                  <c:v> 2021 рік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223-4D02-B512-6BBE21B85039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223-4D02-B512-6BBE21B85039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223-4D02-B512-6BBE21B85039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223-4D02-B512-6BBE21B8503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Лист2!$B$12:$E$12</c:f>
              <c:strCache>
                <c:ptCount val="4"/>
                <c:pt idx="0">
                  <c:v>Інші</c:v>
                </c:pt>
                <c:pt idx="1">
                  <c:v>ЧСЧ</c:v>
                </c:pt>
                <c:pt idx="2">
                  <c:v>ЛВІН</c:v>
                </c:pt>
                <c:pt idx="3">
                  <c:v>СП</c:v>
                </c:pt>
              </c:strCache>
            </c:strRef>
          </c:cat>
          <c:val>
            <c:numRef>
              <c:f>Лист2!$B$13:$E$13</c:f>
              <c:numCache>
                <c:formatCode>0%</c:formatCode>
                <c:ptCount val="4"/>
                <c:pt idx="0">
                  <c:v>0.34518348623853212</c:v>
                </c:pt>
                <c:pt idx="1">
                  <c:v>0.52454128440366976</c:v>
                </c:pt>
                <c:pt idx="2">
                  <c:v>0.10527522935779816</c:v>
                </c:pt>
                <c:pt idx="3">
                  <c:v>2.5000000000000001E-2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223-4D02-B512-6BBE21B8503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err="1">
                <a:solidFill>
                  <a:srgbClr val="002060"/>
                </a:solidFill>
              </a:rPr>
              <a:t>Профіль</a:t>
            </a:r>
            <a:r>
              <a:rPr lang="ru-RU" sz="1800" dirty="0">
                <a:solidFill>
                  <a:srgbClr val="002060"/>
                </a:solidFill>
              </a:rPr>
              <a:t> </a:t>
            </a:r>
            <a:r>
              <a:rPr lang="ru-RU" sz="1800" dirty="0" err="1">
                <a:solidFill>
                  <a:srgbClr val="002060"/>
                </a:solidFill>
              </a:rPr>
              <a:t>клієнта</a:t>
            </a:r>
            <a:r>
              <a:rPr lang="ru-RU" sz="1800" dirty="0">
                <a:solidFill>
                  <a:srgbClr val="002060"/>
                </a:solidFill>
              </a:rPr>
              <a:t> за </a:t>
            </a:r>
            <a:r>
              <a:rPr lang="ru-RU" sz="1800" dirty="0" err="1">
                <a:solidFill>
                  <a:srgbClr val="002060"/>
                </a:solidFill>
              </a:rPr>
              <a:t>віком</a:t>
            </a:r>
            <a:endParaRPr lang="ru-RU" sz="1800" dirty="0">
              <a:solidFill>
                <a:srgbClr val="00206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Лист2!$B$47</c:f>
              <c:strCache>
                <c:ptCount val="1"/>
                <c:pt idx="0">
                  <c:v>2021 рік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Лист2!$A$48:$A$55</c:f>
              <c:strCache>
                <c:ptCount val="8"/>
                <c:pt idx="0">
                  <c:v>15-19 років включно</c:v>
                </c:pt>
                <c:pt idx="1">
                  <c:v>20-24 років включно</c:v>
                </c:pt>
                <c:pt idx="2">
                  <c:v>25-29 років включно</c:v>
                </c:pt>
                <c:pt idx="3">
                  <c:v>30-34 років включно</c:v>
                </c:pt>
                <c:pt idx="4">
                  <c:v>35-39 років включно</c:v>
                </c:pt>
                <c:pt idx="5">
                  <c:v>40-44 років включно</c:v>
                </c:pt>
                <c:pt idx="6">
                  <c:v>45-49 років включно</c:v>
                </c:pt>
                <c:pt idx="7">
                  <c:v>50 та більше</c:v>
                </c:pt>
              </c:strCache>
            </c:strRef>
          </c:cat>
          <c:val>
            <c:numRef>
              <c:f>Лист2!$B$48:$B$55</c:f>
              <c:numCache>
                <c:formatCode>General</c:formatCode>
                <c:ptCount val="8"/>
                <c:pt idx="0">
                  <c:v>120</c:v>
                </c:pt>
                <c:pt idx="1">
                  <c:v>604</c:v>
                </c:pt>
                <c:pt idx="2">
                  <c:v>729</c:v>
                </c:pt>
                <c:pt idx="3">
                  <c:v>892</c:v>
                </c:pt>
                <c:pt idx="4">
                  <c:v>867</c:v>
                </c:pt>
                <c:pt idx="5">
                  <c:v>586</c:v>
                </c:pt>
                <c:pt idx="6">
                  <c:v>333</c:v>
                </c:pt>
                <c:pt idx="7">
                  <c:v>259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20-440A-A855-640097EEF4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06970128"/>
        <c:axId val="1255336144"/>
      </c:barChart>
      <c:catAx>
        <c:axId val="1006970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5336144"/>
        <c:crosses val="autoZero"/>
        <c:auto val="1"/>
        <c:lblAlgn val="ctr"/>
        <c:lblOffset val="100"/>
        <c:noMultiLvlLbl val="0"/>
      </c:catAx>
      <c:valAx>
        <c:axId val="1255336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6970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Лист2!$Q$37</c:f>
              <c:strCache>
                <c:ptCount val="1"/>
                <c:pt idx="0">
                  <c:v>Сайти,що видають ДКП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Лист2!$R$36:$T$36</c:f>
              <c:strCache>
                <c:ptCount val="3"/>
                <c:pt idx="0">
                  <c:v>2019 рік</c:v>
                </c:pt>
                <c:pt idx="1">
                  <c:v>2020 рік</c:v>
                </c:pt>
                <c:pt idx="2">
                  <c:v>2021 рік</c:v>
                </c:pt>
              </c:strCache>
            </c:strRef>
          </c:cat>
          <c:val>
            <c:numRef>
              <c:f>Лист2!$R$37:$T$37</c:f>
              <c:numCache>
                <c:formatCode>General</c:formatCode>
                <c:ptCount val="3"/>
                <c:pt idx="0">
                  <c:v>47</c:v>
                </c:pt>
                <c:pt idx="1">
                  <c:v>71</c:v>
                </c:pt>
                <c:pt idx="2">
                  <c:v>131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080-4CC7-8552-B826442754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55347024"/>
        <c:axId val="1255341584"/>
      </c:lineChart>
      <c:catAx>
        <c:axId val="125534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5341584"/>
        <c:crosses val="autoZero"/>
        <c:auto val="1"/>
        <c:lblAlgn val="ctr"/>
        <c:lblOffset val="100"/>
        <c:noMultiLvlLbl val="0"/>
      </c:catAx>
      <c:valAx>
        <c:axId val="1255341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534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178779810797032"/>
          <c:y val="0.22226107220752209"/>
          <c:w val="0.85902754961385219"/>
          <c:h val="0.64820858429479389"/>
        </c:manualLayout>
      </c:layout>
      <c:lineChart>
        <c:grouping val="standard"/>
        <c:varyColors val="0"/>
        <c:ser>
          <c:idx val="0"/>
          <c:order val="0"/>
          <c:tx>
            <c:strRef>
              <c:f>Лист2!$E$47</c:f>
              <c:strCache>
                <c:ptCount val="1"/>
                <c:pt idx="0">
                  <c:v>Кількість клієнтів на ДКП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Лист2!$F$46:$H$46</c:f>
              <c:strCache>
                <c:ptCount val="3"/>
                <c:pt idx="0">
                  <c:v>2019 рік</c:v>
                </c:pt>
                <c:pt idx="1">
                  <c:v>2020 рік</c:v>
                </c:pt>
                <c:pt idx="2">
                  <c:v>2021 рік</c:v>
                </c:pt>
              </c:strCache>
            </c:strRef>
          </c:cat>
          <c:val>
            <c:numRef>
              <c:f>Лист2!$F$47:$H$47</c:f>
              <c:numCache>
                <c:formatCode>General</c:formatCode>
                <c:ptCount val="3"/>
                <c:pt idx="0">
                  <c:v>1834</c:v>
                </c:pt>
                <c:pt idx="1">
                  <c:v>2882</c:v>
                </c:pt>
                <c:pt idx="2">
                  <c:v>4390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7F3-4FEE-A3C6-E4C0BBC7DF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55344304"/>
        <c:axId val="1255340496"/>
      </c:lineChart>
      <c:catAx>
        <c:axId val="125534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5340496"/>
        <c:crosses val="autoZero"/>
        <c:auto val="1"/>
        <c:lblAlgn val="ctr"/>
        <c:lblOffset val="100"/>
        <c:noMultiLvlLbl val="0"/>
      </c:catAx>
      <c:valAx>
        <c:axId val="125534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534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Лист4!$A$1:$G$1</c:f>
              <c:strCache>
                <c:ptCount val="7"/>
                <c:pt idx="0">
                  <c:v>Індексні випадки, яким було запропоновано послуги</c:v>
                </c:pt>
                <c:pt idx="1">
                  <c:v>Індексні випадки, які погодилися на послуги</c:v>
                </c:pt>
                <c:pt idx="2">
                  <c:v>Всього отримано контактів</c:v>
                </c:pt>
                <c:pt idx="3">
                  <c:v>Всього контактів за  результатом тестування </c:v>
                </c:pt>
                <c:pt idx="4">
                  <c:v>Вперше виявлений позитивний</c:v>
                </c:pt>
                <c:pt idx="5">
                  <c:v>Вперше виявлений негативний</c:v>
                </c:pt>
                <c:pt idx="6">
                  <c:v>Індексні партнери, які знали про позитивний ВІЛ-статус</c:v>
                </c:pt>
              </c:strCache>
            </c:strRef>
          </c:cat>
          <c:val>
            <c:numRef>
              <c:f>Лист4!$A$2:$G$2</c:f>
              <c:numCache>
                <c:formatCode>General</c:formatCode>
                <c:ptCount val="7"/>
                <c:pt idx="0">
                  <c:v>12287</c:v>
                </c:pt>
                <c:pt idx="1">
                  <c:v>7203</c:v>
                </c:pt>
                <c:pt idx="2">
                  <c:v>5236</c:v>
                </c:pt>
                <c:pt idx="3">
                  <c:v>3397</c:v>
                </c:pt>
                <c:pt idx="4">
                  <c:v>468</c:v>
                </c:pt>
                <c:pt idx="5">
                  <c:v>2690</c:v>
                </c:pt>
                <c:pt idx="6">
                  <c:v>239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6A-4487-915A-5A76F22D3CD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93503488"/>
        <c:axId val="1293498592"/>
      </c:barChart>
      <c:catAx>
        <c:axId val="129350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93498592"/>
        <c:crosses val="autoZero"/>
        <c:auto val="1"/>
        <c:lblAlgn val="ctr"/>
        <c:lblOffset val="100"/>
        <c:noMultiLvlLbl val="0"/>
      </c:catAx>
      <c:valAx>
        <c:axId val="129349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93503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494696-CC0F-4579-9C0F-9E2D4FF6245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ACC891-5053-4EF4-BE64-49B875E2EA16}">
      <dgm:prSet phldrT="[Текст]" phldr="0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uk-UA" sz="2400" dirty="0">
              <a:solidFill>
                <a:srgbClr val="002060"/>
              </a:solidFill>
            </a:rPr>
            <a:t>1. </a:t>
          </a:r>
          <a:r>
            <a:rPr lang="uk-UA" sz="2000" dirty="0">
              <a:solidFill>
                <a:srgbClr val="002060"/>
              </a:solidFill>
            </a:rPr>
            <a:t>Регулярне оновлення нормативної бази</a:t>
          </a:r>
          <a:endParaRPr lang="ru-RU" sz="2400" dirty="0">
            <a:solidFill>
              <a:srgbClr val="002060"/>
            </a:solidFill>
          </a:endParaRPr>
        </a:p>
      </dgm:t>
    </dgm:pt>
    <dgm:pt modelId="{1DAC4706-44CA-4D6F-9354-BC0D858D67F0}" type="parTrans" cxnId="{DDC5832D-7560-42C4-BC00-033FCC539A7F}">
      <dgm:prSet/>
      <dgm:spPr/>
      <dgm:t>
        <a:bodyPr/>
        <a:lstStyle/>
        <a:p>
          <a:endParaRPr lang="ru-RU"/>
        </a:p>
      </dgm:t>
    </dgm:pt>
    <dgm:pt modelId="{2B9A6C73-9BCF-479B-8E3D-0979DFFBAC86}" type="sibTrans" cxnId="{DDC5832D-7560-42C4-BC00-033FCC539A7F}">
      <dgm:prSet/>
      <dgm:spPr/>
      <dgm:t>
        <a:bodyPr/>
        <a:lstStyle/>
        <a:p>
          <a:endParaRPr lang="ru-RU"/>
        </a:p>
      </dgm:t>
    </dgm:pt>
    <dgm:pt modelId="{7C527828-2E45-4AC7-8D41-C5D0EF7A6166}">
      <dgm:prSet phldrT="[Текст]" phldr="0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uk-UA" sz="2000" dirty="0">
              <a:solidFill>
                <a:srgbClr val="002060"/>
              </a:solidFill>
            </a:rPr>
            <a:t>3.Децентралізація ДПК</a:t>
          </a:r>
          <a:endParaRPr lang="ru-RU" sz="2000" dirty="0">
            <a:solidFill>
              <a:srgbClr val="002060"/>
            </a:solidFill>
          </a:endParaRPr>
        </a:p>
      </dgm:t>
    </dgm:pt>
    <dgm:pt modelId="{4B12E0CA-2E25-4D37-9B71-65F4B8D7DA33}" type="parTrans" cxnId="{CB4B3B21-D0D3-48E3-850C-79AC951200FB}">
      <dgm:prSet/>
      <dgm:spPr/>
      <dgm:t>
        <a:bodyPr/>
        <a:lstStyle/>
        <a:p>
          <a:endParaRPr lang="ru-RU"/>
        </a:p>
      </dgm:t>
    </dgm:pt>
    <dgm:pt modelId="{7FFA1661-8DA6-4182-B7D8-980D9D9244B8}" type="sibTrans" cxnId="{CB4B3B21-D0D3-48E3-850C-79AC951200FB}">
      <dgm:prSet/>
      <dgm:spPr/>
      <dgm:t>
        <a:bodyPr/>
        <a:lstStyle/>
        <a:p>
          <a:endParaRPr lang="ru-RU"/>
        </a:p>
      </dgm:t>
    </dgm:pt>
    <dgm:pt modelId="{444EC2F2-0D3D-4520-84B4-35F5819E9448}">
      <dgm:prSet phldrT="[Текст]" phldr="0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uk-UA" sz="2000" dirty="0">
              <a:solidFill>
                <a:srgbClr val="002060"/>
              </a:solidFill>
            </a:rPr>
            <a:t>4. Ефективний моніторинг та оцінка впровадження ДКП в тому числі </a:t>
          </a:r>
          <a:r>
            <a:rPr lang="uk-UA" sz="2000" dirty="0" smtClean="0">
              <a:solidFill>
                <a:srgbClr val="002060"/>
              </a:solidFill>
            </a:rPr>
            <a:t>через МІС</a:t>
          </a:r>
          <a:endParaRPr lang="ru-RU" sz="3600" dirty="0">
            <a:solidFill>
              <a:srgbClr val="002060"/>
            </a:solidFill>
          </a:endParaRPr>
        </a:p>
      </dgm:t>
    </dgm:pt>
    <dgm:pt modelId="{484A7A3E-ADE6-49BC-BE39-57B29A918BB1}" type="parTrans" cxnId="{3BA41387-CE40-41E9-B75B-678A6A6BE5DE}">
      <dgm:prSet/>
      <dgm:spPr/>
      <dgm:t>
        <a:bodyPr/>
        <a:lstStyle/>
        <a:p>
          <a:endParaRPr lang="ru-RU"/>
        </a:p>
      </dgm:t>
    </dgm:pt>
    <dgm:pt modelId="{E1BD699C-C284-4902-B438-587537ADBF3A}" type="sibTrans" cxnId="{3BA41387-CE40-41E9-B75B-678A6A6BE5DE}">
      <dgm:prSet/>
      <dgm:spPr/>
      <dgm:t>
        <a:bodyPr/>
        <a:lstStyle/>
        <a:p>
          <a:endParaRPr lang="ru-RU"/>
        </a:p>
      </dgm:t>
    </dgm:pt>
    <dgm:pt modelId="{54874751-6048-47E2-92A1-14876CACD553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uk-UA" sz="2000" dirty="0">
              <a:solidFill>
                <a:srgbClr val="002060"/>
              </a:solidFill>
            </a:rPr>
            <a:t>2. Забезпечення препаратами та соціальним супроводом в тому числі за кошти ДБ</a:t>
          </a:r>
          <a:endParaRPr lang="ru-RU" sz="2000" dirty="0">
            <a:solidFill>
              <a:srgbClr val="002060"/>
            </a:solidFill>
          </a:endParaRPr>
        </a:p>
      </dgm:t>
    </dgm:pt>
    <dgm:pt modelId="{31D77F01-6A09-4779-829D-FFEB718F293A}" type="sibTrans" cxnId="{150763CD-3717-4F3E-A9B0-DACC59A4CEEF}">
      <dgm:prSet/>
      <dgm:spPr/>
      <dgm:t>
        <a:bodyPr/>
        <a:lstStyle/>
        <a:p>
          <a:endParaRPr lang="ru-RU"/>
        </a:p>
      </dgm:t>
    </dgm:pt>
    <dgm:pt modelId="{F64F2F85-99F8-4E31-8D66-8C67D42E56E3}" type="parTrans" cxnId="{150763CD-3717-4F3E-A9B0-DACC59A4CEEF}">
      <dgm:prSet/>
      <dgm:spPr/>
      <dgm:t>
        <a:bodyPr/>
        <a:lstStyle/>
        <a:p>
          <a:endParaRPr lang="ru-RU"/>
        </a:p>
      </dgm:t>
    </dgm:pt>
    <dgm:pt modelId="{9B334AE9-074E-43E0-93A9-1B1720B67A16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dirty="0">
              <a:solidFill>
                <a:srgbClr val="002060"/>
              </a:solidFill>
            </a:rPr>
            <a:t>5. Навчання персоналу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dirty="0"/>
        </a:p>
      </dgm:t>
    </dgm:pt>
    <dgm:pt modelId="{FA06CC1F-1C31-4EAB-8BAD-8AFB2BFED242}" type="parTrans" cxnId="{3D23092E-01C0-416E-9283-C4564515E100}">
      <dgm:prSet/>
      <dgm:spPr/>
      <dgm:t>
        <a:bodyPr/>
        <a:lstStyle/>
        <a:p>
          <a:endParaRPr lang="ru-RU"/>
        </a:p>
      </dgm:t>
    </dgm:pt>
    <dgm:pt modelId="{AE860F2F-F3D0-4FCC-8D22-C57F5BFE5182}" type="sibTrans" cxnId="{3D23092E-01C0-416E-9283-C4564515E100}">
      <dgm:prSet/>
      <dgm:spPr/>
      <dgm:t>
        <a:bodyPr/>
        <a:lstStyle/>
        <a:p>
          <a:endParaRPr lang="ru-RU"/>
        </a:p>
      </dgm:t>
    </dgm:pt>
    <dgm:pt modelId="{DA6765C7-1D17-4B6A-8113-98221318044D}">
      <dgm:prSet/>
      <dgm:spPr/>
      <dgm:t>
        <a:bodyPr/>
        <a:lstStyle/>
        <a:p>
          <a:endParaRPr lang="ru-RU"/>
        </a:p>
      </dgm:t>
    </dgm:pt>
    <dgm:pt modelId="{B3B0F5FB-53DE-44B9-9684-25737EE300F0}" type="parTrans" cxnId="{B950B37B-9E1F-461F-BB44-85EDA16E98AA}">
      <dgm:prSet/>
      <dgm:spPr/>
      <dgm:t>
        <a:bodyPr/>
        <a:lstStyle/>
        <a:p>
          <a:endParaRPr lang="ru-RU"/>
        </a:p>
      </dgm:t>
    </dgm:pt>
    <dgm:pt modelId="{4BE5667F-C297-4A45-9A08-9BF9E0E6725F}" type="sibTrans" cxnId="{B950B37B-9E1F-461F-BB44-85EDA16E98AA}">
      <dgm:prSet/>
      <dgm:spPr/>
      <dgm:t>
        <a:bodyPr/>
        <a:lstStyle/>
        <a:p>
          <a:endParaRPr lang="ru-RU"/>
        </a:p>
      </dgm:t>
    </dgm:pt>
    <dgm:pt modelId="{DC077242-DE56-44B7-99EA-B312342D2C89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uk-UA" sz="2000" dirty="0">
              <a:solidFill>
                <a:srgbClr val="002060"/>
              </a:solidFill>
            </a:rPr>
            <a:t>7. Ефективна взаємодія між державним та неурядовим сектором</a:t>
          </a:r>
        </a:p>
      </dgm:t>
    </dgm:pt>
    <dgm:pt modelId="{42C9506E-A4C6-4289-AAE8-C1E97FA99ECE}" type="parTrans" cxnId="{35666CCA-F483-454D-B2C1-24461742789E}">
      <dgm:prSet/>
      <dgm:spPr/>
      <dgm:t>
        <a:bodyPr/>
        <a:lstStyle/>
        <a:p>
          <a:endParaRPr lang="ru-RU"/>
        </a:p>
      </dgm:t>
    </dgm:pt>
    <dgm:pt modelId="{59AFED51-0F2D-4020-A5C6-718B38DAE0D4}" type="sibTrans" cxnId="{35666CCA-F483-454D-B2C1-24461742789E}">
      <dgm:prSet/>
      <dgm:spPr/>
      <dgm:t>
        <a:bodyPr/>
        <a:lstStyle/>
        <a:p>
          <a:endParaRPr lang="ru-RU"/>
        </a:p>
      </dgm:t>
    </dgm:pt>
    <dgm:pt modelId="{92818E04-D86A-4BDB-9432-E60EECAA4575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dirty="0">
              <a:solidFill>
                <a:srgbClr val="002060"/>
              </a:solidFill>
            </a:rPr>
            <a:t>6. Популяризація </a:t>
          </a:r>
          <a:r>
            <a:rPr lang="en-US" sz="2000" dirty="0">
              <a:solidFill>
                <a:srgbClr val="002060"/>
              </a:solidFill>
            </a:rPr>
            <a:t>PrEP</a:t>
          </a:r>
          <a:endParaRPr lang="uk-UA" sz="2000" dirty="0">
            <a:solidFill>
              <a:srgbClr val="002060"/>
            </a:solidFill>
          </a:endParaRP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dirty="0">
            <a:solidFill>
              <a:srgbClr val="002060"/>
            </a:solidFill>
          </a:endParaRPr>
        </a:p>
      </dgm:t>
    </dgm:pt>
    <dgm:pt modelId="{CAFD382B-B2E8-4188-A459-67B55CC5FA8E}" type="parTrans" cxnId="{81168113-E0B5-46BD-906E-96541A98F960}">
      <dgm:prSet/>
      <dgm:spPr/>
      <dgm:t>
        <a:bodyPr/>
        <a:lstStyle/>
        <a:p>
          <a:endParaRPr lang="ru-RU"/>
        </a:p>
      </dgm:t>
    </dgm:pt>
    <dgm:pt modelId="{305166A0-5F58-4EF3-B40F-3DE769511EB2}" type="sibTrans" cxnId="{81168113-E0B5-46BD-906E-96541A98F960}">
      <dgm:prSet/>
      <dgm:spPr/>
      <dgm:t>
        <a:bodyPr/>
        <a:lstStyle/>
        <a:p>
          <a:endParaRPr lang="ru-RU"/>
        </a:p>
      </dgm:t>
    </dgm:pt>
    <dgm:pt modelId="{465DB262-CD52-44AB-8A85-21686C41A38A}" type="pres">
      <dgm:prSet presAssocID="{94494696-CC0F-4579-9C0F-9E2D4FF6245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CD46481-11EF-49DE-A520-82A0382C6423}" type="pres">
      <dgm:prSet presAssocID="{94494696-CC0F-4579-9C0F-9E2D4FF62451}" presName="Name1" presStyleCnt="0"/>
      <dgm:spPr/>
    </dgm:pt>
    <dgm:pt modelId="{3E90D525-1835-403F-AC19-D681D7C8BA38}" type="pres">
      <dgm:prSet presAssocID="{94494696-CC0F-4579-9C0F-9E2D4FF62451}" presName="cycle" presStyleCnt="0"/>
      <dgm:spPr/>
    </dgm:pt>
    <dgm:pt modelId="{E46D4049-452D-4630-8974-9AD9D2181E3E}" type="pres">
      <dgm:prSet presAssocID="{94494696-CC0F-4579-9C0F-9E2D4FF62451}" presName="srcNode" presStyleLbl="node1" presStyleIdx="0" presStyleCnt="7"/>
      <dgm:spPr/>
    </dgm:pt>
    <dgm:pt modelId="{09CCC335-DE4F-4AF6-BBCE-9E710D33656D}" type="pres">
      <dgm:prSet presAssocID="{94494696-CC0F-4579-9C0F-9E2D4FF62451}" presName="conn" presStyleLbl="parChTrans1D2" presStyleIdx="0" presStyleCnt="1" custLinFactNeighborX="14956" custLinFactNeighborY="-1398"/>
      <dgm:spPr/>
      <dgm:t>
        <a:bodyPr/>
        <a:lstStyle/>
        <a:p>
          <a:endParaRPr lang="ru-RU"/>
        </a:p>
      </dgm:t>
    </dgm:pt>
    <dgm:pt modelId="{20D35BF3-D40A-478A-9280-136D67E845CD}" type="pres">
      <dgm:prSet presAssocID="{94494696-CC0F-4579-9C0F-9E2D4FF62451}" presName="extraNode" presStyleLbl="node1" presStyleIdx="0" presStyleCnt="7"/>
      <dgm:spPr/>
    </dgm:pt>
    <dgm:pt modelId="{D3CFC6C0-9B3B-4889-9055-F7F52182881C}" type="pres">
      <dgm:prSet presAssocID="{94494696-CC0F-4579-9C0F-9E2D4FF62451}" presName="dstNode" presStyleLbl="node1" presStyleIdx="0" presStyleCnt="7"/>
      <dgm:spPr/>
    </dgm:pt>
    <dgm:pt modelId="{236F6CAC-710C-40BC-A685-F2A18B9DFE69}" type="pres">
      <dgm:prSet presAssocID="{0BACC891-5053-4EF4-BE64-49B875E2EA16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4FFA9C-BD83-43A4-9278-1A741EDFE29C}" type="pres">
      <dgm:prSet presAssocID="{0BACC891-5053-4EF4-BE64-49B875E2EA16}" presName="accent_1" presStyleCnt="0"/>
      <dgm:spPr/>
    </dgm:pt>
    <dgm:pt modelId="{826FB4C3-FE42-4E31-A18F-A389264B31CD}" type="pres">
      <dgm:prSet presAssocID="{0BACC891-5053-4EF4-BE64-49B875E2EA16}" presName="accentRepeatNode" presStyleLbl="solidFgAcc1" presStyleIdx="0" presStyleCnt="7"/>
      <dgm:spPr>
        <a:blipFill rotWithShape="0">
          <a:blip xmlns:r="http://schemas.openxmlformats.org/officeDocument/2006/relationships" r:embed="rId1"/>
          <a:srcRect/>
          <a:stretch>
            <a:fillRect l="-47000" r="-47000"/>
          </a:stretch>
        </a:blipFill>
      </dgm:spPr>
    </dgm:pt>
    <dgm:pt modelId="{6E9F3FCD-662A-4AE9-BD20-EAFB222A620D}" type="pres">
      <dgm:prSet presAssocID="{54874751-6048-47E2-92A1-14876CACD553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735743-DB28-4AB3-98B6-87F136964BED}" type="pres">
      <dgm:prSet presAssocID="{54874751-6048-47E2-92A1-14876CACD553}" presName="accent_2" presStyleCnt="0"/>
      <dgm:spPr/>
    </dgm:pt>
    <dgm:pt modelId="{40B12EA4-A058-4618-A158-5FEB3AA146C1}" type="pres">
      <dgm:prSet presAssocID="{54874751-6048-47E2-92A1-14876CACD553}" presName="accentRepeatNode" presStyleLbl="solidFgAcc1" presStyleIdx="1" presStyleCnt="7"/>
      <dgm:spPr>
        <a:blipFill rotWithShape="0">
          <a:blip xmlns:r="http://schemas.openxmlformats.org/officeDocument/2006/relationships" r:embed="rId2"/>
          <a:srcRect/>
          <a:stretch>
            <a:fillRect l="-21000" r="-21000"/>
          </a:stretch>
        </a:blipFill>
      </dgm:spPr>
    </dgm:pt>
    <dgm:pt modelId="{A12B8D60-D095-447B-A2C2-CEB0D13E0E8E}" type="pres">
      <dgm:prSet presAssocID="{7C527828-2E45-4AC7-8D41-C5D0EF7A6166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F5B606-25F3-4E9B-94D8-DCDA55E89324}" type="pres">
      <dgm:prSet presAssocID="{7C527828-2E45-4AC7-8D41-C5D0EF7A6166}" presName="accent_3" presStyleCnt="0"/>
      <dgm:spPr/>
    </dgm:pt>
    <dgm:pt modelId="{942440C7-7D58-420F-A1E0-4D64B630F348}" type="pres">
      <dgm:prSet presAssocID="{7C527828-2E45-4AC7-8D41-C5D0EF7A6166}" presName="accentRepeatNode" presStyleLbl="solidFgAcc1" presStyleIdx="2" presStyleCnt="7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</dgm:pt>
    <dgm:pt modelId="{34259084-2F56-4D9E-AC99-596FE190E883}" type="pres">
      <dgm:prSet presAssocID="{444EC2F2-0D3D-4520-84B4-35F5819E9448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41DD25-9D75-43C0-B8DF-E7660BC3E6E6}" type="pres">
      <dgm:prSet presAssocID="{444EC2F2-0D3D-4520-84B4-35F5819E9448}" presName="accent_4" presStyleCnt="0"/>
      <dgm:spPr/>
    </dgm:pt>
    <dgm:pt modelId="{6963B8E2-5A96-4B32-83A0-FDBF57F44A71}" type="pres">
      <dgm:prSet presAssocID="{444EC2F2-0D3D-4520-84B4-35F5819E9448}" presName="accentRepeatNode" presStyleLbl="solidFgAcc1" presStyleIdx="3" presStyleCnt="7" custLinFactNeighborX="3198" custLinFactNeighborY="2157"/>
      <dgm:spPr>
        <a:blipFill rotWithShape="0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991A422E-899A-4C0E-B301-685805E12D2E}" type="pres">
      <dgm:prSet presAssocID="{9B334AE9-074E-43E0-93A9-1B1720B67A1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2C287E-DDA2-423A-89CD-CC089C6F5897}" type="pres">
      <dgm:prSet presAssocID="{9B334AE9-074E-43E0-93A9-1B1720B67A16}" presName="accent_5" presStyleCnt="0"/>
      <dgm:spPr/>
    </dgm:pt>
    <dgm:pt modelId="{7535E8E9-0846-49C9-BD3B-23ABA7A3D34A}" type="pres">
      <dgm:prSet presAssocID="{9B334AE9-074E-43E0-93A9-1B1720B67A16}" presName="accentRepeatNode" presStyleLbl="solidFgAcc1" presStyleIdx="4" presStyleCnt="7"/>
      <dgm:spPr>
        <a:blipFill rotWithShape="0">
          <a:blip xmlns:r="http://schemas.openxmlformats.org/officeDocument/2006/relationships" r:embed="rId5"/>
          <a:srcRect/>
          <a:stretch>
            <a:fillRect l="-25000" r="-25000"/>
          </a:stretch>
        </a:blipFill>
      </dgm:spPr>
    </dgm:pt>
    <dgm:pt modelId="{5EC73B94-6ACA-4168-8508-DE890B3C7A47}" type="pres">
      <dgm:prSet presAssocID="{92818E04-D86A-4BDB-9432-E60EECAA4575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80E59-95CB-4CF9-8FD1-C213B0D6B256}" type="pres">
      <dgm:prSet presAssocID="{92818E04-D86A-4BDB-9432-E60EECAA4575}" presName="accent_6" presStyleCnt="0"/>
      <dgm:spPr/>
    </dgm:pt>
    <dgm:pt modelId="{8BC32ED3-5C9C-46B2-8F92-8AE60137EBE6}" type="pres">
      <dgm:prSet presAssocID="{92818E04-D86A-4BDB-9432-E60EECAA4575}" presName="accentRepeatNode" presStyleLbl="solidFgAcc1" presStyleIdx="5" presStyleCnt="7"/>
      <dgm:spPr>
        <a:blipFill rotWithShape="0">
          <a:blip xmlns:r="http://schemas.openxmlformats.org/officeDocument/2006/relationships" r:embed="rId6"/>
          <a:srcRect/>
          <a:stretch>
            <a:fillRect l="-29000" r="-29000"/>
          </a:stretch>
        </a:blipFill>
      </dgm:spPr>
    </dgm:pt>
    <dgm:pt modelId="{3477129D-3782-4443-8A86-CE938825E131}" type="pres">
      <dgm:prSet presAssocID="{DC077242-DE56-44B7-99EA-B312342D2C89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510959-E6CC-462B-B154-C2BAF73E9E60}" type="pres">
      <dgm:prSet presAssocID="{DC077242-DE56-44B7-99EA-B312342D2C89}" presName="accent_7" presStyleCnt="0"/>
      <dgm:spPr/>
    </dgm:pt>
    <dgm:pt modelId="{F8F956A0-F3FB-4585-A3AE-C93C82FCB6C5}" type="pres">
      <dgm:prSet presAssocID="{DC077242-DE56-44B7-99EA-B312342D2C89}" presName="accentRepeatNode" presStyleLbl="solidFgAcc1" presStyleIdx="6" presStyleCnt="7"/>
      <dgm:spPr>
        <a:blipFill rotWithShape="0">
          <a:blip xmlns:r="http://schemas.openxmlformats.org/officeDocument/2006/relationships" r:embed="rId7"/>
          <a:srcRect/>
          <a:stretch>
            <a:fillRect l="-24000" r="-24000"/>
          </a:stretch>
        </a:blipFill>
      </dgm:spPr>
    </dgm:pt>
  </dgm:ptLst>
  <dgm:cxnLst>
    <dgm:cxn modelId="{EC5C65E0-B5E9-42FB-B4B5-100EEBDE1B7F}" type="presOf" srcId="{0BACC891-5053-4EF4-BE64-49B875E2EA16}" destId="{236F6CAC-710C-40BC-A685-F2A18B9DFE69}" srcOrd="0" destOrd="0" presId="urn:microsoft.com/office/officeart/2008/layout/VerticalCurvedList"/>
    <dgm:cxn modelId="{9B58229E-2180-4FAC-9795-65B0C16256DA}" type="presOf" srcId="{92818E04-D86A-4BDB-9432-E60EECAA4575}" destId="{5EC73B94-6ACA-4168-8508-DE890B3C7A47}" srcOrd="0" destOrd="0" presId="urn:microsoft.com/office/officeart/2008/layout/VerticalCurvedList"/>
    <dgm:cxn modelId="{CB4B3B21-D0D3-48E3-850C-79AC951200FB}" srcId="{94494696-CC0F-4579-9C0F-9E2D4FF62451}" destId="{7C527828-2E45-4AC7-8D41-C5D0EF7A6166}" srcOrd="2" destOrd="0" parTransId="{4B12E0CA-2E25-4D37-9B71-65F4B8D7DA33}" sibTransId="{7FFA1661-8DA6-4182-B7D8-980D9D9244B8}"/>
    <dgm:cxn modelId="{834C1869-C4E7-4789-8079-E7B9FFF3A247}" type="presOf" srcId="{9B334AE9-074E-43E0-93A9-1B1720B67A16}" destId="{991A422E-899A-4C0E-B301-685805E12D2E}" srcOrd="0" destOrd="0" presId="urn:microsoft.com/office/officeart/2008/layout/VerticalCurvedList"/>
    <dgm:cxn modelId="{150763CD-3717-4F3E-A9B0-DACC59A4CEEF}" srcId="{94494696-CC0F-4579-9C0F-9E2D4FF62451}" destId="{54874751-6048-47E2-92A1-14876CACD553}" srcOrd="1" destOrd="0" parTransId="{F64F2F85-99F8-4E31-8D66-8C67D42E56E3}" sibTransId="{31D77F01-6A09-4779-829D-FFEB718F293A}"/>
    <dgm:cxn modelId="{3D23092E-01C0-416E-9283-C4564515E100}" srcId="{94494696-CC0F-4579-9C0F-9E2D4FF62451}" destId="{9B334AE9-074E-43E0-93A9-1B1720B67A16}" srcOrd="4" destOrd="0" parTransId="{FA06CC1F-1C31-4EAB-8BAD-8AFB2BFED242}" sibTransId="{AE860F2F-F3D0-4FCC-8D22-C57F5BFE5182}"/>
    <dgm:cxn modelId="{CBD13B4B-EB58-4C51-829A-F59351725480}" type="presOf" srcId="{94494696-CC0F-4579-9C0F-9E2D4FF62451}" destId="{465DB262-CD52-44AB-8A85-21686C41A38A}" srcOrd="0" destOrd="0" presId="urn:microsoft.com/office/officeart/2008/layout/VerticalCurvedList"/>
    <dgm:cxn modelId="{3BA41387-CE40-41E9-B75B-678A6A6BE5DE}" srcId="{94494696-CC0F-4579-9C0F-9E2D4FF62451}" destId="{444EC2F2-0D3D-4520-84B4-35F5819E9448}" srcOrd="3" destOrd="0" parTransId="{484A7A3E-ADE6-49BC-BE39-57B29A918BB1}" sibTransId="{E1BD699C-C284-4902-B438-587537ADBF3A}"/>
    <dgm:cxn modelId="{B950B37B-9E1F-461F-BB44-85EDA16E98AA}" srcId="{94494696-CC0F-4579-9C0F-9E2D4FF62451}" destId="{DA6765C7-1D17-4B6A-8113-98221318044D}" srcOrd="7" destOrd="0" parTransId="{B3B0F5FB-53DE-44B9-9684-25737EE300F0}" sibTransId="{4BE5667F-C297-4A45-9A08-9BF9E0E6725F}"/>
    <dgm:cxn modelId="{103813C4-2BF6-44E6-A48C-A2AEAD08744C}" type="presOf" srcId="{54874751-6048-47E2-92A1-14876CACD553}" destId="{6E9F3FCD-662A-4AE9-BD20-EAFB222A620D}" srcOrd="0" destOrd="0" presId="urn:microsoft.com/office/officeart/2008/layout/VerticalCurvedList"/>
    <dgm:cxn modelId="{81168113-E0B5-46BD-906E-96541A98F960}" srcId="{94494696-CC0F-4579-9C0F-9E2D4FF62451}" destId="{92818E04-D86A-4BDB-9432-E60EECAA4575}" srcOrd="5" destOrd="0" parTransId="{CAFD382B-B2E8-4188-A459-67B55CC5FA8E}" sibTransId="{305166A0-5F58-4EF3-B40F-3DE769511EB2}"/>
    <dgm:cxn modelId="{80B0FDF8-819F-4B21-A041-92C1EEFB8F23}" type="presOf" srcId="{444EC2F2-0D3D-4520-84B4-35F5819E9448}" destId="{34259084-2F56-4D9E-AC99-596FE190E883}" srcOrd="0" destOrd="0" presId="urn:microsoft.com/office/officeart/2008/layout/VerticalCurvedList"/>
    <dgm:cxn modelId="{7B59E4F3-3A89-41E8-AC86-E22B81A3B874}" type="presOf" srcId="{7C527828-2E45-4AC7-8D41-C5D0EF7A6166}" destId="{A12B8D60-D095-447B-A2C2-CEB0D13E0E8E}" srcOrd="0" destOrd="0" presId="urn:microsoft.com/office/officeart/2008/layout/VerticalCurvedList"/>
    <dgm:cxn modelId="{DDC5832D-7560-42C4-BC00-033FCC539A7F}" srcId="{94494696-CC0F-4579-9C0F-9E2D4FF62451}" destId="{0BACC891-5053-4EF4-BE64-49B875E2EA16}" srcOrd="0" destOrd="0" parTransId="{1DAC4706-44CA-4D6F-9354-BC0D858D67F0}" sibTransId="{2B9A6C73-9BCF-479B-8E3D-0979DFFBAC86}"/>
    <dgm:cxn modelId="{E2C51D5F-5867-481B-8A0A-6CA738DD3AFB}" type="presOf" srcId="{2B9A6C73-9BCF-479B-8E3D-0979DFFBAC86}" destId="{09CCC335-DE4F-4AF6-BBCE-9E710D33656D}" srcOrd="0" destOrd="0" presId="urn:microsoft.com/office/officeart/2008/layout/VerticalCurvedList"/>
    <dgm:cxn modelId="{35666CCA-F483-454D-B2C1-24461742789E}" srcId="{94494696-CC0F-4579-9C0F-9E2D4FF62451}" destId="{DC077242-DE56-44B7-99EA-B312342D2C89}" srcOrd="6" destOrd="0" parTransId="{42C9506E-A4C6-4289-AAE8-C1E97FA99ECE}" sibTransId="{59AFED51-0F2D-4020-A5C6-718B38DAE0D4}"/>
    <dgm:cxn modelId="{AD2C5557-1C60-4A36-BC79-8A2812CC6F49}" type="presOf" srcId="{DC077242-DE56-44B7-99EA-B312342D2C89}" destId="{3477129D-3782-4443-8A86-CE938825E131}" srcOrd="0" destOrd="0" presId="urn:microsoft.com/office/officeart/2008/layout/VerticalCurvedList"/>
    <dgm:cxn modelId="{D3437706-B30D-40D4-9D97-45150EB1F19D}" type="presParOf" srcId="{465DB262-CD52-44AB-8A85-21686C41A38A}" destId="{BCD46481-11EF-49DE-A520-82A0382C6423}" srcOrd="0" destOrd="0" presId="urn:microsoft.com/office/officeart/2008/layout/VerticalCurvedList"/>
    <dgm:cxn modelId="{74E806B9-CB22-4429-BBE6-3F0406FF9772}" type="presParOf" srcId="{BCD46481-11EF-49DE-A520-82A0382C6423}" destId="{3E90D525-1835-403F-AC19-D681D7C8BA38}" srcOrd="0" destOrd="0" presId="urn:microsoft.com/office/officeart/2008/layout/VerticalCurvedList"/>
    <dgm:cxn modelId="{1C33BEA2-BB5E-4A73-9AFD-5D327CFEB767}" type="presParOf" srcId="{3E90D525-1835-403F-AC19-D681D7C8BA38}" destId="{E46D4049-452D-4630-8974-9AD9D2181E3E}" srcOrd="0" destOrd="0" presId="urn:microsoft.com/office/officeart/2008/layout/VerticalCurvedList"/>
    <dgm:cxn modelId="{961E0EF5-23DE-4FC4-A75B-7383833CCEE2}" type="presParOf" srcId="{3E90D525-1835-403F-AC19-D681D7C8BA38}" destId="{09CCC335-DE4F-4AF6-BBCE-9E710D33656D}" srcOrd="1" destOrd="0" presId="urn:microsoft.com/office/officeart/2008/layout/VerticalCurvedList"/>
    <dgm:cxn modelId="{71D45E11-1ACB-4CE1-8C30-909011C4B41E}" type="presParOf" srcId="{3E90D525-1835-403F-AC19-D681D7C8BA38}" destId="{20D35BF3-D40A-478A-9280-136D67E845CD}" srcOrd="2" destOrd="0" presId="urn:microsoft.com/office/officeart/2008/layout/VerticalCurvedList"/>
    <dgm:cxn modelId="{FE578EE0-1B5C-4FA1-9A28-CB4A5038B2BE}" type="presParOf" srcId="{3E90D525-1835-403F-AC19-D681D7C8BA38}" destId="{D3CFC6C0-9B3B-4889-9055-F7F52182881C}" srcOrd="3" destOrd="0" presId="urn:microsoft.com/office/officeart/2008/layout/VerticalCurvedList"/>
    <dgm:cxn modelId="{0D245131-FE81-4203-BF0E-AEF4D762A320}" type="presParOf" srcId="{BCD46481-11EF-49DE-A520-82A0382C6423}" destId="{236F6CAC-710C-40BC-A685-F2A18B9DFE69}" srcOrd="1" destOrd="0" presId="urn:microsoft.com/office/officeart/2008/layout/VerticalCurvedList"/>
    <dgm:cxn modelId="{0FF2950A-F368-4496-B8C4-37CA5C9C0F40}" type="presParOf" srcId="{BCD46481-11EF-49DE-A520-82A0382C6423}" destId="{3B4FFA9C-BD83-43A4-9278-1A741EDFE29C}" srcOrd="2" destOrd="0" presId="urn:microsoft.com/office/officeart/2008/layout/VerticalCurvedList"/>
    <dgm:cxn modelId="{FB3DA7BE-0641-45C9-BD4C-8335B1C43A28}" type="presParOf" srcId="{3B4FFA9C-BD83-43A4-9278-1A741EDFE29C}" destId="{826FB4C3-FE42-4E31-A18F-A389264B31CD}" srcOrd="0" destOrd="0" presId="urn:microsoft.com/office/officeart/2008/layout/VerticalCurvedList"/>
    <dgm:cxn modelId="{1A10907E-FFCC-40D7-8FCE-6A1A9E3678D0}" type="presParOf" srcId="{BCD46481-11EF-49DE-A520-82A0382C6423}" destId="{6E9F3FCD-662A-4AE9-BD20-EAFB222A620D}" srcOrd="3" destOrd="0" presId="urn:microsoft.com/office/officeart/2008/layout/VerticalCurvedList"/>
    <dgm:cxn modelId="{608D0EC8-7B80-4A63-8DB9-E67BE8B11B91}" type="presParOf" srcId="{BCD46481-11EF-49DE-A520-82A0382C6423}" destId="{A5735743-DB28-4AB3-98B6-87F136964BED}" srcOrd="4" destOrd="0" presId="urn:microsoft.com/office/officeart/2008/layout/VerticalCurvedList"/>
    <dgm:cxn modelId="{E5DF1161-ECFE-4D9D-B4EC-1F86A8CCB06C}" type="presParOf" srcId="{A5735743-DB28-4AB3-98B6-87F136964BED}" destId="{40B12EA4-A058-4618-A158-5FEB3AA146C1}" srcOrd="0" destOrd="0" presId="urn:microsoft.com/office/officeart/2008/layout/VerticalCurvedList"/>
    <dgm:cxn modelId="{0E897FB6-BF15-4B67-B035-0B9A679548F5}" type="presParOf" srcId="{BCD46481-11EF-49DE-A520-82A0382C6423}" destId="{A12B8D60-D095-447B-A2C2-CEB0D13E0E8E}" srcOrd="5" destOrd="0" presId="urn:microsoft.com/office/officeart/2008/layout/VerticalCurvedList"/>
    <dgm:cxn modelId="{A353EF54-766E-438E-AF4E-C168EB51199B}" type="presParOf" srcId="{BCD46481-11EF-49DE-A520-82A0382C6423}" destId="{D1F5B606-25F3-4E9B-94D8-DCDA55E89324}" srcOrd="6" destOrd="0" presId="urn:microsoft.com/office/officeart/2008/layout/VerticalCurvedList"/>
    <dgm:cxn modelId="{29F2968F-AC7F-4C09-A8A1-06E48C6A3A4E}" type="presParOf" srcId="{D1F5B606-25F3-4E9B-94D8-DCDA55E89324}" destId="{942440C7-7D58-420F-A1E0-4D64B630F348}" srcOrd="0" destOrd="0" presId="urn:microsoft.com/office/officeart/2008/layout/VerticalCurvedList"/>
    <dgm:cxn modelId="{1FBD97EE-5E34-4D07-B76D-C47A8BE15606}" type="presParOf" srcId="{BCD46481-11EF-49DE-A520-82A0382C6423}" destId="{34259084-2F56-4D9E-AC99-596FE190E883}" srcOrd="7" destOrd="0" presId="urn:microsoft.com/office/officeart/2008/layout/VerticalCurvedList"/>
    <dgm:cxn modelId="{88168FF9-3970-4B0E-9823-6A9DC0390630}" type="presParOf" srcId="{BCD46481-11EF-49DE-A520-82A0382C6423}" destId="{C941DD25-9D75-43C0-B8DF-E7660BC3E6E6}" srcOrd="8" destOrd="0" presId="urn:microsoft.com/office/officeart/2008/layout/VerticalCurvedList"/>
    <dgm:cxn modelId="{98AD4AF7-B972-45F8-ABC4-9A490B7849CC}" type="presParOf" srcId="{C941DD25-9D75-43C0-B8DF-E7660BC3E6E6}" destId="{6963B8E2-5A96-4B32-83A0-FDBF57F44A71}" srcOrd="0" destOrd="0" presId="urn:microsoft.com/office/officeart/2008/layout/VerticalCurvedList"/>
    <dgm:cxn modelId="{3DA4AA61-24DA-4785-A0AC-CF9892F0AE48}" type="presParOf" srcId="{BCD46481-11EF-49DE-A520-82A0382C6423}" destId="{991A422E-899A-4C0E-B301-685805E12D2E}" srcOrd="9" destOrd="0" presId="urn:microsoft.com/office/officeart/2008/layout/VerticalCurvedList"/>
    <dgm:cxn modelId="{E5855B4F-BBE1-4CAA-8E88-9C245159BD7A}" type="presParOf" srcId="{BCD46481-11EF-49DE-A520-82A0382C6423}" destId="{502C287E-DDA2-423A-89CD-CC089C6F5897}" srcOrd="10" destOrd="0" presId="urn:microsoft.com/office/officeart/2008/layout/VerticalCurvedList"/>
    <dgm:cxn modelId="{B8AB5A94-409E-4EF2-A6F0-B83BB55630A0}" type="presParOf" srcId="{502C287E-DDA2-423A-89CD-CC089C6F5897}" destId="{7535E8E9-0846-49C9-BD3B-23ABA7A3D34A}" srcOrd="0" destOrd="0" presId="urn:microsoft.com/office/officeart/2008/layout/VerticalCurvedList"/>
    <dgm:cxn modelId="{48CF21FE-738C-42C5-AEE4-34F0C77553DD}" type="presParOf" srcId="{BCD46481-11EF-49DE-A520-82A0382C6423}" destId="{5EC73B94-6ACA-4168-8508-DE890B3C7A47}" srcOrd="11" destOrd="0" presId="urn:microsoft.com/office/officeart/2008/layout/VerticalCurvedList"/>
    <dgm:cxn modelId="{026FA882-6842-4C35-9A50-F39B6864485F}" type="presParOf" srcId="{BCD46481-11EF-49DE-A520-82A0382C6423}" destId="{DAE80E59-95CB-4CF9-8FD1-C213B0D6B256}" srcOrd="12" destOrd="0" presId="urn:microsoft.com/office/officeart/2008/layout/VerticalCurvedList"/>
    <dgm:cxn modelId="{2F9C5C62-E009-490E-9266-BF6676A13E01}" type="presParOf" srcId="{DAE80E59-95CB-4CF9-8FD1-C213B0D6B256}" destId="{8BC32ED3-5C9C-46B2-8F92-8AE60137EBE6}" srcOrd="0" destOrd="0" presId="urn:microsoft.com/office/officeart/2008/layout/VerticalCurvedList"/>
    <dgm:cxn modelId="{CDDBD2AD-843F-4573-A55B-9909CF568555}" type="presParOf" srcId="{BCD46481-11EF-49DE-A520-82A0382C6423}" destId="{3477129D-3782-4443-8A86-CE938825E131}" srcOrd="13" destOrd="0" presId="urn:microsoft.com/office/officeart/2008/layout/VerticalCurvedList"/>
    <dgm:cxn modelId="{C8ECC919-B431-47B1-A82E-B51661308DB2}" type="presParOf" srcId="{BCD46481-11EF-49DE-A520-82A0382C6423}" destId="{7A510959-E6CC-462B-B154-C2BAF73E9E60}" srcOrd="14" destOrd="0" presId="urn:microsoft.com/office/officeart/2008/layout/VerticalCurvedList"/>
    <dgm:cxn modelId="{CCF048F9-80B5-4978-8EDE-D3C9F3942BD7}" type="presParOf" srcId="{7A510959-E6CC-462B-B154-C2BAF73E9E60}" destId="{F8F956A0-F3FB-4585-A3AE-C93C82FCB6C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CC335-DE4F-4AF6-BBCE-9E710D33656D}">
      <dsp:nvSpPr>
        <dsp:cNvPr id="0" name=""/>
        <dsp:cNvSpPr/>
      </dsp:nvSpPr>
      <dsp:spPr>
        <a:xfrm>
          <a:off x="-5108347" y="-1055086"/>
          <a:ext cx="7404178" cy="7404178"/>
        </a:xfrm>
        <a:prstGeom prst="blockArc">
          <a:avLst>
            <a:gd name="adj1" fmla="val 18900000"/>
            <a:gd name="adj2" fmla="val 2700000"/>
            <a:gd name="adj3" fmla="val 29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6F6CAC-710C-40BC-A685-F2A18B9DFE69}">
      <dsp:nvSpPr>
        <dsp:cNvPr id="0" name=""/>
        <dsp:cNvSpPr/>
      </dsp:nvSpPr>
      <dsp:spPr>
        <a:xfrm>
          <a:off x="385896" y="250076"/>
          <a:ext cx="11732663" cy="499933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82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>
              <a:solidFill>
                <a:srgbClr val="002060"/>
              </a:solidFill>
            </a:rPr>
            <a:t>1. </a:t>
          </a:r>
          <a:r>
            <a:rPr lang="uk-UA" sz="2000" kern="1200" dirty="0">
              <a:solidFill>
                <a:srgbClr val="002060"/>
              </a:solidFill>
            </a:rPr>
            <a:t>Регулярне оновлення нормативної бази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385896" y="250076"/>
        <a:ext cx="11732663" cy="499933"/>
      </dsp:txXfrm>
    </dsp:sp>
    <dsp:sp modelId="{826FB4C3-FE42-4E31-A18F-A389264B31CD}">
      <dsp:nvSpPr>
        <dsp:cNvPr id="0" name=""/>
        <dsp:cNvSpPr/>
      </dsp:nvSpPr>
      <dsp:spPr>
        <a:xfrm>
          <a:off x="73438" y="187584"/>
          <a:ext cx="624916" cy="62491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47000" r="-4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9F3FCD-662A-4AE9-BD20-EAFB222A620D}">
      <dsp:nvSpPr>
        <dsp:cNvPr id="0" name=""/>
        <dsp:cNvSpPr/>
      </dsp:nvSpPr>
      <dsp:spPr>
        <a:xfrm>
          <a:off x="838631" y="1000416"/>
          <a:ext cx="11279928" cy="49993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82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solidFill>
                <a:srgbClr val="002060"/>
              </a:solidFill>
            </a:rPr>
            <a:t>2. Забезпечення препаратами та соціальним супроводом в тому числі за кошти ДБ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838631" y="1000416"/>
        <a:ext cx="11279928" cy="499933"/>
      </dsp:txXfrm>
    </dsp:sp>
    <dsp:sp modelId="{40B12EA4-A058-4618-A158-5FEB3AA146C1}">
      <dsp:nvSpPr>
        <dsp:cNvPr id="0" name=""/>
        <dsp:cNvSpPr/>
      </dsp:nvSpPr>
      <dsp:spPr>
        <a:xfrm>
          <a:off x="526173" y="937924"/>
          <a:ext cx="624916" cy="624916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1000" r="-21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2B8D60-D095-447B-A2C2-CEB0D13E0E8E}">
      <dsp:nvSpPr>
        <dsp:cNvPr id="0" name=""/>
        <dsp:cNvSpPr/>
      </dsp:nvSpPr>
      <dsp:spPr>
        <a:xfrm>
          <a:off x="1086727" y="1750206"/>
          <a:ext cx="11031832" cy="49993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82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solidFill>
                <a:srgbClr val="002060"/>
              </a:solidFill>
            </a:rPr>
            <a:t>3.Децентралізація ДПК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1086727" y="1750206"/>
        <a:ext cx="11031832" cy="499933"/>
      </dsp:txXfrm>
    </dsp:sp>
    <dsp:sp modelId="{942440C7-7D58-420F-A1E0-4D64B630F348}">
      <dsp:nvSpPr>
        <dsp:cNvPr id="0" name=""/>
        <dsp:cNvSpPr/>
      </dsp:nvSpPr>
      <dsp:spPr>
        <a:xfrm>
          <a:off x="774269" y="1687714"/>
          <a:ext cx="624916" cy="624916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259084-2F56-4D9E-AC99-596FE190E883}">
      <dsp:nvSpPr>
        <dsp:cNvPr id="0" name=""/>
        <dsp:cNvSpPr/>
      </dsp:nvSpPr>
      <dsp:spPr>
        <a:xfrm>
          <a:off x="1165942" y="2500546"/>
          <a:ext cx="10952617" cy="49993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82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solidFill>
                <a:srgbClr val="002060"/>
              </a:solidFill>
            </a:rPr>
            <a:t>4. Ефективний моніторинг та оцінка впровадження ДКП в тому числі </a:t>
          </a:r>
          <a:r>
            <a:rPr lang="uk-UA" sz="2000" kern="1200" dirty="0" smtClean="0">
              <a:solidFill>
                <a:srgbClr val="002060"/>
              </a:solidFill>
            </a:rPr>
            <a:t>через МІС</a:t>
          </a:r>
          <a:endParaRPr lang="ru-RU" sz="3600" kern="1200" dirty="0">
            <a:solidFill>
              <a:srgbClr val="002060"/>
            </a:solidFill>
          </a:endParaRPr>
        </a:p>
      </dsp:txBody>
      <dsp:txXfrm>
        <a:off x="1165942" y="2500546"/>
        <a:ext cx="10952617" cy="499933"/>
      </dsp:txXfrm>
    </dsp:sp>
    <dsp:sp modelId="{6963B8E2-5A96-4B32-83A0-FDBF57F44A71}">
      <dsp:nvSpPr>
        <dsp:cNvPr id="0" name=""/>
        <dsp:cNvSpPr/>
      </dsp:nvSpPr>
      <dsp:spPr>
        <a:xfrm>
          <a:off x="873469" y="2451534"/>
          <a:ext cx="624916" cy="624916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A422E-899A-4C0E-B301-685805E12D2E}">
      <dsp:nvSpPr>
        <dsp:cNvPr id="0" name=""/>
        <dsp:cNvSpPr/>
      </dsp:nvSpPr>
      <dsp:spPr>
        <a:xfrm>
          <a:off x="1086727" y="3250886"/>
          <a:ext cx="11031832" cy="49993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822" tIns="50800" rIns="50800" bIns="508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kern="1200" dirty="0">
              <a:solidFill>
                <a:srgbClr val="002060"/>
              </a:solidFill>
            </a:rPr>
            <a:t>5. Навчання персоналу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>
        <a:off x="1086727" y="3250886"/>
        <a:ext cx="11031832" cy="499933"/>
      </dsp:txXfrm>
    </dsp:sp>
    <dsp:sp modelId="{7535E8E9-0846-49C9-BD3B-23ABA7A3D34A}">
      <dsp:nvSpPr>
        <dsp:cNvPr id="0" name=""/>
        <dsp:cNvSpPr/>
      </dsp:nvSpPr>
      <dsp:spPr>
        <a:xfrm>
          <a:off x="774269" y="3188394"/>
          <a:ext cx="624916" cy="624916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 l="-25000" r="-2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73B94-6ACA-4168-8508-DE890B3C7A47}">
      <dsp:nvSpPr>
        <dsp:cNvPr id="0" name=""/>
        <dsp:cNvSpPr/>
      </dsp:nvSpPr>
      <dsp:spPr>
        <a:xfrm>
          <a:off x="838631" y="4000676"/>
          <a:ext cx="11279928" cy="49993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822" tIns="50800" rIns="50800" bIns="508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kern="1200" dirty="0">
              <a:solidFill>
                <a:srgbClr val="002060"/>
              </a:solidFill>
            </a:rPr>
            <a:t>6. Популяризація </a:t>
          </a:r>
          <a:r>
            <a:rPr lang="en-US" sz="2000" kern="1200" dirty="0">
              <a:solidFill>
                <a:srgbClr val="002060"/>
              </a:solidFill>
            </a:rPr>
            <a:t>PrEP</a:t>
          </a:r>
          <a:endParaRPr lang="uk-UA" sz="2000" kern="1200" dirty="0">
            <a:solidFill>
              <a:srgbClr val="002060"/>
            </a:solidFill>
          </a:endParaRP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kern="1200" dirty="0">
            <a:solidFill>
              <a:srgbClr val="002060"/>
            </a:solidFill>
          </a:endParaRPr>
        </a:p>
      </dsp:txBody>
      <dsp:txXfrm>
        <a:off x="838631" y="4000676"/>
        <a:ext cx="11279928" cy="499933"/>
      </dsp:txXfrm>
    </dsp:sp>
    <dsp:sp modelId="{8BC32ED3-5C9C-46B2-8F92-8AE60137EBE6}">
      <dsp:nvSpPr>
        <dsp:cNvPr id="0" name=""/>
        <dsp:cNvSpPr/>
      </dsp:nvSpPr>
      <dsp:spPr>
        <a:xfrm>
          <a:off x="526173" y="3938184"/>
          <a:ext cx="624916" cy="624916"/>
        </a:xfrm>
        <a:prstGeom prst="ellipse">
          <a:avLst/>
        </a:prstGeom>
        <a:blipFill rotWithShape="0">
          <a:blip xmlns:r="http://schemas.openxmlformats.org/officeDocument/2006/relationships" r:embed="rId6"/>
          <a:srcRect/>
          <a:stretch>
            <a:fillRect l="-29000" r="-2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77129D-3782-4443-8A86-CE938825E131}">
      <dsp:nvSpPr>
        <dsp:cNvPr id="0" name=""/>
        <dsp:cNvSpPr/>
      </dsp:nvSpPr>
      <dsp:spPr>
        <a:xfrm>
          <a:off x="385896" y="4751016"/>
          <a:ext cx="11732663" cy="49993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82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solidFill>
                <a:srgbClr val="002060"/>
              </a:solidFill>
            </a:rPr>
            <a:t>7. Ефективна взаємодія між державним та неурядовим сектором</a:t>
          </a:r>
        </a:p>
      </dsp:txBody>
      <dsp:txXfrm>
        <a:off x="385896" y="4751016"/>
        <a:ext cx="11732663" cy="499933"/>
      </dsp:txXfrm>
    </dsp:sp>
    <dsp:sp modelId="{F8F956A0-F3FB-4585-A3AE-C93C82FCB6C5}">
      <dsp:nvSpPr>
        <dsp:cNvPr id="0" name=""/>
        <dsp:cNvSpPr/>
      </dsp:nvSpPr>
      <dsp:spPr>
        <a:xfrm>
          <a:off x="73438" y="4688524"/>
          <a:ext cx="624916" cy="624916"/>
        </a:xfrm>
        <a:prstGeom prst="ellipse">
          <a:avLst/>
        </a:prstGeom>
        <a:blipFill rotWithShape="0">
          <a:blip xmlns:r="http://schemas.openxmlformats.org/officeDocument/2006/relationships" r:embed="rId7"/>
          <a:srcRect/>
          <a:stretch>
            <a:fillRect l="-24000" r="-2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0.87693</cdr:x>
      <cdr:y>0.14348</cdr:y>
    </cdr:from>
    <cdr:to>
      <cdr:x>0.94188</cdr:x>
      <cdr:y>0.20147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xmlns="" id="{120B8478-7414-466D-8783-9E59FBA100A9}"/>
            </a:ext>
          </a:extLst>
        </cdr:cNvPr>
        <cdr:cNvSpPr txBox="1"/>
      </cdr:nvSpPr>
      <cdr:spPr>
        <a:xfrm xmlns:a="http://schemas.openxmlformats.org/drawingml/2006/main">
          <a:off x="7648394" y="734216"/>
          <a:ext cx="566530" cy="2967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uk-UA" sz="1100" dirty="0"/>
            <a:t>13500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0.71967</cdr:x>
      <cdr:y>0.29691</cdr:y>
    </cdr:from>
    <cdr:to>
      <cdr:x>0.78234</cdr:x>
      <cdr:y>0.36489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xmlns="" id="{FBDA2810-DD83-4521-B0A3-9A1BECBC1ADE}"/>
            </a:ext>
          </a:extLst>
        </cdr:cNvPr>
        <cdr:cNvSpPr txBox="1"/>
      </cdr:nvSpPr>
      <cdr:spPr>
        <a:xfrm xmlns:a="http://schemas.openxmlformats.org/drawingml/2006/main">
          <a:off x="6276794" y="1519407"/>
          <a:ext cx="546652" cy="3478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uk-UA" sz="1100" dirty="0"/>
            <a:t>10500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0.56468</cdr:x>
      <cdr:y>0.49308</cdr:y>
    </cdr:from>
    <cdr:to>
      <cdr:x>0.62508</cdr:x>
      <cdr:y>0.53969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xmlns="" id="{0EA40221-6F01-448C-8900-C99D615B94AD}"/>
            </a:ext>
          </a:extLst>
        </cdr:cNvPr>
        <cdr:cNvSpPr txBox="1"/>
      </cdr:nvSpPr>
      <cdr:spPr>
        <a:xfrm xmlns:a="http://schemas.openxmlformats.org/drawingml/2006/main">
          <a:off x="4925072" y="2523259"/>
          <a:ext cx="526774" cy="23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uk-UA" sz="1100" dirty="0"/>
            <a:t>7000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0.4097</cdr:x>
      <cdr:y>0.68536</cdr:y>
    </cdr:from>
    <cdr:to>
      <cdr:x>0.4701</cdr:x>
      <cdr:y>0.73391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xmlns="" id="{8D89C05F-21A9-4975-A17F-06777D0D7433}"/>
            </a:ext>
          </a:extLst>
        </cdr:cNvPr>
        <cdr:cNvSpPr txBox="1"/>
      </cdr:nvSpPr>
      <cdr:spPr>
        <a:xfrm xmlns:a="http://schemas.openxmlformats.org/drawingml/2006/main">
          <a:off x="3573350" y="3507233"/>
          <a:ext cx="526774" cy="2484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0.44758</cdr:x>
      <cdr:y>0.41066</cdr:y>
    </cdr:from>
    <cdr:to>
      <cdr:x>0.55242</cdr:x>
      <cdr:y>0.58934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xmlns="" id="{BA321445-7AE5-4A1B-96EB-0E0D05507C14}"/>
            </a:ext>
          </a:extLst>
        </cdr:cNvPr>
        <cdr:cNvSpPr txBox="1"/>
      </cdr:nvSpPr>
      <cdr:spPr>
        <a:xfrm xmlns:a="http://schemas.openxmlformats.org/drawingml/2006/main">
          <a:off x="3903710" y="210148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271E7-4FD9-4A16-9853-E7FF78926E64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63D1F-D3C9-4AC6-ACE7-FDD7F035D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035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63D1F-D3C9-4AC6-ACE7-FDD7F035D68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55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63D1F-D3C9-4AC6-ACE7-FDD7F035D68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098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Динаміка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C7D32-54ED-4530-AA77-B025619BE99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815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63D1F-D3C9-4AC6-ACE7-FDD7F035D68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651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63D1F-D3C9-4AC6-ACE7-FDD7F035D68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538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07EBBD-CDDC-44BF-8663-92C97C4ED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DD1C0A9-DAE8-4FE2-98F5-539B871D7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C21F880-0727-49BD-BA0B-9BE3E0AF2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2B87-4221-487D-B842-F362620988D6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9C39372-47FD-426A-A987-CC4AF7E81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02467F-C2ED-4552-9B9C-876971C9D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57D0-09E3-40FB-B908-4C531E9DB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554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655090-B3AC-4F81-99FC-AC57A15CB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C0DF80F-63BB-40BF-A7C4-E9B733FC8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6B97C07-2DFB-4AD9-B357-B18BD1B5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2B87-4221-487D-B842-F362620988D6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F7910EB-AF09-482B-B1C8-3D8813AA3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6D97A70-0F8E-4DBF-882A-6F8AE2F4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57D0-09E3-40FB-B908-4C531E9DB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406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F274755-2EA1-431C-AFA8-29ADA75F3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CAC7956-CA58-48A1-8796-6A9831A9A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DE6B54-10A3-4E53-A32D-AEC463D5A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2B87-4221-487D-B842-F362620988D6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6FB5E45-451D-4908-B953-116B05CED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C3042DC-051C-44FA-9372-F6BA18E18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57D0-09E3-40FB-B908-4C531E9DB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001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0074A2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www.euro.who.int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3265FB-D661-4A0A-BF3F-49FFEE0AED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208" y="484632"/>
            <a:ext cx="3175753" cy="11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2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190773-343F-47E6-8CE9-15EF97D5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3D2086C-73A3-4920-9F45-A18E58E5D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C2A729-6864-43B9-A6D9-12F51DFCD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2B87-4221-487D-B842-F362620988D6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C6D350D-C172-41F2-ACE8-9535A3AC3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0CCF968-DD5A-464F-AF24-E1BDDBEF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57D0-09E3-40FB-B908-4C531E9DB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2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FC7ADB-D534-45C5-8438-858EA4F05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7CF0CFE-D918-42AC-8999-F8CD280D5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AD28B22-5192-4357-9646-38657C270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2B87-4221-487D-B842-F362620988D6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A95180-11B4-4371-80C4-9B4DBB1E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E29D7A8-EF52-4286-BAEF-D1F5C6D98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57D0-09E3-40FB-B908-4C531E9DB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73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50454B-08E8-43AD-8200-95EC714EE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FEB7BD4-B12F-4A6C-A02D-F6BBE6B10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E6B9457-09F6-425C-B73E-7966E58F9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AB7E2E5-5A4C-49C0-8BBF-575CFE599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2B87-4221-487D-B842-F362620988D6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E1B33A8-F83A-47DA-988D-B07AC7287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9B53CEC-8500-4643-86B3-9BF0D29A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57D0-09E3-40FB-B908-4C531E9DB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07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EFADE6-A603-4AB0-9942-540E89EF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AD644BA-5125-45B1-A034-BF790969D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0ADF460-0A9F-46B6-A923-87E068F27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219D6D1-34E9-465C-9D43-B8D621A5F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62636B3-F116-478C-B426-F2A54E117B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8B95B33-2B99-4773-9025-8A1F62124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2B87-4221-487D-B842-F362620988D6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CBE357C-5117-4ACA-BBFA-C375CE7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BF9B2AC-B403-4104-8987-34BB146E8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57D0-09E3-40FB-B908-4C531E9DB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42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4C7716-CCD6-423A-8A66-5946EB499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1CA2E5F-4450-4F94-AF56-31C73F138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2B87-4221-487D-B842-F362620988D6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0CFDD50-3F21-4AE1-AB21-051817638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AE8A54D-B3AB-4957-98FB-FDDF605A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57D0-09E3-40FB-B908-4C531E9DB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588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B33446F-F052-4497-9A16-D59BC9F2A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2B87-4221-487D-B842-F362620988D6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055BB7E-B069-4AB9-9370-09F4C65C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793ECA5-833E-4923-81F5-723CC669E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57D0-09E3-40FB-B908-4C531E9DB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161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CAA70C-40C0-4694-B979-2B2F7111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301161E-650C-458F-8B0A-1C2A626B2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03DA612-39C8-4FAC-92A8-2AC822933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DA4FB20-7AB8-46EA-B1B2-5BB4CA3C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2B87-4221-487D-B842-F362620988D6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8ED208D-2D23-4209-ABA6-54A7460D1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F551F2F-2EBB-4BF3-9C7F-E7DFBB0EF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57D0-09E3-40FB-B908-4C531E9DB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599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ADBBF5-53BF-4428-A901-9D66C25A8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EE3B31A-F075-412C-8D5C-EE8E1C28AB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B904745-2E42-4593-A825-7BAF729F9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D04EDFE-20B4-4DBF-A679-A6A416624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2B87-4221-487D-B842-F362620988D6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C2DD002-D6BB-4E25-ACCD-B537F11E9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8EE1375-1D6D-486B-A4C9-839659A4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57D0-09E3-40FB-B908-4C531E9DB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853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6463D8-BFFD-46FA-B73B-68F8E794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021612F-F5ED-43CF-934C-71FA7E3A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EF1939-B017-4850-A09D-11EDDF557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82B87-4221-487D-B842-F362620988D6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EF8B004-B7F7-43B8-977B-7E1C6333B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D8F071A-E712-407E-989C-63B64585C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157D0-09E3-40FB-B908-4C531E9DB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47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f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432B69-FD75-4B63-8271-9F9678F4F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6139"/>
            <a:ext cx="9144000" cy="2387600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 впровадження та досягнення </a:t>
            </a:r>
            <a:br>
              <a:rPr lang="uk-UA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ДКП  (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</a:t>
            </a: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Україні. </a:t>
            </a:r>
            <a:br>
              <a:rPr lang="uk-UA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Наступні кроки з розширення програми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5F2F294-FE92-4718-8134-60AB1F808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41860"/>
            <a:ext cx="9144000" cy="1369251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2400" dirty="0">
                <a:solidFill>
                  <a:srgbClr val="002060"/>
                </a:solidFill>
              </a:rPr>
              <a:t>Коваль Анна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2400" dirty="0">
                <a:solidFill>
                  <a:srgbClr val="002060"/>
                </a:solidFill>
              </a:rPr>
              <a:t>Головний фахівець з координації програм діагностики та профілактики ВІЛ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2400" dirty="0">
                <a:solidFill>
                  <a:srgbClr val="002060"/>
                </a:solidFill>
              </a:rPr>
              <a:t>Центр громадського здоров’я МОЗ України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E325925-2368-407B-BD56-C591A243B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65224" cy="9097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9F5C6BC-02AA-4210-B189-DCE600682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699" y="0"/>
            <a:ext cx="1738301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7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875462-FDB1-4738-9DFA-57502BBAF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+mn-lt"/>
              </a:rPr>
              <a:t>Розширення програми </a:t>
            </a:r>
            <a:r>
              <a:rPr lang="en-US" sz="3200" b="1" dirty="0">
                <a:solidFill>
                  <a:srgbClr val="002060"/>
                </a:solidFill>
                <a:latin typeface="+mn-lt"/>
              </a:rPr>
              <a:t>PrEP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CD771D-D299-4EFE-8C56-286316252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8035"/>
            <a:ext cx="10515600" cy="4351338"/>
          </a:xfrm>
        </p:spPr>
        <p:txBody>
          <a:bodyPr/>
          <a:lstStyle/>
          <a:p>
            <a:pPr marL="1250950" indent="0">
              <a:buNone/>
            </a:pPr>
            <a:r>
              <a:rPr lang="uk-UA" dirty="0"/>
              <a:t>Оціночна кількість груп високого ризику інфікування ВІЛ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2083B75-38D1-4431-A630-B7DEBCA51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15996" cy="10830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F22D7B3-C22A-4F0F-848D-5B2166327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224" y="0"/>
            <a:ext cx="2088776" cy="1224660"/>
          </a:xfrm>
          <a:prstGeom prst="rect">
            <a:avLst/>
          </a:prstGeom>
        </p:spPr>
      </p:pic>
      <p:grpSp>
        <p:nvGrpSpPr>
          <p:cNvPr id="6" name="Group 17">
            <a:extLst>
              <a:ext uri="{FF2B5EF4-FFF2-40B4-BE49-F238E27FC236}">
                <a16:creationId xmlns:a16="http://schemas.microsoft.com/office/drawing/2014/main" xmlns="" id="{D0858D9E-D6BF-43A5-A030-B87D00E40671}"/>
              </a:ext>
            </a:extLst>
          </p:cNvPr>
          <p:cNvGrpSpPr>
            <a:grpSpLocks noChangeAspect="1"/>
          </p:cNvGrpSpPr>
          <p:nvPr/>
        </p:nvGrpSpPr>
        <p:grpSpPr>
          <a:xfrm>
            <a:off x="2751283" y="2760466"/>
            <a:ext cx="1784204" cy="1784204"/>
            <a:chOff x="0" y="0"/>
            <a:chExt cx="1708150" cy="170815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xmlns="" id="{C23C0E7F-5C59-491B-A822-0AAED2E4AECC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xmlns="" id="{6783F786-E2E7-4274-9BAC-416CC7B6A5D6}"/>
              </a:ext>
            </a:extLst>
          </p:cNvPr>
          <p:cNvSpPr/>
          <p:nvPr/>
        </p:nvSpPr>
        <p:spPr>
          <a:xfrm>
            <a:off x="4978625" y="2760466"/>
            <a:ext cx="4090516" cy="61769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Manrope" pitchFamily="2" charset="0"/>
              </a:rPr>
              <a:t>     </a:t>
            </a:r>
            <a:r>
              <a:rPr lang="uk-UA" dirty="0">
                <a:solidFill>
                  <a:schemeClr val="tx1"/>
                </a:solidFill>
                <a:latin typeface="Manrope" pitchFamily="2" charset="0"/>
              </a:rPr>
              <a:t>                                                  10%</a:t>
            </a:r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xmlns="" id="{2D157147-A4D2-4043-A1B9-EC5DAB6B7F59}"/>
              </a:ext>
            </a:extLst>
          </p:cNvPr>
          <p:cNvSpPr/>
          <p:nvPr/>
        </p:nvSpPr>
        <p:spPr>
          <a:xfrm>
            <a:off x="5036571" y="4173617"/>
            <a:ext cx="4090516" cy="61769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Manrope" pitchFamily="2" charset="0"/>
              </a:rPr>
              <a:t>     </a:t>
            </a:r>
            <a:r>
              <a:rPr lang="uk-UA" dirty="0">
                <a:solidFill>
                  <a:schemeClr val="tx1"/>
                </a:solidFill>
                <a:latin typeface="Manrope" pitchFamily="2" charset="0"/>
              </a:rPr>
              <a:t>                                                 10%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xmlns="" id="{68616B8D-93B5-4131-A64A-A951688DF002}"/>
              </a:ext>
            </a:extLst>
          </p:cNvPr>
          <p:cNvSpPr/>
          <p:nvPr/>
        </p:nvSpPr>
        <p:spPr>
          <a:xfrm>
            <a:off x="2107747" y="2442410"/>
            <a:ext cx="1190016" cy="98659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ДП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ECD0ED0C-FCA5-4E5E-9706-CB8955B7B10D}"/>
              </a:ext>
            </a:extLst>
          </p:cNvPr>
          <p:cNvSpPr/>
          <p:nvPr/>
        </p:nvSpPr>
        <p:spPr>
          <a:xfrm>
            <a:off x="3875100" y="2469792"/>
            <a:ext cx="1103525" cy="95920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ЧСЧ</a:t>
            </a:r>
          </a:p>
          <a:p>
            <a:pPr algn="ctr"/>
            <a:r>
              <a:rPr lang="uk-UA" b="1" dirty="0">
                <a:solidFill>
                  <a:srgbClr val="002060"/>
                </a:solidFill>
              </a:rPr>
              <a:t>179 000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38346802-8A31-4806-9A72-7EA137C80FFC}"/>
              </a:ext>
            </a:extLst>
          </p:cNvPr>
          <p:cNvSpPr/>
          <p:nvPr/>
        </p:nvSpPr>
        <p:spPr>
          <a:xfrm>
            <a:off x="2152149" y="4009256"/>
            <a:ext cx="1190015" cy="109162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ЛВІН</a:t>
            </a:r>
          </a:p>
          <a:p>
            <a:pPr algn="ctr"/>
            <a:r>
              <a:rPr lang="uk-UA" b="1" dirty="0">
                <a:solidFill>
                  <a:srgbClr val="002060"/>
                </a:solidFill>
              </a:rPr>
              <a:t>350 000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28A7A79B-55E3-4B78-A53F-2F1560C4938E}"/>
              </a:ext>
            </a:extLst>
          </p:cNvPr>
          <p:cNvSpPr/>
          <p:nvPr/>
        </p:nvSpPr>
        <p:spPr>
          <a:xfrm>
            <a:off x="3933046" y="4009256"/>
            <a:ext cx="1103525" cy="107082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СП</a:t>
            </a:r>
          </a:p>
          <a:p>
            <a:pPr algn="ctr"/>
            <a:r>
              <a:rPr lang="uk-UA" b="1" dirty="0">
                <a:solidFill>
                  <a:srgbClr val="002060"/>
                </a:solidFill>
              </a:rPr>
              <a:t>86 000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2C55A018-2DDC-4796-8DEF-61FDA5DF88D5}"/>
              </a:ext>
            </a:extLst>
          </p:cNvPr>
          <p:cNvSpPr/>
          <p:nvPr/>
        </p:nvSpPr>
        <p:spPr>
          <a:xfrm>
            <a:off x="9444789" y="2646947"/>
            <a:ext cx="1648327" cy="782053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17 900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976AEE9A-03DC-4131-A710-7BDDFA8974B7}"/>
              </a:ext>
            </a:extLst>
          </p:cNvPr>
          <p:cNvSpPr/>
          <p:nvPr/>
        </p:nvSpPr>
        <p:spPr>
          <a:xfrm>
            <a:off x="9440717" y="4009256"/>
            <a:ext cx="1648327" cy="782053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8 600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7BE78E1A-1B70-4DD7-8DE5-FA67CAB1EAAC}"/>
              </a:ext>
            </a:extLst>
          </p:cNvPr>
          <p:cNvSpPr/>
          <p:nvPr/>
        </p:nvSpPr>
        <p:spPr>
          <a:xfrm>
            <a:off x="1991832" y="5903495"/>
            <a:ext cx="1648327" cy="782053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35 000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0" name="Стрелка: вправо 39">
            <a:extLst>
              <a:ext uri="{FF2B5EF4-FFF2-40B4-BE49-F238E27FC236}">
                <a16:creationId xmlns:a16="http://schemas.microsoft.com/office/drawing/2014/main" xmlns="" id="{4D587E97-7329-48B8-8D6D-5857D7CA2018}"/>
              </a:ext>
            </a:extLst>
          </p:cNvPr>
          <p:cNvSpPr/>
          <p:nvPr/>
        </p:nvSpPr>
        <p:spPr>
          <a:xfrm rot="5400000">
            <a:off x="2424968" y="5279577"/>
            <a:ext cx="782052" cy="46578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Manrope" pitchFamily="2" charset="0"/>
              </a:rPr>
              <a:t>     </a:t>
            </a:r>
            <a:r>
              <a:rPr lang="uk-UA" dirty="0">
                <a:solidFill>
                  <a:schemeClr val="tx1"/>
                </a:solidFill>
                <a:latin typeface="Manrope" pitchFamily="2" charset="0"/>
              </a:rPr>
              <a:t>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265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F7ADDA5F-AE3F-45AC-A274-AA0229C23D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6528099"/>
              </p:ext>
            </p:extLst>
          </p:nvPr>
        </p:nvGraphicFramePr>
        <p:xfrm>
          <a:off x="1381983" y="2201665"/>
          <a:ext cx="8967129" cy="3831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50A35F33-9912-48F8-9F2F-EEC91BE79D2A}"/>
              </a:ext>
            </a:extLst>
          </p:cNvPr>
          <p:cNvSpPr txBox="1">
            <a:spLocks/>
          </p:cNvSpPr>
          <p:nvPr/>
        </p:nvSpPr>
        <p:spPr>
          <a:xfrm>
            <a:off x="327991" y="6042763"/>
            <a:ext cx="11719492" cy="480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uk-UA" sz="1800" dirty="0">
                <a:solidFill>
                  <a:srgbClr val="002060"/>
                </a:solidFill>
              </a:rPr>
              <a:t>Індексне тестування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6D69C40-15EF-4F16-A24C-F4CAF1CD5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15996" cy="10830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EA08D41-54DD-4190-962D-414D08398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3498" y="0"/>
            <a:ext cx="1958502" cy="114828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58DB3DB4-386C-4261-8CAE-A6F5E8E56B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7998" y="1597609"/>
            <a:ext cx="105156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002060"/>
                </a:solidFill>
              </a:rPr>
              <a:t>Каскад з індексного тестування за 6 місяців 2021 року*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3F68C1-3E95-4C5F-9D12-6428B884ABAD}"/>
              </a:ext>
            </a:extLst>
          </p:cNvPr>
          <p:cNvSpPr txBox="1"/>
          <p:nvPr/>
        </p:nvSpPr>
        <p:spPr>
          <a:xfrm>
            <a:off x="3048000" y="65848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002060"/>
                </a:solidFill>
              </a:rPr>
              <a:t>Нові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клієнти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PrEP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8085221" y="4331368"/>
            <a:ext cx="705853" cy="4973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84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9FCEBF-412E-49A7-8415-FD0A1E0AA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162" y="1148280"/>
            <a:ext cx="3228527" cy="1273568"/>
          </a:xfrm>
        </p:spPr>
        <p:txBody>
          <a:bodyPr>
            <a:normAutofit fontScale="90000"/>
          </a:bodyPr>
          <a:lstStyle/>
          <a:p>
            <a:r>
              <a:rPr lang="uk-UA" sz="1800" kern="0" dirty="0">
                <a:solidFill>
                  <a:srgbClr val="004188"/>
                </a:solidFill>
                <a:latin typeface="Myriad pro"/>
                <a:cs typeface="Arial"/>
              </a:rPr>
              <a:t>Послуги</a:t>
            </a:r>
            <a:r>
              <a:rPr lang="uk-UA" sz="1800" dirty="0"/>
              <a:t> </a:t>
            </a:r>
            <a:r>
              <a:rPr lang="uk-UA" sz="1800" kern="0" dirty="0">
                <a:solidFill>
                  <a:srgbClr val="004188"/>
                </a:solidFill>
                <a:latin typeface="Myriad pro"/>
                <a:cs typeface="Arial"/>
              </a:rPr>
              <a:t>з профілактики та супроводу ВІЛ за</a:t>
            </a:r>
            <a:br>
              <a:rPr lang="uk-UA" sz="1800" kern="0" dirty="0">
                <a:solidFill>
                  <a:srgbClr val="004188"/>
                </a:solidFill>
                <a:latin typeface="Myriad pro"/>
                <a:cs typeface="Arial"/>
              </a:rPr>
            </a:br>
            <a:r>
              <a:rPr lang="uk-UA" sz="1800" kern="0" dirty="0">
                <a:solidFill>
                  <a:srgbClr val="004188"/>
                </a:solidFill>
                <a:latin typeface="Myriad pro"/>
                <a:cs typeface="Arial"/>
              </a:rPr>
              <a:t>бюджетні кошти в рамках реалізації Плану 20-50-80</a:t>
            </a:r>
            <a:r>
              <a:rPr lang="uk-UA" sz="4000" b="1" kern="0" dirty="0">
                <a:solidFill>
                  <a:srgbClr val="004188"/>
                </a:solidFill>
                <a:latin typeface="Myriad pro"/>
                <a:cs typeface="Arial"/>
              </a:rPr>
              <a:t/>
            </a:r>
            <a:br>
              <a:rPr lang="uk-UA" sz="4000" b="1" kern="0" dirty="0">
                <a:solidFill>
                  <a:srgbClr val="004188"/>
                </a:solidFill>
                <a:latin typeface="Myriad pro"/>
                <a:cs typeface="Arial"/>
              </a:rPr>
            </a:br>
            <a:endParaRPr lang="ru-RU" sz="40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2349B292-42FF-4774-A4DC-C5A2FEEAF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913090"/>
              </p:ext>
            </p:extLst>
          </p:nvPr>
        </p:nvGraphicFramePr>
        <p:xfrm>
          <a:off x="92742" y="1083076"/>
          <a:ext cx="5275671" cy="257899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60680">
                  <a:extLst>
                    <a:ext uri="{9D8B030D-6E8A-4147-A177-3AD203B41FA5}">
                      <a16:colId xmlns:a16="http://schemas.microsoft.com/office/drawing/2014/main" xmlns="" val="3176488327"/>
                    </a:ext>
                  </a:extLst>
                </a:gridCol>
                <a:gridCol w="1344915">
                  <a:extLst>
                    <a:ext uri="{9D8B030D-6E8A-4147-A177-3AD203B41FA5}">
                      <a16:colId xmlns:a16="http://schemas.microsoft.com/office/drawing/2014/main" xmlns="" val="1962082748"/>
                    </a:ext>
                  </a:extLst>
                </a:gridCol>
                <a:gridCol w="1331050">
                  <a:extLst>
                    <a:ext uri="{9D8B030D-6E8A-4147-A177-3AD203B41FA5}">
                      <a16:colId xmlns:a16="http://schemas.microsoft.com/office/drawing/2014/main" xmlns="" val="1516727357"/>
                    </a:ext>
                  </a:extLst>
                </a:gridCol>
                <a:gridCol w="1539026">
                  <a:extLst>
                    <a:ext uri="{9D8B030D-6E8A-4147-A177-3AD203B41FA5}">
                      <a16:colId xmlns:a16="http://schemas.microsoft.com/office/drawing/2014/main" xmlns="" val="1474014429"/>
                    </a:ext>
                  </a:extLst>
                </a:gridCol>
              </a:tblGrid>
              <a:tr h="1102307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noProof="0" dirty="0">
                          <a:effectLst/>
                        </a:rPr>
                        <a:t>Цільова група</a:t>
                      </a:r>
                      <a:endParaRPr lang="uk-UA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noProof="0" dirty="0">
                          <a:effectLst/>
                        </a:rPr>
                        <a:t>Планове охоплення осіб, 2020 рік</a:t>
                      </a:r>
                      <a:endParaRPr lang="uk-UA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noProof="0" dirty="0">
                          <a:effectLst/>
                        </a:rPr>
                        <a:t>Планове охоплення осіб, 2021 рік</a:t>
                      </a:r>
                      <a:endParaRPr lang="uk-UA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noProof="0" dirty="0">
                          <a:effectLst/>
                        </a:rPr>
                        <a:t>Планове охоплення осіб - проект на 2021-2023 роки</a:t>
                      </a:r>
                      <a:endParaRPr lang="uk-UA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5191417"/>
                  </a:ext>
                </a:extLst>
              </a:tr>
              <a:tr h="298321"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u="none" strike="noStrike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ЛВНІ</a:t>
                      </a:r>
                      <a:endParaRPr lang="uk-UA" sz="1800" b="0" i="0" u="none" strike="noStrike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800" u="none" strike="noStrike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189231</a:t>
                      </a:r>
                      <a:endParaRPr lang="uk-UA" sz="1800" b="0" i="0" u="none" strike="noStrike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800" u="none" strike="noStrike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184578</a:t>
                      </a:r>
                      <a:endParaRPr lang="uk-UA" sz="1800" b="0" i="0" u="none" strike="noStrike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800" u="none" strike="noStrike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217216</a:t>
                      </a:r>
                      <a:endParaRPr lang="uk-UA" sz="1800" b="0" i="0" u="none" strike="noStrike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146351598"/>
                  </a:ext>
                </a:extLst>
              </a:tr>
              <a:tr h="298321"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u="none" strike="noStrike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СП</a:t>
                      </a:r>
                      <a:endParaRPr lang="uk-UA" sz="1800" b="0" i="0" u="none" strike="noStrike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800" u="none" strike="noStrike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32926</a:t>
                      </a:r>
                      <a:endParaRPr lang="uk-UA" sz="1800" b="0" i="0" u="none" strike="noStrike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800" u="none" strike="noStrike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47110</a:t>
                      </a:r>
                      <a:endParaRPr lang="uk-UA" sz="1800" b="0" i="0" u="none" strike="noStrike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800" u="none" strike="noStrike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53052</a:t>
                      </a:r>
                      <a:endParaRPr lang="uk-UA" sz="1800" b="0" i="0" u="none" strike="noStrike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160507335"/>
                  </a:ext>
                </a:extLst>
              </a:tr>
              <a:tr h="298321"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u="none" strike="noStrike" noProof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ЧСЧ</a:t>
                      </a:r>
                      <a:endParaRPr lang="uk-UA" sz="1800" b="0" i="0" u="none" strike="noStrike" noProof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800" u="none" strike="noStrike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41500</a:t>
                      </a:r>
                      <a:endParaRPr lang="uk-UA" sz="1800" b="0" i="0" u="none" strike="noStrike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800" u="none" strike="noStrike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46755</a:t>
                      </a:r>
                      <a:endParaRPr lang="uk-UA" sz="1800" b="0" i="0" u="none" strike="noStrike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800" u="none" strike="noStrike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121818</a:t>
                      </a:r>
                      <a:endParaRPr lang="uk-UA" sz="1800" b="0" i="0" u="none" strike="noStrike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739875934"/>
                  </a:ext>
                </a:extLst>
              </a:tr>
              <a:tr h="581725"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u="none" strike="noStrike" noProof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ЛЖВ та їх партнери</a:t>
                      </a:r>
                      <a:endParaRPr lang="uk-UA" sz="1800" b="0" i="0" u="none" strike="noStrike" noProof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800" u="none" strike="noStrike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33762</a:t>
                      </a:r>
                      <a:endParaRPr lang="uk-UA" sz="1800" b="0" i="0" u="none" strike="noStrike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800" u="none" strike="noStrike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32180</a:t>
                      </a:r>
                      <a:endParaRPr lang="uk-UA" sz="1800" b="0" i="0" u="none" strike="noStrike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800" u="none" strike="noStrike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49938</a:t>
                      </a:r>
                      <a:endParaRPr lang="uk-UA" sz="1800" b="0" i="0" u="none" strike="noStrike" noProof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90779519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C5CDF6-199A-43BE-97DA-BC55508E0C82}"/>
              </a:ext>
            </a:extLst>
          </p:cNvPr>
          <p:cNvSpPr txBox="1"/>
          <p:nvPr/>
        </p:nvSpPr>
        <p:spPr>
          <a:xfrm>
            <a:off x="2414337" y="338637"/>
            <a:ext cx="7363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002060"/>
                </a:solidFill>
              </a:rPr>
              <a:t>Нові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клієнти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PrEP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3FF086-9E5F-4644-8911-B6F2AE3D1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15996" cy="10830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E487F97-4066-49D1-BCF2-2E11FE14C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3498" y="0"/>
            <a:ext cx="1958502" cy="11482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0DDC721-BDC4-48B5-9627-75785542B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548" y="3679722"/>
            <a:ext cx="9248452" cy="3185652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8630689" y="5958348"/>
            <a:ext cx="454317" cy="1327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0486103" y="5958348"/>
            <a:ext cx="486697" cy="1327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630689" y="6223822"/>
            <a:ext cx="454317" cy="103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0518483" y="6212760"/>
            <a:ext cx="454317" cy="1548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630689" y="6492979"/>
            <a:ext cx="454317" cy="103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0502292" y="6489293"/>
            <a:ext cx="454317" cy="103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9276735" y="4675239"/>
            <a:ext cx="590279" cy="147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1077182" y="4689987"/>
            <a:ext cx="6186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37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3B35E7-71BB-416F-955D-C8D54A816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555" y="8345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002060"/>
                </a:solidFill>
                <a:latin typeface="+mn-lt"/>
              </a:rPr>
              <a:t>Інфокампанія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PrEP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xmlns="" id="{E8861002-6952-4113-92C6-B18B590B910F}"/>
              </a:ext>
            </a:extLst>
          </p:cNvPr>
          <p:cNvSpPr/>
          <p:nvPr/>
        </p:nvSpPr>
        <p:spPr>
          <a:xfrm>
            <a:off x="1161875" y="2187786"/>
            <a:ext cx="10012960" cy="1124125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Manrope" pitchFamily="2" charset="0"/>
              </a:rPr>
              <a:t>2018         </a:t>
            </a:r>
            <a:r>
              <a:rPr lang="en-US" dirty="0">
                <a:latin typeface="Manrope" pitchFamily="2" charset="0"/>
              </a:rPr>
              <a:t>   </a:t>
            </a:r>
            <a:r>
              <a:rPr lang="uk-UA" dirty="0">
                <a:latin typeface="Manrope" pitchFamily="2" charset="0"/>
              </a:rPr>
              <a:t>                   2019      </a:t>
            </a:r>
            <a:r>
              <a:rPr lang="en-US" dirty="0">
                <a:latin typeface="Manrope" pitchFamily="2" charset="0"/>
              </a:rPr>
              <a:t>   </a:t>
            </a:r>
            <a:r>
              <a:rPr lang="uk-UA" dirty="0">
                <a:latin typeface="Manrope" pitchFamily="2" charset="0"/>
              </a:rPr>
              <a:t>                         2020             </a:t>
            </a:r>
            <a:r>
              <a:rPr lang="en-US" dirty="0">
                <a:latin typeface="Manrope" pitchFamily="2" charset="0"/>
              </a:rPr>
              <a:t>  </a:t>
            </a:r>
            <a:r>
              <a:rPr lang="uk-UA" dirty="0">
                <a:latin typeface="Manrope" pitchFamily="2" charset="0"/>
              </a:rPr>
              <a:t>                     2021</a:t>
            </a:r>
            <a:endParaRPr lang="ru-RU" dirty="0">
              <a:latin typeface="Manrope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3A31311-5842-4C7C-B722-1C803B7E6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917" y="3429000"/>
            <a:ext cx="2463183" cy="10540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B93B90D-4B44-4B36-AB90-7D12227AF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7"/>
          <a:stretch/>
        </p:blipFill>
        <p:spPr>
          <a:xfrm>
            <a:off x="971076" y="4334418"/>
            <a:ext cx="2219518" cy="1170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1B210E-A370-4D4A-9D35-62D11D0510AD}"/>
              </a:ext>
            </a:extLst>
          </p:cNvPr>
          <p:cNvSpPr txBox="1"/>
          <p:nvPr/>
        </p:nvSpPr>
        <p:spPr>
          <a:xfrm>
            <a:off x="1504322" y="3078068"/>
            <a:ext cx="2114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>
                <a:solidFill>
                  <a:srgbClr val="002060"/>
                </a:solidFill>
                <a:latin typeface="Manrope" pitchFamily="2" charset="0"/>
              </a:rPr>
              <a:t>17 лютого 2018 року </a:t>
            </a:r>
          </a:p>
          <a:p>
            <a:pPr algn="ctr"/>
            <a:r>
              <a:rPr lang="uk-UA" sz="1600" dirty="0">
                <a:solidFill>
                  <a:srgbClr val="002060"/>
                </a:solidFill>
                <a:latin typeface="Manrope" pitchFamily="2" charset="0"/>
              </a:rPr>
              <a:t>картинка на ФБ </a:t>
            </a:r>
            <a:r>
              <a:rPr lang="en-US" sz="1600" dirty="0" err="1">
                <a:solidFill>
                  <a:srgbClr val="002060"/>
                </a:solidFill>
                <a:latin typeface="Manrope" pitchFamily="2" charset="0"/>
              </a:rPr>
              <a:t>PrEP</a:t>
            </a:r>
            <a:r>
              <a:rPr lang="en-US" sz="1600" dirty="0">
                <a:solidFill>
                  <a:srgbClr val="002060"/>
                </a:solidFill>
                <a:latin typeface="Manrope" pitchFamily="2" charset="0"/>
              </a:rPr>
              <a:t> </a:t>
            </a:r>
            <a:endParaRPr lang="ru-RU" sz="1600" dirty="0">
              <a:solidFill>
                <a:srgbClr val="002060"/>
              </a:solidFill>
              <a:latin typeface="Manrope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874F6D9-A99B-40A0-A4D7-9D97208247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20" r="4720" b="22206"/>
          <a:stretch/>
        </p:blipFill>
        <p:spPr>
          <a:xfrm>
            <a:off x="3961141" y="3057207"/>
            <a:ext cx="1853967" cy="14258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66410C2-80D4-4C06-897F-E8A86CBEE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116" y="5531660"/>
            <a:ext cx="1853967" cy="12899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760E96-6B05-4A18-A9D5-1E755242B406}"/>
              </a:ext>
            </a:extLst>
          </p:cNvPr>
          <p:cNvSpPr txBox="1"/>
          <p:nvPr/>
        </p:nvSpPr>
        <p:spPr>
          <a:xfrm>
            <a:off x="3948289" y="4399021"/>
            <a:ext cx="2036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Інформація про </a:t>
            </a:r>
            <a:r>
              <a:rPr lang="en-US" sz="1200" dirty="0" err="1">
                <a:solidFill>
                  <a:srgbClr val="002060"/>
                </a:solidFill>
                <a:latin typeface="Manrope" pitchFamily="2" charset="0"/>
              </a:rPr>
              <a:t>PrEP</a:t>
            </a:r>
            <a:r>
              <a:rPr lang="en-US" sz="1200" dirty="0">
                <a:solidFill>
                  <a:srgbClr val="002060"/>
                </a:solidFill>
                <a:latin typeface="Manrope" pitchFamily="2" charset="0"/>
              </a:rPr>
              <a:t> </a:t>
            </a: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під час ЛГБТ конференції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Публікація на сайті ЦГЗ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dirty="0" err="1">
                <a:solidFill>
                  <a:srgbClr val="002060"/>
                </a:solidFill>
                <a:latin typeface="Manrope" pitchFamily="2" charset="0"/>
              </a:rPr>
              <a:t>Таргетна</a:t>
            </a: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 реклама </a:t>
            </a:r>
            <a:endParaRPr lang="en-US" sz="1200" dirty="0">
              <a:solidFill>
                <a:srgbClr val="002060"/>
              </a:solidFill>
              <a:latin typeface="Manrope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Участь у ході рівності</a:t>
            </a:r>
            <a:endParaRPr lang="ru-RU" sz="1200" dirty="0">
              <a:solidFill>
                <a:srgbClr val="002060"/>
              </a:solidFill>
              <a:latin typeface="Manrope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8652867-1C0D-4BC0-A4EA-9DFC5A434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883" y="3678305"/>
            <a:ext cx="1974987" cy="13849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3BBE56-C965-4AAF-A649-329A0176DC38}"/>
              </a:ext>
            </a:extLst>
          </p:cNvPr>
          <p:cNvSpPr txBox="1"/>
          <p:nvPr/>
        </p:nvSpPr>
        <p:spPr>
          <a:xfrm>
            <a:off x="5893819" y="3238940"/>
            <a:ext cx="2601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Manrope" pitchFamily="2" charset="0"/>
              </a:rPr>
              <a:t>PrEP</a:t>
            </a: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, як скафандр від </a:t>
            </a:r>
            <a:r>
              <a:rPr lang="uk-UA" sz="1200" dirty="0" smtClean="0">
                <a:solidFill>
                  <a:srgbClr val="002060"/>
                </a:solidFill>
                <a:latin typeface="Manrope" pitchFamily="2" charset="0"/>
              </a:rPr>
              <a:t>ВІЛ</a:t>
            </a:r>
            <a:endParaRPr lang="uk-UA" sz="1200" dirty="0">
              <a:solidFill>
                <a:srgbClr val="002060"/>
              </a:solidFill>
              <a:latin typeface="Manrope" pitchFamily="2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DBD6674-AE4C-4E44-829D-426E4BBE8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649853" cy="10191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5976103-D4A5-4F6E-9E55-85109491F8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0800" y="0"/>
            <a:ext cx="1981200" cy="11615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7F0455C-F43F-45A8-A382-5E93F73E4D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4162" y="4406065"/>
            <a:ext cx="2077018" cy="11679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BFDBEE4-5613-4469-80DA-E6FB59F105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4162" y="5719776"/>
            <a:ext cx="2077018" cy="9541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1351634-4B8D-4371-9695-D77EF706DC22}"/>
              </a:ext>
            </a:extLst>
          </p:cNvPr>
          <p:cNvSpPr txBox="1"/>
          <p:nvPr/>
        </p:nvSpPr>
        <p:spPr>
          <a:xfrm>
            <a:off x="8428973" y="3076574"/>
            <a:ext cx="2601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Національна </a:t>
            </a:r>
            <a:r>
              <a:rPr lang="uk-UA" sz="1200" dirty="0" err="1">
                <a:solidFill>
                  <a:srgbClr val="002060"/>
                </a:solidFill>
                <a:latin typeface="Manrope" pitchFamily="2" charset="0"/>
              </a:rPr>
              <a:t>інфокампанія</a:t>
            </a: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2-а Національна конференція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Друковані матеріали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Відео </a:t>
            </a:r>
            <a:r>
              <a:rPr lang="en-US" sz="1200" dirty="0" err="1">
                <a:solidFill>
                  <a:srgbClr val="002060"/>
                </a:solidFill>
                <a:latin typeface="Manrope" pitchFamily="2" charset="0"/>
              </a:rPr>
              <a:t>PrEP</a:t>
            </a:r>
            <a:endParaRPr lang="uk-UA" sz="1200" dirty="0">
              <a:solidFill>
                <a:srgbClr val="002060"/>
              </a:solidFill>
              <a:latin typeface="Manrop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200" dirty="0" err="1">
                <a:solidFill>
                  <a:srgbClr val="002060"/>
                </a:solidFill>
                <a:latin typeface="Manrope" pitchFamily="2" charset="0"/>
              </a:rPr>
              <a:t>Лендінг</a:t>
            </a: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 сторінка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Підтримка сайту  для спільнот</a:t>
            </a:r>
          </a:p>
          <a:p>
            <a:endParaRPr lang="ru-RU" sz="1200" dirty="0"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6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F91105-1380-40A9-8C55-39FF0B135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338" y="1018217"/>
            <a:ext cx="10515600" cy="1161588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+mn-lt"/>
              </a:rPr>
              <a:t>Посилення кадрового потенціалу серед медичних працівників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37555F7-3FFB-4F67-A4F8-B9C4BE701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9853" cy="10191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A92D6BB-87D7-44D9-9473-AF4D1B69E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0"/>
            <a:ext cx="1981200" cy="1161588"/>
          </a:xfrm>
          <a:prstGeom prst="rect">
            <a:avLst/>
          </a:prstGeom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xmlns="" id="{C70B3C51-D183-42F1-B32E-F633A8AF0422}"/>
              </a:ext>
            </a:extLst>
          </p:cNvPr>
          <p:cNvSpPr/>
          <p:nvPr/>
        </p:nvSpPr>
        <p:spPr>
          <a:xfrm>
            <a:off x="308142" y="2107536"/>
            <a:ext cx="11390215" cy="1124125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Manrope" pitchFamily="2" charset="0"/>
              </a:rPr>
              <a:t>2019         </a:t>
            </a:r>
            <a:r>
              <a:rPr lang="en-US" dirty="0">
                <a:latin typeface="Manrope" pitchFamily="2" charset="0"/>
              </a:rPr>
              <a:t>   </a:t>
            </a:r>
            <a:r>
              <a:rPr lang="uk-UA" dirty="0">
                <a:latin typeface="Manrope" pitchFamily="2" charset="0"/>
              </a:rPr>
              <a:t>    </a:t>
            </a:r>
            <a:r>
              <a:rPr lang="en-US" dirty="0">
                <a:latin typeface="Manrope" pitchFamily="2" charset="0"/>
              </a:rPr>
              <a:t>   </a:t>
            </a:r>
            <a:r>
              <a:rPr lang="uk-UA" dirty="0">
                <a:latin typeface="Manrope" pitchFamily="2" charset="0"/>
              </a:rPr>
              <a:t>                                   2020          </a:t>
            </a:r>
            <a:r>
              <a:rPr lang="en-US" dirty="0">
                <a:latin typeface="Manrope" pitchFamily="2" charset="0"/>
              </a:rPr>
              <a:t>  </a:t>
            </a:r>
            <a:r>
              <a:rPr lang="uk-UA" dirty="0">
                <a:latin typeface="Manrope" pitchFamily="2" charset="0"/>
              </a:rPr>
              <a:t>                                             2021</a:t>
            </a:r>
            <a:endParaRPr lang="ru-RU" dirty="0">
              <a:latin typeface="Manrope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B60A3AE-E5F6-44D0-A3C9-F335556669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0" b="8822"/>
          <a:stretch/>
        </p:blipFill>
        <p:spPr>
          <a:xfrm>
            <a:off x="593839" y="3351667"/>
            <a:ext cx="1462173" cy="13154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55CC186-9A65-49D3-8C56-7E91F9173E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652" r="3772"/>
          <a:stretch/>
        </p:blipFill>
        <p:spPr>
          <a:xfrm>
            <a:off x="291835" y="4917771"/>
            <a:ext cx="2066180" cy="1061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7227F2-D292-4D68-8C89-6887BA66653E}"/>
              </a:ext>
            </a:extLst>
          </p:cNvPr>
          <p:cNvSpPr txBox="1"/>
          <p:nvPr/>
        </p:nvSpPr>
        <p:spPr>
          <a:xfrm>
            <a:off x="44553" y="2957523"/>
            <a:ext cx="260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Manrope" pitchFamily="2" charset="0"/>
              </a:rPr>
              <a:t>Перша</a:t>
            </a:r>
            <a:r>
              <a:rPr lang="ru-RU" sz="1400" b="1" dirty="0">
                <a:solidFill>
                  <a:srgbClr val="002060"/>
                </a:solidFill>
                <a:latin typeface="Manrope" pitchFamily="2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Manrope" pitchFamily="2" charset="0"/>
              </a:rPr>
              <a:t>конференц</a:t>
            </a:r>
            <a:r>
              <a:rPr lang="uk-UA" sz="1400" b="1" dirty="0" err="1">
                <a:solidFill>
                  <a:srgbClr val="002060"/>
                </a:solidFill>
                <a:latin typeface="Manrope" pitchFamily="2" charset="0"/>
              </a:rPr>
              <a:t>ія</a:t>
            </a:r>
            <a:r>
              <a:rPr lang="en-US" sz="1400" b="1" dirty="0">
                <a:solidFill>
                  <a:srgbClr val="002060"/>
                </a:solidFill>
                <a:latin typeface="Manrope" pitchFamily="2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Manrope" pitchFamily="2" charset="0"/>
              </a:rPr>
              <a:t>PrEP</a:t>
            </a:r>
            <a:endParaRPr lang="ru-RU" sz="1400" b="1" dirty="0">
              <a:solidFill>
                <a:srgbClr val="002060"/>
              </a:solidFill>
              <a:latin typeface="Manrope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ACE5BD1-C1F7-4B8C-9BF3-E52ABBB249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86" t="259" r="24418" b="-259"/>
          <a:stretch/>
        </p:blipFill>
        <p:spPr>
          <a:xfrm>
            <a:off x="2440286" y="3385306"/>
            <a:ext cx="1791685" cy="1315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78D787A-DD9E-4AC1-81C8-79385950DE8C}"/>
              </a:ext>
            </a:extLst>
          </p:cNvPr>
          <p:cNvSpPr txBox="1"/>
          <p:nvPr/>
        </p:nvSpPr>
        <p:spPr>
          <a:xfrm>
            <a:off x="2440286" y="4754510"/>
            <a:ext cx="1791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Центр своїм прикладом</a:t>
            </a:r>
            <a:endParaRPr lang="en-US" sz="1200" dirty="0">
              <a:solidFill>
                <a:srgbClr val="002060"/>
              </a:solidFill>
              <a:latin typeface="Manrope" pitchFamily="2" charset="0"/>
            </a:endParaRPr>
          </a:p>
          <a:p>
            <a:pPr algn="ctr"/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 бореться зі стигмою </a:t>
            </a:r>
          </a:p>
          <a:p>
            <a:pPr algn="ctr"/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та дискримінацією </a:t>
            </a:r>
            <a:endParaRPr lang="en-US" sz="1200" dirty="0">
              <a:solidFill>
                <a:srgbClr val="002060"/>
              </a:solidFill>
              <a:latin typeface="Manrope" pitchFamily="2" charset="0"/>
            </a:endParaRPr>
          </a:p>
          <a:p>
            <a:pPr algn="ctr"/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(КИЇВПРАЙД2019) </a:t>
            </a:r>
            <a:endParaRPr lang="ru-RU" sz="1200" dirty="0">
              <a:solidFill>
                <a:srgbClr val="002060"/>
              </a:solidFill>
              <a:latin typeface="Manrope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E537316-28C3-4E55-ACDA-30261B0392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9490" r="34131"/>
          <a:stretch/>
        </p:blipFill>
        <p:spPr>
          <a:xfrm>
            <a:off x="4246045" y="3111411"/>
            <a:ext cx="1946093" cy="13154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BB7541B-AD3B-4E51-A63A-28677BD30DF9}"/>
              </a:ext>
            </a:extLst>
          </p:cNvPr>
          <p:cNvSpPr txBox="1"/>
          <p:nvPr/>
        </p:nvSpPr>
        <p:spPr>
          <a:xfrm>
            <a:off x="4559442" y="4426835"/>
            <a:ext cx="1778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Обмін досвідом з </a:t>
            </a:r>
          </a:p>
          <a:p>
            <a:pPr algn="ctr"/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білоруськими колегами </a:t>
            </a:r>
            <a:endParaRPr lang="ru-RU" sz="1200" dirty="0">
              <a:solidFill>
                <a:srgbClr val="002060"/>
              </a:solidFill>
              <a:latin typeface="Manrope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5571ED7-3CB2-4296-9A37-9A69E5944D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224"/>
          <a:stretch/>
        </p:blipFill>
        <p:spPr>
          <a:xfrm>
            <a:off x="4445724" y="4927794"/>
            <a:ext cx="1229399" cy="13154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DCE672-DC30-4064-886C-209860EBD81D}"/>
              </a:ext>
            </a:extLst>
          </p:cNvPr>
          <p:cNvSpPr txBox="1"/>
          <p:nvPr/>
        </p:nvSpPr>
        <p:spPr>
          <a:xfrm>
            <a:off x="4273244" y="6243219"/>
            <a:ext cx="1643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Воркшоп в Одесі-2019</a:t>
            </a:r>
            <a:endParaRPr lang="ru-RU" sz="1200" dirty="0">
              <a:solidFill>
                <a:srgbClr val="002060"/>
              </a:solidFill>
              <a:latin typeface="Manrope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72A9DFB-A712-437F-8AF2-2E62EDE5D9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997"/>
          <a:stretch/>
        </p:blipFill>
        <p:spPr>
          <a:xfrm>
            <a:off x="6338199" y="3137687"/>
            <a:ext cx="2398866" cy="12891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F02D70-8AD3-4B44-8626-E43033F66FC7}"/>
              </a:ext>
            </a:extLst>
          </p:cNvPr>
          <p:cNvSpPr txBox="1"/>
          <p:nvPr/>
        </p:nvSpPr>
        <p:spPr>
          <a:xfrm>
            <a:off x="6338199" y="4484455"/>
            <a:ext cx="2271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ВІДЕОКУРС щодо </a:t>
            </a:r>
            <a:r>
              <a:rPr lang="en-US" sz="1200" dirty="0">
                <a:solidFill>
                  <a:srgbClr val="002060"/>
                </a:solidFill>
                <a:latin typeface="Manrope" pitchFamily="2" charset="0"/>
              </a:rPr>
              <a:t>PrEP</a:t>
            </a: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:</a:t>
            </a:r>
          </a:p>
          <a:p>
            <a:pPr algn="ctr"/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Переглянули </a:t>
            </a:r>
            <a:r>
              <a:rPr lang="en-US" sz="1200" dirty="0">
                <a:solidFill>
                  <a:srgbClr val="002060"/>
                </a:solidFill>
                <a:latin typeface="Manrope" pitchFamily="2" charset="0"/>
              </a:rPr>
              <a:t>&gt;1200 </a:t>
            </a: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людей</a:t>
            </a:r>
            <a:r>
              <a:rPr lang="en-US" sz="1200" dirty="0">
                <a:solidFill>
                  <a:srgbClr val="002060"/>
                </a:solidFill>
                <a:latin typeface="Manrope" pitchFamily="2" charset="0"/>
              </a:rPr>
              <a:t>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85EE114-326C-497D-932D-8D6DE686235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" b="-14445"/>
          <a:stretch/>
        </p:blipFill>
        <p:spPr>
          <a:xfrm>
            <a:off x="9416951" y="2977496"/>
            <a:ext cx="2157503" cy="15043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2529B5E-28CE-41DE-B276-22DDB8D3C901}"/>
              </a:ext>
            </a:extLst>
          </p:cNvPr>
          <p:cNvSpPr txBox="1"/>
          <p:nvPr/>
        </p:nvSpPr>
        <p:spPr>
          <a:xfrm>
            <a:off x="9416951" y="4481811"/>
            <a:ext cx="20329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За 4 роки проведено</a:t>
            </a:r>
            <a:r>
              <a:rPr lang="en-US" sz="1200" dirty="0">
                <a:solidFill>
                  <a:srgbClr val="002060"/>
                </a:solidFill>
                <a:latin typeface="Manrope" pitchFamily="2" charset="0"/>
              </a:rPr>
              <a:t> </a:t>
            </a:r>
            <a:endParaRPr lang="uk-UA" sz="1200" dirty="0">
              <a:solidFill>
                <a:srgbClr val="002060"/>
              </a:solidFill>
              <a:latin typeface="Manrope" pitchFamily="2" charset="0"/>
            </a:endParaRPr>
          </a:p>
          <a:p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спільно з партнерами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  <a:latin typeface="Manrope" pitchFamily="2" charset="0"/>
              </a:rPr>
              <a:t>&gt; </a:t>
            </a: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100 тренінгів </a:t>
            </a:r>
            <a:endParaRPr lang="en-US" sz="1200" dirty="0">
              <a:solidFill>
                <a:srgbClr val="002060"/>
              </a:solidFill>
              <a:latin typeface="Manrop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  <a:latin typeface="Manrope" pitchFamily="2" charset="0"/>
              </a:rPr>
              <a:t>&gt;</a:t>
            </a: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 10 семінарів </a:t>
            </a:r>
            <a:endParaRPr lang="en-US" sz="1200" dirty="0">
              <a:solidFill>
                <a:srgbClr val="002060"/>
              </a:solidFill>
              <a:latin typeface="Manrop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200" dirty="0" err="1">
                <a:solidFill>
                  <a:srgbClr val="002060"/>
                </a:solidFill>
                <a:latin typeface="Manrope" pitchFamily="2" charset="0"/>
              </a:rPr>
              <a:t>Вокршопи</a:t>
            </a: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 щодо </a:t>
            </a:r>
            <a:r>
              <a:rPr lang="en-US" sz="1200" dirty="0">
                <a:solidFill>
                  <a:srgbClr val="002060"/>
                </a:solidFill>
                <a:latin typeface="Manrope" pitchFamily="2" charset="0"/>
              </a:rPr>
              <a:t>PrEP</a:t>
            </a:r>
            <a:endParaRPr lang="uk-UA" sz="1200" dirty="0">
              <a:solidFill>
                <a:srgbClr val="002060"/>
              </a:solidFill>
              <a:latin typeface="Manrop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Онлайн </a:t>
            </a:r>
            <a:r>
              <a:rPr lang="uk-UA" sz="1200" dirty="0" err="1">
                <a:solidFill>
                  <a:srgbClr val="002060"/>
                </a:solidFill>
                <a:latin typeface="Manrope" pitchFamily="2" charset="0"/>
              </a:rPr>
              <a:t>вебінари</a:t>
            </a:r>
            <a:endParaRPr lang="en-US" sz="1200" dirty="0">
              <a:solidFill>
                <a:srgbClr val="002060"/>
              </a:solidFill>
              <a:latin typeface="Manrope" pitchFamily="2" charset="0"/>
            </a:endParaRPr>
          </a:p>
          <a:p>
            <a:endParaRPr lang="uk-UA" sz="1200" dirty="0">
              <a:latin typeface="Manrop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Manrop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15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B3728A-A894-4C1D-9875-D8F358DF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13" y="1019175"/>
            <a:ext cx="11171583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>
                <a:solidFill>
                  <a:srgbClr val="002060"/>
                </a:solidFill>
                <a:latin typeface="+mn-lt"/>
              </a:rPr>
              <a:t>Посилення</a:t>
            </a:r>
            <a:r>
              <a:rPr lang="ru-RU" sz="3200" b="1" dirty="0">
                <a:solidFill>
                  <a:srgbClr val="002060"/>
                </a:solidFill>
                <a:latin typeface="+mn-lt"/>
              </a:rPr>
              <a:t> кадрового </a:t>
            </a:r>
            <a:r>
              <a:rPr lang="ru-RU" sz="3200" b="1" dirty="0" err="1">
                <a:solidFill>
                  <a:srgbClr val="002060"/>
                </a:solidFill>
                <a:latin typeface="+mn-lt"/>
              </a:rPr>
              <a:t>потенціалу</a:t>
            </a:r>
            <a:r>
              <a:rPr lang="ru-RU" sz="32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+mn-lt"/>
              </a:rPr>
              <a:t>серед</a:t>
            </a:r>
            <a:r>
              <a:rPr lang="ru-RU" sz="32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+mn-lt"/>
              </a:rPr>
              <a:t>неурядового</a:t>
            </a:r>
            <a:r>
              <a:rPr lang="ru-RU" sz="3200" b="1" dirty="0">
                <a:solidFill>
                  <a:srgbClr val="002060"/>
                </a:solidFill>
                <a:latin typeface="+mn-lt"/>
              </a:rPr>
              <a:t> сектору</a:t>
            </a:r>
            <a:endParaRPr 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819CA3E-3B03-404B-8004-EBC48F162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9853" cy="10191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3A5FEB0-4968-4EAD-A10A-1F74EA698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0"/>
            <a:ext cx="1981200" cy="1161588"/>
          </a:xfrm>
          <a:prstGeom prst="rect">
            <a:avLst/>
          </a:prstGeom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xmlns="" id="{4F42154F-E9CC-42AD-B91B-4CDD48DB3B2C}"/>
              </a:ext>
            </a:extLst>
          </p:cNvPr>
          <p:cNvSpPr/>
          <p:nvPr/>
        </p:nvSpPr>
        <p:spPr>
          <a:xfrm>
            <a:off x="759021" y="2239788"/>
            <a:ext cx="10700796" cy="1124125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Manrope" pitchFamily="2" charset="0"/>
              </a:rPr>
              <a:t>        2018   </a:t>
            </a:r>
            <a:r>
              <a:rPr lang="en-US" dirty="0">
                <a:latin typeface="Manrope" pitchFamily="2" charset="0"/>
              </a:rPr>
              <a:t>    </a:t>
            </a:r>
            <a:r>
              <a:rPr lang="uk-UA" dirty="0">
                <a:latin typeface="Manrope" pitchFamily="2" charset="0"/>
              </a:rPr>
              <a:t>           </a:t>
            </a:r>
            <a:r>
              <a:rPr lang="en-US" dirty="0">
                <a:latin typeface="Manrope" pitchFamily="2" charset="0"/>
              </a:rPr>
              <a:t>    </a:t>
            </a:r>
            <a:r>
              <a:rPr lang="uk-UA" dirty="0">
                <a:latin typeface="Manrope" pitchFamily="2" charset="0"/>
              </a:rPr>
              <a:t>              2019    </a:t>
            </a:r>
            <a:r>
              <a:rPr lang="en-US" dirty="0">
                <a:latin typeface="Manrope" pitchFamily="2" charset="0"/>
              </a:rPr>
              <a:t>      </a:t>
            </a:r>
            <a:r>
              <a:rPr lang="uk-UA" dirty="0">
                <a:latin typeface="Manrope" pitchFamily="2" charset="0"/>
              </a:rPr>
              <a:t>                           2020                 </a:t>
            </a:r>
            <a:r>
              <a:rPr lang="en-US" dirty="0">
                <a:latin typeface="Manrope" pitchFamily="2" charset="0"/>
              </a:rPr>
              <a:t>  </a:t>
            </a:r>
            <a:r>
              <a:rPr lang="uk-UA" dirty="0">
                <a:latin typeface="Manrope" pitchFamily="2" charset="0"/>
              </a:rPr>
              <a:t>                 2021</a:t>
            </a:r>
            <a:endParaRPr lang="ru-RU" dirty="0">
              <a:latin typeface="Manrope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6B886E4-14CE-46A4-8676-287CE93CC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178424"/>
            <a:ext cx="2307987" cy="13956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2EE50F3-B117-4569-ADD2-348FC0482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988" y="3188912"/>
            <a:ext cx="2307987" cy="14061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19ACC0B-B0FF-4EB8-A730-18F93515F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055" y="5150476"/>
            <a:ext cx="2307987" cy="1439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90EE73C-8557-464A-8EE7-5F562D64E0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" t="5345" r="-23" b="4357"/>
          <a:stretch/>
        </p:blipFill>
        <p:spPr>
          <a:xfrm>
            <a:off x="6383516" y="3195722"/>
            <a:ext cx="2382798" cy="13992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CFBC258-5C03-4D76-9CE7-6B596B0117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65" y="3178425"/>
            <a:ext cx="1998446" cy="11241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4B9D84C-00A8-473E-8780-07C7B4F6B639}"/>
              </a:ext>
            </a:extLst>
          </p:cNvPr>
          <p:cNvSpPr txBox="1"/>
          <p:nvPr/>
        </p:nvSpPr>
        <p:spPr>
          <a:xfrm>
            <a:off x="866396" y="4688811"/>
            <a:ext cx="2092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Тренінг наших колег з АГЗ </a:t>
            </a:r>
          </a:p>
          <a:p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та АГ під час пілоту у </a:t>
            </a:r>
            <a:r>
              <a:rPr lang="uk-UA" sz="1200" dirty="0" err="1">
                <a:solidFill>
                  <a:srgbClr val="002060"/>
                </a:solidFill>
                <a:latin typeface="Manrope" pitchFamily="2" charset="0"/>
              </a:rPr>
              <a:t>м.Києві</a:t>
            </a: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 </a:t>
            </a:r>
            <a:endParaRPr lang="ru-RU" sz="1200" dirty="0">
              <a:solidFill>
                <a:srgbClr val="002060"/>
              </a:solidFill>
              <a:latin typeface="Manrope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973E0B6-9C02-4486-8E1F-CD1B1F7FF70A}"/>
              </a:ext>
            </a:extLst>
          </p:cNvPr>
          <p:cNvSpPr txBox="1"/>
          <p:nvPr/>
        </p:nvSpPr>
        <p:spPr>
          <a:xfrm>
            <a:off x="3616188" y="4619943"/>
            <a:ext cx="2416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Драг-</a:t>
            </a:r>
            <a:r>
              <a:rPr lang="uk-UA" sz="1200" dirty="0" err="1">
                <a:solidFill>
                  <a:srgbClr val="002060"/>
                </a:solidFill>
                <a:latin typeface="Manrope" pitchFamily="2" charset="0"/>
              </a:rPr>
              <a:t>квір</a:t>
            </a:r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 культура та </a:t>
            </a:r>
            <a:r>
              <a:rPr lang="en-US" sz="1200" dirty="0" err="1">
                <a:solidFill>
                  <a:srgbClr val="002060"/>
                </a:solidFill>
                <a:latin typeface="Manrope" pitchFamily="2" charset="0"/>
              </a:rPr>
              <a:t>PrEP</a:t>
            </a:r>
            <a:endParaRPr lang="uk-UA" sz="1200" dirty="0">
              <a:solidFill>
                <a:srgbClr val="002060"/>
              </a:solidFill>
              <a:latin typeface="Manrope" pitchFamily="2" charset="0"/>
            </a:endParaRPr>
          </a:p>
          <a:p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Зустрічі зі спільнотами ТГ*людей, </a:t>
            </a:r>
          </a:p>
          <a:p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ЧСЧ, СП).</a:t>
            </a:r>
            <a:endParaRPr lang="ru-RU" sz="1200" dirty="0">
              <a:solidFill>
                <a:srgbClr val="002060"/>
              </a:solidFill>
              <a:latin typeface="Manrope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E0840F-91A3-49A7-94B6-6CFB40B8A32B}"/>
              </a:ext>
            </a:extLst>
          </p:cNvPr>
          <p:cNvSpPr txBox="1"/>
          <p:nvPr/>
        </p:nvSpPr>
        <p:spPr>
          <a:xfrm>
            <a:off x="2126757" y="6381576"/>
            <a:ext cx="3132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Спільні тренінги для соціальних </a:t>
            </a:r>
          </a:p>
          <a:p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працівників (Альянс громадського здоров’я) </a:t>
            </a:r>
            <a:endParaRPr lang="ru-RU" sz="1200" dirty="0">
              <a:solidFill>
                <a:srgbClr val="002060"/>
              </a:solidFill>
              <a:latin typeface="Manrope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F8B9AC4-028E-4346-93DC-EDEBF6D3F1E6}"/>
              </a:ext>
            </a:extLst>
          </p:cNvPr>
          <p:cNvSpPr txBox="1"/>
          <p:nvPr/>
        </p:nvSpPr>
        <p:spPr>
          <a:xfrm>
            <a:off x="6579613" y="4592007"/>
            <a:ext cx="215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Підтримка онлайн подій</a:t>
            </a:r>
          </a:p>
          <a:p>
            <a:pPr algn="ctr"/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Проведення тренінгів онлайн </a:t>
            </a:r>
            <a:endParaRPr lang="ru-RU" sz="1200" dirty="0">
              <a:solidFill>
                <a:srgbClr val="002060"/>
              </a:solidFill>
              <a:latin typeface="Manrope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8B6799C-D7E5-45C6-926E-35B91E14FC4C}"/>
              </a:ext>
            </a:extLst>
          </p:cNvPr>
          <p:cNvSpPr txBox="1"/>
          <p:nvPr/>
        </p:nvSpPr>
        <p:spPr>
          <a:xfrm>
            <a:off x="8890389" y="4311398"/>
            <a:ext cx="2150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Конференція </a:t>
            </a:r>
            <a:r>
              <a:rPr lang="en-US" sz="1200" dirty="0" err="1">
                <a:solidFill>
                  <a:srgbClr val="002060"/>
                </a:solidFill>
                <a:latin typeface="Manrope" pitchFamily="2" charset="0"/>
              </a:rPr>
              <a:t>PrEP</a:t>
            </a:r>
            <a:r>
              <a:rPr lang="en-US" sz="1200" dirty="0">
                <a:solidFill>
                  <a:srgbClr val="002060"/>
                </a:solidFill>
                <a:latin typeface="Manrope" pitchFamily="2" charset="0"/>
              </a:rPr>
              <a:t> </a:t>
            </a:r>
            <a:endParaRPr lang="uk-UA" sz="1200" dirty="0">
              <a:solidFill>
                <a:srgbClr val="002060"/>
              </a:solidFill>
              <a:latin typeface="Manrope" pitchFamily="2" charset="0"/>
            </a:endParaRPr>
          </a:p>
          <a:p>
            <a:pPr algn="ctr"/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організована із спільнотами</a:t>
            </a:r>
          </a:p>
          <a:p>
            <a:pPr algn="ctr"/>
            <a:r>
              <a:rPr lang="uk-UA" sz="1200" dirty="0">
                <a:solidFill>
                  <a:srgbClr val="002060"/>
                </a:solidFill>
                <a:latin typeface="Manrope" pitchFamily="2" charset="0"/>
              </a:rPr>
              <a:t> та для спільнот </a:t>
            </a:r>
            <a:endParaRPr lang="ru-RU" sz="1200" dirty="0">
              <a:solidFill>
                <a:srgbClr val="002060"/>
              </a:solidFill>
              <a:latin typeface="Manrope" pitchFamily="2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13DDAD7-B0A0-4BA0-B45A-2F04109F1D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03" y="5053672"/>
            <a:ext cx="1802597" cy="135194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25008B4-0D49-43A4-AE94-2FA0B4A03C2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" t="24898" r="11667" b="10639"/>
          <a:stretch/>
        </p:blipFill>
        <p:spPr>
          <a:xfrm>
            <a:off x="10295610" y="4931704"/>
            <a:ext cx="1490869" cy="9071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74855F-DC2B-42B3-ABC5-CD37A6E478DC}"/>
              </a:ext>
            </a:extLst>
          </p:cNvPr>
          <p:cNvSpPr txBox="1"/>
          <p:nvPr/>
        </p:nvSpPr>
        <p:spPr>
          <a:xfrm>
            <a:off x="7671753" y="6366486"/>
            <a:ext cx="3132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solidFill>
                  <a:srgbClr val="002060"/>
                </a:solidFill>
              </a:rPr>
              <a:t>Зустріч з представниками організацій щодо обговорення комунікаційної стратегії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F3D3923-D8C0-410F-88D7-AE1EDF715D8B}"/>
              </a:ext>
            </a:extLst>
          </p:cNvPr>
          <p:cNvSpPr txBox="1"/>
          <p:nvPr/>
        </p:nvSpPr>
        <p:spPr>
          <a:xfrm>
            <a:off x="10494501" y="5838825"/>
            <a:ext cx="1414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rgbClr val="002060"/>
                </a:solidFill>
              </a:rPr>
              <a:t>Лекція по </a:t>
            </a:r>
            <a:r>
              <a:rPr lang="en-US" sz="1400" dirty="0">
                <a:solidFill>
                  <a:srgbClr val="002060"/>
                </a:solidFill>
              </a:rPr>
              <a:t>PrEP </a:t>
            </a:r>
            <a:r>
              <a:rPr lang="uk-UA" sz="1400" dirty="0">
                <a:solidFill>
                  <a:srgbClr val="002060"/>
                </a:solidFill>
              </a:rPr>
              <a:t>для </a:t>
            </a:r>
            <a:r>
              <a:rPr lang="en-US" sz="1400" dirty="0" err="1">
                <a:solidFill>
                  <a:srgbClr val="002060"/>
                </a:solidFill>
              </a:rPr>
              <a:t>KyivPride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1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308707-A2C4-450E-B62C-A16F93DD0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233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+mn-lt"/>
              </a:rPr>
              <a:t>Взаємодія між державним сектором та НУО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D107A9E-AECD-42A4-9627-5C3E4B921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310467" cy="8886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3E5ADD-1633-43B5-9070-9E7149765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708" y="0"/>
            <a:ext cx="1757292" cy="10303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4080B75-4567-4E4D-B0F7-B8512EDC4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775" y="888643"/>
            <a:ext cx="8427933" cy="589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6B4D81-073B-44FD-B514-7E80D36F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5" y="664818"/>
            <a:ext cx="10515600" cy="9041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PrEP</a:t>
            </a:r>
            <a:r>
              <a:rPr lang="uk-UA" sz="36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 в програмі медичних гарантій</a:t>
            </a:r>
            <a:r>
              <a:rPr lang="uk-UA" sz="4400" b="1" dirty="0">
                <a:solidFill>
                  <a:srgbClr val="006EF1"/>
                </a:solidFill>
                <a:latin typeface="+mj-lt"/>
                <a:ea typeface="+mj-ea"/>
                <a:cs typeface="+mj-cs"/>
              </a:rPr>
              <a:t/>
            </a:r>
            <a:br>
              <a:rPr lang="uk-UA" sz="4400" b="1" dirty="0">
                <a:solidFill>
                  <a:srgbClr val="006EF1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7D3B68-B00B-445F-9AFB-7F0A12ADD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9853" cy="10191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4FC0291-A3C0-4AC3-B53D-CDE2F4FDF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0" y="0"/>
            <a:ext cx="1905000" cy="1116912"/>
          </a:xfrm>
          <a:prstGeom prst="rect">
            <a:avLst/>
          </a:prstGeom>
        </p:spPr>
      </p:pic>
      <p:sp>
        <p:nvSpPr>
          <p:cNvPr id="6" name="Стрелка: вправо с вырезом 5">
            <a:extLst>
              <a:ext uri="{FF2B5EF4-FFF2-40B4-BE49-F238E27FC236}">
                <a16:creationId xmlns:a16="http://schemas.microsoft.com/office/drawing/2014/main" xmlns="" id="{B346ECCD-A958-407D-B082-E31D6D12C334}"/>
              </a:ext>
            </a:extLst>
          </p:cNvPr>
          <p:cNvSpPr/>
          <p:nvPr/>
        </p:nvSpPr>
        <p:spPr>
          <a:xfrm>
            <a:off x="1857514" y="2489856"/>
            <a:ext cx="8635997" cy="1511438"/>
          </a:xfrm>
          <a:prstGeom prst="notchedRightArrow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3FB0A9A-1D70-46FD-93F4-39E9199B6885}"/>
              </a:ext>
            </a:extLst>
          </p:cNvPr>
          <p:cNvSpPr/>
          <p:nvPr/>
        </p:nvSpPr>
        <p:spPr>
          <a:xfrm>
            <a:off x="2566419" y="2028191"/>
            <a:ext cx="7388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nrope" pitchFamily="2" charset="0"/>
              </a:rPr>
              <a:t>2020         2021         2022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E171D6-45D1-43CB-A5F5-62306BB1E3C9}"/>
              </a:ext>
            </a:extLst>
          </p:cNvPr>
          <p:cNvSpPr txBox="1"/>
          <p:nvPr/>
        </p:nvSpPr>
        <p:spPr>
          <a:xfrm>
            <a:off x="448812" y="3060909"/>
            <a:ext cx="8280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Manrope" pitchFamily="2" charset="0"/>
              </a:rPr>
              <a:t>Вартість ПМГ:                   </a:t>
            </a:r>
            <a:r>
              <a:rPr lang="uk-UA" b="1" dirty="0">
                <a:latin typeface="Manrope" pitchFamily="2" charset="0"/>
              </a:rPr>
              <a:t>1 500, 05 грн                                    3 168 грн      </a:t>
            </a:r>
            <a:endParaRPr lang="ru-RU" b="1" dirty="0">
              <a:latin typeface="Manrope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DE3596A-6F9E-4AB7-AEF4-DBCECB1160C5}"/>
              </a:ext>
            </a:extLst>
          </p:cNvPr>
          <p:cNvSpPr txBox="1"/>
          <p:nvPr/>
        </p:nvSpPr>
        <p:spPr>
          <a:xfrm>
            <a:off x="4913769" y="3725140"/>
            <a:ext cx="2921051" cy="923330"/>
          </a:xfrm>
          <a:prstGeom prst="rect">
            <a:avLst/>
          </a:prstGeom>
          <a:noFill/>
          <a:ln w="952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2060"/>
                </a:solidFill>
                <a:effectLst/>
                <a:latin typeface="Manrope" pitchFamily="2" charset="0"/>
                <a:ea typeface="Times New Roman" panose="02020603050405020304" pitchFamily="18" charset="0"/>
              </a:rPr>
              <a:t>ДКП внесено </a:t>
            </a:r>
            <a:r>
              <a:rPr lang="ru-RU" dirty="0">
                <a:solidFill>
                  <a:srgbClr val="002060"/>
                </a:solidFill>
                <a:latin typeface="Manrope" pitchFamily="2" charset="0"/>
              </a:rPr>
              <a:t>до </a:t>
            </a:r>
            <a:r>
              <a:rPr lang="uk-UA" dirty="0">
                <a:solidFill>
                  <a:srgbClr val="002060"/>
                </a:solidFill>
                <a:latin typeface="Manrope" pitchFamily="2" charset="0"/>
              </a:rPr>
              <a:t>специфікації надання медичних послуг</a:t>
            </a:r>
            <a:r>
              <a:rPr lang="ru-RU" dirty="0">
                <a:solidFill>
                  <a:srgbClr val="002060"/>
                </a:solidFill>
                <a:latin typeface="Manrope" pitchFamily="2" charset="0"/>
              </a:rPr>
              <a:t> ПМГ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2A5C29-87CC-4015-BC4C-C05EE62FE648}"/>
              </a:ext>
            </a:extLst>
          </p:cNvPr>
          <p:cNvSpPr txBox="1"/>
          <p:nvPr/>
        </p:nvSpPr>
        <p:spPr>
          <a:xfrm>
            <a:off x="7331242" y="4670089"/>
            <a:ext cx="3641558" cy="923330"/>
          </a:xfrm>
          <a:prstGeom prst="rect">
            <a:avLst/>
          </a:prstGeom>
          <a:noFill/>
          <a:ln w="952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rgbClr val="002060"/>
                </a:solidFill>
                <a:latin typeface="Manrope" pitchFamily="2" charset="0"/>
                <a:ea typeface="Times New Roman" panose="02020603050405020304" pitchFamily="18" charset="0"/>
              </a:rPr>
              <a:t>Тарифікація</a:t>
            </a:r>
            <a:r>
              <a:rPr lang="ru-RU" dirty="0">
                <a:solidFill>
                  <a:srgbClr val="002060"/>
                </a:solidFill>
                <a:latin typeface="Manrope" pitchFamily="2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anrope" pitchFamily="2" charset="0"/>
                <a:ea typeface="Times New Roman" panose="02020603050405020304" pitchFamily="18" charset="0"/>
              </a:rPr>
              <a:t>послуги</a:t>
            </a:r>
            <a:r>
              <a:rPr lang="ru-RU" dirty="0">
                <a:solidFill>
                  <a:srgbClr val="002060"/>
                </a:solidFill>
                <a:latin typeface="Manrope" pitchFamily="2" charset="0"/>
                <a:ea typeface="Times New Roman" panose="02020603050405020304" pitchFamily="18" charset="0"/>
              </a:rPr>
              <a:t> з ДКП</a:t>
            </a:r>
            <a:endParaRPr lang="ru-RU" sz="1800" dirty="0">
              <a:solidFill>
                <a:srgbClr val="002060"/>
              </a:solidFill>
              <a:effectLst/>
              <a:latin typeface="Manrope" pitchFamily="2" charset="0"/>
              <a:ea typeface="Times New Roman" panose="02020603050405020304" pitchFamily="18" charset="0"/>
            </a:endParaRPr>
          </a:p>
          <a:p>
            <a:pPr algn="ctr"/>
            <a:r>
              <a:rPr lang="ru-RU" dirty="0" err="1">
                <a:solidFill>
                  <a:srgbClr val="002060"/>
                </a:solidFill>
                <a:latin typeface="Manrope" pitchFamily="2" charset="0"/>
              </a:rPr>
              <a:t>Індикатори</a:t>
            </a:r>
            <a:r>
              <a:rPr lang="ru-RU" dirty="0">
                <a:solidFill>
                  <a:srgbClr val="002060"/>
                </a:solidFill>
                <a:latin typeface="Manrope" pitchFamily="2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anrope" pitchFamily="2" charset="0"/>
              </a:rPr>
              <a:t>якості</a:t>
            </a:r>
            <a:r>
              <a:rPr lang="ru-RU" dirty="0">
                <a:solidFill>
                  <a:srgbClr val="002060"/>
                </a:solidFill>
                <a:latin typeface="Manrope" pitchFamily="2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anrope" pitchFamily="2" charset="0"/>
              </a:rPr>
              <a:t>надання</a:t>
            </a:r>
            <a:r>
              <a:rPr lang="ru-RU" dirty="0">
                <a:solidFill>
                  <a:srgbClr val="002060"/>
                </a:solidFill>
                <a:latin typeface="Manrope" pitchFamily="2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anrope" pitchFamily="2" charset="0"/>
              </a:rPr>
              <a:t>послуг</a:t>
            </a:r>
            <a:endParaRPr lang="ru-RU" dirty="0">
              <a:solidFill>
                <a:srgbClr val="002060"/>
              </a:solidFill>
              <a:latin typeface="Manrope" pitchFamily="2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A443BBB-8149-49F1-A74B-CB026D3EB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77989"/>
            <a:ext cx="1393139" cy="1580011"/>
          </a:xfrm>
          <a:prstGeom prst="rect">
            <a:avLst/>
          </a:prstGeom>
          <a:solidFill>
            <a:srgbClr val="006EF2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5537D23-74DE-44F0-828E-8D09302FC609}"/>
              </a:ext>
            </a:extLst>
          </p:cNvPr>
          <p:cNvSpPr txBox="1"/>
          <p:nvPr/>
        </p:nvSpPr>
        <p:spPr>
          <a:xfrm>
            <a:off x="1292075" y="5710331"/>
            <a:ext cx="6594278" cy="820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</a:pPr>
            <a:r>
              <a:rPr lang="uk-UA" sz="1400" dirty="0">
                <a:solidFill>
                  <a:srgbClr val="002060"/>
                </a:solidFill>
                <a:effectLst/>
                <a:latin typeface="Manrope" pitchFamily="2" charset="0"/>
                <a:ea typeface="Times New Roman" panose="02020603050405020304" pitchFamily="18" charset="0"/>
              </a:rPr>
              <a:t>Специфікація надання медичних послуг за напрямом </a:t>
            </a:r>
            <a:br>
              <a:rPr lang="uk-UA" sz="1400" dirty="0">
                <a:solidFill>
                  <a:srgbClr val="002060"/>
                </a:solidFill>
                <a:effectLst/>
                <a:latin typeface="Manrope" pitchFamily="2" charset="0"/>
                <a:ea typeface="Times New Roman" panose="02020603050405020304" pitchFamily="18" charset="0"/>
              </a:rPr>
            </a:br>
            <a:r>
              <a:rPr lang="uk-UA" sz="1400" dirty="0">
                <a:solidFill>
                  <a:srgbClr val="002060"/>
                </a:solidFill>
                <a:effectLst/>
                <a:latin typeface="Manrope" pitchFamily="2" charset="0"/>
                <a:ea typeface="Times New Roman" panose="02020603050405020304" pitchFamily="18" charset="0"/>
              </a:rPr>
              <a:t>ДІАГНОСТИКА, ЛІКУВАННЯ ТА СУПРОВІД ОСІБ</a:t>
            </a:r>
            <a:br>
              <a:rPr lang="uk-UA" sz="1400" dirty="0">
                <a:solidFill>
                  <a:srgbClr val="002060"/>
                </a:solidFill>
                <a:effectLst/>
                <a:latin typeface="Manrope" pitchFamily="2" charset="0"/>
                <a:ea typeface="Times New Roman" panose="02020603050405020304" pitchFamily="18" charset="0"/>
              </a:rPr>
            </a:br>
            <a:r>
              <a:rPr lang="uk-UA" sz="1400" dirty="0">
                <a:solidFill>
                  <a:srgbClr val="002060"/>
                </a:solidFill>
                <a:effectLst/>
                <a:latin typeface="Manrope" pitchFamily="2" charset="0"/>
                <a:ea typeface="Times New Roman" panose="02020603050405020304" pitchFamily="18" charset="0"/>
              </a:rPr>
              <a:t> ІЗ ВІРУСОМ ІМУНОДЕФІЦИТУ ЛЮДИНИ (ТА ПІДОЗРОЮ НА ВІЛ)</a:t>
            </a:r>
            <a:endParaRPr lang="ru-RU" sz="1400" dirty="0">
              <a:solidFill>
                <a:srgbClr val="002060"/>
              </a:solidFill>
              <a:effectLst/>
              <a:latin typeface="Manrope" pitchFamily="2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00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3FADBAB0-704D-40BF-A4F4-124E6C402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4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+mn-lt"/>
              </a:rPr>
              <a:t>Наступні кроки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41DE27DB-DD42-4FC8-86DC-4F69E441B3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416338"/>
              </p:ext>
            </p:extLst>
          </p:nvPr>
        </p:nvGraphicFramePr>
        <p:xfrm>
          <a:off x="0" y="1267521"/>
          <a:ext cx="12191999" cy="5501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A04D1D0-5E75-4C8D-8329-A29B03D137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2815996" cy="10830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A7ECC16-06CB-49A1-A5CD-A111B705E6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3224" y="0"/>
            <a:ext cx="2088776" cy="122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6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695A55-0ADC-4C35-8B15-F1D98A13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938" y="905888"/>
            <a:ext cx="8187558" cy="1325563"/>
          </a:xfrm>
        </p:spPr>
        <p:txBody>
          <a:bodyPr>
            <a:normAutofit/>
          </a:bodyPr>
          <a:lstStyle/>
          <a:p>
            <a:pPr algn="ctr"/>
            <a:r>
              <a:rPr lang="uk-UA" sz="8000" b="1" dirty="0">
                <a:solidFill>
                  <a:srgbClr val="002060"/>
                </a:solidFill>
              </a:rPr>
              <a:t>Дякую за увагу!</a:t>
            </a:r>
            <a:endParaRPr lang="ru-RU" sz="80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0C2ACAD-DC99-4717-9B84-86C3BE399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2770"/>
            <a:ext cx="2483595" cy="9552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6B1E42B-9EFB-49FD-A215-086C18A37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730" y="5804252"/>
            <a:ext cx="1797269" cy="105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1">
                <a:lumMod val="5000"/>
                <a:lumOff val="95000"/>
              </a:schemeClr>
            </a:gs>
            <a:gs pos="59000">
              <a:schemeClr val="accent1">
                <a:lumMod val="45000"/>
                <a:lumOff val="5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7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E68192-01D5-4AC9-A01A-A39535797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81" y="1175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+mn-lt"/>
              </a:rPr>
              <a:t>PrEP </a:t>
            </a:r>
            <a:r>
              <a:rPr lang="uk-UA" sz="3200" b="1" dirty="0">
                <a:solidFill>
                  <a:srgbClr val="002060"/>
                </a:solidFill>
                <a:latin typeface="+mn-lt"/>
              </a:rPr>
              <a:t>в міжнародних керівництвах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FB04618-958C-4A81-8CD4-F670FBB09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15996" cy="10830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0B6FBD-3207-4BCD-BC10-4A7ADF399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138" y="0"/>
            <a:ext cx="1891862" cy="11092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3E0B93-4574-4823-9B04-A0AF0DA04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662" y="2254561"/>
            <a:ext cx="3092667" cy="2543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2846C7-58E3-4586-BDCB-36005E0970C6}"/>
              </a:ext>
            </a:extLst>
          </p:cNvPr>
          <p:cNvSpPr txBox="1"/>
          <p:nvPr/>
        </p:nvSpPr>
        <p:spPr>
          <a:xfrm>
            <a:off x="483570" y="997760"/>
            <a:ext cx="479066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rgbClr val="002060"/>
                </a:solidFill>
                <a:latin typeface="+mn-lt"/>
              </a:rPr>
              <a:t>Політична декларація з ВІЛ/СНІД: викорінення нерівності </a:t>
            </a:r>
            <a:br>
              <a:rPr lang="uk-UA" sz="1600" b="1" dirty="0">
                <a:solidFill>
                  <a:srgbClr val="002060"/>
                </a:solidFill>
                <a:latin typeface="+mn-lt"/>
              </a:rPr>
            </a:br>
            <a:r>
              <a:rPr lang="uk-UA" sz="1600" b="1" dirty="0">
                <a:solidFill>
                  <a:srgbClr val="002060"/>
                </a:solidFill>
                <a:latin typeface="+mn-lt"/>
              </a:rPr>
              <a:t>і становлення на шлях, що дозволяє </a:t>
            </a:r>
            <a:br>
              <a:rPr lang="uk-UA" sz="1600" b="1" dirty="0">
                <a:solidFill>
                  <a:srgbClr val="002060"/>
                </a:solidFill>
                <a:latin typeface="+mn-lt"/>
              </a:rPr>
            </a:br>
            <a:r>
              <a:rPr lang="uk-UA" sz="1600" b="1" dirty="0">
                <a:solidFill>
                  <a:srgbClr val="002060"/>
                </a:solidFill>
                <a:latin typeface="+mn-lt"/>
              </a:rPr>
              <a:t>викорінити СНІД до 2030 року</a:t>
            </a:r>
            <a:r>
              <a:rPr lang="uk-UA" sz="2800" dirty="0">
                <a:solidFill>
                  <a:srgbClr val="002060"/>
                </a:solidFill>
                <a:latin typeface="+mn-lt"/>
              </a:rPr>
              <a:t/>
            </a:r>
            <a:br>
              <a:rPr lang="uk-UA" sz="2800" dirty="0">
                <a:solidFill>
                  <a:srgbClr val="002060"/>
                </a:solidFill>
                <a:latin typeface="+mn-lt"/>
              </a:rPr>
            </a:br>
            <a:r>
              <a:rPr lang="uk-UA" sz="1400" dirty="0">
                <a:solidFill>
                  <a:srgbClr val="002060"/>
                </a:solidFill>
                <a:latin typeface="+mn-lt"/>
              </a:rPr>
              <a:t>7 червня 2021 року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11B612-23E0-4FCA-995B-DED7279F472D}"/>
              </a:ext>
            </a:extLst>
          </p:cNvPr>
          <p:cNvSpPr txBox="1"/>
          <p:nvPr/>
        </p:nvSpPr>
        <p:spPr>
          <a:xfrm>
            <a:off x="417443" y="6331226"/>
            <a:ext cx="460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03E5C8-B351-4B70-8A78-E2058BAF9298}"/>
              </a:ext>
            </a:extLst>
          </p:cNvPr>
          <p:cNvSpPr txBox="1"/>
          <p:nvPr/>
        </p:nvSpPr>
        <p:spPr>
          <a:xfrm>
            <a:off x="337930" y="4850296"/>
            <a:ext cx="4601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rgbClr val="002060"/>
                </a:solidFill>
              </a:rPr>
              <a:t>60. Зобов’язуємось приділяти пріоритетну увагу профілактиці ВІЛ і до 2025 року забезпечити, щоб 95% людей, що входять до групи ризику з ВІЛ мали доступ до відповідних методів комбінованої профілактики та використовували їх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B419428-73CB-42E6-9817-17F11EBE4A0D}"/>
              </a:ext>
            </a:extLst>
          </p:cNvPr>
          <p:cNvSpPr txBox="1"/>
          <p:nvPr/>
        </p:nvSpPr>
        <p:spPr>
          <a:xfrm>
            <a:off x="337930" y="6325188"/>
            <a:ext cx="460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https://www.unaids.org/sites/default/files/media_asset/2021_political-declaration-on-hiv-and-aids_ru.pdf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5107037-CEB7-4505-9F87-8450DD0CB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1020" y="1644091"/>
            <a:ext cx="2612275" cy="32028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00342DB-C416-4CEA-8AE7-0EB30A27A5C1}"/>
              </a:ext>
            </a:extLst>
          </p:cNvPr>
          <p:cNvSpPr txBox="1"/>
          <p:nvPr/>
        </p:nvSpPr>
        <p:spPr>
          <a:xfrm>
            <a:off x="5833495" y="4929661"/>
            <a:ext cx="5593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rgbClr val="002060"/>
                </a:solidFill>
              </a:rPr>
              <a:t>3.1 Комбінована профілактика ВІЛ має сфокусувати свої ресурси на індивідуумах та громадах, що мають високий ризик зараження ВІЛ, аби мати вагомий вплив на зниження нових випадків інфікування ВІЛ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301E35A-66E8-42A2-8195-78A46D25E72F}"/>
              </a:ext>
            </a:extLst>
          </p:cNvPr>
          <p:cNvSpPr txBox="1"/>
          <p:nvPr/>
        </p:nvSpPr>
        <p:spPr>
          <a:xfrm>
            <a:off x="5874026" y="6417520"/>
            <a:ext cx="5372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https://www.who.int/publications/i/item/9789240031593</a:t>
            </a:r>
            <a:endParaRPr lang="ru-R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5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A383CD-E176-49EC-BEE5-D6B8B5C37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582" y="0"/>
            <a:ext cx="8468139" cy="1303338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+mn-lt"/>
              </a:rPr>
              <a:t>Оціночна місія ВООЗ 2019-2020рр. щодо розширення 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PrEP</a:t>
            </a:r>
            <a:r>
              <a:rPr lang="uk-UA" b="1" dirty="0">
                <a:solidFill>
                  <a:srgbClr val="002060"/>
                </a:solidFill>
                <a:latin typeface="+mn-lt"/>
              </a:rPr>
              <a:t> в Україні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D7EBE74E-93C4-404B-B826-E1BC1F359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1303338"/>
            <a:ext cx="8309794" cy="5554663"/>
          </a:xfrm>
        </p:spPr>
        <p:txBody>
          <a:bodyPr>
            <a:normAutofit lnSpcReduction="10000"/>
          </a:bodyPr>
          <a:lstStyle/>
          <a:p>
            <a:pPr marL="514350" indent="-514350" algn="just">
              <a:buAutoNum type="arabicPeriod"/>
            </a:pPr>
            <a:r>
              <a:rPr lang="ru-RU" sz="1200" dirty="0" err="1">
                <a:solidFill>
                  <a:srgbClr val="002060"/>
                </a:solidFill>
              </a:rPr>
              <a:t>Продовжувати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збільшення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кількості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сайтів</a:t>
            </a:r>
            <a:r>
              <a:rPr lang="ru-RU" sz="1200" dirty="0">
                <a:solidFill>
                  <a:srgbClr val="002060"/>
                </a:solidFill>
              </a:rPr>
              <a:t> ДКП та </a:t>
            </a:r>
            <a:r>
              <a:rPr lang="ru-RU" sz="1200" dirty="0" err="1">
                <a:solidFill>
                  <a:srgbClr val="002060"/>
                </a:solidFill>
              </a:rPr>
              <a:t>клієнтів</a:t>
            </a:r>
            <a:r>
              <a:rPr lang="ru-RU" sz="1200" dirty="0">
                <a:solidFill>
                  <a:srgbClr val="002060"/>
                </a:solidFill>
              </a:rPr>
              <a:t> ДКП. </a:t>
            </a:r>
          </a:p>
          <a:p>
            <a:pPr marL="514350" indent="-514350" algn="just">
              <a:buAutoNum type="arabicPeriod"/>
            </a:pPr>
            <a:r>
              <a:rPr lang="ru-RU" sz="1200" dirty="0" err="1">
                <a:solidFill>
                  <a:srgbClr val="002060"/>
                </a:solidFill>
              </a:rPr>
              <a:t>Продовжувати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інтеграцію</a:t>
            </a:r>
            <a:r>
              <a:rPr lang="ru-RU" sz="1200" dirty="0">
                <a:solidFill>
                  <a:srgbClr val="002060"/>
                </a:solidFill>
              </a:rPr>
              <a:t> та </a:t>
            </a:r>
            <a:r>
              <a:rPr lang="ru-RU" sz="1200" dirty="0" err="1">
                <a:solidFill>
                  <a:srgbClr val="002060"/>
                </a:solidFill>
              </a:rPr>
              <a:t>надання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послуг</a:t>
            </a:r>
            <a:r>
              <a:rPr lang="ru-RU" sz="1200" dirty="0">
                <a:solidFill>
                  <a:srgbClr val="002060"/>
                </a:solidFill>
              </a:rPr>
              <a:t> ДКП у закладах </a:t>
            </a:r>
            <a:r>
              <a:rPr lang="ru-RU" sz="1200" dirty="0" err="1">
                <a:solidFill>
                  <a:srgbClr val="002060"/>
                </a:solidFill>
              </a:rPr>
              <a:t>охорони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здоров’я</a:t>
            </a:r>
            <a:r>
              <a:rPr lang="ru-RU" sz="1200" dirty="0">
                <a:solidFill>
                  <a:srgbClr val="002060"/>
                </a:solidFill>
              </a:rPr>
              <a:t> та в </a:t>
            </a:r>
            <a:r>
              <a:rPr lang="ru-RU" sz="1200" dirty="0" err="1">
                <a:solidFill>
                  <a:srgbClr val="002060"/>
                </a:solidFill>
              </a:rPr>
              <a:t>осередках</a:t>
            </a:r>
            <a:r>
              <a:rPr lang="ru-RU" sz="1200" dirty="0">
                <a:solidFill>
                  <a:srgbClr val="002060"/>
                </a:solidFill>
              </a:rPr>
              <a:t> на </a:t>
            </a:r>
            <a:r>
              <a:rPr lang="ru-RU" sz="1200" dirty="0" err="1">
                <a:solidFill>
                  <a:srgbClr val="002060"/>
                </a:solidFill>
              </a:rPr>
              <a:t>базі</a:t>
            </a:r>
            <a:r>
              <a:rPr lang="ru-RU" sz="1200" dirty="0">
                <a:solidFill>
                  <a:srgbClr val="002060"/>
                </a:solidFill>
              </a:rPr>
              <a:t> громад. </a:t>
            </a:r>
          </a:p>
          <a:p>
            <a:pPr marL="514350" indent="-514350" algn="just">
              <a:buAutoNum type="arabicPeriod"/>
            </a:pPr>
            <a:r>
              <a:rPr lang="ru-RU" sz="1200" dirty="0" err="1">
                <a:solidFill>
                  <a:srgbClr val="002060"/>
                </a:solidFill>
              </a:rPr>
              <a:t>Забезпечити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включення</a:t>
            </a:r>
            <a:r>
              <a:rPr lang="ru-RU" sz="1200" dirty="0">
                <a:solidFill>
                  <a:srgbClr val="002060"/>
                </a:solidFill>
              </a:rPr>
              <a:t> ДКП до пакету </a:t>
            </a:r>
            <a:r>
              <a:rPr lang="ru-RU" sz="1200" dirty="0" err="1">
                <a:solidFill>
                  <a:srgbClr val="002060"/>
                </a:solidFill>
              </a:rPr>
              <a:t>медичних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послуг</a:t>
            </a:r>
            <a:r>
              <a:rPr lang="ru-RU" sz="1200" dirty="0">
                <a:solidFill>
                  <a:srgbClr val="002060"/>
                </a:solidFill>
              </a:rPr>
              <a:t> НСЗУ </a:t>
            </a:r>
            <a:r>
              <a:rPr lang="ru-RU" sz="1200" dirty="0" err="1">
                <a:solidFill>
                  <a:srgbClr val="002060"/>
                </a:solidFill>
              </a:rPr>
              <a:t>щодо</a:t>
            </a:r>
            <a:r>
              <a:rPr lang="ru-RU" sz="1200" dirty="0">
                <a:solidFill>
                  <a:srgbClr val="002060"/>
                </a:solidFill>
              </a:rPr>
              <a:t> ВІЛ у 2021 </a:t>
            </a:r>
            <a:r>
              <a:rPr lang="ru-RU" sz="1200" dirty="0" err="1">
                <a:solidFill>
                  <a:srgbClr val="002060"/>
                </a:solidFill>
              </a:rPr>
              <a:t>році</a:t>
            </a:r>
            <a:r>
              <a:rPr lang="ru-RU" sz="1200" dirty="0">
                <a:solidFill>
                  <a:srgbClr val="002060"/>
                </a:solidFill>
              </a:rPr>
              <a:t>.</a:t>
            </a:r>
          </a:p>
          <a:p>
            <a:pPr marL="514350" indent="-514350" algn="just">
              <a:buAutoNum type="arabicPeriod"/>
            </a:pPr>
            <a:r>
              <a:rPr lang="ru-RU" sz="1200" dirty="0" err="1">
                <a:solidFill>
                  <a:srgbClr val="002060"/>
                </a:solidFill>
              </a:rPr>
              <a:t>Розглянути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можливості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спрощення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надання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послуг</a:t>
            </a:r>
            <a:r>
              <a:rPr lang="ru-RU" sz="1200" dirty="0">
                <a:solidFill>
                  <a:srgbClr val="002060"/>
                </a:solidFill>
              </a:rPr>
              <a:t> ДКП. </a:t>
            </a:r>
          </a:p>
          <a:p>
            <a:pPr marL="514350" indent="-514350" algn="just">
              <a:buAutoNum type="arabicPeriod"/>
            </a:pPr>
            <a:r>
              <a:rPr lang="ru-RU" sz="1200" dirty="0" err="1">
                <a:solidFill>
                  <a:srgbClr val="002060"/>
                </a:solidFill>
              </a:rPr>
              <a:t>Забезпечити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узгодження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тестування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користувачів</a:t>
            </a:r>
            <a:r>
              <a:rPr lang="ru-RU" sz="1200" dirty="0">
                <a:solidFill>
                  <a:srgbClr val="002060"/>
                </a:solidFill>
              </a:rPr>
              <a:t> ДКП на ВІЛ з </a:t>
            </a:r>
            <a:r>
              <a:rPr lang="ru-RU" sz="1200" dirty="0" err="1">
                <a:solidFill>
                  <a:srgbClr val="002060"/>
                </a:solidFill>
              </a:rPr>
              <a:t>національним</a:t>
            </a:r>
            <a:r>
              <a:rPr lang="ru-RU" sz="1200" dirty="0">
                <a:solidFill>
                  <a:srgbClr val="002060"/>
                </a:solidFill>
              </a:rPr>
              <a:t> алгоритмом </a:t>
            </a:r>
            <a:r>
              <a:rPr lang="ru-RU" sz="1200" dirty="0" err="1">
                <a:solidFill>
                  <a:srgbClr val="002060"/>
                </a:solidFill>
              </a:rPr>
              <a:t>тестування</a:t>
            </a:r>
            <a:r>
              <a:rPr lang="ru-RU" sz="1200" dirty="0">
                <a:solidFill>
                  <a:srgbClr val="002060"/>
                </a:solidFill>
              </a:rPr>
              <a:t> на ВІЛ та </a:t>
            </a:r>
            <a:r>
              <a:rPr lang="ru-RU" sz="1200" dirty="0" err="1">
                <a:solidFill>
                  <a:srgbClr val="002060"/>
                </a:solidFill>
              </a:rPr>
              <a:t>рекомендаціями</a:t>
            </a:r>
            <a:r>
              <a:rPr lang="ru-RU" sz="1200" dirty="0">
                <a:solidFill>
                  <a:srgbClr val="002060"/>
                </a:solidFill>
              </a:rPr>
              <a:t> ВООЗ.</a:t>
            </a:r>
          </a:p>
          <a:p>
            <a:pPr marL="514350" indent="-514350" algn="just">
              <a:buAutoNum type="arabicPeriod"/>
            </a:pPr>
            <a:r>
              <a:rPr lang="ru-RU" sz="1200" dirty="0" err="1">
                <a:solidFill>
                  <a:srgbClr val="002060"/>
                </a:solidFill>
              </a:rPr>
              <a:t>Швидко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запровадити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ситуаційну</a:t>
            </a:r>
            <a:r>
              <a:rPr lang="ru-RU" sz="1200" dirty="0">
                <a:solidFill>
                  <a:srgbClr val="002060"/>
                </a:solidFill>
              </a:rPr>
              <a:t> ДКП – </a:t>
            </a:r>
            <a:r>
              <a:rPr lang="ru-RU" sz="1200" dirty="0" err="1">
                <a:solidFill>
                  <a:srgbClr val="002060"/>
                </a:solidFill>
              </a:rPr>
              <a:t>нову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стратегію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дозування</a:t>
            </a:r>
            <a:r>
              <a:rPr lang="ru-RU" sz="1200" dirty="0">
                <a:solidFill>
                  <a:srgbClr val="002060"/>
                </a:solidFill>
              </a:rPr>
              <a:t>, </a:t>
            </a:r>
            <a:r>
              <a:rPr lang="ru-RU" sz="1200" dirty="0" err="1">
                <a:solidFill>
                  <a:srgbClr val="002060"/>
                </a:solidFill>
              </a:rPr>
              <a:t>рекомендовану</a:t>
            </a:r>
            <a:r>
              <a:rPr lang="ru-RU" sz="1200" dirty="0">
                <a:solidFill>
                  <a:srgbClr val="002060"/>
                </a:solidFill>
              </a:rPr>
              <a:t> ВООЗ, на </a:t>
            </a:r>
            <a:r>
              <a:rPr lang="ru-RU" sz="1200" dirty="0" err="1">
                <a:solidFill>
                  <a:srgbClr val="002060"/>
                </a:solidFill>
              </a:rPr>
              <a:t>всіх</a:t>
            </a:r>
            <a:r>
              <a:rPr lang="ru-RU" sz="1200" dirty="0">
                <a:solidFill>
                  <a:srgbClr val="002060"/>
                </a:solidFill>
              </a:rPr>
              <a:t> сайтах ДКП та у </a:t>
            </a:r>
            <a:r>
              <a:rPr lang="ru-RU" sz="1200" dirty="0" err="1">
                <a:solidFill>
                  <a:srgbClr val="002060"/>
                </a:solidFill>
              </a:rPr>
              <a:t>всіх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регіонах</a:t>
            </a:r>
            <a:r>
              <a:rPr lang="ru-RU" sz="1200" dirty="0">
                <a:solidFill>
                  <a:srgbClr val="002060"/>
                </a:solidFill>
              </a:rPr>
              <a:t>; а </a:t>
            </a:r>
            <a:r>
              <a:rPr lang="ru-RU" sz="1200" dirty="0" err="1">
                <a:solidFill>
                  <a:srgbClr val="002060"/>
                </a:solidFill>
              </a:rPr>
              <a:t>також</a:t>
            </a:r>
            <a:r>
              <a:rPr lang="ru-RU" sz="1200" dirty="0">
                <a:solidFill>
                  <a:srgbClr val="002060"/>
                </a:solidFill>
              </a:rPr>
              <a:t> для </a:t>
            </a:r>
            <a:r>
              <a:rPr lang="ru-RU" sz="1200" dirty="0" err="1">
                <a:solidFill>
                  <a:srgbClr val="002060"/>
                </a:solidFill>
              </a:rPr>
              <a:t>забезпечити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пропонування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цього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варіанту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дозування</a:t>
            </a:r>
            <a:r>
              <a:rPr lang="ru-RU" sz="1200" dirty="0">
                <a:solidFill>
                  <a:srgbClr val="002060"/>
                </a:solidFill>
              </a:rPr>
              <a:t> в </a:t>
            </a:r>
            <a:r>
              <a:rPr lang="ru-RU" sz="1200" dirty="0" err="1">
                <a:solidFill>
                  <a:srgbClr val="002060"/>
                </a:solidFill>
              </a:rPr>
              <a:t>якості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рівноцінно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ефективної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стратегії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чоловікам</a:t>
            </a:r>
            <a:r>
              <a:rPr lang="ru-RU" sz="1200" dirty="0">
                <a:solidFill>
                  <a:srgbClr val="002060"/>
                </a:solidFill>
              </a:rPr>
              <a:t>, </a:t>
            </a:r>
            <a:r>
              <a:rPr lang="ru-RU" sz="1200" dirty="0" err="1">
                <a:solidFill>
                  <a:srgbClr val="002060"/>
                </a:solidFill>
              </a:rPr>
              <a:t>які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мають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статеві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стосунки</a:t>
            </a:r>
            <a:r>
              <a:rPr lang="ru-RU" sz="1200" dirty="0">
                <a:solidFill>
                  <a:srgbClr val="002060"/>
                </a:solidFill>
              </a:rPr>
              <a:t> з </a:t>
            </a:r>
            <a:r>
              <a:rPr lang="ru-RU" sz="1200" dirty="0" err="1">
                <a:solidFill>
                  <a:srgbClr val="002060"/>
                </a:solidFill>
              </a:rPr>
              <a:t>чоловіками</a:t>
            </a:r>
            <a:r>
              <a:rPr lang="ru-RU" sz="1200" dirty="0">
                <a:solidFill>
                  <a:srgbClr val="002060"/>
                </a:solidFill>
              </a:rPr>
              <a:t> (ЧСЧ). </a:t>
            </a:r>
          </a:p>
          <a:p>
            <a:pPr marL="514350" indent="-514350" algn="just">
              <a:buAutoNum type="arabicPeriod"/>
            </a:pPr>
            <a:r>
              <a:rPr lang="ru-RU" sz="1200" dirty="0" err="1">
                <a:solidFill>
                  <a:srgbClr val="002060"/>
                </a:solidFill>
              </a:rPr>
              <a:t>Створити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технічну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робочу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групу</a:t>
            </a:r>
            <a:r>
              <a:rPr lang="ru-RU" sz="1200" dirty="0">
                <a:solidFill>
                  <a:srgbClr val="002060"/>
                </a:solidFill>
              </a:rPr>
              <a:t> для </a:t>
            </a:r>
            <a:r>
              <a:rPr lang="ru-RU" sz="1200" dirty="0" err="1">
                <a:solidFill>
                  <a:srgbClr val="002060"/>
                </a:solidFill>
              </a:rPr>
              <a:t>моніторингу</a:t>
            </a:r>
            <a:r>
              <a:rPr lang="ru-RU" sz="1200" dirty="0">
                <a:solidFill>
                  <a:srgbClr val="002060"/>
                </a:solidFill>
              </a:rPr>
              <a:t> та </a:t>
            </a:r>
            <a:r>
              <a:rPr lang="ru-RU" sz="1200" dirty="0" err="1">
                <a:solidFill>
                  <a:srgbClr val="002060"/>
                </a:solidFill>
              </a:rPr>
              <a:t>оцінки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якості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послуг</a:t>
            </a:r>
            <a:r>
              <a:rPr lang="ru-RU" sz="1200" dirty="0">
                <a:solidFill>
                  <a:srgbClr val="002060"/>
                </a:solidFill>
              </a:rPr>
              <a:t> ДКП з акцентом на </a:t>
            </a:r>
            <a:r>
              <a:rPr lang="ru-RU" sz="1200" dirty="0" err="1">
                <a:solidFill>
                  <a:srgbClr val="002060"/>
                </a:solidFill>
              </a:rPr>
              <a:t>оптимізацію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показників</a:t>
            </a:r>
            <a:r>
              <a:rPr lang="ru-RU" sz="1200" dirty="0">
                <a:solidFill>
                  <a:srgbClr val="002060"/>
                </a:solidFill>
              </a:rPr>
              <a:t> ДКП в рамках </a:t>
            </a:r>
            <a:r>
              <a:rPr lang="ru-RU" sz="1200" dirty="0" err="1">
                <a:solidFill>
                  <a:srgbClr val="002060"/>
                </a:solidFill>
              </a:rPr>
              <a:t>діючих</a:t>
            </a:r>
            <a:r>
              <a:rPr lang="ru-RU" sz="1200" dirty="0">
                <a:solidFill>
                  <a:srgbClr val="002060"/>
                </a:solidFill>
              </a:rPr>
              <a:t> систем </a:t>
            </a:r>
            <a:r>
              <a:rPr lang="ru-RU" sz="1200" dirty="0" err="1">
                <a:solidFill>
                  <a:srgbClr val="002060"/>
                </a:solidFill>
              </a:rPr>
              <a:t>даних</a:t>
            </a:r>
            <a:r>
              <a:rPr lang="ru-RU" sz="1200" dirty="0">
                <a:solidFill>
                  <a:srgbClr val="002060"/>
                </a:solidFill>
              </a:rPr>
              <a:t>. </a:t>
            </a:r>
          </a:p>
          <a:p>
            <a:pPr marL="514350" indent="-514350" algn="just">
              <a:buAutoNum type="arabicPeriod"/>
            </a:pPr>
            <a:r>
              <a:rPr lang="ru-RU" sz="1200" dirty="0" err="1">
                <a:solidFill>
                  <a:srgbClr val="002060"/>
                </a:solidFill>
              </a:rPr>
              <a:t>Розробити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навчальні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матеріали</a:t>
            </a:r>
            <a:r>
              <a:rPr lang="ru-RU" sz="1200" dirty="0">
                <a:solidFill>
                  <a:srgbClr val="002060"/>
                </a:solidFill>
              </a:rPr>
              <a:t> та </a:t>
            </a:r>
            <a:r>
              <a:rPr lang="ru-RU" sz="1200" dirty="0" err="1">
                <a:solidFill>
                  <a:srgbClr val="002060"/>
                </a:solidFill>
              </a:rPr>
              <a:t>інструменти</a:t>
            </a:r>
            <a:r>
              <a:rPr lang="ru-RU" sz="1200" dirty="0">
                <a:solidFill>
                  <a:srgbClr val="002060"/>
                </a:solidFill>
              </a:rPr>
              <a:t> для медсестер, </a:t>
            </a:r>
            <a:r>
              <a:rPr lang="ru-RU" sz="1200" dirty="0" err="1">
                <a:solidFill>
                  <a:srgbClr val="002060"/>
                </a:solidFill>
              </a:rPr>
              <a:t>лікарів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загальної</a:t>
            </a:r>
            <a:r>
              <a:rPr lang="ru-RU" sz="1200" dirty="0">
                <a:solidFill>
                  <a:srgbClr val="002060"/>
                </a:solidFill>
              </a:rPr>
              <a:t> практики та </a:t>
            </a:r>
            <a:r>
              <a:rPr lang="ru-RU" sz="1200" dirty="0" err="1">
                <a:solidFill>
                  <a:srgbClr val="002060"/>
                </a:solidFill>
              </a:rPr>
              <a:t>громадських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організацій</a:t>
            </a:r>
            <a:r>
              <a:rPr lang="ru-RU" sz="1200" dirty="0">
                <a:solidFill>
                  <a:srgbClr val="002060"/>
                </a:solidFill>
              </a:rPr>
              <a:t>, </a:t>
            </a:r>
            <a:r>
              <a:rPr lang="ru-RU" sz="1200" dirty="0" err="1">
                <a:solidFill>
                  <a:srgbClr val="002060"/>
                </a:solidFill>
              </a:rPr>
              <a:t>оскільки</a:t>
            </a:r>
            <a:r>
              <a:rPr lang="ru-RU" sz="1200" dirty="0">
                <a:solidFill>
                  <a:srgbClr val="002060"/>
                </a:solidFill>
              </a:rPr>
              <a:t> вони </a:t>
            </a:r>
            <a:r>
              <a:rPr lang="ru-RU" sz="1200" dirty="0" err="1">
                <a:solidFill>
                  <a:srgbClr val="002060"/>
                </a:solidFill>
              </a:rPr>
              <a:t>були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визначені</a:t>
            </a:r>
            <a:r>
              <a:rPr lang="ru-RU" sz="1200" dirty="0">
                <a:solidFill>
                  <a:srgbClr val="002060"/>
                </a:solidFill>
              </a:rPr>
              <a:t>, за результатами </a:t>
            </a:r>
            <a:r>
              <a:rPr lang="ru-RU" sz="1200" dirty="0" err="1">
                <a:solidFill>
                  <a:srgbClr val="002060"/>
                </a:solidFill>
              </a:rPr>
              <a:t>роботи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нашої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місії</a:t>
            </a:r>
            <a:r>
              <a:rPr lang="ru-RU" sz="1200" dirty="0">
                <a:solidFill>
                  <a:srgbClr val="002060"/>
                </a:solidFill>
              </a:rPr>
              <a:t>, як </a:t>
            </a:r>
            <a:r>
              <a:rPr lang="ru-RU" sz="1200" dirty="0" err="1">
                <a:solidFill>
                  <a:srgbClr val="002060"/>
                </a:solidFill>
              </a:rPr>
              <a:t>фахівці</a:t>
            </a:r>
            <a:r>
              <a:rPr lang="ru-RU" sz="1200" dirty="0">
                <a:solidFill>
                  <a:srgbClr val="002060"/>
                </a:solidFill>
              </a:rPr>
              <a:t>, </a:t>
            </a:r>
            <a:r>
              <a:rPr lang="ru-RU" sz="1200" dirty="0" err="1">
                <a:solidFill>
                  <a:srgbClr val="002060"/>
                </a:solidFill>
              </a:rPr>
              <a:t>котрі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можуть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посилити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хід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виконання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завдань</a:t>
            </a:r>
            <a:r>
              <a:rPr lang="ru-RU" sz="1200" dirty="0">
                <a:solidFill>
                  <a:srgbClr val="002060"/>
                </a:solidFill>
              </a:rPr>
              <a:t> уряду </a:t>
            </a:r>
            <a:r>
              <a:rPr lang="ru-RU" sz="1200" dirty="0" err="1">
                <a:solidFill>
                  <a:srgbClr val="002060"/>
                </a:solidFill>
              </a:rPr>
              <a:t>щодо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збільшення</a:t>
            </a:r>
            <a:r>
              <a:rPr lang="ru-RU" sz="1200" dirty="0">
                <a:solidFill>
                  <a:srgbClr val="002060"/>
                </a:solidFill>
              </a:rPr>
              <a:t> доступу до ДКП. </a:t>
            </a:r>
          </a:p>
          <a:p>
            <a:pPr marL="514350" indent="-514350" algn="just">
              <a:buAutoNum type="arabicPeriod"/>
            </a:pPr>
            <a:r>
              <a:rPr lang="ru-RU" sz="1200" dirty="0" err="1">
                <a:solidFill>
                  <a:srgbClr val="002060"/>
                </a:solidFill>
              </a:rPr>
              <a:t>Розробити</a:t>
            </a:r>
            <a:r>
              <a:rPr lang="ru-RU" sz="1200" dirty="0">
                <a:solidFill>
                  <a:srgbClr val="002060"/>
                </a:solidFill>
              </a:rPr>
              <a:t> для </a:t>
            </a:r>
            <a:r>
              <a:rPr lang="ru-RU" sz="1200" dirty="0" err="1">
                <a:solidFill>
                  <a:srgbClr val="002060"/>
                </a:solidFill>
              </a:rPr>
              <a:t>сайтів</a:t>
            </a:r>
            <a:r>
              <a:rPr lang="ru-RU" sz="1200" dirty="0">
                <a:solidFill>
                  <a:srgbClr val="002060"/>
                </a:solidFill>
              </a:rPr>
              <a:t> ДКП </a:t>
            </a:r>
            <a:r>
              <a:rPr lang="ru-RU" sz="1200" dirty="0" err="1">
                <a:solidFill>
                  <a:srgbClr val="002060"/>
                </a:solidFill>
              </a:rPr>
              <a:t>чітку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стандартну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операційну</a:t>
            </a:r>
            <a:r>
              <a:rPr lang="ru-RU" sz="1200" dirty="0">
                <a:solidFill>
                  <a:srgbClr val="002060"/>
                </a:solidFill>
              </a:rPr>
              <a:t> процедуру </a:t>
            </a:r>
            <a:r>
              <a:rPr lang="ru-RU" sz="1200" dirty="0" err="1">
                <a:solidFill>
                  <a:srgbClr val="002060"/>
                </a:solidFill>
              </a:rPr>
              <a:t>щодо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надання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послуг</a:t>
            </a:r>
            <a:r>
              <a:rPr lang="ru-RU" sz="1200" dirty="0">
                <a:solidFill>
                  <a:srgbClr val="002060"/>
                </a:solidFill>
              </a:rPr>
              <a:t> ДКП з </a:t>
            </a:r>
            <a:r>
              <a:rPr lang="ru-RU" sz="1200" dirty="0" err="1">
                <a:solidFill>
                  <a:srgbClr val="002060"/>
                </a:solidFill>
              </a:rPr>
              <a:t>використанням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моделі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телемедицини</a:t>
            </a:r>
            <a:r>
              <a:rPr lang="ru-RU" sz="1200" dirty="0">
                <a:solidFill>
                  <a:srgbClr val="002060"/>
                </a:solidFill>
              </a:rPr>
              <a:t> (теле-ДКП) з метою </a:t>
            </a:r>
            <a:r>
              <a:rPr lang="ru-RU" sz="1200" dirty="0" err="1">
                <a:solidFill>
                  <a:srgbClr val="002060"/>
                </a:solidFill>
              </a:rPr>
              <a:t>забезпечення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доступності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послуг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навіть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під</a:t>
            </a:r>
            <a:r>
              <a:rPr lang="ru-RU" sz="1200" dirty="0">
                <a:solidFill>
                  <a:srgbClr val="002060"/>
                </a:solidFill>
              </a:rPr>
              <a:t> час </a:t>
            </a:r>
            <a:r>
              <a:rPr lang="ru-RU" sz="1200" dirty="0" err="1">
                <a:solidFill>
                  <a:srgbClr val="002060"/>
                </a:solidFill>
              </a:rPr>
              <a:t>обмежень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щодо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en-US" sz="1200" dirty="0">
                <a:solidFill>
                  <a:srgbClr val="002060"/>
                </a:solidFill>
              </a:rPr>
              <a:t>COVID-19 </a:t>
            </a:r>
            <a:r>
              <a:rPr lang="ru-RU" sz="1200" dirty="0" err="1">
                <a:solidFill>
                  <a:srgbClr val="002060"/>
                </a:solidFill>
              </a:rPr>
              <a:t>протягом</a:t>
            </a:r>
            <a:r>
              <a:rPr lang="ru-RU" sz="1200" dirty="0">
                <a:solidFill>
                  <a:srgbClr val="002060"/>
                </a:solidFill>
              </a:rPr>
              <a:t> 2021 року. </a:t>
            </a:r>
          </a:p>
          <a:p>
            <a:pPr marL="514350" indent="-514350" algn="just">
              <a:buAutoNum type="arabicPeriod"/>
            </a:pPr>
            <a:r>
              <a:rPr lang="ru-RU" sz="1200" dirty="0" err="1">
                <a:solidFill>
                  <a:srgbClr val="002060"/>
                </a:solidFill>
              </a:rPr>
              <a:t>Запровадити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використання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комбінованого</a:t>
            </a:r>
            <a:r>
              <a:rPr lang="ru-RU" sz="1200" dirty="0">
                <a:solidFill>
                  <a:srgbClr val="002060"/>
                </a:solidFill>
              </a:rPr>
              <a:t> препарату </a:t>
            </a:r>
            <a:r>
              <a:rPr lang="en-US" sz="1200" dirty="0">
                <a:solidFill>
                  <a:srgbClr val="002060"/>
                </a:solidFill>
              </a:rPr>
              <a:t>TDF/3TC </a:t>
            </a:r>
            <a:r>
              <a:rPr lang="ru-RU" sz="1200" dirty="0" err="1">
                <a:solidFill>
                  <a:srgbClr val="002060"/>
                </a:solidFill>
              </a:rPr>
              <a:t>із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фіксованою</a:t>
            </a:r>
            <a:r>
              <a:rPr lang="ru-RU" sz="1200" dirty="0">
                <a:solidFill>
                  <a:srgbClr val="002060"/>
                </a:solidFill>
              </a:rPr>
              <a:t> дозою в </a:t>
            </a:r>
            <a:r>
              <a:rPr lang="ru-RU" sz="1200" dirty="0" err="1">
                <a:solidFill>
                  <a:srgbClr val="002060"/>
                </a:solidFill>
              </a:rPr>
              <a:t>якості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додаткової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схеми</a:t>
            </a:r>
            <a:r>
              <a:rPr lang="ru-RU" sz="1200" dirty="0">
                <a:solidFill>
                  <a:srgbClr val="002060"/>
                </a:solidFill>
              </a:rPr>
              <a:t> ДКП, </a:t>
            </a:r>
            <a:r>
              <a:rPr lang="ru-RU" sz="1200" dirty="0" err="1">
                <a:solidFill>
                  <a:srgbClr val="002060"/>
                </a:solidFill>
              </a:rPr>
              <a:t>відповідно</a:t>
            </a:r>
            <a:r>
              <a:rPr lang="ru-RU" sz="1200" dirty="0">
                <a:solidFill>
                  <a:srgbClr val="002060"/>
                </a:solidFill>
              </a:rPr>
              <a:t> до </a:t>
            </a:r>
            <a:r>
              <a:rPr lang="ru-RU" sz="1200" dirty="0" err="1">
                <a:solidFill>
                  <a:srgbClr val="002060"/>
                </a:solidFill>
              </a:rPr>
              <a:t>рекомендацій</a:t>
            </a:r>
            <a:r>
              <a:rPr lang="ru-RU" sz="1200" dirty="0">
                <a:solidFill>
                  <a:srgbClr val="002060"/>
                </a:solidFill>
              </a:rPr>
              <a:t> ВООЗ. Варто </a:t>
            </a:r>
            <a:r>
              <a:rPr lang="ru-RU" sz="1200" dirty="0" err="1">
                <a:solidFill>
                  <a:srgbClr val="002060"/>
                </a:solidFill>
              </a:rPr>
              <a:t>зазначити</a:t>
            </a:r>
            <a:r>
              <a:rPr lang="ru-RU" sz="1200" dirty="0">
                <a:solidFill>
                  <a:srgbClr val="002060"/>
                </a:solidFill>
              </a:rPr>
              <a:t>, </a:t>
            </a:r>
            <a:r>
              <a:rPr lang="ru-RU" sz="1200" dirty="0" err="1">
                <a:solidFill>
                  <a:srgbClr val="002060"/>
                </a:solidFill>
              </a:rPr>
              <a:t>що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en-US" sz="1200" dirty="0">
                <a:solidFill>
                  <a:srgbClr val="002060"/>
                </a:solidFill>
              </a:rPr>
              <a:t>TDF/3TC </a:t>
            </a:r>
            <a:r>
              <a:rPr lang="ru-RU" sz="1200" dirty="0" err="1">
                <a:solidFill>
                  <a:srgbClr val="002060"/>
                </a:solidFill>
              </a:rPr>
              <a:t>також</a:t>
            </a:r>
            <a:r>
              <a:rPr lang="ru-RU" sz="1200" dirty="0">
                <a:solidFill>
                  <a:srgbClr val="002060"/>
                </a:solidFill>
              </a:rPr>
              <a:t> входить до </a:t>
            </a:r>
            <a:r>
              <a:rPr lang="ru-RU" sz="1200" dirty="0" err="1">
                <a:solidFill>
                  <a:srgbClr val="002060"/>
                </a:solidFill>
              </a:rPr>
              <a:t>Переліку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основних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лікарських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засобів</a:t>
            </a:r>
            <a:r>
              <a:rPr lang="ru-RU" sz="1200" dirty="0">
                <a:solidFill>
                  <a:srgbClr val="002060"/>
                </a:solidFill>
              </a:rPr>
              <a:t> ВООЗ. </a:t>
            </a:r>
            <a:r>
              <a:rPr lang="ru-RU" sz="1200" dirty="0" err="1">
                <a:solidFill>
                  <a:srgbClr val="002060"/>
                </a:solidFill>
              </a:rPr>
              <a:t>Включення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en-US" sz="1200" dirty="0">
                <a:solidFill>
                  <a:srgbClr val="002060"/>
                </a:solidFill>
              </a:rPr>
              <a:t>TDF/3TC </a:t>
            </a:r>
            <a:r>
              <a:rPr lang="ru-RU" sz="1200" dirty="0">
                <a:solidFill>
                  <a:srgbClr val="002060"/>
                </a:solidFill>
              </a:rPr>
              <a:t>до </a:t>
            </a:r>
            <a:r>
              <a:rPr lang="ru-RU" sz="1200" dirty="0" err="1">
                <a:solidFill>
                  <a:srgbClr val="002060"/>
                </a:solidFill>
              </a:rPr>
              <a:t>системи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централізованого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постачання</a:t>
            </a:r>
            <a:r>
              <a:rPr lang="ru-RU" sz="1200" dirty="0">
                <a:solidFill>
                  <a:srgbClr val="002060"/>
                </a:solidFill>
              </a:rPr>
              <a:t> ДКП в </a:t>
            </a:r>
            <a:r>
              <a:rPr lang="ru-RU" sz="1200" dirty="0" err="1">
                <a:solidFill>
                  <a:srgbClr val="002060"/>
                </a:solidFill>
              </a:rPr>
              <a:t>Україні</a:t>
            </a:r>
            <a:r>
              <a:rPr lang="ru-RU" sz="1200" dirty="0">
                <a:solidFill>
                  <a:srgbClr val="002060"/>
                </a:solidFill>
              </a:rPr>
              <a:t> буде </a:t>
            </a:r>
            <a:r>
              <a:rPr lang="ru-RU" sz="1200" dirty="0" err="1">
                <a:solidFill>
                  <a:srgbClr val="002060"/>
                </a:solidFill>
              </a:rPr>
              <a:t>важливим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здобутком</a:t>
            </a:r>
            <a:r>
              <a:rPr lang="ru-RU" sz="1200" dirty="0">
                <a:solidFill>
                  <a:srgbClr val="002060"/>
                </a:solidFill>
              </a:rPr>
              <a:t>, особливо з </a:t>
            </a:r>
            <a:r>
              <a:rPr lang="ru-RU" sz="1200" dirty="0" err="1">
                <a:solidFill>
                  <a:srgbClr val="002060"/>
                </a:solidFill>
              </a:rPr>
              <a:t>огляду</a:t>
            </a:r>
            <a:r>
              <a:rPr lang="ru-RU" sz="1200" dirty="0">
                <a:solidFill>
                  <a:srgbClr val="002060"/>
                </a:solidFill>
              </a:rPr>
              <a:t> на </a:t>
            </a:r>
            <a:r>
              <a:rPr lang="ru-RU" sz="1200" dirty="0" err="1">
                <a:solidFill>
                  <a:srgbClr val="002060"/>
                </a:solidFill>
              </a:rPr>
              <a:t>ризики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переривання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глобальних</a:t>
            </a:r>
            <a:r>
              <a:rPr lang="ru-RU" sz="1200" dirty="0">
                <a:solidFill>
                  <a:srgbClr val="002060"/>
                </a:solidFill>
              </a:rPr>
              <a:t> систем </a:t>
            </a:r>
            <a:r>
              <a:rPr lang="ru-RU" sz="1200" dirty="0" err="1">
                <a:solidFill>
                  <a:srgbClr val="002060"/>
                </a:solidFill>
              </a:rPr>
              <a:t>постачання</a:t>
            </a:r>
            <a:r>
              <a:rPr lang="ru-RU" sz="1200" dirty="0">
                <a:solidFill>
                  <a:srgbClr val="002060"/>
                </a:solidFill>
              </a:rPr>
              <a:t> через </a:t>
            </a:r>
            <a:r>
              <a:rPr lang="en-US" sz="1200" dirty="0">
                <a:solidFill>
                  <a:srgbClr val="002060"/>
                </a:solidFill>
              </a:rPr>
              <a:t>COVID-19. </a:t>
            </a:r>
            <a:endParaRPr lang="uk-UA" sz="1200" dirty="0">
              <a:solidFill>
                <a:srgbClr val="002060"/>
              </a:solidFill>
            </a:endParaRPr>
          </a:p>
          <a:p>
            <a:pPr marL="514350" indent="-514350" algn="just">
              <a:buAutoNum type="arabicPeriod"/>
            </a:pPr>
            <a:r>
              <a:rPr lang="ru-RU" sz="1200" dirty="0">
                <a:solidFill>
                  <a:srgbClr val="002060"/>
                </a:solidFill>
              </a:rPr>
              <a:t>Провести </a:t>
            </a:r>
            <a:r>
              <a:rPr lang="ru-RU" sz="1200" dirty="0" err="1">
                <a:solidFill>
                  <a:srgbClr val="002060"/>
                </a:solidFill>
              </a:rPr>
              <a:t>первинну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оцінку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можливостей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більш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ефективної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інтеграції</a:t>
            </a:r>
            <a:r>
              <a:rPr lang="ru-RU" sz="1200" dirty="0">
                <a:solidFill>
                  <a:srgbClr val="002060"/>
                </a:solidFill>
              </a:rPr>
              <a:t> ДКП до </a:t>
            </a:r>
            <a:r>
              <a:rPr lang="ru-RU" sz="1200" dirty="0" err="1">
                <a:solidFill>
                  <a:srgbClr val="002060"/>
                </a:solidFill>
              </a:rPr>
              <a:t>діючої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системи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послуг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зменшення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шкоди</a:t>
            </a:r>
            <a:r>
              <a:rPr lang="ru-RU" sz="1200" dirty="0">
                <a:solidFill>
                  <a:srgbClr val="002060"/>
                </a:solidFill>
              </a:rPr>
              <a:t> в </a:t>
            </a:r>
            <a:r>
              <a:rPr lang="ru-RU" sz="1200" dirty="0" err="1">
                <a:solidFill>
                  <a:srgbClr val="002060"/>
                </a:solidFill>
              </a:rPr>
              <a:t>Україні</a:t>
            </a:r>
            <a:r>
              <a:rPr lang="ru-RU" sz="1200" dirty="0">
                <a:solidFill>
                  <a:srgbClr val="002060"/>
                </a:solidFill>
              </a:rPr>
              <a:t>. </a:t>
            </a:r>
          </a:p>
          <a:p>
            <a:pPr marL="514350" indent="-514350" algn="just">
              <a:buAutoNum type="arabicPeriod"/>
            </a:pPr>
            <a:r>
              <a:rPr lang="ru-RU" sz="1200" dirty="0">
                <a:solidFill>
                  <a:srgbClr val="002060"/>
                </a:solidFill>
              </a:rPr>
              <a:t>Провести </a:t>
            </a:r>
            <a:r>
              <a:rPr lang="ru-RU" sz="1200" dirty="0" err="1">
                <a:solidFill>
                  <a:srgbClr val="002060"/>
                </a:solidFill>
              </a:rPr>
              <a:t>комплексну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консультацію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із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зацікавленими</a:t>
            </a:r>
            <a:r>
              <a:rPr lang="ru-RU" sz="1200" dirty="0">
                <a:solidFill>
                  <a:srgbClr val="002060"/>
                </a:solidFill>
              </a:rPr>
              <a:t> сторонами </a:t>
            </a:r>
            <a:r>
              <a:rPr lang="ru-RU" sz="1200" dirty="0" err="1">
                <a:solidFill>
                  <a:srgbClr val="002060"/>
                </a:solidFill>
              </a:rPr>
              <a:t>щодо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впровадження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засобів</a:t>
            </a:r>
            <a:r>
              <a:rPr lang="ru-RU" sz="1200" dirty="0">
                <a:solidFill>
                  <a:srgbClr val="002060"/>
                </a:solidFill>
              </a:rPr>
              <a:t> ДКП </a:t>
            </a:r>
            <a:r>
              <a:rPr lang="ru-RU" sz="1200" dirty="0" err="1">
                <a:solidFill>
                  <a:srgbClr val="002060"/>
                </a:solidFill>
              </a:rPr>
              <a:t>наступного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покоління</a:t>
            </a:r>
            <a:r>
              <a:rPr lang="ru-RU" sz="1200" dirty="0">
                <a:solidFill>
                  <a:srgbClr val="002060"/>
                </a:solidFill>
              </a:rPr>
              <a:t> з метою </a:t>
            </a:r>
            <a:r>
              <a:rPr lang="ru-RU" sz="1200" dirty="0" err="1">
                <a:solidFill>
                  <a:srgbClr val="002060"/>
                </a:solidFill>
              </a:rPr>
              <a:t>виявлення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конкретних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дотичних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питань</a:t>
            </a:r>
            <a:r>
              <a:rPr lang="ru-RU" sz="1200" dirty="0">
                <a:solidFill>
                  <a:srgbClr val="002060"/>
                </a:solidFill>
              </a:rPr>
              <a:t> регуляторного/</a:t>
            </a:r>
            <a:r>
              <a:rPr lang="ru-RU" sz="1200" dirty="0" err="1">
                <a:solidFill>
                  <a:srgbClr val="002060"/>
                </a:solidFill>
              </a:rPr>
              <a:t>політичного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забезпечення</a:t>
            </a:r>
            <a:r>
              <a:rPr lang="ru-RU" sz="1200" dirty="0">
                <a:solidFill>
                  <a:srgbClr val="002060"/>
                </a:solidFill>
              </a:rPr>
              <a:t> та </a:t>
            </a:r>
            <a:r>
              <a:rPr lang="ru-RU" sz="1200" dirty="0" err="1">
                <a:solidFill>
                  <a:srgbClr val="002060"/>
                </a:solidFill>
              </a:rPr>
              <a:t>надання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послуг</a:t>
            </a:r>
            <a:r>
              <a:rPr lang="ru-RU" sz="1200" dirty="0">
                <a:solidFill>
                  <a:srgbClr val="002060"/>
                </a:solidFill>
              </a:rPr>
              <a:t>, </a:t>
            </a:r>
            <a:r>
              <a:rPr lang="ru-RU" sz="1200" dirty="0" err="1">
                <a:solidFill>
                  <a:srgbClr val="002060"/>
                </a:solidFill>
              </a:rPr>
              <a:t>щоб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забезпечити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відсутність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затримок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із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впровадженням</a:t>
            </a:r>
            <a:r>
              <a:rPr lang="ru-RU" sz="1200" dirty="0">
                <a:solidFill>
                  <a:srgbClr val="002060"/>
                </a:solidFill>
              </a:rPr>
              <a:t> таких </a:t>
            </a:r>
            <a:r>
              <a:rPr lang="ru-RU" sz="1200" dirty="0" err="1">
                <a:solidFill>
                  <a:srgbClr val="002060"/>
                </a:solidFill>
              </a:rPr>
              <a:t>засобів</a:t>
            </a:r>
            <a:r>
              <a:rPr lang="ru-RU" sz="1200" dirty="0">
                <a:solidFill>
                  <a:srgbClr val="002060"/>
                </a:solidFill>
              </a:rPr>
              <a:t>.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2BBC445-CD68-4EC4-813B-4B34E75DB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32490" cy="9740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D92154-F9B5-4407-811C-B36475E1D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138" y="0"/>
            <a:ext cx="1891862" cy="1109208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279F7A19-058C-446E-8DE7-F7982E618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05" y="1483397"/>
            <a:ext cx="3882205" cy="22417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05" y="4360887"/>
            <a:ext cx="3866795" cy="217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EBCAE42-8F6B-4D25-AF38-FA4F2B2F9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576" y="1008354"/>
            <a:ext cx="10515600" cy="73653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Нормативно-правове підґрунтя впровадження </a:t>
            </a:r>
            <a:r>
              <a:rPr lang="en-US" sz="36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PrEP</a:t>
            </a:r>
            <a:r>
              <a:rPr lang="uk-UA" sz="36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4400" b="0" dirty="0">
                <a:solidFill>
                  <a:srgbClr val="006EF2"/>
                </a:solidFill>
                <a:latin typeface="Manrope" pitchFamily="2" charset="0"/>
                <a:ea typeface="+mn-ea"/>
                <a:cs typeface="+mn-cs"/>
              </a:rPr>
              <a:t/>
            </a:r>
            <a:br>
              <a:rPr lang="uk-UA" sz="4400" b="0" dirty="0">
                <a:solidFill>
                  <a:srgbClr val="006EF2"/>
                </a:solidFill>
                <a:latin typeface="Manrope" pitchFamily="2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7" name="Стрелка: вправо с вырезом 6">
            <a:extLst>
              <a:ext uri="{FF2B5EF4-FFF2-40B4-BE49-F238E27FC236}">
                <a16:creationId xmlns:a16="http://schemas.microsoft.com/office/drawing/2014/main" xmlns="" id="{8F192EBB-95FD-4FC7-B25B-989A9623B50C}"/>
              </a:ext>
            </a:extLst>
          </p:cNvPr>
          <p:cNvSpPr/>
          <p:nvPr/>
        </p:nvSpPr>
        <p:spPr>
          <a:xfrm>
            <a:off x="759750" y="1753452"/>
            <a:ext cx="10990554" cy="1130153"/>
          </a:xfrm>
          <a:prstGeom prst="notchedRightArrow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BEE697EB-A720-4193-90E7-ABFA2E9AD7A8}"/>
              </a:ext>
            </a:extLst>
          </p:cNvPr>
          <p:cNvGrpSpPr/>
          <p:nvPr/>
        </p:nvGrpSpPr>
        <p:grpSpPr>
          <a:xfrm>
            <a:off x="600723" y="1394000"/>
            <a:ext cx="2663958" cy="956506"/>
            <a:chOff x="4829" y="-122089"/>
            <a:chExt cx="3682273" cy="1252242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20CB4DC6-78AF-43CF-A4FF-F5729B6D96C6}"/>
                </a:ext>
              </a:extLst>
            </p:cNvPr>
            <p:cNvSpPr/>
            <p:nvPr/>
          </p:nvSpPr>
          <p:spPr>
            <a:xfrm>
              <a:off x="4829" y="0"/>
              <a:ext cx="3187689" cy="113015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4F227B7-7C54-4482-A583-50C907BEF59C}"/>
                </a:ext>
              </a:extLst>
            </p:cNvPr>
            <p:cNvSpPr txBox="1"/>
            <p:nvPr/>
          </p:nvSpPr>
          <p:spPr>
            <a:xfrm>
              <a:off x="499413" y="-122089"/>
              <a:ext cx="3187689" cy="1130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4480" tIns="284480" rIns="284480" bIns="284480" numCol="1" spcCol="1270" anchor="b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4000" kern="1200" dirty="0">
                  <a:solidFill>
                    <a:srgbClr val="002060"/>
                  </a:solidFill>
                  <a:latin typeface="Manrope" pitchFamily="2" charset="0"/>
                </a:rPr>
                <a:t>2019</a:t>
              </a:r>
              <a:endParaRPr lang="ru-RU" sz="4000" kern="1200" dirty="0">
                <a:solidFill>
                  <a:srgbClr val="002060"/>
                </a:solidFill>
                <a:latin typeface="Manrope" pitchFamily="2" charset="0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4241B812-F1EC-4AA2-8DFE-DA2215B51979}"/>
              </a:ext>
            </a:extLst>
          </p:cNvPr>
          <p:cNvGrpSpPr/>
          <p:nvPr/>
        </p:nvGrpSpPr>
        <p:grpSpPr>
          <a:xfrm>
            <a:off x="4140898" y="1197784"/>
            <a:ext cx="3187689" cy="1130153"/>
            <a:chOff x="3466501" y="0"/>
            <a:chExt cx="3187689" cy="1130153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2D53EDD1-C8FC-4F10-8788-F935805ED686}"/>
                </a:ext>
              </a:extLst>
            </p:cNvPr>
            <p:cNvSpPr/>
            <p:nvPr/>
          </p:nvSpPr>
          <p:spPr>
            <a:xfrm>
              <a:off x="3466501" y="0"/>
              <a:ext cx="3187689" cy="113015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CCA40C0-68FA-4054-95F7-8094AF40B134}"/>
                </a:ext>
              </a:extLst>
            </p:cNvPr>
            <p:cNvSpPr txBox="1"/>
            <p:nvPr/>
          </p:nvSpPr>
          <p:spPr>
            <a:xfrm>
              <a:off x="3466501" y="0"/>
              <a:ext cx="3187689" cy="1130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3144" tIns="263144" rIns="263144" bIns="263144" numCol="1" spcCol="1270" anchor="t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4000" kern="1200" dirty="0">
                  <a:solidFill>
                    <a:srgbClr val="002060"/>
                  </a:solidFill>
                  <a:latin typeface="Manrope" pitchFamily="2" charset="0"/>
                  <a:ea typeface="+mn-ea"/>
                  <a:cs typeface="+mn-cs"/>
                </a:rPr>
                <a:t>2021</a:t>
              </a:r>
              <a:endParaRPr lang="ru-RU" sz="4000" kern="1200" dirty="0">
                <a:solidFill>
                  <a:srgbClr val="002060"/>
                </a:solidFill>
                <a:latin typeface="Manrope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F8C8179E-79AE-459F-8CBA-958E09EB1B23}"/>
              </a:ext>
            </a:extLst>
          </p:cNvPr>
          <p:cNvGrpSpPr/>
          <p:nvPr/>
        </p:nvGrpSpPr>
        <p:grpSpPr>
          <a:xfrm>
            <a:off x="7582464" y="1124992"/>
            <a:ext cx="3187689" cy="1130153"/>
            <a:chOff x="6698978" y="0"/>
            <a:chExt cx="3187689" cy="1130153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C3EB0D4C-A327-42D0-B77F-9A71BAADB9E5}"/>
                </a:ext>
              </a:extLst>
            </p:cNvPr>
            <p:cNvSpPr/>
            <p:nvPr/>
          </p:nvSpPr>
          <p:spPr>
            <a:xfrm>
              <a:off x="6698978" y="0"/>
              <a:ext cx="3187689" cy="113015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F591688-D6D7-4DB0-8231-9EE25E9C554A}"/>
                </a:ext>
              </a:extLst>
            </p:cNvPr>
            <p:cNvSpPr txBox="1"/>
            <p:nvPr/>
          </p:nvSpPr>
          <p:spPr>
            <a:xfrm>
              <a:off x="6698978" y="0"/>
              <a:ext cx="3187689" cy="1130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3144" tIns="263144" rIns="263144" bIns="263144" numCol="1" spcCol="1270" anchor="b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3700" kern="1200" dirty="0">
                  <a:solidFill>
                    <a:srgbClr val="002060"/>
                  </a:solidFill>
                  <a:latin typeface="Manrope" pitchFamily="2" charset="0"/>
                  <a:ea typeface="+mn-ea"/>
                  <a:cs typeface="+mn-cs"/>
                </a:rPr>
                <a:t>2021-2022</a:t>
              </a:r>
              <a:endParaRPr lang="ru-RU" sz="3700" kern="1200" dirty="0">
                <a:solidFill>
                  <a:srgbClr val="002060"/>
                </a:solidFill>
                <a:latin typeface="Manrope" pitchFamily="2" charset="0"/>
                <a:ea typeface="+mn-ea"/>
                <a:cs typeface="+mn-cs"/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969B4CD-A563-4088-966F-F834E5505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41" t="8675" r="15356" b="3826"/>
          <a:stretch/>
        </p:blipFill>
        <p:spPr>
          <a:xfrm>
            <a:off x="958532" y="2611448"/>
            <a:ext cx="3047507" cy="1896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21249A6-1A21-45C1-9E2D-322CE2A2D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31" y="4955819"/>
            <a:ext cx="2990308" cy="1896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29DB9EFD-DCFC-44FF-B463-DC2C1435F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475" y="2666782"/>
            <a:ext cx="2959112" cy="192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10E7083-5848-4755-B24D-72E8F1891F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08" t="8042" r="7690"/>
          <a:stretch/>
        </p:blipFill>
        <p:spPr>
          <a:xfrm>
            <a:off x="7582464" y="2646985"/>
            <a:ext cx="3891668" cy="1928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A9A5C50-0951-41A8-8281-830F93C6E5B5}"/>
              </a:ext>
            </a:extLst>
          </p:cNvPr>
          <p:cNvSpPr txBox="1"/>
          <p:nvPr/>
        </p:nvSpPr>
        <p:spPr>
          <a:xfrm>
            <a:off x="1255837" y="2291845"/>
            <a:ext cx="249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solidFill>
                  <a:srgbClr val="002060"/>
                </a:solidFill>
                <a:latin typeface="Manrope" pitchFamily="2" charset="0"/>
              </a:rPr>
              <a:t>ДКП у стратегії до 2030 </a:t>
            </a:r>
            <a:endParaRPr lang="ru-RU" dirty="0">
              <a:solidFill>
                <a:srgbClr val="002060"/>
              </a:solidFill>
              <a:latin typeface="Manrope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ACFEEAC-51EB-49FB-A422-22B354F330FC}"/>
              </a:ext>
            </a:extLst>
          </p:cNvPr>
          <p:cNvSpPr txBox="1"/>
          <p:nvPr/>
        </p:nvSpPr>
        <p:spPr>
          <a:xfrm>
            <a:off x="1708748" y="4642432"/>
            <a:ext cx="16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002060"/>
                </a:solidFill>
                <a:latin typeface="Manrope" pitchFamily="2" charset="0"/>
              </a:rPr>
              <a:t>Протокол ДКП </a:t>
            </a:r>
            <a:endParaRPr lang="ru-RU" dirty="0">
              <a:solidFill>
                <a:srgbClr val="002060"/>
              </a:solidFill>
              <a:latin typeface="Manrope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E755F35-EC9D-4569-AD22-7C6695A6A890}"/>
              </a:ext>
            </a:extLst>
          </p:cNvPr>
          <p:cNvSpPr txBox="1"/>
          <p:nvPr/>
        </p:nvSpPr>
        <p:spPr>
          <a:xfrm>
            <a:off x="4985867" y="2224801"/>
            <a:ext cx="1606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solidFill>
                  <a:srgbClr val="002060"/>
                </a:solidFill>
                <a:latin typeface="Manrope" pitchFamily="2" charset="0"/>
              </a:rPr>
              <a:t>Стандарт ДКП </a:t>
            </a:r>
            <a:endParaRPr lang="ru-RU" dirty="0">
              <a:solidFill>
                <a:srgbClr val="002060"/>
              </a:solidFill>
              <a:latin typeface="Manrope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D44AC53-FE69-4D5F-9690-3F4C5A126688}"/>
              </a:ext>
            </a:extLst>
          </p:cNvPr>
          <p:cNvSpPr txBox="1"/>
          <p:nvPr/>
        </p:nvSpPr>
        <p:spPr>
          <a:xfrm>
            <a:off x="8059724" y="2040968"/>
            <a:ext cx="2710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002060"/>
                </a:solidFill>
                <a:latin typeface="Manrope" pitchFamily="2" charset="0"/>
              </a:rPr>
              <a:t>Внесення змін до ЗУ (включення ДКП)</a:t>
            </a:r>
            <a:endParaRPr lang="ru-RU" dirty="0">
              <a:solidFill>
                <a:srgbClr val="002060"/>
              </a:solidFill>
              <a:latin typeface="Manrope" pitchFamily="2" charset="0"/>
            </a:endParaRPr>
          </a:p>
          <a:p>
            <a:pPr algn="ctr"/>
            <a:r>
              <a:rPr lang="uk-UA" dirty="0">
                <a:latin typeface="Manrope" pitchFamily="2" charset="0"/>
              </a:rPr>
              <a:t> </a:t>
            </a:r>
            <a:endParaRPr lang="ru-RU" dirty="0">
              <a:latin typeface="Manrope" pitchFamily="2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0D145840-0FC9-4478-8E2C-74FD7E284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238341" cy="86090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7BF89FAF-AFDB-4F2E-B5E6-E3BA306405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4592" y="0"/>
            <a:ext cx="1627407" cy="9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6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EDF7CB0-FF19-41AD-B1E9-117490711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15996" cy="10830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BE38E24-F4A5-4394-9BC7-7FEE8E824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224" y="68707"/>
            <a:ext cx="2088776" cy="12246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5A40A8-3F0F-47BE-9DFB-AF438A7F1ED0}"/>
              </a:ext>
            </a:extLst>
          </p:cNvPr>
          <p:cNvSpPr txBox="1"/>
          <p:nvPr/>
        </p:nvSpPr>
        <p:spPr>
          <a:xfrm>
            <a:off x="9524767" y="1744717"/>
            <a:ext cx="247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 </a:t>
            </a:r>
            <a:endParaRPr lang="ru-RU" dirty="0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118B0843-818E-4CE8-A128-5C15A7BCF6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8266286"/>
              </p:ext>
            </p:extLst>
          </p:nvPr>
        </p:nvGraphicFramePr>
        <p:xfrm>
          <a:off x="1523612" y="870313"/>
          <a:ext cx="8955201" cy="5402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74EE86-124E-4B2A-A8FA-80B2995DA437}"/>
              </a:ext>
            </a:extLst>
          </p:cNvPr>
          <p:cNvSpPr txBox="1"/>
          <p:nvPr/>
        </p:nvSpPr>
        <p:spPr>
          <a:xfrm>
            <a:off x="5237922" y="4374201"/>
            <a:ext cx="496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2882</a:t>
            </a:r>
            <a:endParaRPr lang="ru-RU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263DC4-2A7D-4270-99FE-6E2F6B4FE95A}"/>
              </a:ext>
            </a:extLst>
          </p:cNvPr>
          <p:cNvSpPr txBox="1"/>
          <p:nvPr/>
        </p:nvSpPr>
        <p:spPr>
          <a:xfrm>
            <a:off x="3846443" y="4651200"/>
            <a:ext cx="576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1834</a:t>
            </a:r>
            <a:endParaRPr lang="ru-RU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FFB39D9-2886-49A5-9437-07D14585CCBF}"/>
              </a:ext>
            </a:extLst>
          </p:cNvPr>
          <p:cNvSpPr txBox="1"/>
          <p:nvPr/>
        </p:nvSpPr>
        <p:spPr>
          <a:xfrm>
            <a:off x="2514599" y="4959626"/>
            <a:ext cx="516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/>
              <a:t>130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CC92519-816A-4B62-82A5-254A5C2C60AD}"/>
              </a:ext>
            </a:extLst>
          </p:cNvPr>
          <p:cNvSpPr txBox="1"/>
          <p:nvPr/>
        </p:nvSpPr>
        <p:spPr>
          <a:xfrm>
            <a:off x="7630510" y="6148859"/>
            <a:ext cx="456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600" dirty="0">
                <a:solidFill>
                  <a:srgbClr val="002060"/>
                </a:solidFill>
              </a:rPr>
              <a:t>Кількість унікальних клієнтів на ДКП : </a:t>
            </a:r>
            <a:r>
              <a:rPr lang="uk-UA" sz="1600" b="1" dirty="0" smtClean="0">
                <a:solidFill>
                  <a:srgbClr val="002060"/>
                </a:solidFill>
              </a:rPr>
              <a:t>6121</a:t>
            </a:r>
            <a:endParaRPr lang="uk-UA" sz="1600" b="1" dirty="0">
              <a:solidFill>
                <a:srgbClr val="002060"/>
              </a:solidFill>
            </a:endParaRPr>
          </a:p>
          <a:p>
            <a:pPr algn="r"/>
            <a:r>
              <a:rPr lang="uk-UA" sz="1600" dirty="0">
                <a:solidFill>
                  <a:srgbClr val="002060"/>
                </a:solidFill>
              </a:rPr>
              <a:t>Кількість клієнтів ДКП станом на </a:t>
            </a:r>
            <a:r>
              <a:rPr lang="uk-UA" sz="1600" dirty="0" smtClean="0">
                <a:solidFill>
                  <a:srgbClr val="002060"/>
                </a:solidFill>
              </a:rPr>
              <a:t>20.09.21 </a:t>
            </a:r>
            <a:r>
              <a:rPr lang="uk-UA" sz="1600" dirty="0">
                <a:solidFill>
                  <a:srgbClr val="002060"/>
                </a:solidFill>
              </a:rPr>
              <a:t>: </a:t>
            </a:r>
            <a:r>
              <a:rPr lang="uk-UA" sz="1600" b="1" dirty="0" smtClean="0">
                <a:solidFill>
                  <a:srgbClr val="002060"/>
                </a:solidFill>
              </a:rPr>
              <a:t>4462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ACD818-7BA7-436B-90A5-DD5E1C99E526}"/>
              </a:ext>
            </a:extLst>
          </p:cNvPr>
          <p:cNvSpPr txBox="1"/>
          <p:nvPr/>
        </p:nvSpPr>
        <p:spPr>
          <a:xfrm>
            <a:off x="4445624" y="6148859"/>
            <a:ext cx="311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002060"/>
                </a:solidFill>
              </a:rPr>
              <a:t>Джерела фінансування</a:t>
            </a:r>
            <a:r>
              <a:rPr lang="en-US" dirty="0">
                <a:solidFill>
                  <a:srgbClr val="002060"/>
                </a:solidFill>
              </a:rPr>
              <a:t> PrEP</a:t>
            </a:r>
            <a:r>
              <a:rPr lang="uk-UA" dirty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0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7DC637C-377B-4186-96A5-69F9009B9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15996" cy="10830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52C5D24-ABD8-429A-B4DC-DE9BF1D27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224" y="0"/>
            <a:ext cx="2088776" cy="12246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360D1C-DFBB-428C-BACD-547D3EABF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+mn-lt"/>
              </a:rPr>
              <a:t>Профіль клієнта </a:t>
            </a:r>
            <a:r>
              <a:rPr lang="en-US" sz="3200" b="1" dirty="0">
                <a:solidFill>
                  <a:srgbClr val="002060"/>
                </a:solidFill>
                <a:latin typeface="+mn-lt"/>
              </a:rPr>
              <a:t>PrEP</a:t>
            </a:r>
            <a:r>
              <a:rPr lang="uk-UA" sz="3200" b="1" dirty="0">
                <a:solidFill>
                  <a:srgbClr val="002060"/>
                </a:solidFill>
                <a:latin typeface="+mn-lt"/>
              </a:rPr>
              <a:t> 2021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6B1345DF-B117-4EDA-B86A-5E32F29662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1004610"/>
              </p:ext>
            </p:extLst>
          </p:nvPr>
        </p:nvGraphicFramePr>
        <p:xfrm>
          <a:off x="-198783" y="1286871"/>
          <a:ext cx="4572000" cy="3543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9FBEB812-F7FE-4B9A-AA0C-2272371FAB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251247"/>
              </p:ext>
            </p:extLst>
          </p:nvPr>
        </p:nvGraphicFramePr>
        <p:xfrm>
          <a:off x="7381461" y="1318993"/>
          <a:ext cx="4711148" cy="3766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1D0CA39D-93CF-4707-9DF6-00391EB824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1245935"/>
              </p:ext>
            </p:extLst>
          </p:nvPr>
        </p:nvGraphicFramePr>
        <p:xfrm>
          <a:off x="3278256" y="3429000"/>
          <a:ext cx="5198166" cy="3169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19466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/>
          </p:cNvSpPr>
          <p:nvPr/>
        </p:nvSpPr>
        <p:spPr>
          <a:xfrm>
            <a:off x="5961384" y="1239032"/>
            <a:ext cx="6095705" cy="4105069"/>
          </a:xfrm>
          <a:prstGeom prst="rect">
            <a:avLst/>
          </a:prstGeom>
          <a:ln>
            <a:noFill/>
            <a:prstDash val="dash"/>
          </a:ln>
        </p:spPr>
        <p:txBody>
          <a:bodyPr vert="horz" lIns="91432" tIns="45718" rIns="91432" bIns="45718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itchFamily="34" charset="0"/>
              <a:buChar char="•"/>
            </a:pPr>
            <a:endParaRPr lang="uk-UA" sz="1200" dirty="0"/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1506192" y="6604993"/>
            <a:ext cx="7182096" cy="253019"/>
          </a:xfrm>
          <a:prstGeom prst="rect">
            <a:avLst/>
          </a:prstGeom>
          <a:ln>
            <a:noFill/>
            <a:prstDash val="dash"/>
          </a:ln>
        </p:spPr>
        <p:txBody>
          <a:bodyPr vert="horz" lIns="91432" tIns="45718" rIns="91432" bIns="45718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uk-UA" sz="1200" dirty="0">
              <a:solidFill>
                <a:prstClr val="black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352541" y="1260484"/>
            <a:ext cx="9217685" cy="4982475"/>
            <a:chOff x="1201776" y="936549"/>
            <a:chExt cx="8583602" cy="5743960"/>
          </a:xfrm>
        </p:grpSpPr>
        <p:grpSp>
          <p:nvGrpSpPr>
            <p:cNvPr id="15" name="Group 1356"/>
            <p:cNvGrpSpPr>
              <a:grpSpLocks noChangeAspect="1"/>
            </p:cNvGrpSpPr>
            <p:nvPr/>
          </p:nvGrpSpPr>
          <p:grpSpPr bwMode="auto">
            <a:xfrm>
              <a:off x="1201776" y="936549"/>
              <a:ext cx="8583602" cy="5743960"/>
              <a:chOff x="430" y="799"/>
              <a:chExt cx="4779" cy="3198"/>
            </a:xfrm>
            <a:solidFill>
              <a:schemeClr val="bg1">
                <a:lumMod val="75000"/>
              </a:schemeClr>
            </a:solidFill>
          </p:grpSpPr>
          <p:sp>
            <p:nvSpPr>
              <p:cNvPr id="17" name="Freeform 1358"/>
              <p:cNvSpPr>
                <a:spLocks/>
              </p:cNvSpPr>
              <p:nvPr/>
            </p:nvSpPr>
            <p:spPr bwMode="auto">
              <a:xfrm>
                <a:off x="2457" y="2063"/>
                <a:ext cx="1112" cy="589"/>
              </a:xfrm>
              <a:custGeom>
                <a:avLst/>
                <a:gdLst>
                  <a:gd name="T0" fmla="*/ 909 w 1112"/>
                  <a:gd name="T1" fmla="*/ 26 h 589"/>
                  <a:gd name="T2" fmla="*/ 930 w 1112"/>
                  <a:gd name="T3" fmla="*/ 39 h 589"/>
                  <a:gd name="T4" fmla="*/ 956 w 1112"/>
                  <a:gd name="T5" fmla="*/ 78 h 589"/>
                  <a:gd name="T6" fmla="*/ 979 w 1112"/>
                  <a:gd name="T7" fmla="*/ 115 h 589"/>
                  <a:gd name="T8" fmla="*/ 1019 w 1112"/>
                  <a:gd name="T9" fmla="*/ 132 h 589"/>
                  <a:gd name="T10" fmla="*/ 1088 w 1112"/>
                  <a:gd name="T11" fmla="*/ 125 h 589"/>
                  <a:gd name="T12" fmla="*/ 1101 w 1112"/>
                  <a:gd name="T13" fmla="*/ 187 h 589"/>
                  <a:gd name="T14" fmla="*/ 1040 w 1112"/>
                  <a:gd name="T15" fmla="*/ 184 h 589"/>
                  <a:gd name="T16" fmla="*/ 1046 w 1112"/>
                  <a:gd name="T17" fmla="*/ 209 h 589"/>
                  <a:gd name="T18" fmla="*/ 1082 w 1112"/>
                  <a:gd name="T19" fmla="*/ 234 h 589"/>
                  <a:gd name="T20" fmla="*/ 1041 w 1112"/>
                  <a:gd name="T21" fmla="*/ 257 h 589"/>
                  <a:gd name="T22" fmla="*/ 1008 w 1112"/>
                  <a:gd name="T23" fmla="*/ 276 h 589"/>
                  <a:gd name="T24" fmla="*/ 999 w 1112"/>
                  <a:gd name="T25" fmla="*/ 364 h 589"/>
                  <a:gd name="T26" fmla="*/ 1011 w 1112"/>
                  <a:gd name="T27" fmla="*/ 407 h 589"/>
                  <a:gd name="T28" fmla="*/ 953 w 1112"/>
                  <a:gd name="T29" fmla="*/ 438 h 589"/>
                  <a:gd name="T30" fmla="*/ 938 w 1112"/>
                  <a:gd name="T31" fmla="*/ 439 h 589"/>
                  <a:gd name="T32" fmla="*/ 921 w 1112"/>
                  <a:gd name="T33" fmla="*/ 458 h 589"/>
                  <a:gd name="T34" fmla="*/ 899 w 1112"/>
                  <a:gd name="T35" fmla="*/ 479 h 589"/>
                  <a:gd name="T36" fmla="*/ 837 w 1112"/>
                  <a:gd name="T37" fmla="*/ 486 h 589"/>
                  <a:gd name="T38" fmla="*/ 817 w 1112"/>
                  <a:gd name="T39" fmla="*/ 499 h 589"/>
                  <a:gd name="T40" fmla="*/ 774 w 1112"/>
                  <a:gd name="T41" fmla="*/ 522 h 589"/>
                  <a:gd name="T42" fmla="*/ 756 w 1112"/>
                  <a:gd name="T43" fmla="*/ 568 h 589"/>
                  <a:gd name="T44" fmla="*/ 690 w 1112"/>
                  <a:gd name="T45" fmla="*/ 573 h 589"/>
                  <a:gd name="T46" fmla="*/ 645 w 1112"/>
                  <a:gd name="T47" fmla="*/ 589 h 589"/>
                  <a:gd name="T48" fmla="*/ 585 w 1112"/>
                  <a:gd name="T49" fmla="*/ 565 h 589"/>
                  <a:gd name="T50" fmla="*/ 561 w 1112"/>
                  <a:gd name="T51" fmla="*/ 544 h 589"/>
                  <a:gd name="T52" fmla="*/ 537 w 1112"/>
                  <a:gd name="T53" fmla="*/ 508 h 589"/>
                  <a:gd name="T54" fmla="*/ 541 w 1112"/>
                  <a:gd name="T55" fmla="*/ 458 h 589"/>
                  <a:gd name="T56" fmla="*/ 492 w 1112"/>
                  <a:gd name="T57" fmla="*/ 448 h 589"/>
                  <a:gd name="T58" fmla="*/ 470 w 1112"/>
                  <a:gd name="T59" fmla="*/ 457 h 589"/>
                  <a:gd name="T60" fmla="*/ 441 w 1112"/>
                  <a:gd name="T61" fmla="*/ 442 h 589"/>
                  <a:gd name="T62" fmla="*/ 383 w 1112"/>
                  <a:gd name="T63" fmla="*/ 410 h 589"/>
                  <a:gd name="T64" fmla="*/ 332 w 1112"/>
                  <a:gd name="T65" fmla="*/ 399 h 589"/>
                  <a:gd name="T66" fmla="*/ 282 w 1112"/>
                  <a:gd name="T67" fmla="*/ 416 h 589"/>
                  <a:gd name="T68" fmla="*/ 234 w 1112"/>
                  <a:gd name="T69" fmla="*/ 415 h 589"/>
                  <a:gd name="T70" fmla="*/ 183 w 1112"/>
                  <a:gd name="T71" fmla="*/ 406 h 589"/>
                  <a:gd name="T72" fmla="*/ 122 w 1112"/>
                  <a:gd name="T73" fmla="*/ 415 h 589"/>
                  <a:gd name="T74" fmla="*/ 70 w 1112"/>
                  <a:gd name="T75" fmla="*/ 392 h 589"/>
                  <a:gd name="T76" fmla="*/ 45 w 1112"/>
                  <a:gd name="T77" fmla="*/ 376 h 589"/>
                  <a:gd name="T78" fmla="*/ 5 w 1112"/>
                  <a:gd name="T79" fmla="*/ 341 h 589"/>
                  <a:gd name="T80" fmla="*/ 35 w 1112"/>
                  <a:gd name="T81" fmla="*/ 293 h 589"/>
                  <a:gd name="T82" fmla="*/ 71 w 1112"/>
                  <a:gd name="T83" fmla="*/ 278 h 589"/>
                  <a:gd name="T84" fmla="*/ 112 w 1112"/>
                  <a:gd name="T85" fmla="*/ 271 h 589"/>
                  <a:gd name="T86" fmla="*/ 170 w 1112"/>
                  <a:gd name="T87" fmla="*/ 263 h 589"/>
                  <a:gd name="T88" fmla="*/ 206 w 1112"/>
                  <a:gd name="T89" fmla="*/ 249 h 589"/>
                  <a:gd name="T90" fmla="*/ 227 w 1112"/>
                  <a:gd name="T91" fmla="*/ 213 h 589"/>
                  <a:gd name="T92" fmla="*/ 258 w 1112"/>
                  <a:gd name="T93" fmla="*/ 174 h 589"/>
                  <a:gd name="T94" fmla="*/ 332 w 1112"/>
                  <a:gd name="T95" fmla="*/ 177 h 589"/>
                  <a:gd name="T96" fmla="*/ 369 w 1112"/>
                  <a:gd name="T97" fmla="*/ 194 h 589"/>
                  <a:gd name="T98" fmla="*/ 395 w 1112"/>
                  <a:gd name="T99" fmla="*/ 183 h 589"/>
                  <a:gd name="T100" fmla="*/ 440 w 1112"/>
                  <a:gd name="T101" fmla="*/ 189 h 589"/>
                  <a:gd name="T102" fmla="*/ 490 w 1112"/>
                  <a:gd name="T103" fmla="*/ 149 h 589"/>
                  <a:gd name="T104" fmla="*/ 502 w 1112"/>
                  <a:gd name="T105" fmla="*/ 125 h 589"/>
                  <a:gd name="T106" fmla="*/ 561 w 1112"/>
                  <a:gd name="T107" fmla="*/ 115 h 589"/>
                  <a:gd name="T108" fmla="*/ 606 w 1112"/>
                  <a:gd name="T109" fmla="*/ 129 h 589"/>
                  <a:gd name="T110" fmla="*/ 645 w 1112"/>
                  <a:gd name="T111" fmla="*/ 113 h 589"/>
                  <a:gd name="T112" fmla="*/ 669 w 1112"/>
                  <a:gd name="T113" fmla="*/ 68 h 589"/>
                  <a:gd name="T114" fmla="*/ 708 w 1112"/>
                  <a:gd name="T115" fmla="*/ 74 h 589"/>
                  <a:gd name="T116" fmla="*/ 737 w 1112"/>
                  <a:gd name="T117" fmla="*/ 89 h 589"/>
                  <a:gd name="T118" fmla="*/ 760 w 1112"/>
                  <a:gd name="T119" fmla="*/ 115 h 589"/>
                  <a:gd name="T120" fmla="*/ 803 w 1112"/>
                  <a:gd name="T121" fmla="*/ 110 h 589"/>
                  <a:gd name="T122" fmla="*/ 843 w 1112"/>
                  <a:gd name="T123" fmla="*/ 55 h 589"/>
                  <a:gd name="T124" fmla="*/ 821 w 1112"/>
                  <a:gd name="T125" fmla="*/ 13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12" h="589">
                    <a:moveTo>
                      <a:pt x="832" y="0"/>
                    </a:moveTo>
                    <a:lnTo>
                      <a:pt x="843" y="2"/>
                    </a:lnTo>
                    <a:lnTo>
                      <a:pt x="847" y="4"/>
                    </a:lnTo>
                    <a:lnTo>
                      <a:pt x="856" y="4"/>
                    </a:lnTo>
                    <a:lnTo>
                      <a:pt x="860" y="3"/>
                    </a:lnTo>
                    <a:lnTo>
                      <a:pt x="869" y="3"/>
                    </a:lnTo>
                    <a:lnTo>
                      <a:pt x="869" y="13"/>
                    </a:lnTo>
                    <a:lnTo>
                      <a:pt x="870" y="13"/>
                    </a:lnTo>
                    <a:lnTo>
                      <a:pt x="875" y="18"/>
                    </a:lnTo>
                    <a:lnTo>
                      <a:pt x="879" y="18"/>
                    </a:lnTo>
                    <a:lnTo>
                      <a:pt x="885" y="22"/>
                    </a:lnTo>
                    <a:lnTo>
                      <a:pt x="899" y="22"/>
                    </a:lnTo>
                    <a:lnTo>
                      <a:pt x="905" y="25"/>
                    </a:lnTo>
                    <a:lnTo>
                      <a:pt x="906" y="25"/>
                    </a:lnTo>
                    <a:lnTo>
                      <a:pt x="909" y="26"/>
                    </a:lnTo>
                    <a:lnTo>
                      <a:pt x="909" y="29"/>
                    </a:lnTo>
                    <a:lnTo>
                      <a:pt x="911" y="31"/>
                    </a:lnTo>
                    <a:lnTo>
                      <a:pt x="914" y="36"/>
                    </a:lnTo>
                    <a:lnTo>
                      <a:pt x="915" y="41"/>
                    </a:lnTo>
                    <a:lnTo>
                      <a:pt x="915" y="58"/>
                    </a:lnTo>
                    <a:lnTo>
                      <a:pt x="917" y="61"/>
                    </a:lnTo>
                    <a:lnTo>
                      <a:pt x="917" y="62"/>
                    </a:lnTo>
                    <a:lnTo>
                      <a:pt x="925" y="62"/>
                    </a:lnTo>
                    <a:lnTo>
                      <a:pt x="932" y="65"/>
                    </a:lnTo>
                    <a:lnTo>
                      <a:pt x="932" y="67"/>
                    </a:lnTo>
                    <a:lnTo>
                      <a:pt x="934" y="65"/>
                    </a:lnTo>
                    <a:lnTo>
                      <a:pt x="934" y="51"/>
                    </a:lnTo>
                    <a:lnTo>
                      <a:pt x="932" y="47"/>
                    </a:lnTo>
                    <a:lnTo>
                      <a:pt x="932" y="44"/>
                    </a:lnTo>
                    <a:lnTo>
                      <a:pt x="930" y="39"/>
                    </a:lnTo>
                    <a:lnTo>
                      <a:pt x="930" y="38"/>
                    </a:lnTo>
                    <a:lnTo>
                      <a:pt x="932" y="32"/>
                    </a:lnTo>
                    <a:lnTo>
                      <a:pt x="938" y="32"/>
                    </a:lnTo>
                    <a:lnTo>
                      <a:pt x="941" y="33"/>
                    </a:lnTo>
                    <a:lnTo>
                      <a:pt x="947" y="42"/>
                    </a:lnTo>
                    <a:lnTo>
                      <a:pt x="947" y="44"/>
                    </a:lnTo>
                    <a:lnTo>
                      <a:pt x="951" y="48"/>
                    </a:lnTo>
                    <a:lnTo>
                      <a:pt x="953" y="51"/>
                    </a:lnTo>
                    <a:lnTo>
                      <a:pt x="953" y="55"/>
                    </a:lnTo>
                    <a:lnTo>
                      <a:pt x="947" y="58"/>
                    </a:lnTo>
                    <a:lnTo>
                      <a:pt x="947" y="64"/>
                    </a:lnTo>
                    <a:lnTo>
                      <a:pt x="948" y="65"/>
                    </a:lnTo>
                    <a:lnTo>
                      <a:pt x="953" y="70"/>
                    </a:lnTo>
                    <a:lnTo>
                      <a:pt x="956" y="74"/>
                    </a:lnTo>
                    <a:lnTo>
                      <a:pt x="956" y="78"/>
                    </a:lnTo>
                    <a:lnTo>
                      <a:pt x="960" y="80"/>
                    </a:lnTo>
                    <a:lnTo>
                      <a:pt x="960" y="87"/>
                    </a:lnTo>
                    <a:lnTo>
                      <a:pt x="956" y="89"/>
                    </a:lnTo>
                    <a:lnTo>
                      <a:pt x="953" y="91"/>
                    </a:lnTo>
                    <a:lnTo>
                      <a:pt x="953" y="102"/>
                    </a:lnTo>
                    <a:lnTo>
                      <a:pt x="956" y="106"/>
                    </a:lnTo>
                    <a:lnTo>
                      <a:pt x="957" y="110"/>
                    </a:lnTo>
                    <a:lnTo>
                      <a:pt x="957" y="115"/>
                    </a:lnTo>
                    <a:lnTo>
                      <a:pt x="967" y="120"/>
                    </a:lnTo>
                    <a:lnTo>
                      <a:pt x="972" y="120"/>
                    </a:lnTo>
                    <a:lnTo>
                      <a:pt x="979" y="125"/>
                    </a:lnTo>
                    <a:lnTo>
                      <a:pt x="980" y="125"/>
                    </a:lnTo>
                    <a:lnTo>
                      <a:pt x="980" y="123"/>
                    </a:lnTo>
                    <a:lnTo>
                      <a:pt x="979" y="118"/>
                    </a:lnTo>
                    <a:lnTo>
                      <a:pt x="979" y="115"/>
                    </a:lnTo>
                    <a:lnTo>
                      <a:pt x="980" y="115"/>
                    </a:lnTo>
                    <a:lnTo>
                      <a:pt x="980" y="113"/>
                    </a:lnTo>
                    <a:lnTo>
                      <a:pt x="989" y="113"/>
                    </a:lnTo>
                    <a:lnTo>
                      <a:pt x="990" y="115"/>
                    </a:lnTo>
                    <a:lnTo>
                      <a:pt x="993" y="118"/>
                    </a:lnTo>
                    <a:lnTo>
                      <a:pt x="995" y="122"/>
                    </a:lnTo>
                    <a:lnTo>
                      <a:pt x="998" y="128"/>
                    </a:lnTo>
                    <a:lnTo>
                      <a:pt x="999" y="131"/>
                    </a:lnTo>
                    <a:lnTo>
                      <a:pt x="1002" y="131"/>
                    </a:lnTo>
                    <a:lnTo>
                      <a:pt x="1004" y="128"/>
                    </a:lnTo>
                    <a:lnTo>
                      <a:pt x="1008" y="126"/>
                    </a:lnTo>
                    <a:lnTo>
                      <a:pt x="1015" y="126"/>
                    </a:lnTo>
                    <a:lnTo>
                      <a:pt x="1017" y="128"/>
                    </a:lnTo>
                    <a:lnTo>
                      <a:pt x="1019" y="131"/>
                    </a:lnTo>
                    <a:lnTo>
                      <a:pt x="1019" y="132"/>
                    </a:lnTo>
                    <a:lnTo>
                      <a:pt x="1024" y="132"/>
                    </a:lnTo>
                    <a:lnTo>
                      <a:pt x="1025" y="133"/>
                    </a:lnTo>
                    <a:lnTo>
                      <a:pt x="1031" y="131"/>
                    </a:lnTo>
                    <a:lnTo>
                      <a:pt x="1034" y="131"/>
                    </a:lnTo>
                    <a:lnTo>
                      <a:pt x="1034" y="126"/>
                    </a:lnTo>
                    <a:lnTo>
                      <a:pt x="1035" y="122"/>
                    </a:lnTo>
                    <a:lnTo>
                      <a:pt x="1038" y="118"/>
                    </a:lnTo>
                    <a:lnTo>
                      <a:pt x="1043" y="112"/>
                    </a:lnTo>
                    <a:lnTo>
                      <a:pt x="1044" y="109"/>
                    </a:lnTo>
                    <a:lnTo>
                      <a:pt x="1047" y="110"/>
                    </a:lnTo>
                    <a:lnTo>
                      <a:pt x="1053" y="112"/>
                    </a:lnTo>
                    <a:lnTo>
                      <a:pt x="1057" y="116"/>
                    </a:lnTo>
                    <a:lnTo>
                      <a:pt x="1066" y="122"/>
                    </a:lnTo>
                    <a:lnTo>
                      <a:pt x="1083" y="122"/>
                    </a:lnTo>
                    <a:lnTo>
                      <a:pt x="1088" y="125"/>
                    </a:lnTo>
                    <a:lnTo>
                      <a:pt x="1089" y="125"/>
                    </a:lnTo>
                    <a:lnTo>
                      <a:pt x="1095" y="128"/>
                    </a:lnTo>
                    <a:lnTo>
                      <a:pt x="1099" y="129"/>
                    </a:lnTo>
                    <a:lnTo>
                      <a:pt x="1104" y="132"/>
                    </a:lnTo>
                    <a:lnTo>
                      <a:pt x="1106" y="132"/>
                    </a:lnTo>
                    <a:lnTo>
                      <a:pt x="1112" y="136"/>
                    </a:lnTo>
                    <a:lnTo>
                      <a:pt x="1108" y="144"/>
                    </a:lnTo>
                    <a:lnTo>
                      <a:pt x="1106" y="151"/>
                    </a:lnTo>
                    <a:lnTo>
                      <a:pt x="1106" y="160"/>
                    </a:lnTo>
                    <a:lnTo>
                      <a:pt x="1104" y="164"/>
                    </a:lnTo>
                    <a:lnTo>
                      <a:pt x="1102" y="165"/>
                    </a:lnTo>
                    <a:lnTo>
                      <a:pt x="1102" y="168"/>
                    </a:lnTo>
                    <a:lnTo>
                      <a:pt x="1099" y="174"/>
                    </a:lnTo>
                    <a:lnTo>
                      <a:pt x="1101" y="178"/>
                    </a:lnTo>
                    <a:lnTo>
                      <a:pt x="1101" y="187"/>
                    </a:lnTo>
                    <a:lnTo>
                      <a:pt x="1099" y="189"/>
                    </a:lnTo>
                    <a:lnTo>
                      <a:pt x="1092" y="189"/>
                    </a:lnTo>
                    <a:lnTo>
                      <a:pt x="1089" y="184"/>
                    </a:lnTo>
                    <a:lnTo>
                      <a:pt x="1089" y="178"/>
                    </a:lnTo>
                    <a:lnTo>
                      <a:pt x="1086" y="177"/>
                    </a:lnTo>
                    <a:lnTo>
                      <a:pt x="1085" y="177"/>
                    </a:lnTo>
                    <a:lnTo>
                      <a:pt x="1082" y="178"/>
                    </a:lnTo>
                    <a:lnTo>
                      <a:pt x="1063" y="178"/>
                    </a:lnTo>
                    <a:lnTo>
                      <a:pt x="1061" y="176"/>
                    </a:lnTo>
                    <a:lnTo>
                      <a:pt x="1057" y="174"/>
                    </a:lnTo>
                    <a:lnTo>
                      <a:pt x="1050" y="174"/>
                    </a:lnTo>
                    <a:lnTo>
                      <a:pt x="1050" y="178"/>
                    </a:lnTo>
                    <a:lnTo>
                      <a:pt x="1046" y="180"/>
                    </a:lnTo>
                    <a:lnTo>
                      <a:pt x="1041" y="180"/>
                    </a:lnTo>
                    <a:lnTo>
                      <a:pt x="1040" y="184"/>
                    </a:lnTo>
                    <a:lnTo>
                      <a:pt x="1035" y="184"/>
                    </a:lnTo>
                    <a:lnTo>
                      <a:pt x="1033" y="177"/>
                    </a:lnTo>
                    <a:lnTo>
                      <a:pt x="1031" y="177"/>
                    </a:lnTo>
                    <a:lnTo>
                      <a:pt x="1027" y="180"/>
                    </a:lnTo>
                    <a:lnTo>
                      <a:pt x="1027" y="189"/>
                    </a:lnTo>
                    <a:lnTo>
                      <a:pt x="1031" y="190"/>
                    </a:lnTo>
                    <a:lnTo>
                      <a:pt x="1031" y="194"/>
                    </a:lnTo>
                    <a:lnTo>
                      <a:pt x="1033" y="197"/>
                    </a:lnTo>
                    <a:lnTo>
                      <a:pt x="1035" y="199"/>
                    </a:lnTo>
                    <a:lnTo>
                      <a:pt x="1037" y="203"/>
                    </a:lnTo>
                    <a:lnTo>
                      <a:pt x="1037" y="207"/>
                    </a:lnTo>
                    <a:lnTo>
                      <a:pt x="1041" y="209"/>
                    </a:lnTo>
                    <a:lnTo>
                      <a:pt x="1044" y="207"/>
                    </a:lnTo>
                    <a:lnTo>
                      <a:pt x="1046" y="207"/>
                    </a:lnTo>
                    <a:lnTo>
                      <a:pt x="1046" y="209"/>
                    </a:lnTo>
                    <a:lnTo>
                      <a:pt x="1050" y="209"/>
                    </a:lnTo>
                    <a:lnTo>
                      <a:pt x="1051" y="210"/>
                    </a:lnTo>
                    <a:lnTo>
                      <a:pt x="1056" y="210"/>
                    </a:lnTo>
                    <a:lnTo>
                      <a:pt x="1059" y="212"/>
                    </a:lnTo>
                    <a:lnTo>
                      <a:pt x="1064" y="219"/>
                    </a:lnTo>
                    <a:lnTo>
                      <a:pt x="1067" y="220"/>
                    </a:lnTo>
                    <a:lnTo>
                      <a:pt x="1073" y="220"/>
                    </a:lnTo>
                    <a:lnTo>
                      <a:pt x="1073" y="225"/>
                    </a:lnTo>
                    <a:lnTo>
                      <a:pt x="1075" y="225"/>
                    </a:lnTo>
                    <a:lnTo>
                      <a:pt x="1077" y="226"/>
                    </a:lnTo>
                    <a:lnTo>
                      <a:pt x="1083" y="225"/>
                    </a:lnTo>
                    <a:lnTo>
                      <a:pt x="1088" y="225"/>
                    </a:lnTo>
                    <a:lnTo>
                      <a:pt x="1088" y="232"/>
                    </a:lnTo>
                    <a:lnTo>
                      <a:pt x="1086" y="234"/>
                    </a:lnTo>
                    <a:lnTo>
                      <a:pt x="1082" y="234"/>
                    </a:lnTo>
                    <a:lnTo>
                      <a:pt x="1079" y="236"/>
                    </a:lnTo>
                    <a:lnTo>
                      <a:pt x="1075" y="236"/>
                    </a:lnTo>
                    <a:lnTo>
                      <a:pt x="1075" y="238"/>
                    </a:lnTo>
                    <a:lnTo>
                      <a:pt x="1077" y="242"/>
                    </a:lnTo>
                    <a:lnTo>
                      <a:pt x="1077" y="248"/>
                    </a:lnTo>
                    <a:lnTo>
                      <a:pt x="1075" y="248"/>
                    </a:lnTo>
                    <a:lnTo>
                      <a:pt x="1069" y="251"/>
                    </a:lnTo>
                    <a:lnTo>
                      <a:pt x="1064" y="255"/>
                    </a:lnTo>
                    <a:lnTo>
                      <a:pt x="1060" y="257"/>
                    </a:lnTo>
                    <a:lnTo>
                      <a:pt x="1053" y="261"/>
                    </a:lnTo>
                    <a:lnTo>
                      <a:pt x="1051" y="264"/>
                    </a:lnTo>
                    <a:lnTo>
                      <a:pt x="1047" y="261"/>
                    </a:lnTo>
                    <a:lnTo>
                      <a:pt x="1047" y="258"/>
                    </a:lnTo>
                    <a:lnTo>
                      <a:pt x="1043" y="258"/>
                    </a:lnTo>
                    <a:lnTo>
                      <a:pt x="1041" y="257"/>
                    </a:lnTo>
                    <a:lnTo>
                      <a:pt x="1038" y="257"/>
                    </a:lnTo>
                    <a:lnTo>
                      <a:pt x="1037" y="258"/>
                    </a:lnTo>
                    <a:lnTo>
                      <a:pt x="1037" y="261"/>
                    </a:lnTo>
                    <a:lnTo>
                      <a:pt x="1038" y="267"/>
                    </a:lnTo>
                    <a:lnTo>
                      <a:pt x="1041" y="271"/>
                    </a:lnTo>
                    <a:lnTo>
                      <a:pt x="1038" y="271"/>
                    </a:lnTo>
                    <a:lnTo>
                      <a:pt x="1034" y="273"/>
                    </a:lnTo>
                    <a:lnTo>
                      <a:pt x="1033" y="273"/>
                    </a:lnTo>
                    <a:lnTo>
                      <a:pt x="1033" y="271"/>
                    </a:lnTo>
                    <a:lnTo>
                      <a:pt x="1030" y="268"/>
                    </a:lnTo>
                    <a:lnTo>
                      <a:pt x="1019" y="268"/>
                    </a:lnTo>
                    <a:lnTo>
                      <a:pt x="1017" y="271"/>
                    </a:lnTo>
                    <a:lnTo>
                      <a:pt x="1011" y="271"/>
                    </a:lnTo>
                    <a:lnTo>
                      <a:pt x="1008" y="273"/>
                    </a:lnTo>
                    <a:lnTo>
                      <a:pt x="1008" y="276"/>
                    </a:lnTo>
                    <a:lnTo>
                      <a:pt x="1002" y="276"/>
                    </a:lnTo>
                    <a:lnTo>
                      <a:pt x="1001" y="277"/>
                    </a:lnTo>
                    <a:lnTo>
                      <a:pt x="1001" y="299"/>
                    </a:lnTo>
                    <a:lnTo>
                      <a:pt x="999" y="300"/>
                    </a:lnTo>
                    <a:lnTo>
                      <a:pt x="1002" y="315"/>
                    </a:lnTo>
                    <a:lnTo>
                      <a:pt x="1002" y="336"/>
                    </a:lnTo>
                    <a:lnTo>
                      <a:pt x="1004" y="344"/>
                    </a:lnTo>
                    <a:lnTo>
                      <a:pt x="1002" y="345"/>
                    </a:lnTo>
                    <a:lnTo>
                      <a:pt x="999" y="344"/>
                    </a:lnTo>
                    <a:lnTo>
                      <a:pt x="998" y="345"/>
                    </a:lnTo>
                    <a:lnTo>
                      <a:pt x="999" y="349"/>
                    </a:lnTo>
                    <a:lnTo>
                      <a:pt x="999" y="355"/>
                    </a:lnTo>
                    <a:lnTo>
                      <a:pt x="996" y="358"/>
                    </a:lnTo>
                    <a:lnTo>
                      <a:pt x="996" y="363"/>
                    </a:lnTo>
                    <a:lnTo>
                      <a:pt x="999" y="364"/>
                    </a:lnTo>
                    <a:lnTo>
                      <a:pt x="1001" y="364"/>
                    </a:lnTo>
                    <a:lnTo>
                      <a:pt x="1001" y="367"/>
                    </a:lnTo>
                    <a:lnTo>
                      <a:pt x="1004" y="368"/>
                    </a:lnTo>
                    <a:lnTo>
                      <a:pt x="1009" y="368"/>
                    </a:lnTo>
                    <a:lnTo>
                      <a:pt x="1009" y="374"/>
                    </a:lnTo>
                    <a:lnTo>
                      <a:pt x="1005" y="378"/>
                    </a:lnTo>
                    <a:lnTo>
                      <a:pt x="1005" y="389"/>
                    </a:lnTo>
                    <a:lnTo>
                      <a:pt x="1015" y="389"/>
                    </a:lnTo>
                    <a:lnTo>
                      <a:pt x="1015" y="396"/>
                    </a:lnTo>
                    <a:lnTo>
                      <a:pt x="1018" y="399"/>
                    </a:lnTo>
                    <a:lnTo>
                      <a:pt x="1018" y="403"/>
                    </a:lnTo>
                    <a:lnTo>
                      <a:pt x="1019" y="405"/>
                    </a:lnTo>
                    <a:lnTo>
                      <a:pt x="1018" y="407"/>
                    </a:lnTo>
                    <a:lnTo>
                      <a:pt x="1015" y="409"/>
                    </a:lnTo>
                    <a:lnTo>
                      <a:pt x="1011" y="407"/>
                    </a:lnTo>
                    <a:lnTo>
                      <a:pt x="1009" y="407"/>
                    </a:lnTo>
                    <a:lnTo>
                      <a:pt x="1009" y="409"/>
                    </a:lnTo>
                    <a:lnTo>
                      <a:pt x="1005" y="413"/>
                    </a:lnTo>
                    <a:lnTo>
                      <a:pt x="1004" y="413"/>
                    </a:lnTo>
                    <a:lnTo>
                      <a:pt x="1004" y="415"/>
                    </a:lnTo>
                    <a:lnTo>
                      <a:pt x="1002" y="419"/>
                    </a:lnTo>
                    <a:lnTo>
                      <a:pt x="1001" y="422"/>
                    </a:lnTo>
                    <a:lnTo>
                      <a:pt x="996" y="423"/>
                    </a:lnTo>
                    <a:lnTo>
                      <a:pt x="992" y="423"/>
                    </a:lnTo>
                    <a:lnTo>
                      <a:pt x="989" y="426"/>
                    </a:lnTo>
                    <a:lnTo>
                      <a:pt x="989" y="434"/>
                    </a:lnTo>
                    <a:lnTo>
                      <a:pt x="973" y="434"/>
                    </a:lnTo>
                    <a:lnTo>
                      <a:pt x="970" y="435"/>
                    </a:lnTo>
                    <a:lnTo>
                      <a:pt x="961" y="438"/>
                    </a:lnTo>
                    <a:lnTo>
                      <a:pt x="953" y="438"/>
                    </a:lnTo>
                    <a:lnTo>
                      <a:pt x="951" y="439"/>
                    </a:lnTo>
                    <a:lnTo>
                      <a:pt x="951" y="444"/>
                    </a:lnTo>
                    <a:lnTo>
                      <a:pt x="956" y="448"/>
                    </a:lnTo>
                    <a:lnTo>
                      <a:pt x="953" y="454"/>
                    </a:lnTo>
                    <a:lnTo>
                      <a:pt x="951" y="454"/>
                    </a:lnTo>
                    <a:lnTo>
                      <a:pt x="951" y="457"/>
                    </a:lnTo>
                    <a:lnTo>
                      <a:pt x="953" y="458"/>
                    </a:lnTo>
                    <a:lnTo>
                      <a:pt x="950" y="461"/>
                    </a:lnTo>
                    <a:lnTo>
                      <a:pt x="948" y="458"/>
                    </a:lnTo>
                    <a:lnTo>
                      <a:pt x="946" y="457"/>
                    </a:lnTo>
                    <a:lnTo>
                      <a:pt x="947" y="454"/>
                    </a:lnTo>
                    <a:lnTo>
                      <a:pt x="943" y="444"/>
                    </a:lnTo>
                    <a:lnTo>
                      <a:pt x="943" y="441"/>
                    </a:lnTo>
                    <a:lnTo>
                      <a:pt x="941" y="441"/>
                    </a:lnTo>
                    <a:lnTo>
                      <a:pt x="938" y="439"/>
                    </a:lnTo>
                    <a:lnTo>
                      <a:pt x="938" y="431"/>
                    </a:lnTo>
                    <a:lnTo>
                      <a:pt x="937" y="429"/>
                    </a:lnTo>
                    <a:lnTo>
                      <a:pt x="932" y="429"/>
                    </a:lnTo>
                    <a:lnTo>
                      <a:pt x="930" y="431"/>
                    </a:lnTo>
                    <a:lnTo>
                      <a:pt x="930" y="436"/>
                    </a:lnTo>
                    <a:lnTo>
                      <a:pt x="931" y="439"/>
                    </a:lnTo>
                    <a:lnTo>
                      <a:pt x="934" y="439"/>
                    </a:lnTo>
                    <a:lnTo>
                      <a:pt x="937" y="441"/>
                    </a:lnTo>
                    <a:lnTo>
                      <a:pt x="935" y="445"/>
                    </a:lnTo>
                    <a:lnTo>
                      <a:pt x="934" y="448"/>
                    </a:lnTo>
                    <a:lnTo>
                      <a:pt x="931" y="450"/>
                    </a:lnTo>
                    <a:lnTo>
                      <a:pt x="927" y="454"/>
                    </a:lnTo>
                    <a:lnTo>
                      <a:pt x="925" y="454"/>
                    </a:lnTo>
                    <a:lnTo>
                      <a:pt x="919" y="455"/>
                    </a:lnTo>
                    <a:lnTo>
                      <a:pt x="921" y="458"/>
                    </a:lnTo>
                    <a:lnTo>
                      <a:pt x="927" y="458"/>
                    </a:lnTo>
                    <a:lnTo>
                      <a:pt x="931" y="455"/>
                    </a:lnTo>
                    <a:lnTo>
                      <a:pt x="934" y="455"/>
                    </a:lnTo>
                    <a:lnTo>
                      <a:pt x="935" y="458"/>
                    </a:lnTo>
                    <a:lnTo>
                      <a:pt x="935" y="460"/>
                    </a:lnTo>
                    <a:lnTo>
                      <a:pt x="931" y="460"/>
                    </a:lnTo>
                    <a:lnTo>
                      <a:pt x="931" y="463"/>
                    </a:lnTo>
                    <a:lnTo>
                      <a:pt x="921" y="464"/>
                    </a:lnTo>
                    <a:lnTo>
                      <a:pt x="917" y="467"/>
                    </a:lnTo>
                    <a:lnTo>
                      <a:pt x="912" y="468"/>
                    </a:lnTo>
                    <a:lnTo>
                      <a:pt x="909" y="470"/>
                    </a:lnTo>
                    <a:lnTo>
                      <a:pt x="912" y="473"/>
                    </a:lnTo>
                    <a:lnTo>
                      <a:pt x="909" y="477"/>
                    </a:lnTo>
                    <a:lnTo>
                      <a:pt x="902" y="476"/>
                    </a:lnTo>
                    <a:lnTo>
                      <a:pt x="899" y="479"/>
                    </a:lnTo>
                    <a:lnTo>
                      <a:pt x="899" y="480"/>
                    </a:lnTo>
                    <a:lnTo>
                      <a:pt x="898" y="483"/>
                    </a:lnTo>
                    <a:lnTo>
                      <a:pt x="893" y="484"/>
                    </a:lnTo>
                    <a:lnTo>
                      <a:pt x="880" y="484"/>
                    </a:lnTo>
                    <a:lnTo>
                      <a:pt x="877" y="487"/>
                    </a:lnTo>
                    <a:lnTo>
                      <a:pt x="880" y="493"/>
                    </a:lnTo>
                    <a:lnTo>
                      <a:pt x="873" y="499"/>
                    </a:lnTo>
                    <a:lnTo>
                      <a:pt x="869" y="490"/>
                    </a:lnTo>
                    <a:lnTo>
                      <a:pt x="869" y="481"/>
                    </a:lnTo>
                    <a:lnTo>
                      <a:pt x="864" y="481"/>
                    </a:lnTo>
                    <a:lnTo>
                      <a:pt x="864" y="484"/>
                    </a:lnTo>
                    <a:lnTo>
                      <a:pt x="857" y="484"/>
                    </a:lnTo>
                    <a:lnTo>
                      <a:pt x="848" y="486"/>
                    </a:lnTo>
                    <a:lnTo>
                      <a:pt x="843" y="487"/>
                    </a:lnTo>
                    <a:lnTo>
                      <a:pt x="837" y="486"/>
                    </a:lnTo>
                    <a:lnTo>
                      <a:pt x="837" y="487"/>
                    </a:lnTo>
                    <a:lnTo>
                      <a:pt x="841" y="490"/>
                    </a:lnTo>
                    <a:lnTo>
                      <a:pt x="841" y="492"/>
                    </a:lnTo>
                    <a:lnTo>
                      <a:pt x="843" y="492"/>
                    </a:lnTo>
                    <a:lnTo>
                      <a:pt x="843" y="496"/>
                    </a:lnTo>
                    <a:lnTo>
                      <a:pt x="841" y="500"/>
                    </a:lnTo>
                    <a:lnTo>
                      <a:pt x="837" y="500"/>
                    </a:lnTo>
                    <a:lnTo>
                      <a:pt x="835" y="502"/>
                    </a:lnTo>
                    <a:lnTo>
                      <a:pt x="832" y="502"/>
                    </a:lnTo>
                    <a:lnTo>
                      <a:pt x="828" y="505"/>
                    </a:lnTo>
                    <a:lnTo>
                      <a:pt x="824" y="505"/>
                    </a:lnTo>
                    <a:lnTo>
                      <a:pt x="822" y="506"/>
                    </a:lnTo>
                    <a:lnTo>
                      <a:pt x="818" y="506"/>
                    </a:lnTo>
                    <a:lnTo>
                      <a:pt x="817" y="503"/>
                    </a:lnTo>
                    <a:lnTo>
                      <a:pt x="817" y="499"/>
                    </a:lnTo>
                    <a:lnTo>
                      <a:pt x="812" y="499"/>
                    </a:lnTo>
                    <a:lnTo>
                      <a:pt x="805" y="502"/>
                    </a:lnTo>
                    <a:lnTo>
                      <a:pt x="801" y="502"/>
                    </a:lnTo>
                    <a:lnTo>
                      <a:pt x="792" y="500"/>
                    </a:lnTo>
                    <a:lnTo>
                      <a:pt x="790" y="500"/>
                    </a:lnTo>
                    <a:lnTo>
                      <a:pt x="788" y="503"/>
                    </a:lnTo>
                    <a:lnTo>
                      <a:pt x="788" y="512"/>
                    </a:lnTo>
                    <a:lnTo>
                      <a:pt x="790" y="513"/>
                    </a:lnTo>
                    <a:lnTo>
                      <a:pt x="795" y="515"/>
                    </a:lnTo>
                    <a:lnTo>
                      <a:pt x="796" y="512"/>
                    </a:lnTo>
                    <a:lnTo>
                      <a:pt x="801" y="515"/>
                    </a:lnTo>
                    <a:lnTo>
                      <a:pt x="802" y="518"/>
                    </a:lnTo>
                    <a:lnTo>
                      <a:pt x="801" y="521"/>
                    </a:lnTo>
                    <a:lnTo>
                      <a:pt x="796" y="522"/>
                    </a:lnTo>
                    <a:lnTo>
                      <a:pt x="774" y="522"/>
                    </a:lnTo>
                    <a:lnTo>
                      <a:pt x="774" y="526"/>
                    </a:lnTo>
                    <a:lnTo>
                      <a:pt x="779" y="532"/>
                    </a:lnTo>
                    <a:lnTo>
                      <a:pt x="780" y="535"/>
                    </a:lnTo>
                    <a:lnTo>
                      <a:pt x="780" y="541"/>
                    </a:lnTo>
                    <a:lnTo>
                      <a:pt x="783" y="542"/>
                    </a:lnTo>
                    <a:lnTo>
                      <a:pt x="785" y="545"/>
                    </a:lnTo>
                    <a:lnTo>
                      <a:pt x="785" y="547"/>
                    </a:lnTo>
                    <a:lnTo>
                      <a:pt x="783" y="550"/>
                    </a:lnTo>
                    <a:lnTo>
                      <a:pt x="779" y="555"/>
                    </a:lnTo>
                    <a:lnTo>
                      <a:pt x="774" y="560"/>
                    </a:lnTo>
                    <a:lnTo>
                      <a:pt x="772" y="564"/>
                    </a:lnTo>
                    <a:lnTo>
                      <a:pt x="767" y="565"/>
                    </a:lnTo>
                    <a:lnTo>
                      <a:pt x="766" y="565"/>
                    </a:lnTo>
                    <a:lnTo>
                      <a:pt x="763" y="568"/>
                    </a:lnTo>
                    <a:lnTo>
                      <a:pt x="756" y="568"/>
                    </a:lnTo>
                    <a:lnTo>
                      <a:pt x="753" y="571"/>
                    </a:lnTo>
                    <a:lnTo>
                      <a:pt x="747" y="571"/>
                    </a:lnTo>
                    <a:lnTo>
                      <a:pt x="740" y="570"/>
                    </a:lnTo>
                    <a:lnTo>
                      <a:pt x="731" y="571"/>
                    </a:lnTo>
                    <a:lnTo>
                      <a:pt x="727" y="571"/>
                    </a:lnTo>
                    <a:lnTo>
                      <a:pt x="721" y="573"/>
                    </a:lnTo>
                    <a:lnTo>
                      <a:pt x="718" y="573"/>
                    </a:lnTo>
                    <a:lnTo>
                      <a:pt x="712" y="576"/>
                    </a:lnTo>
                    <a:lnTo>
                      <a:pt x="708" y="573"/>
                    </a:lnTo>
                    <a:lnTo>
                      <a:pt x="706" y="573"/>
                    </a:lnTo>
                    <a:lnTo>
                      <a:pt x="706" y="568"/>
                    </a:lnTo>
                    <a:lnTo>
                      <a:pt x="703" y="568"/>
                    </a:lnTo>
                    <a:lnTo>
                      <a:pt x="702" y="570"/>
                    </a:lnTo>
                    <a:lnTo>
                      <a:pt x="698" y="573"/>
                    </a:lnTo>
                    <a:lnTo>
                      <a:pt x="690" y="573"/>
                    </a:lnTo>
                    <a:lnTo>
                      <a:pt x="682" y="564"/>
                    </a:lnTo>
                    <a:lnTo>
                      <a:pt x="680" y="561"/>
                    </a:lnTo>
                    <a:lnTo>
                      <a:pt x="677" y="561"/>
                    </a:lnTo>
                    <a:lnTo>
                      <a:pt x="670" y="563"/>
                    </a:lnTo>
                    <a:lnTo>
                      <a:pt x="659" y="563"/>
                    </a:lnTo>
                    <a:lnTo>
                      <a:pt x="657" y="565"/>
                    </a:lnTo>
                    <a:lnTo>
                      <a:pt x="659" y="570"/>
                    </a:lnTo>
                    <a:lnTo>
                      <a:pt x="657" y="571"/>
                    </a:lnTo>
                    <a:lnTo>
                      <a:pt x="651" y="574"/>
                    </a:lnTo>
                    <a:lnTo>
                      <a:pt x="654" y="576"/>
                    </a:lnTo>
                    <a:lnTo>
                      <a:pt x="657" y="580"/>
                    </a:lnTo>
                    <a:lnTo>
                      <a:pt x="654" y="584"/>
                    </a:lnTo>
                    <a:lnTo>
                      <a:pt x="654" y="586"/>
                    </a:lnTo>
                    <a:lnTo>
                      <a:pt x="648" y="586"/>
                    </a:lnTo>
                    <a:lnTo>
                      <a:pt x="645" y="589"/>
                    </a:lnTo>
                    <a:lnTo>
                      <a:pt x="637" y="587"/>
                    </a:lnTo>
                    <a:lnTo>
                      <a:pt x="627" y="587"/>
                    </a:lnTo>
                    <a:lnTo>
                      <a:pt x="625" y="586"/>
                    </a:lnTo>
                    <a:lnTo>
                      <a:pt x="622" y="583"/>
                    </a:lnTo>
                    <a:lnTo>
                      <a:pt x="622" y="573"/>
                    </a:lnTo>
                    <a:lnTo>
                      <a:pt x="618" y="576"/>
                    </a:lnTo>
                    <a:lnTo>
                      <a:pt x="618" y="573"/>
                    </a:lnTo>
                    <a:lnTo>
                      <a:pt x="616" y="570"/>
                    </a:lnTo>
                    <a:lnTo>
                      <a:pt x="616" y="568"/>
                    </a:lnTo>
                    <a:lnTo>
                      <a:pt x="608" y="568"/>
                    </a:lnTo>
                    <a:lnTo>
                      <a:pt x="606" y="565"/>
                    </a:lnTo>
                    <a:lnTo>
                      <a:pt x="606" y="564"/>
                    </a:lnTo>
                    <a:lnTo>
                      <a:pt x="593" y="564"/>
                    </a:lnTo>
                    <a:lnTo>
                      <a:pt x="588" y="565"/>
                    </a:lnTo>
                    <a:lnTo>
                      <a:pt x="585" y="565"/>
                    </a:lnTo>
                    <a:lnTo>
                      <a:pt x="585" y="570"/>
                    </a:lnTo>
                    <a:lnTo>
                      <a:pt x="580" y="571"/>
                    </a:lnTo>
                    <a:lnTo>
                      <a:pt x="566" y="571"/>
                    </a:lnTo>
                    <a:lnTo>
                      <a:pt x="561" y="574"/>
                    </a:lnTo>
                    <a:lnTo>
                      <a:pt x="554" y="573"/>
                    </a:lnTo>
                    <a:lnTo>
                      <a:pt x="550" y="571"/>
                    </a:lnTo>
                    <a:lnTo>
                      <a:pt x="547" y="568"/>
                    </a:lnTo>
                    <a:lnTo>
                      <a:pt x="550" y="568"/>
                    </a:lnTo>
                    <a:lnTo>
                      <a:pt x="550" y="563"/>
                    </a:lnTo>
                    <a:lnTo>
                      <a:pt x="557" y="563"/>
                    </a:lnTo>
                    <a:lnTo>
                      <a:pt x="559" y="561"/>
                    </a:lnTo>
                    <a:lnTo>
                      <a:pt x="559" y="558"/>
                    </a:lnTo>
                    <a:lnTo>
                      <a:pt x="557" y="550"/>
                    </a:lnTo>
                    <a:lnTo>
                      <a:pt x="557" y="544"/>
                    </a:lnTo>
                    <a:lnTo>
                      <a:pt x="561" y="544"/>
                    </a:lnTo>
                    <a:lnTo>
                      <a:pt x="561" y="542"/>
                    </a:lnTo>
                    <a:lnTo>
                      <a:pt x="564" y="539"/>
                    </a:lnTo>
                    <a:lnTo>
                      <a:pt x="564" y="528"/>
                    </a:lnTo>
                    <a:lnTo>
                      <a:pt x="561" y="522"/>
                    </a:lnTo>
                    <a:lnTo>
                      <a:pt x="561" y="521"/>
                    </a:lnTo>
                    <a:lnTo>
                      <a:pt x="560" y="521"/>
                    </a:lnTo>
                    <a:lnTo>
                      <a:pt x="560" y="518"/>
                    </a:lnTo>
                    <a:lnTo>
                      <a:pt x="557" y="518"/>
                    </a:lnTo>
                    <a:lnTo>
                      <a:pt x="560" y="510"/>
                    </a:lnTo>
                    <a:lnTo>
                      <a:pt x="560" y="508"/>
                    </a:lnTo>
                    <a:lnTo>
                      <a:pt x="557" y="506"/>
                    </a:lnTo>
                    <a:lnTo>
                      <a:pt x="547" y="506"/>
                    </a:lnTo>
                    <a:lnTo>
                      <a:pt x="543" y="503"/>
                    </a:lnTo>
                    <a:lnTo>
                      <a:pt x="541" y="503"/>
                    </a:lnTo>
                    <a:lnTo>
                      <a:pt x="537" y="508"/>
                    </a:lnTo>
                    <a:lnTo>
                      <a:pt x="537" y="510"/>
                    </a:lnTo>
                    <a:lnTo>
                      <a:pt x="534" y="508"/>
                    </a:lnTo>
                    <a:lnTo>
                      <a:pt x="534" y="505"/>
                    </a:lnTo>
                    <a:lnTo>
                      <a:pt x="532" y="503"/>
                    </a:lnTo>
                    <a:lnTo>
                      <a:pt x="532" y="490"/>
                    </a:lnTo>
                    <a:lnTo>
                      <a:pt x="530" y="490"/>
                    </a:lnTo>
                    <a:lnTo>
                      <a:pt x="530" y="477"/>
                    </a:lnTo>
                    <a:lnTo>
                      <a:pt x="538" y="477"/>
                    </a:lnTo>
                    <a:lnTo>
                      <a:pt x="543" y="476"/>
                    </a:lnTo>
                    <a:lnTo>
                      <a:pt x="545" y="476"/>
                    </a:lnTo>
                    <a:lnTo>
                      <a:pt x="543" y="473"/>
                    </a:lnTo>
                    <a:lnTo>
                      <a:pt x="543" y="468"/>
                    </a:lnTo>
                    <a:lnTo>
                      <a:pt x="544" y="465"/>
                    </a:lnTo>
                    <a:lnTo>
                      <a:pt x="541" y="463"/>
                    </a:lnTo>
                    <a:lnTo>
                      <a:pt x="541" y="458"/>
                    </a:lnTo>
                    <a:lnTo>
                      <a:pt x="540" y="454"/>
                    </a:lnTo>
                    <a:lnTo>
                      <a:pt x="540" y="451"/>
                    </a:lnTo>
                    <a:lnTo>
                      <a:pt x="535" y="454"/>
                    </a:lnTo>
                    <a:lnTo>
                      <a:pt x="522" y="454"/>
                    </a:lnTo>
                    <a:lnTo>
                      <a:pt x="519" y="451"/>
                    </a:lnTo>
                    <a:lnTo>
                      <a:pt x="519" y="448"/>
                    </a:lnTo>
                    <a:lnTo>
                      <a:pt x="518" y="448"/>
                    </a:lnTo>
                    <a:lnTo>
                      <a:pt x="518" y="444"/>
                    </a:lnTo>
                    <a:lnTo>
                      <a:pt x="509" y="444"/>
                    </a:lnTo>
                    <a:lnTo>
                      <a:pt x="509" y="441"/>
                    </a:lnTo>
                    <a:lnTo>
                      <a:pt x="505" y="439"/>
                    </a:lnTo>
                    <a:lnTo>
                      <a:pt x="503" y="436"/>
                    </a:lnTo>
                    <a:lnTo>
                      <a:pt x="495" y="439"/>
                    </a:lnTo>
                    <a:lnTo>
                      <a:pt x="492" y="441"/>
                    </a:lnTo>
                    <a:lnTo>
                      <a:pt x="492" y="448"/>
                    </a:lnTo>
                    <a:lnTo>
                      <a:pt x="490" y="448"/>
                    </a:lnTo>
                    <a:lnTo>
                      <a:pt x="487" y="447"/>
                    </a:lnTo>
                    <a:lnTo>
                      <a:pt x="480" y="447"/>
                    </a:lnTo>
                    <a:lnTo>
                      <a:pt x="479" y="451"/>
                    </a:lnTo>
                    <a:lnTo>
                      <a:pt x="482" y="457"/>
                    </a:lnTo>
                    <a:lnTo>
                      <a:pt x="482" y="461"/>
                    </a:lnTo>
                    <a:lnTo>
                      <a:pt x="473" y="461"/>
                    </a:lnTo>
                    <a:lnTo>
                      <a:pt x="470" y="464"/>
                    </a:lnTo>
                    <a:lnTo>
                      <a:pt x="469" y="464"/>
                    </a:lnTo>
                    <a:lnTo>
                      <a:pt x="469" y="465"/>
                    </a:lnTo>
                    <a:lnTo>
                      <a:pt x="466" y="464"/>
                    </a:lnTo>
                    <a:lnTo>
                      <a:pt x="463" y="464"/>
                    </a:lnTo>
                    <a:lnTo>
                      <a:pt x="463" y="460"/>
                    </a:lnTo>
                    <a:lnTo>
                      <a:pt x="469" y="460"/>
                    </a:lnTo>
                    <a:lnTo>
                      <a:pt x="470" y="457"/>
                    </a:lnTo>
                    <a:lnTo>
                      <a:pt x="469" y="451"/>
                    </a:lnTo>
                    <a:lnTo>
                      <a:pt x="469" y="445"/>
                    </a:lnTo>
                    <a:lnTo>
                      <a:pt x="466" y="442"/>
                    </a:lnTo>
                    <a:lnTo>
                      <a:pt x="466" y="438"/>
                    </a:lnTo>
                    <a:lnTo>
                      <a:pt x="460" y="438"/>
                    </a:lnTo>
                    <a:lnTo>
                      <a:pt x="458" y="435"/>
                    </a:lnTo>
                    <a:lnTo>
                      <a:pt x="456" y="438"/>
                    </a:lnTo>
                    <a:lnTo>
                      <a:pt x="454" y="438"/>
                    </a:lnTo>
                    <a:lnTo>
                      <a:pt x="451" y="439"/>
                    </a:lnTo>
                    <a:lnTo>
                      <a:pt x="451" y="442"/>
                    </a:lnTo>
                    <a:lnTo>
                      <a:pt x="450" y="442"/>
                    </a:lnTo>
                    <a:lnTo>
                      <a:pt x="447" y="444"/>
                    </a:lnTo>
                    <a:lnTo>
                      <a:pt x="445" y="447"/>
                    </a:lnTo>
                    <a:lnTo>
                      <a:pt x="441" y="444"/>
                    </a:lnTo>
                    <a:lnTo>
                      <a:pt x="441" y="442"/>
                    </a:lnTo>
                    <a:lnTo>
                      <a:pt x="440" y="439"/>
                    </a:lnTo>
                    <a:lnTo>
                      <a:pt x="435" y="439"/>
                    </a:lnTo>
                    <a:lnTo>
                      <a:pt x="428" y="441"/>
                    </a:lnTo>
                    <a:lnTo>
                      <a:pt x="422" y="441"/>
                    </a:lnTo>
                    <a:lnTo>
                      <a:pt x="422" y="435"/>
                    </a:lnTo>
                    <a:lnTo>
                      <a:pt x="418" y="435"/>
                    </a:lnTo>
                    <a:lnTo>
                      <a:pt x="411" y="436"/>
                    </a:lnTo>
                    <a:lnTo>
                      <a:pt x="405" y="438"/>
                    </a:lnTo>
                    <a:lnTo>
                      <a:pt x="399" y="441"/>
                    </a:lnTo>
                    <a:lnTo>
                      <a:pt x="399" y="438"/>
                    </a:lnTo>
                    <a:lnTo>
                      <a:pt x="396" y="438"/>
                    </a:lnTo>
                    <a:lnTo>
                      <a:pt x="396" y="418"/>
                    </a:lnTo>
                    <a:lnTo>
                      <a:pt x="390" y="418"/>
                    </a:lnTo>
                    <a:lnTo>
                      <a:pt x="386" y="415"/>
                    </a:lnTo>
                    <a:lnTo>
                      <a:pt x="383" y="410"/>
                    </a:lnTo>
                    <a:lnTo>
                      <a:pt x="383" y="406"/>
                    </a:lnTo>
                    <a:lnTo>
                      <a:pt x="380" y="402"/>
                    </a:lnTo>
                    <a:lnTo>
                      <a:pt x="377" y="400"/>
                    </a:lnTo>
                    <a:lnTo>
                      <a:pt x="376" y="397"/>
                    </a:lnTo>
                    <a:lnTo>
                      <a:pt x="373" y="396"/>
                    </a:lnTo>
                    <a:lnTo>
                      <a:pt x="372" y="396"/>
                    </a:lnTo>
                    <a:lnTo>
                      <a:pt x="363" y="394"/>
                    </a:lnTo>
                    <a:lnTo>
                      <a:pt x="363" y="397"/>
                    </a:lnTo>
                    <a:lnTo>
                      <a:pt x="353" y="397"/>
                    </a:lnTo>
                    <a:lnTo>
                      <a:pt x="353" y="393"/>
                    </a:lnTo>
                    <a:lnTo>
                      <a:pt x="348" y="393"/>
                    </a:lnTo>
                    <a:lnTo>
                      <a:pt x="341" y="392"/>
                    </a:lnTo>
                    <a:lnTo>
                      <a:pt x="337" y="394"/>
                    </a:lnTo>
                    <a:lnTo>
                      <a:pt x="335" y="394"/>
                    </a:lnTo>
                    <a:lnTo>
                      <a:pt x="332" y="399"/>
                    </a:lnTo>
                    <a:lnTo>
                      <a:pt x="332" y="407"/>
                    </a:lnTo>
                    <a:lnTo>
                      <a:pt x="331" y="407"/>
                    </a:lnTo>
                    <a:lnTo>
                      <a:pt x="327" y="409"/>
                    </a:lnTo>
                    <a:lnTo>
                      <a:pt x="316" y="409"/>
                    </a:lnTo>
                    <a:lnTo>
                      <a:pt x="316" y="415"/>
                    </a:lnTo>
                    <a:lnTo>
                      <a:pt x="314" y="415"/>
                    </a:lnTo>
                    <a:lnTo>
                      <a:pt x="311" y="416"/>
                    </a:lnTo>
                    <a:lnTo>
                      <a:pt x="295" y="416"/>
                    </a:lnTo>
                    <a:lnTo>
                      <a:pt x="295" y="410"/>
                    </a:lnTo>
                    <a:lnTo>
                      <a:pt x="292" y="410"/>
                    </a:lnTo>
                    <a:lnTo>
                      <a:pt x="290" y="407"/>
                    </a:lnTo>
                    <a:lnTo>
                      <a:pt x="287" y="407"/>
                    </a:lnTo>
                    <a:lnTo>
                      <a:pt x="286" y="413"/>
                    </a:lnTo>
                    <a:lnTo>
                      <a:pt x="286" y="416"/>
                    </a:lnTo>
                    <a:lnTo>
                      <a:pt x="282" y="416"/>
                    </a:lnTo>
                    <a:lnTo>
                      <a:pt x="279" y="410"/>
                    </a:lnTo>
                    <a:lnTo>
                      <a:pt x="276" y="407"/>
                    </a:lnTo>
                    <a:lnTo>
                      <a:pt x="272" y="405"/>
                    </a:lnTo>
                    <a:lnTo>
                      <a:pt x="261" y="405"/>
                    </a:lnTo>
                    <a:lnTo>
                      <a:pt x="261" y="403"/>
                    </a:lnTo>
                    <a:lnTo>
                      <a:pt x="260" y="400"/>
                    </a:lnTo>
                    <a:lnTo>
                      <a:pt x="256" y="400"/>
                    </a:lnTo>
                    <a:lnTo>
                      <a:pt x="251" y="402"/>
                    </a:lnTo>
                    <a:lnTo>
                      <a:pt x="247" y="405"/>
                    </a:lnTo>
                    <a:lnTo>
                      <a:pt x="245" y="406"/>
                    </a:lnTo>
                    <a:lnTo>
                      <a:pt x="245" y="410"/>
                    </a:lnTo>
                    <a:lnTo>
                      <a:pt x="247" y="415"/>
                    </a:lnTo>
                    <a:lnTo>
                      <a:pt x="245" y="416"/>
                    </a:lnTo>
                    <a:lnTo>
                      <a:pt x="245" y="415"/>
                    </a:lnTo>
                    <a:lnTo>
                      <a:pt x="234" y="415"/>
                    </a:lnTo>
                    <a:lnTo>
                      <a:pt x="234" y="416"/>
                    </a:lnTo>
                    <a:lnTo>
                      <a:pt x="228" y="416"/>
                    </a:lnTo>
                    <a:lnTo>
                      <a:pt x="224" y="413"/>
                    </a:lnTo>
                    <a:lnTo>
                      <a:pt x="214" y="413"/>
                    </a:lnTo>
                    <a:lnTo>
                      <a:pt x="211" y="410"/>
                    </a:lnTo>
                    <a:lnTo>
                      <a:pt x="209" y="407"/>
                    </a:lnTo>
                    <a:lnTo>
                      <a:pt x="206" y="407"/>
                    </a:lnTo>
                    <a:lnTo>
                      <a:pt x="205" y="409"/>
                    </a:lnTo>
                    <a:lnTo>
                      <a:pt x="205" y="413"/>
                    </a:lnTo>
                    <a:lnTo>
                      <a:pt x="202" y="409"/>
                    </a:lnTo>
                    <a:lnTo>
                      <a:pt x="199" y="407"/>
                    </a:lnTo>
                    <a:lnTo>
                      <a:pt x="195" y="407"/>
                    </a:lnTo>
                    <a:lnTo>
                      <a:pt x="192" y="409"/>
                    </a:lnTo>
                    <a:lnTo>
                      <a:pt x="189" y="406"/>
                    </a:lnTo>
                    <a:lnTo>
                      <a:pt x="183" y="406"/>
                    </a:lnTo>
                    <a:lnTo>
                      <a:pt x="179" y="409"/>
                    </a:lnTo>
                    <a:lnTo>
                      <a:pt x="170" y="409"/>
                    </a:lnTo>
                    <a:lnTo>
                      <a:pt x="169" y="407"/>
                    </a:lnTo>
                    <a:lnTo>
                      <a:pt x="169" y="406"/>
                    </a:lnTo>
                    <a:lnTo>
                      <a:pt x="166" y="403"/>
                    </a:lnTo>
                    <a:lnTo>
                      <a:pt x="161" y="403"/>
                    </a:lnTo>
                    <a:lnTo>
                      <a:pt x="158" y="406"/>
                    </a:lnTo>
                    <a:lnTo>
                      <a:pt x="157" y="407"/>
                    </a:lnTo>
                    <a:lnTo>
                      <a:pt x="154" y="410"/>
                    </a:lnTo>
                    <a:lnTo>
                      <a:pt x="151" y="418"/>
                    </a:lnTo>
                    <a:lnTo>
                      <a:pt x="147" y="418"/>
                    </a:lnTo>
                    <a:lnTo>
                      <a:pt x="142" y="419"/>
                    </a:lnTo>
                    <a:lnTo>
                      <a:pt x="140" y="419"/>
                    </a:lnTo>
                    <a:lnTo>
                      <a:pt x="135" y="415"/>
                    </a:lnTo>
                    <a:lnTo>
                      <a:pt x="122" y="415"/>
                    </a:lnTo>
                    <a:lnTo>
                      <a:pt x="118" y="410"/>
                    </a:lnTo>
                    <a:lnTo>
                      <a:pt x="112" y="409"/>
                    </a:lnTo>
                    <a:lnTo>
                      <a:pt x="106" y="410"/>
                    </a:lnTo>
                    <a:lnTo>
                      <a:pt x="106" y="415"/>
                    </a:lnTo>
                    <a:lnTo>
                      <a:pt x="103" y="415"/>
                    </a:lnTo>
                    <a:lnTo>
                      <a:pt x="102" y="410"/>
                    </a:lnTo>
                    <a:lnTo>
                      <a:pt x="98" y="410"/>
                    </a:lnTo>
                    <a:lnTo>
                      <a:pt x="92" y="413"/>
                    </a:lnTo>
                    <a:lnTo>
                      <a:pt x="86" y="413"/>
                    </a:lnTo>
                    <a:lnTo>
                      <a:pt x="82" y="410"/>
                    </a:lnTo>
                    <a:lnTo>
                      <a:pt x="77" y="410"/>
                    </a:lnTo>
                    <a:lnTo>
                      <a:pt x="76" y="406"/>
                    </a:lnTo>
                    <a:lnTo>
                      <a:pt x="76" y="399"/>
                    </a:lnTo>
                    <a:lnTo>
                      <a:pt x="73" y="399"/>
                    </a:lnTo>
                    <a:lnTo>
                      <a:pt x="70" y="392"/>
                    </a:lnTo>
                    <a:lnTo>
                      <a:pt x="66" y="392"/>
                    </a:lnTo>
                    <a:lnTo>
                      <a:pt x="66" y="384"/>
                    </a:lnTo>
                    <a:lnTo>
                      <a:pt x="64" y="384"/>
                    </a:lnTo>
                    <a:lnTo>
                      <a:pt x="64" y="381"/>
                    </a:lnTo>
                    <a:lnTo>
                      <a:pt x="66" y="380"/>
                    </a:lnTo>
                    <a:lnTo>
                      <a:pt x="66" y="367"/>
                    </a:lnTo>
                    <a:lnTo>
                      <a:pt x="64" y="367"/>
                    </a:lnTo>
                    <a:lnTo>
                      <a:pt x="61" y="371"/>
                    </a:lnTo>
                    <a:lnTo>
                      <a:pt x="60" y="377"/>
                    </a:lnTo>
                    <a:lnTo>
                      <a:pt x="57" y="377"/>
                    </a:lnTo>
                    <a:lnTo>
                      <a:pt x="57" y="376"/>
                    </a:lnTo>
                    <a:lnTo>
                      <a:pt x="56" y="376"/>
                    </a:lnTo>
                    <a:lnTo>
                      <a:pt x="51" y="371"/>
                    </a:lnTo>
                    <a:lnTo>
                      <a:pt x="45" y="371"/>
                    </a:lnTo>
                    <a:lnTo>
                      <a:pt x="45" y="376"/>
                    </a:lnTo>
                    <a:lnTo>
                      <a:pt x="40" y="381"/>
                    </a:lnTo>
                    <a:lnTo>
                      <a:pt x="38" y="386"/>
                    </a:lnTo>
                    <a:lnTo>
                      <a:pt x="34" y="386"/>
                    </a:lnTo>
                    <a:lnTo>
                      <a:pt x="31" y="381"/>
                    </a:lnTo>
                    <a:lnTo>
                      <a:pt x="25" y="378"/>
                    </a:lnTo>
                    <a:lnTo>
                      <a:pt x="5" y="378"/>
                    </a:lnTo>
                    <a:lnTo>
                      <a:pt x="5" y="365"/>
                    </a:lnTo>
                    <a:lnTo>
                      <a:pt x="9" y="360"/>
                    </a:lnTo>
                    <a:lnTo>
                      <a:pt x="9" y="357"/>
                    </a:lnTo>
                    <a:lnTo>
                      <a:pt x="5" y="355"/>
                    </a:lnTo>
                    <a:lnTo>
                      <a:pt x="5" y="351"/>
                    </a:lnTo>
                    <a:lnTo>
                      <a:pt x="3" y="345"/>
                    </a:lnTo>
                    <a:lnTo>
                      <a:pt x="0" y="342"/>
                    </a:lnTo>
                    <a:lnTo>
                      <a:pt x="0" y="341"/>
                    </a:lnTo>
                    <a:lnTo>
                      <a:pt x="5" y="341"/>
                    </a:lnTo>
                    <a:lnTo>
                      <a:pt x="9" y="334"/>
                    </a:lnTo>
                    <a:lnTo>
                      <a:pt x="9" y="332"/>
                    </a:lnTo>
                    <a:lnTo>
                      <a:pt x="11" y="332"/>
                    </a:lnTo>
                    <a:lnTo>
                      <a:pt x="15" y="331"/>
                    </a:lnTo>
                    <a:lnTo>
                      <a:pt x="15" y="321"/>
                    </a:lnTo>
                    <a:lnTo>
                      <a:pt x="16" y="318"/>
                    </a:lnTo>
                    <a:lnTo>
                      <a:pt x="13" y="316"/>
                    </a:lnTo>
                    <a:lnTo>
                      <a:pt x="13" y="313"/>
                    </a:lnTo>
                    <a:lnTo>
                      <a:pt x="18" y="309"/>
                    </a:lnTo>
                    <a:lnTo>
                      <a:pt x="21" y="307"/>
                    </a:lnTo>
                    <a:lnTo>
                      <a:pt x="25" y="302"/>
                    </a:lnTo>
                    <a:lnTo>
                      <a:pt x="28" y="299"/>
                    </a:lnTo>
                    <a:lnTo>
                      <a:pt x="31" y="299"/>
                    </a:lnTo>
                    <a:lnTo>
                      <a:pt x="32" y="294"/>
                    </a:lnTo>
                    <a:lnTo>
                      <a:pt x="35" y="293"/>
                    </a:lnTo>
                    <a:lnTo>
                      <a:pt x="37" y="290"/>
                    </a:lnTo>
                    <a:lnTo>
                      <a:pt x="40" y="293"/>
                    </a:lnTo>
                    <a:lnTo>
                      <a:pt x="41" y="293"/>
                    </a:lnTo>
                    <a:lnTo>
                      <a:pt x="41" y="290"/>
                    </a:lnTo>
                    <a:lnTo>
                      <a:pt x="44" y="289"/>
                    </a:lnTo>
                    <a:lnTo>
                      <a:pt x="45" y="287"/>
                    </a:lnTo>
                    <a:lnTo>
                      <a:pt x="50" y="287"/>
                    </a:lnTo>
                    <a:lnTo>
                      <a:pt x="50" y="289"/>
                    </a:lnTo>
                    <a:lnTo>
                      <a:pt x="54" y="287"/>
                    </a:lnTo>
                    <a:lnTo>
                      <a:pt x="58" y="283"/>
                    </a:lnTo>
                    <a:lnTo>
                      <a:pt x="61" y="281"/>
                    </a:lnTo>
                    <a:lnTo>
                      <a:pt x="61" y="274"/>
                    </a:lnTo>
                    <a:lnTo>
                      <a:pt x="67" y="274"/>
                    </a:lnTo>
                    <a:lnTo>
                      <a:pt x="67" y="277"/>
                    </a:lnTo>
                    <a:lnTo>
                      <a:pt x="71" y="278"/>
                    </a:lnTo>
                    <a:lnTo>
                      <a:pt x="71" y="277"/>
                    </a:lnTo>
                    <a:lnTo>
                      <a:pt x="76" y="274"/>
                    </a:lnTo>
                    <a:lnTo>
                      <a:pt x="77" y="276"/>
                    </a:lnTo>
                    <a:lnTo>
                      <a:pt x="80" y="276"/>
                    </a:lnTo>
                    <a:lnTo>
                      <a:pt x="82" y="280"/>
                    </a:lnTo>
                    <a:lnTo>
                      <a:pt x="86" y="281"/>
                    </a:lnTo>
                    <a:lnTo>
                      <a:pt x="90" y="281"/>
                    </a:lnTo>
                    <a:lnTo>
                      <a:pt x="95" y="284"/>
                    </a:lnTo>
                    <a:lnTo>
                      <a:pt x="99" y="287"/>
                    </a:lnTo>
                    <a:lnTo>
                      <a:pt x="100" y="284"/>
                    </a:lnTo>
                    <a:lnTo>
                      <a:pt x="103" y="283"/>
                    </a:lnTo>
                    <a:lnTo>
                      <a:pt x="105" y="283"/>
                    </a:lnTo>
                    <a:lnTo>
                      <a:pt x="108" y="280"/>
                    </a:lnTo>
                    <a:lnTo>
                      <a:pt x="108" y="276"/>
                    </a:lnTo>
                    <a:lnTo>
                      <a:pt x="112" y="271"/>
                    </a:lnTo>
                    <a:lnTo>
                      <a:pt x="114" y="271"/>
                    </a:lnTo>
                    <a:lnTo>
                      <a:pt x="118" y="274"/>
                    </a:lnTo>
                    <a:lnTo>
                      <a:pt x="122" y="276"/>
                    </a:lnTo>
                    <a:lnTo>
                      <a:pt x="125" y="278"/>
                    </a:lnTo>
                    <a:lnTo>
                      <a:pt x="129" y="278"/>
                    </a:lnTo>
                    <a:lnTo>
                      <a:pt x="135" y="277"/>
                    </a:lnTo>
                    <a:lnTo>
                      <a:pt x="137" y="277"/>
                    </a:lnTo>
                    <a:lnTo>
                      <a:pt x="137" y="270"/>
                    </a:lnTo>
                    <a:lnTo>
                      <a:pt x="140" y="268"/>
                    </a:lnTo>
                    <a:lnTo>
                      <a:pt x="141" y="268"/>
                    </a:lnTo>
                    <a:lnTo>
                      <a:pt x="148" y="270"/>
                    </a:lnTo>
                    <a:lnTo>
                      <a:pt x="157" y="268"/>
                    </a:lnTo>
                    <a:lnTo>
                      <a:pt x="158" y="267"/>
                    </a:lnTo>
                    <a:lnTo>
                      <a:pt x="167" y="263"/>
                    </a:lnTo>
                    <a:lnTo>
                      <a:pt x="170" y="263"/>
                    </a:lnTo>
                    <a:lnTo>
                      <a:pt x="170" y="261"/>
                    </a:lnTo>
                    <a:lnTo>
                      <a:pt x="171" y="258"/>
                    </a:lnTo>
                    <a:lnTo>
                      <a:pt x="176" y="257"/>
                    </a:lnTo>
                    <a:lnTo>
                      <a:pt x="176" y="248"/>
                    </a:lnTo>
                    <a:lnTo>
                      <a:pt x="179" y="245"/>
                    </a:lnTo>
                    <a:lnTo>
                      <a:pt x="179" y="242"/>
                    </a:lnTo>
                    <a:lnTo>
                      <a:pt x="185" y="242"/>
                    </a:lnTo>
                    <a:lnTo>
                      <a:pt x="189" y="241"/>
                    </a:lnTo>
                    <a:lnTo>
                      <a:pt x="192" y="242"/>
                    </a:lnTo>
                    <a:lnTo>
                      <a:pt x="192" y="247"/>
                    </a:lnTo>
                    <a:lnTo>
                      <a:pt x="195" y="248"/>
                    </a:lnTo>
                    <a:lnTo>
                      <a:pt x="198" y="251"/>
                    </a:lnTo>
                    <a:lnTo>
                      <a:pt x="199" y="251"/>
                    </a:lnTo>
                    <a:lnTo>
                      <a:pt x="202" y="248"/>
                    </a:lnTo>
                    <a:lnTo>
                      <a:pt x="206" y="249"/>
                    </a:lnTo>
                    <a:lnTo>
                      <a:pt x="224" y="249"/>
                    </a:lnTo>
                    <a:lnTo>
                      <a:pt x="221" y="245"/>
                    </a:lnTo>
                    <a:lnTo>
                      <a:pt x="221" y="239"/>
                    </a:lnTo>
                    <a:lnTo>
                      <a:pt x="224" y="236"/>
                    </a:lnTo>
                    <a:lnTo>
                      <a:pt x="224" y="235"/>
                    </a:lnTo>
                    <a:lnTo>
                      <a:pt x="221" y="232"/>
                    </a:lnTo>
                    <a:lnTo>
                      <a:pt x="219" y="232"/>
                    </a:lnTo>
                    <a:lnTo>
                      <a:pt x="219" y="231"/>
                    </a:lnTo>
                    <a:lnTo>
                      <a:pt x="216" y="228"/>
                    </a:lnTo>
                    <a:lnTo>
                      <a:pt x="214" y="226"/>
                    </a:lnTo>
                    <a:lnTo>
                      <a:pt x="216" y="220"/>
                    </a:lnTo>
                    <a:lnTo>
                      <a:pt x="219" y="218"/>
                    </a:lnTo>
                    <a:lnTo>
                      <a:pt x="219" y="216"/>
                    </a:lnTo>
                    <a:lnTo>
                      <a:pt x="224" y="216"/>
                    </a:lnTo>
                    <a:lnTo>
                      <a:pt x="227" y="213"/>
                    </a:lnTo>
                    <a:lnTo>
                      <a:pt x="231" y="212"/>
                    </a:lnTo>
                    <a:lnTo>
                      <a:pt x="231" y="209"/>
                    </a:lnTo>
                    <a:lnTo>
                      <a:pt x="232" y="207"/>
                    </a:lnTo>
                    <a:lnTo>
                      <a:pt x="232" y="203"/>
                    </a:lnTo>
                    <a:lnTo>
                      <a:pt x="238" y="200"/>
                    </a:lnTo>
                    <a:lnTo>
                      <a:pt x="238" y="197"/>
                    </a:lnTo>
                    <a:lnTo>
                      <a:pt x="232" y="194"/>
                    </a:lnTo>
                    <a:lnTo>
                      <a:pt x="237" y="189"/>
                    </a:lnTo>
                    <a:lnTo>
                      <a:pt x="238" y="186"/>
                    </a:lnTo>
                    <a:lnTo>
                      <a:pt x="241" y="183"/>
                    </a:lnTo>
                    <a:lnTo>
                      <a:pt x="243" y="178"/>
                    </a:lnTo>
                    <a:lnTo>
                      <a:pt x="245" y="178"/>
                    </a:lnTo>
                    <a:lnTo>
                      <a:pt x="248" y="177"/>
                    </a:lnTo>
                    <a:lnTo>
                      <a:pt x="250" y="174"/>
                    </a:lnTo>
                    <a:lnTo>
                      <a:pt x="258" y="174"/>
                    </a:lnTo>
                    <a:lnTo>
                      <a:pt x="267" y="177"/>
                    </a:lnTo>
                    <a:lnTo>
                      <a:pt x="283" y="177"/>
                    </a:lnTo>
                    <a:lnTo>
                      <a:pt x="289" y="176"/>
                    </a:lnTo>
                    <a:lnTo>
                      <a:pt x="290" y="176"/>
                    </a:lnTo>
                    <a:lnTo>
                      <a:pt x="295" y="178"/>
                    </a:lnTo>
                    <a:lnTo>
                      <a:pt x="300" y="178"/>
                    </a:lnTo>
                    <a:lnTo>
                      <a:pt x="308" y="184"/>
                    </a:lnTo>
                    <a:lnTo>
                      <a:pt x="309" y="184"/>
                    </a:lnTo>
                    <a:lnTo>
                      <a:pt x="312" y="183"/>
                    </a:lnTo>
                    <a:lnTo>
                      <a:pt x="312" y="178"/>
                    </a:lnTo>
                    <a:lnTo>
                      <a:pt x="314" y="178"/>
                    </a:lnTo>
                    <a:lnTo>
                      <a:pt x="318" y="177"/>
                    </a:lnTo>
                    <a:lnTo>
                      <a:pt x="322" y="174"/>
                    </a:lnTo>
                    <a:lnTo>
                      <a:pt x="328" y="174"/>
                    </a:lnTo>
                    <a:lnTo>
                      <a:pt x="332" y="177"/>
                    </a:lnTo>
                    <a:lnTo>
                      <a:pt x="332" y="178"/>
                    </a:lnTo>
                    <a:lnTo>
                      <a:pt x="338" y="180"/>
                    </a:lnTo>
                    <a:lnTo>
                      <a:pt x="344" y="177"/>
                    </a:lnTo>
                    <a:lnTo>
                      <a:pt x="350" y="177"/>
                    </a:lnTo>
                    <a:lnTo>
                      <a:pt x="353" y="183"/>
                    </a:lnTo>
                    <a:lnTo>
                      <a:pt x="354" y="183"/>
                    </a:lnTo>
                    <a:lnTo>
                      <a:pt x="357" y="186"/>
                    </a:lnTo>
                    <a:lnTo>
                      <a:pt x="357" y="190"/>
                    </a:lnTo>
                    <a:lnTo>
                      <a:pt x="358" y="190"/>
                    </a:lnTo>
                    <a:lnTo>
                      <a:pt x="363" y="193"/>
                    </a:lnTo>
                    <a:lnTo>
                      <a:pt x="363" y="193"/>
                    </a:lnTo>
                    <a:lnTo>
                      <a:pt x="363" y="190"/>
                    </a:lnTo>
                    <a:lnTo>
                      <a:pt x="367" y="190"/>
                    </a:lnTo>
                    <a:lnTo>
                      <a:pt x="367" y="193"/>
                    </a:lnTo>
                    <a:lnTo>
                      <a:pt x="369" y="194"/>
                    </a:lnTo>
                    <a:lnTo>
                      <a:pt x="372" y="194"/>
                    </a:lnTo>
                    <a:lnTo>
                      <a:pt x="372" y="190"/>
                    </a:lnTo>
                    <a:lnTo>
                      <a:pt x="376" y="189"/>
                    </a:lnTo>
                    <a:lnTo>
                      <a:pt x="376" y="186"/>
                    </a:lnTo>
                    <a:lnTo>
                      <a:pt x="377" y="186"/>
                    </a:lnTo>
                    <a:lnTo>
                      <a:pt x="377" y="189"/>
                    </a:lnTo>
                    <a:lnTo>
                      <a:pt x="380" y="189"/>
                    </a:lnTo>
                    <a:lnTo>
                      <a:pt x="380" y="186"/>
                    </a:lnTo>
                    <a:lnTo>
                      <a:pt x="383" y="184"/>
                    </a:lnTo>
                    <a:lnTo>
                      <a:pt x="386" y="183"/>
                    </a:lnTo>
                    <a:lnTo>
                      <a:pt x="386" y="178"/>
                    </a:lnTo>
                    <a:lnTo>
                      <a:pt x="389" y="178"/>
                    </a:lnTo>
                    <a:lnTo>
                      <a:pt x="390" y="183"/>
                    </a:lnTo>
                    <a:lnTo>
                      <a:pt x="393" y="178"/>
                    </a:lnTo>
                    <a:lnTo>
                      <a:pt x="395" y="183"/>
                    </a:lnTo>
                    <a:lnTo>
                      <a:pt x="398" y="177"/>
                    </a:lnTo>
                    <a:lnTo>
                      <a:pt x="405" y="177"/>
                    </a:lnTo>
                    <a:lnTo>
                      <a:pt x="408" y="178"/>
                    </a:lnTo>
                    <a:lnTo>
                      <a:pt x="409" y="183"/>
                    </a:lnTo>
                    <a:lnTo>
                      <a:pt x="412" y="186"/>
                    </a:lnTo>
                    <a:lnTo>
                      <a:pt x="422" y="186"/>
                    </a:lnTo>
                    <a:lnTo>
                      <a:pt x="422" y="190"/>
                    </a:lnTo>
                    <a:lnTo>
                      <a:pt x="427" y="191"/>
                    </a:lnTo>
                    <a:lnTo>
                      <a:pt x="428" y="194"/>
                    </a:lnTo>
                    <a:lnTo>
                      <a:pt x="431" y="194"/>
                    </a:lnTo>
                    <a:lnTo>
                      <a:pt x="432" y="193"/>
                    </a:lnTo>
                    <a:lnTo>
                      <a:pt x="435" y="189"/>
                    </a:lnTo>
                    <a:lnTo>
                      <a:pt x="435" y="186"/>
                    </a:lnTo>
                    <a:lnTo>
                      <a:pt x="438" y="186"/>
                    </a:lnTo>
                    <a:lnTo>
                      <a:pt x="440" y="189"/>
                    </a:lnTo>
                    <a:lnTo>
                      <a:pt x="440" y="190"/>
                    </a:lnTo>
                    <a:lnTo>
                      <a:pt x="443" y="193"/>
                    </a:lnTo>
                    <a:lnTo>
                      <a:pt x="443" y="189"/>
                    </a:lnTo>
                    <a:lnTo>
                      <a:pt x="445" y="186"/>
                    </a:lnTo>
                    <a:lnTo>
                      <a:pt x="450" y="184"/>
                    </a:lnTo>
                    <a:lnTo>
                      <a:pt x="457" y="176"/>
                    </a:lnTo>
                    <a:lnTo>
                      <a:pt x="467" y="173"/>
                    </a:lnTo>
                    <a:lnTo>
                      <a:pt x="469" y="173"/>
                    </a:lnTo>
                    <a:lnTo>
                      <a:pt x="476" y="168"/>
                    </a:lnTo>
                    <a:lnTo>
                      <a:pt x="479" y="165"/>
                    </a:lnTo>
                    <a:lnTo>
                      <a:pt x="479" y="160"/>
                    </a:lnTo>
                    <a:lnTo>
                      <a:pt x="483" y="158"/>
                    </a:lnTo>
                    <a:lnTo>
                      <a:pt x="489" y="158"/>
                    </a:lnTo>
                    <a:lnTo>
                      <a:pt x="490" y="155"/>
                    </a:lnTo>
                    <a:lnTo>
                      <a:pt x="490" y="149"/>
                    </a:lnTo>
                    <a:lnTo>
                      <a:pt x="489" y="147"/>
                    </a:lnTo>
                    <a:lnTo>
                      <a:pt x="489" y="145"/>
                    </a:lnTo>
                    <a:lnTo>
                      <a:pt x="490" y="142"/>
                    </a:lnTo>
                    <a:lnTo>
                      <a:pt x="490" y="141"/>
                    </a:lnTo>
                    <a:lnTo>
                      <a:pt x="489" y="141"/>
                    </a:lnTo>
                    <a:lnTo>
                      <a:pt x="485" y="135"/>
                    </a:lnTo>
                    <a:lnTo>
                      <a:pt x="485" y="132"/>
                    </a:lnTo>
                    <a:lnTo>
                      <a:pt x="489" y="126"/>
                    </a:lnTo>
                    <a:lnTo>
                      <a:pt x="493" y="126"/>
                    </a:lnTo>
                    <a:lnTo>
                      <a:pt x="492" y="131"/>
                    </a:lnTo>
                    <a:lnTo>
                      <a:pt x="493" y="131"/>
                    </a:lnTo>
                    <a:lnTo>
                      <a:pt x="496" y="128"/>
                    </a:lnTo>
                    <a:lnTo>
                      <a:pt x="498" y="126"/>
                    </a:lnTo>
                    <a:lnTo>
                      <a:pt x="501" y="123"/>
                    </a:lnTo>
                    <a:lnTo>
                      <a:pt x="502" y="125"/>
                    </a:lnTo>
                    <a:lnTo>
                      <a:pt x="512" y="125"/>
                    </a:lnTo>
                    <a:lnTo>
                      <a:pt x="515" y="126"/>
                    </a:lnTo>
                    <a:lnTo>
                      <a:pt x="516" y="129"/>
                    </a:lnTo>
                    <a:lnTo>
                      <a:pt x="524" y="129"/>
                    </a:lnTo>
                    <a:lnTo>
                      <a:pt x="525" y="126"/>
                    </a:lnTo>
                    <a:lnTo>
                      <a:pt x="525" y="122"/>
                    </a:lnTo>
                    <a:lnTo>
                      <a:pt x="527" y="120"/>
                    </a:lnTo>
                    <a:lnTo>
                      <a:pt x="527" y="115"/>
                    </a:lnTo>
                    <a:lnTo>
                      <a:pt x="541" y="115"/>
                    </a:lnTo>
                    <a:lnTo>
                      <a:pt x="545" y="113"/>
                    </a:lnTo>
                    <a:lnTo>
                      <a:pt x="547" y="115"/>
                    </a:lnTo>
                    <a:lnTo>
                      <a:pt x="553" y="115"/>
                    </a:lnTo>
                    <a:lnTo>
                      <a:pt x="556" y="113"/>
                    </a:lnTo>
                    <a:lnTo>
                      <a:pt x="557" y="113"/>
                    </a:lnTo>
                    <a:lnTo>
                      <a:pt x="561" y="115"/>
                    </a:lnTo>
                    <a:lnTo>
                      <a:pt x="566" y="116"/>
                    </a:lnTo>
                    <a:lnTo>
                      <a:pt x="573" y="118"/>
                    </a:lnTo>
                    <a:lnTo>
                      <a:pt x="577" y="122"/>
                    </a:lnTo>
                    <a:lnTo>
                      <a:pt x="583" y="126"/>
                    </a:lnTo>
                    <a:lnTo>
                      <a:pt x="586" y="126"/>
                    </a:lnTo>
                    <a:lnTo>
                      <a:pt x="586" y="128"/>
                    </a:lnTo>
                    <a:lnTo>
                      <a:pt x="583" y="131"/>
                    </a:lnTo>
                    <a:lnTo>
                      <a:pt x="583" y="136"/>
                    </a:lnTo>
                    <a:lnTo>
                      <a:pt x="586" y="136"/>
                    </a:lnTo>
                    <a:lnTo>
                      <a:pt x="588" y="135"/>
                    </a:lnTo>
                    <a:lnTo>
                      <a:pt x="592" y="132"/>
                    </a:lnTo>
                    <a:lnTo>
                      <a:pt x="592" y="131"/>
                    </a:lnTo>
                    <a:lnTo>
                      <a:pt x="593" y="131"/>
                    </a:lnTo>
                    <a:lnTo>
                      <a:pt x="596" y="129"/>
                    </a:lnTo>
                    <a:lnTo>
                      <a:pt x="606" y="129"/>
                    </a:lnTo>
                    <a:lnTo>
                      <a:pt x="612" y="125"/>
                    </a:lnTo>
                    <a:lnTo>
                      <a:pt x="615" y="122"/>
                    </a:lnTo>
                    <a:lnTo>
                      <a:pt x="618" y="122"/>
                    </a:lnTo>
                    <a:lnTo>
                      <a:pt x="619" y="125"/>
                    </a:lnTo>
                    <a:lnTo>
                      <a:pt x="622" y="126"/>
                    </a:lnTo>
                    <a:lnTo>
                      <a:pt x="627" y="128"/>
                    </a:lnTo>
                    <a:lnTo>
                      <a:pt x="628" y="129"/>
                    </a:lnTo>
                    <a:lnTo>
                      <a:pt x="634" y="129"/>
                    </a:lnTo>
                    <a:lnTo>
                      <a:pt x="637" y="132"/>
                    </a:lnTo>
                    <a:lnTo>
                      <a:pt x="641" y="129"/>
                    </a:lnTo>
                    <a:lnTo>
                      <a:pt x="643" y="129"/>
                    </a:lnTo>
                    <a:lnTo>
                      <a:pt x="645" y="125"/>
                    </a:lnTo>
                    <a:lnTo>
                      <a:pt x="647" y="123"/>
                    </a:lnTo>
                    <a:lnTo>
                      <a:pt x="647" y="115"/>
                    </a:lnTo>
                    <a:lnTo>
                      <a:pt x="645" y="113"/>
                    </a:lnTo>
                    <a:lnTo>
                      <a:pt x="643" y="110"/>
                    </a:lnTo>
                    <a:lnTo>
                      <a:pt x="643" y="106"/>
                    </a:lnTo>
                    <a:lnTo>
                      <a:pt x="648" y="102"/>
                    </a:lnTo>
                    <a:lnTo>
                      <a:pt x="656" y="94"/>
                    </a:lnTo>
                    <a:lnTo>
                      <a:pt x="659" y="91"/>
                    </a:lnTo>
                    <a:lnTo>
                      <a:pt x="660" y="91"/>
                    </a:lnTo>
                    <a:lnTo>
                      <a:pt x="660" y="90"/>
                    </a:lnTo>
                    <a:lnTo>
                      <a:pt x="663" y="90"/>
                    </a:lnTo>
                    <a:lnTo>
                      <a:pt x="663" y="87"/>
                    </a:lnTo>
                    <a:lnTo>
                      <a:pt x="667" y="87"/>
                    </a:lnTo>
                    <a:lnTo>
                      <a:pt x="667" y="86"/>
                    </a:lnTo>
                    <a:lnTo>
                      <a:pt x="669" y="83"/>
                    </a:lnTo>
                    <a:lnTo>
                      <a:pt x="667" y="78"/>
                    </a:lnTo>
                    <a:lnTo>
                      <a:pt x="669" y="73"/>
                    </a:lnTo>
                    <a:lnTo>
                      <a:pt x="669" y="68"/>
                    </a:lnTo>
                    <a:lnTo>
                      <a:pt x="676" y="68"/>
                    </a:lnTo>
                    <a:lnTo>
                      <a:pt x="677" y="67"/>
                    </a:lnTo>
                    <a:lnTo>
                      <a:pt x="677" y="64"/>
                    </a:lnTo>
                    <a:lnTo>
                      <a:pt x="680" y="60"/>
                    </a:lnTo>
                    <a:lnTo>
                      <a:pt x="682" y="61"/>
                    </a:lnTo>
                    <a:lnTo>
                      <a:pt x="685" y="62"/>
                    </a:lnTo>
                    <a:lnTo>
                      <a:pt x="689" y="62"/>
                    </a:lnTo>
                    <a:lnTo>
                      <a:pt x="689" y="65"/>
                    </a:lnTo>
                    <a:lnTo>
                      <a:pt x="690" y="62"/>
                    </a:lnTo>
                    <a:lnTo>
                      <a:pt x="699" y="62"/>
                    </a:lnTo>
                    <a:lnTo>
                      <a:pt x="699" y="65"/>
                    </a:lnTo>
                    <a:lnTo>
                      <a:pt x="701" y="65"/>
                    </a:lnTo>
                    <a:lnTo>
                      <a:pt x="703" y="67"/>
                    </a:lnTo>
                    <a:lnTo>
                      <a:pt x="703" y="70"/>
                    </a:lnTo>
                    <a:lnTo>
                      <a:pt x="708" y="74"/>
                    </a:lnTo>
                    <a:lnTo>
                      <a:pt x="705" y="76"/>
                    </a:lnTo>
                    <a:lnTo>
                      <a:pt x="705" y="80"/>
                    </a:lnTo>
                    <a:lnTo>
                      <a:pt x="708" y="83"/>
                    </a:lnTo>
                    <a:lnTo>
                      <a:pt x="709" y="83"/>
                    </a:lnTo>
                    <a:lnTo>
                      <a:pt x="712" y="84"/>
                    </a:lnTo>
                    <a:lnTo>
                      <a:pt x="718" y="84"/>
                    </a:lnTo>
                    <a:lnTo>
                      <a:pt x="719" y="83"/>
                    </a:lnTo>
                    <a:lnTo>
                      <a:pt x="722" y="80"/>
                    </a:lnTo>
                    <a:lnTo>
                      <a:pt x="722" y="78"/>
                    </a:lnTo>
                    <a:lnTo>
                      <a:pt x="725" y="78"/>
                    </a:lnTo>
                    <a:lnTo>
                      <a:pt x="730" y="80"/>
                    </a:lnTo>
                    <a:lnTo>
                      <a:pt x="731" y="80"/>
                    </a:lnTo>
                    <a:lnTo>
                      <a:pt x="731" y="84"/>
                    </a:lnTo>
                    <a:lnTo>
                      <a:pt x="734" y="87"/>
                    </a:lnTo>
                    <a:lnTo>
                      <a:pt x="737" y="89"/>
                    </a:lnTo>
                    <a:lnTo>
                      <a:pt x="740" y="91"/>
                    </a:lnTo>
                    <a:lnTo>
                      <a:pt x="741" y="96"/>
                    </a:lnTo>
                    <a:lnTo>
                      <a:pt x="744" y="100"/>
                    </a:lnTo>
                    <a:lnTo>
                      <a:pt x="744" y="106"/>
                    </a:lnTo>
                    <a:lnTo>
                      <a:pt x="746" y="109"/>
                    </a:lnTo>
                    <a:lnTo>
                      <a:pt x="746" y="120"/>
                    </a:lnTo>
                    <a:lnTo>
                      <a:pt x="747" y="123"/>
                    </a:lnTo>
                    <a:lnTo>
                      <a:pt x="753" y="123"/>
                    </a:lnTo>
                    <a:lnTo>
                      <a:pt x="754" y="120"/>
                    </a:lnTo>
                    <a:lnTo>
                      <a:pt x="754" y="118"/>
                    </a:lnTo>
                    <a:lnTo>
                      <a:pt x="753" y="113"/>
                    </a:lnTo>
                    <a:lnTo>
                      <a:pt x="753" y="110"/>
                    </a:lnTo>
                    <a:lnTo>
                      <a:pt x="754" y="110"/>
                    </a:lnTo>
                    <a:lnTo>
                      <a:pt x="759" y="113"/>
                    </a:lnTo>
                    <a:lnTo>
                      <a:pt x="760" y="115"/>
                    </a:lnTo>
                    <a:lnTo>
                      <a:pt x="763" y="115"/>
                    </a:lnTo>
                    <a:lnTo>
                      <a:pt x="763" y="110"/>
                    </a:lnTo>
                    <a:lnTo>
                      <a:pt x="764" y="112"/>
                    </a:lnTo>
                    <a:lnTo>
                      <a:pt x="767" y="112"/>
                    </a:lnTo>
                    <a:lnTo>
                      <a:pt x="769" y="113"/>
                    </a:lnTo>
                    <a:lnTo>
                      <a:pt x="786" y="113"/>
                    </a:lnTo>
                    <a:lnTo>
                      <a:pt x="786" y="112"/>
                    </a:lnTo>
                    <a:lnTo>
                      <a:pt x="785" y="107"/>
                    </a:lnTo>
                    <a:lnTo>
                      <a:pt x="786" y="105"/>
                    </a:lnTo>
                    <a:lnTo>
                      <a:pt x="789" y="103"/>
                    </a:lnTo>
                    <a:lnTo>
                      <a:pt x="790" y="103"/>
                    </a:lnTo>
                    <a:lnTo>
                      <a:pt x="793" y="105"/>
                    </a:lnTo>
                    <a:lnTo>
                      <a:pt x="801" y="105"/>
                    </a:lnTo>
                    <a:lnTo>
                      <a:pt x="801" y="107"/>
                    </a:lnTo>
                    <a:lnTo>
                      <a:pt x="803" y="110"/>
                    </a:lnTo>
                    <a:lnTo>
                      <a:pt x="814" y="107"/>
                    </a:lnTo>
                    <a:lnTo>
                      <a:pt x="817" y="107"/>
                    </a:lnTo>
                    <a:lnTo>
                      <a:pt x="818" y="106"/>
                    </a:lnTo>
                    <a:lnTo>
                      <a:pt x="827" y="106"/>
                    </a:lnTo>
                    <a:lnTo>
                      <a:pt x="830" y="103"/>
                    </a:lnTo>
                    <a:lnTo>
                      <a:pt x="831" y="102"/>
                    </a:lnTo>
                    <a:lnTo>
                      <a:pt x="831" y="93"/>
                    </a:lnTo>
                    <a:lnTo>
                      <a:pt x="830" y="87"/>
                    </a:lnTo>
                    <a:lnTo>
                      <a:pt x="827" y="87"/>
                    </a:lnTo>
                    <a:lnTo>
                      <a:pt x="827" y="68"/>
                    </a:lnTo>
                    <a:lnTo>
                      <a:pt x="830" y="65"/>
                    </a:lnTo>
                    <a:lnTo>
                      <a:pt x="831" y="61"/>
                    </a:lnTo>
                    <a:lnTo>
                      <a:pt x="835" y="61"/>
                    </a:lnTo>
                    <a:lnTo>
                      <a:pt x="843" y="60"/>
                    </a:lnTo>
                    <a:lnTo>
                      <a:pt x="843" y="55"/>
                    </a:lnTo>
                    <a:lnTo>
                      <a:pt x="844" y="54"/>
                    </a:lnTo>
                    <a:lnTo>
                      <a:pt x="844" y="51"/>
                    </a:lnTo>
                    <a:lnTo>
                      <a:pt x="843" y="49"/>
                    </a:lnTo>
                    <a:lnTo>
                      <a:pt x="838" y="49"/>
                    </a:lnTo>
                    <a:lnTo>
                      <a:pt x="834" y="47"/>
                    </a:lnTo>
                    <a:lnTo>
                      <a:pt x="821" y="44"/>
                    </a:lnTo>
                    <a:lnTo>
                      <a:pt x="817" y="42"/>
                    </a:lnTo>
                    <a:lnTo>
                      <a:pt x="815" y="42"/>
                    </a:lnTo>
                    <a:lnTo>
                      <a:pt x="811" y="39"/>
                    </a:lnTo>
                    <a:lnTo>
                      <a:pt x="806" y="38"/>
                    </a:lnTo>
                    <a:lnTo>
                      <a:pt x="806" y="29"/>
                    </a:lnTo>
                    <a:lnTo>
                      <a:pt x="811" y="25"/>
                    </a:lnTo>
                    <a:lnTo>
                      <a:pt x="814" y="20"/>
                    </a:lnTo>
                    <a:lnTo>
                      <a:pt x="815" y="19"/>
                    </a:lnTo>
                    <a:lnTo>
                      <a:pt x="821" y="13"/>
                    </a:lnTo>
                    <a:lnTo>
                      <a:pt x="824" y="10"/>
                    </a:lnTo>
                    <a:lnTo>
                      <a:pt x="825" y="9"/>
                    </a:lnTo>
                    <a:lnTo>
                      <a:pt x="830" y="6"/>
                    </a:lnTo>
                    <a:lnTo>
                      <a:pt x="832" y="4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359"/>
              <p:cNvSpPr>
                <a:spLocks/>
              </p:cNvSpPr>
              <p:nvPr/>
            </p:nvSpPr>
            <p:spPr bwMode="auto">
              <a:xfrm>
                <a:off x="2433" y="1666"/>
                <a:ext cx="868" cy="684"/>
              </a:xfrm>
              <a:custGeom>
                <a:avLst/>
                <a:gdLst>
                  <a:gd name="T0" fmla="*/ 706 w 868"/>
                  <a:gd name="T1" fmla="*/ 51 h 684"/>
                  <a:gd name="T2" fmla="*/ 730 w 868"/>
                  <a:gd name="T3" fmla="*/ 90 h 684"/>
                  <a:gd name="T4" fmla="*/ 743 w 868"/>
                  <a:gd name="T5" fmla="*/ 142 h 684"/>
                  <a:gd name="T6" fmla="*/ 771 w 868"/>
                  <a:gd name="T7" fmla="*/ 180 h 684"/>
                  <a:gd name="T8" fmla="*/ 820 w 868"/>
                  <a:gd name="T9" fmla="*/ 233 h 684"/>
                  <a:gd name="T10" fmla="*/ 829 w 868"/>
                  <a:gd name="T11" fmla="*/ 284 h 684"/>
                  <a:gd name="T12" fmla="*/ 829 w 868"/>
                  <a:gd name="T13" fmla="*/ 339 h 684"/>
                  <a:gd name="T14" fmla="*/ 770 w 868"/>
                  <a:gd name="T15" fmla="*/ 336 h 684"/>
                  <a:gd name="T16" fmla="*/ 758 w 868"/>
                  <a:gd name="T17" fmla="*/ 364 h 684"/>
                  <a:gd name="T18" fmla="*/ 817 w 868"/>
                  <a:gd name="T19" fmla="*/ 391 h 684"/>
                  <a:gd name="T20" fmla="*/ 848 w 868"/>
                  <a:gd name="T21" fmla="*/ 407 h 684"/>
                  <a:gd name="T22" fmla="*/ 868 w 868"/>
                  <a:gd name="T23" fmla="*/ 448 h 684"/>
                  <a:gd name="T24" fmla="*/ 842 w 868"/>
                  <a:gd name="T25" fmla="*/ 503 h 684"/>
                  <a:gd name="T26" fmla="*/ 791 w 868"/>
                  <a:gd name="T27" fmla="*/ 509 h 684"/>
                  <a:gd name="T28" fmla="*/ 770 w 868"/>
                  <a:gd name="T29" fmla="*/ 506 h 684"/>
                  <a:gd name="T30" fmla="*/ 742 w 868"/>
                  <a:gd name="T31" fmla="*/ 481 h 684"/>
                  <a:gd name="T32" fmla="*/ 713 w 868"/>
                  <a:gd name="T33" fmla="*/ 459 h 684"/>
                  <a:gd name="T34" fmla="*/ 687 w 868"/>
                  <a:gd name="T35" fmla="*/ 487 h 684"/>
                  <a:gd name="T36" fmla="*/ 661 w 868"/>
                  <a:gd name="T37" fmla="*/ 529 h 684"/>
                  <a:gd name="T38" fmla="*/ 612 w 868"/>
                  <a:gd name="T39" fmla="*/ 532 h 684"/>
                  <a:gd name="T40" fmla="*/ 571 w 868"/>
                  <a:gd name="T41" fmla="*/ 512 h 684"/>
                  <a:gd name="T42" fmla="*/ 520 w 868"/>
                  <a:gd name="T43" fmla="*/ 525 h 684"/>
                  <a:gd name="T44" fmla="*/ 513 w 868"/>
                  <a:gd name="T45" fmla="*/ 555 h 684"/>
                  <a:gd name="T46" fmla="*/ 462 w 868"/>
                  <a:gd name="T47" fmla="*/ 583 h 684"/>
                  <a:gd name="T48" fmla="*/ 419 w 868"/>
                  <a:gd name="T49" fmla="*/ 580 h 684"/>
                  <a:gd name="T50" fmla="*/ 396 w 868"/>
                  <a:gd name="T51" fmla="*/ 591 h 684"/>
                  <a:gd name="T52" fmla="*/ 362 w 868"/>
                  <a:gd name="T53" fmla="*/ 577 h 684"/>
                  <a:gd name="T54" fmla="*/ 313 w 868"/>
                  <a:gd name="T55" fmla="*/ 573 h 684"/>
                  <a:gd name="T56" fmla="*/ 256 w 868"/>
                  <a:gd name="T57" fmla="*/ 600 h 684"/>
                  <a:gd name="T58" fmla="*/ 248 w 868"/>
                  <a:gd name="T59" fmla="*/ 632 h 684"/>
                  <a:gd name="T60" fmla="*/ 203 w 868"/>
                  <a:gd name="T61" fmla="*/ 639 h 684"/>
                  <a:gd name="T62" fmla="*/ 161 w 868"/>
                  <a:gd name="T63" fmla="*/ 674 h 684"/>
                  <a:gd name="T64" fmla="*/ 119 w 868"/>
                  <a:gd name="T65" fmla="*/ 681 h 684"/>
                  <a:gd name="T66" fmla="*/ 90 w 868"/>
                  <a:gd name="T67" fmla="*/ 665 h 684"/>
                  <a:gd name="T68" fmla="*/ 84 w 868"/>
                  <a:gd name="T69" fmla="*/ 628 h 684"/>
                  <a:gd name="T70" fmla="*/ 71 w 868"/>
                  <a:gd name="T71" fmla="*/ 587 h 684"/>
                  <a:gd name="T72" fmla="*/ 36 w 868"/>
                  <a:gd name="T73" fmla="*/ 546 h 684"/>
                  <a:gd name="T74" fmla="*/ 24 w 868"/>
                  <a:gd name="T75" fmla="*/ 497 h 684"/>
                  <a:gd name="T76" fmla="*/ 16 w 868"/>
                  <a:gd name="T77" fmla="*/ 451 h 684"/>
                  <a:gd name="T78" fmla="*/ 11 w 868"/>
                  <a:gd name="T79" fmla="*/ 428 h 684"/>
                  <a:gd name="T80" fmla="*/ 33 w 868"/>
                  <a:gd name="T81" fmla="*/ 384 h 684"/>
                  <a:gd name="T82" fmla="*/ 56 w 868"/>
                  <a:gd name="T83" fmla="*/ 388 h 684"/>
                  <a:gd name="T84" fmla="*/ 97 w 868"/>
                  <a:gd name="T85" fmla="*/ 338 h 684"/>
                  <a:gd name="T86" fmla="*/ 129 w 868"/>
                  <a:gd name="T87" fmla="*/ 345 h 684"/>
                  <a:gd name="T88" fmla="*/ 158 w 868"/>
                  <a:gd name="T89" fmla="*/ 359 h 684"/>
                  <a:gd name="T90" fmla="*/ 210 w 868"/>
                  <a:gd name="T91" fmla="*/ 358 h 684"/>
                  <a:gd name="T92" fmla="*/ 242 w 868"/>
                  <a:gd name="T93" fmla="*/ 341 h 684"/>
                  <a:gd name="T94" fmla="*/ 278 w 868"/>
                  <a:gd name="T95" fmla="*/ 332 h 684"/>
                  <a:gd name="T96" fmla="*/ 336 w 868"/>
                  <a:gd name="T97" fmla="*/ 339 h 684"/>
                  <a:gd name="T98" fmla="*/ 368 w 868"/>
                  <a:gd name="T99" fmla="*/ 312 h 684"/>
                  <a:gd name="T100" fmla="*/ 397 w 868"/>
                  <a:gd name="T101" fmla="*/ 268 h 684"/>
                  <a:gd name="T102" fmla="*/ 420 w 868"/>
                  <a:gd name="T103" fmla="*/ 220 h 684"/>
                  <a:gd name="T104" fmla="*/ 430 w 868"/>
                  <a:gd name="T105" fmla="*/ 170 h 684"/>
                  <a:gd name="T106" fmla="*/ 445 w 868"/>
                  <a:gd name="T107" fmla="*/ 139 h 684"/>
                  <a:gd name="T108" fmla="*/ 458 w 868"/>
                  <a:gd name="T109" fmla="*/ 94 h 684"/>
                  <a:gd name="T110" fmla="*/ 494 w 868"/>
                  <a:gd name="T111" fmla="*/ 97 h 684"/>
                  <a:gd name="T112" fmla="*/ 506 w 868"/>
                  <a:gd name="T113" fmla="*/ 146 h 684"/>
                  <a:gd name="T114" fmla="*/ 536 w 868"/>
                  <a:gd name="T115" fmla="*/ 127 h 684"/>
                  <a:gd name="T116" fmla="*/ 574 w 868"/>
                  <a:gd name="T117" fmla="*/ 130 h 684"/>
                  <a:gd name="T118" fmla="*/ 609 w 868"/>
                  <a:gd name="T119" fmla="*/ 113 h 684"/>
                  <a:gd name="T120" fmla="*/ 625 w 868"/>
                  <a:gd name="T121" fmla="*/ 62 h 684"/>
                  <a:gd name="T122" fmla="*/ 622 w 868"/>
                  <a:gd name="T123" fmla="*/ 25 h 684"/>
                  <a:gd name="T124" fmla="*/ 646 w 868"/>
                  <a:gd name="T125" fmla="*/ 10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68" h="684">
                    <a:moveTo>
                      <a:pt x="668" y="0"/>
                    </a:moveTo>
                    <a:lnTo>
                      <a:pt x="669" y="1"/>
                    </a:lnTo>
                    <a:lnTo>
                      <a:pt x="669" y="9"/>
                    </a:lnTo>
                    <a:lnTo>
                      <a:pt x="680" y="16"/>
                    </a:lnTo>
                    <a:lnTo>
                      <a:pt x="687" y="26"/>
                    </a:lnTo>
                    <a:lnTo>
                      <a:pt x="688" y="27"/>
                    </a:lnTo>
                    <a:lnTo>
                      <a:pt x="696" y="27"/>
                    </a:lnTo>
                    <a:lnTo>
                      <a:pt x="703" y="32"/>
                    </a:lnTo>
                    <a:lnTo>
                      <a:pt x="706" y="36"/>
                    </a:lnTo>
                    <a:lnTo>
                      <a:pt x="706" y="45"/>
                    </a:lnTo>
                    <a:lnTo>
                      <a:pt x="701" y="45"/>
                    </a:lnTo>
                    <a:lnTo>
                      <a:pt x="701" y="49"/>
                    </a:lnTo>
                    <a:lnTo>
                      <a:pt x="703" y="51"/>
                    </a:lnTo>
                    <a:lnTo>
                      <a:pt x="706" y="51"/>
                    </a:lnTo>
                    <a:lnTo>
                      <a:pt x="707" y="54"/>
                    </a:lnTo>
                    <a:lnTo>
                      <a:pt x="707" y="61"/>
                    </a:lnTo>
                    <a:lnTo>
                      <a:pt x="710" y="68"/>
                    </a:lnTo>
                    <a:lnTo>
                      <a:pt x="710" y="71"/>
                    </a:lnTo>
                    <a:lnTo>
                      <a:pt x="712" y="72"/>
                    </a:lnTo>
                    <a:lnTo>
                      <a:pt x="716" y="72"/>
                    </a:lnTo>
                    <a:lnTo>
                      <a:pt x="720" y="71"/>
                    </a:lnTo>
                    <a:lnTo>
                      <a:pt x="725" y="71"/>
                    </a:lnTo>
                    <a:lnTo>
                      <a:pt x="725" y="75"/>
                    </a:lnTo>
                    <a:lnTo>
                      <a:pt x="726" y="75"/>
                    </a:lnTo>
                    <a:lnTo>
                      <a:pt x="726" y="78"/>
                    </a:lnTo>
                    <a:lnTo>
                      <a:pt x="729" y="78"/>
                    </a:lnTo>
                    <a:lnTo>
                      <a:pt x="729" y="87"/>
                    </a:lnTo>
                    <a:lnTo>
                      <a:pt x="730" y="90"/>
                    </a:lnTo>
                    <a:lnTo>
                      <a:pt x="736" y="90"/>
                    </a:lnTo>
                    <a:lnTo>
                      <a:pt x="738" y="91"/>
                    </a:lnTo>
                    <a:lnTo>
                      <a:pt x="738" y="103"/>
                    </a:lnTo>
                    <a:lnTo>
                      <a:pt x="741" y="104"/>
                    </a:lnTo>
                    <a:lnTo>
                      <a:pt x="748" y="109"/>
                    </a:lnTo>
                    <a:lnTo>
                      <a:pt x="748" y="112"/>
                    </a:lnTo>
                    <a:lnTo>
                      <a:pt x="745" y="113"/>
                    </a:lnTo>
                    <a:lnTo>
                      <a:pt x="745" y="127"/>
                    </a:lnTo>
                    <a:lnTo>
                      <a:pt x="743" y="130"/>
                    </a:lnTo>
                    <a:lnTo>
                      <a:pt x="745" y="132"/>
                    </a:lnTo>
                    <a:lnTo>
                      <a:pt x="748" y="135"/>
                    </a:lnTo>
                    <a:lnTo>
                      <a:pt x="748" y="139"/>
                    </a:lnTo>
                    <a:lnTo>
                      <a:pt x="745" y="142"/>
                    </a:lnTo>
                    <a:lnTo>
                      <a:pt x="743" y="142"/>
                    </a:lnTo>
                    <a:lnTo>
                      <a:pt x="738" y="139"/>
                    </a:lnTo>
                    <a:lnTo>
                      <a:pt x="735" y="139"/>
                    </a:lnTo>
                    <a:lnTo>
                      <a:pt x="733" y="142"/>
                    </a:lnTo>
                    <a:lnTo>
                      <a:pt x="733" y="145"/>
                    </a:lnTo>
                    <a:lnTo>
                      <a:pt x="735" y="145"/>
                    </a:lnTo>
                    <a:lnTo>
                      <a:pt x="738" y="149"/>
                    </a:lnTo>
                    <a:lnTo>
                      <a:pt x="745" y="155"/>
                    </a:lnTo>
                    <a:lnTo>
                      <a:pt x="749" y="164"/>
                    </a:lnTo>
                    <a:lnTo>
                      <a:pt x="749" y="167"/>
                    </a:lnTo>
                    <a:lnTo>
                      <a:pt x="752" y="171"/>
                    </a:lnTo>
                    <a:lnTo>
                      <a:pt x="752" y="172"/>
                    </a:lnTo>
                    <a:lnTo>
                      <a:pt x="767" y="172"/>
                    </a:lnTo>
                    <a:lnTo>
                      <a:pt x="768" y="175"/>
                    </a:lnTo>
                    <a:lnTo>
                      <a:pt x="771" y="180"/>
                    </a:lnTo>
                    <a:lnTo>
                      <a:pt x="772" y="183"/>
                    </a:lnTo>
                    <a:lnTo>
                      <a:pt x="780" y="183"/>
                    </a:lnTo>
                    <a:lnTo>
                      <a:pt x="783" y="185"/>
                    </a:lnTo>
                    <a:lnTo>
                      <a:pt x="783" y="197"/>
                    </a:lnTo>
                    <a:lnTo>
                      <a:pt x="785" y="204"/>
                    </a:lnTo>
                    <a:lnTo>
                      <a:pt x="785" y="213"/>
                    </a:lnTo>
                    <a:lnTo>
                      <a:pt x="787" y="216"/>
                    </a:lnTo>
                    <a:lnTo>
                      <a:pt x="790" y="216"/>
                    </a:lnTo>
                    <a:lnTo>
                      <a:pt x="798" y="217"/>
                    </a:lnTo>
                    <a:lnTo>
                      <a:pt x="807" y="220"/>
                    </a:lnTo>
                    <a:lnTo>
                      <a:pt x="813" y="226"/>
                    </a:lnTo>
                    <a:lnTo>
                      <a:pt x="813" y="230"/>
                    </a:lnTo>
                    <a:lnTo>
                      <a:pt x="816" y="230"/>
                    </a:lnTo>
                    <a:lnTo>
                      <a:pt x="820" y="233"/>
                    </a:lnTo>
                    <a:lnTo>
                      <a:pt x="822" y="235"/>
                    </a:lnTo>
                    <a:lnTo>
                      <a:pt x="822" y="238"/>
                    </a:lnTo>
                    <a:lnTo>
                      <a:pt x="826" y="239"/>
                    </a:lnTo>
                    <a:lnTo>
                      <a:pt x="822" y="242"/>
                    </a:lnTo>
                    <a:lnTo>
                      <a:pt x="826" y="243"/>
                    </a:lnTo>
                    <a:lnTo>
                      <a:pt x="822" y="249"/>
                    </a:lnTo>
                    <a:lnTo>
                      <a:pt x="822" y="254"/>
                    </a:lnTo>
                    <a:lnTo>
                      <a:pt x="826" y="254"/>
                    </a:lnTo>
                    <a:lnTo>
                      <a:pt x="832" y="261"/>
                    </a:lnTo>
                    <a:lnTo>
                      <a:pt x="835" y="264"/>
                    </a:lnTo>
                    <a:lnTo>
                      <a:pt x="835" y="274"/>
                    </a:lnTo>
                    <a:lnTo>
                      <a:pt x="833" y="278"/>
                    </a:lnTo>
                    <a:lnTo>
                      <a:pt x="832" y="280"/>
                    </a:lnTo>
                    <a:lnTo>
                      <a:pt x="829" y="284"/>
                    </a:lnTo>
                    <a:lnTo>
                      <a:pt x="825" y="290"/>
                    </a:lnTo>
                    <a:lnTo>
                      <a:pt x="822" y="293"/>
                    </a:lnTo>
                    <a:lnTo>
                      <a:pt x="819" y="294"/>
                    </a:lnTo>
                    <a:lnTo>
                      <a:pt x="817" y="299"/>
                    </a:lnTo>
                    <a:lnTo>
                      <a:pt x="814" y="301"/>
                    </a:lnTo>
                    <a:lnTo>
                      <a:pt x="814" y="303"/>
                    </a:lnTo>
                    <a:lnTo>
                      <a:pt x="813" y="306"/>
                    </a:lnTo>
                    <a:lnTo>
                      <a:pt x="812" y="312"/>
                    </a:lnTo>
                    <a:lnTo>
                      <a:pt x="812" y="320"/>
                    </a:lnTo>
                    <a:lnTo>
                      <a:pt x="816" y="322"/>
                    </a:lnTo>
                    <a:lnTo>
                      <a:pt x="816" y="335"/>
                    </a:lnTo>
                    <a:lnTo>
                      <a:pt x="819" y="336"/>
                    </a:lnTo>
                    <a:lnTo>
                      <a:pt x="826" y="336"/>
                    </a:lnTo>
                    <a:lnTo>
                      <a:pt x="829" y="339"/>
                    </a:lnTo>
                    <a:lnTo>
                      <a:pt x="830" y="342"/>
                    </a:lnTo>
                    <a:lnTo>
                      <a:pt x="833" y="343"/>
                    </a:lnTo>
                    <a:lnTo>
                      <a:pt x="830" y="348"/>
                    </a:lnTo>
                    <a:lnTo>
                      <a:pt x="830" y="354"/>
                    </a:lnTo>
                    <a:lnTo>
                      <a:pt x="807" y="354"/>
                    </a:lnTo>
                    <a:lnTo>
                      <a:pt x="800" y="351"/>
                    </a:lnTo>
                    <a:lnTo>
                      <a:pt x="796" y="348"/>
                    </a:lnTo>
                    <a:lnTo>
                      <a:pt x="793" y="345"/>
                    </a:lnTo>
                    <a:lnTo>
                      <a:pt x="788" y="343"/>
                    </a:lnTo>
                    <a:lnTo>
                      <a:pt x="784" y="342"/>
                    </a:lnTo>
                    <a:lnTo>
                      <a:pt x="780" y="342"/>
                    </a:lnTo>
                    <a:lnTo>
                      <a:pt x="774" y="341"/>
                    </a:lnTo>
                    <a:lnTo>
                      <a:pt x="771" y="341"/>
                    </a:lnTo>
                    <a:lnTo>
                      <a:pt x="770" y="336"/>
                    </a:lnTo>
                    <a:lnTo>
                      <a:pt x="767" y="333"/>
                    </a:lnTo>
                    <a:lnTo>
                      <a:pt x="765" y="333"/>
                    </a:lnTo>
                    <a:lnTo>
                      <a:pt x="762" y="336"/>
                    </a:lnTo>
                    <a:lnTo>
                      <a:pt x="762" y="341"/>
                    </a:lnTo>
                    <a:lnTo>
                      <a:pt x="761" y="342"/>
                    </a:lnTo>
                    <a:lnTo>
                      <a:pt x="761" y="346"/>
                    </a:lnTo>
                    <a:lnTo>
                      <a:pt x="756" y="352"/>
                    </a:lnTo>
                    <a:lnTo>
                      <a:pt x="756" y="355"/>
                    </a:lnTo>
                    <a:lnTo>
                      <a:pt x="755" y="355"/>
                    </a:lnTo>
                    <a:lnTo>
                      <a:pt x="754" y="357"/>
                    </a:lnTo>
                    <a:lnTo>
                      <a:pt x="756" y="357"/>
                    </a:lnTo>
                    <a:lnTo>
                      <a:pt x="761" y="359"/>
                    </a:lnTo>
                    <a:lnTo>
                      <a:pt x="756" y="361"/>
                    </a:lnTo>
                    <a:lnTo>
                      <a:pt x="758" y="364"/>
                    </a:lnTo>
                    <a:lnTo>
                      <a:pt x="770" y="371"/>
                    </a:lnTo>
                    <a:lnTo>
                      <a:pt x="778" y="377"/>
                    </a:lnTo>
                    <a:lnTo>
                      <a:pt x="784" y="381"/>
                    </a:lnTo>
                    <a:lnTo>
                      <a:pt x="790" y="383"/>
                    </a:lnTo>
                    <a:lnTo>
                      <a:pt x="793" y="387"/>
                    </a:lnTo>
                    <a:lnTo>
                      <a:pt x="797" y="387"/>
                    </a:lnTo>
                    <a:lnTo>
                      <a:pt x="798" y="391"/>
                    </a:lnTo>
                    <a:lnTo>
                      <a:pt x="803" y="391"/>
                    </a:lnTo>
                    <a:lnTo>
                      <a:pt x="803" y="394"/>
                    </a:lnTo>
                    <a:lnTo>
                      <a:pt x="804" y="394"/>
                    </a:lnTo>
                    <a:lnTo>
                      <a:pt x="807" y="396"/>
                    </a:lnTo>
                    <a:lnTo>
                      <a:pt x="809" y="394"/>
                    </a:lnTo>
                    <a:lnTo>
                      <a:pt x="817" y="394"/>
                    </a:lnTo>
                    <a:lnTo>
                      <a:pt x="817" y="391"/>
                    </a:lnTo>
                    <a:lnTo>
                      <a:pt x="825" y="391"/>
                    </a:lnTo>
                    <a:lnTo>
                      <a:pt x="829" y="394"/>
                    </a:lnTo>
                    <a:lnTo>
                      <a:pt x="830" y="396"/>
                    </a:lnTo>
                    <a:lnTo>
                      <a:pt x="833" y="399"/>
                    </a:lnTo>
                    <a:lnTo>
                      <a:pt x="833" y="400"/>
                    </a:lnTo>
                    <a:lnTo>
                      <a:pt x="835" y="403"/>
                    </a:lnTo>
                    <a:lnTo>
                      <a:pt x="838" y="403"/>
                    </a:lnTo>
                    <a:lnTo>
                      <a:pt x="839" y="399"/>
                    </a:lnTo>
                    <a:lnTo>
                      <a:pt x="845" y="397"/>
                    </a:lnTo>
                    <a:lnTo>
                      <a:pt x="856" y="397"/>
                    </a:lnTo>
                    <a:lnTo>
                      <a:pt x="856" y="401"/>
                    </a:lnTo>
                    <a:lnTo>
                      <a:pt x="854" y="403"/>
                    </a:lnTo>
                    <a:lnTo>
                      <a:pt x="849" y="406"/>
                    </a:lnTo>
                    <a:lnTo>
                      <a:pt x="848" y="407"/>
                    </a:lnTo>
                    <a:lnTo>
                      <a:pt x="845" y="410"/>
                    </a:lnTo>
                    <a:lnTo>
                      <a:pt x="839" y="416"/>
                    </a:lnTo>
                    <a:lnTo>
                      <a:pt x="838" y="417"/>
                    </a:lnTo>
                    <a:lnTo>
                      <a:pt x="835" y="422"/>
                    </a:lnTo>
                    <a:lnTo>
                      <a:pt x="830" y="426"/>
                    </a:lnTo>
                    <a:lnTo>
                      <a:pt x="830" y="435"/>
                    </a:lnTo>
                    <a:lnTo>
                      <a:pt x="835" y="436"/>
                    </a:lnTo>
                    <a:lnTo>
                      <a:pt x="839" y="439"/>
                    </a:lnTo>
                    <a:lnTo>
                      <a:pt x="841" y="439"/>
                    </a:lnTo>
                    <a:lnTo>
                      <a:pt x="845" y="441"/>
                    </a:lnTo>
                    <a:lnTo>
                      <a:pt x="858" y="444"/>
                    </a:lnTo>
                    <a:lnTo>
                      <a:pt x="862" y="446"/>
                    </a:lnTo>
                    <a:lnTo>
                      <a:pt x="867" y="446"/>
                    </a:lnTo>
                    <a:lnTo>
                      <a:pt x="868" y="448"/>
                    </a:lnTo>
                    <a:lnTo>
                      <a:pt x="868" y="451"/>
                    </a:lnTo>
                    <a:lnTo>
                      <a:pt x="867" y="452"/>
                    </a:lnTo>
                    <a:lnTo>
                      <a:pt x="867" y="457"/>
                    </a:lnTo>
                    <a:lnTo>
                      <a:pt x="859" y="458"/>
                    </a:lnTo>
                    <a:lnTo>
                      <a:pt x="855" y="458"/>
                    </a:lnTo>
                    <a:lnTo>
                      <a:pt x="854" y="462"/>
                    </a:lnTo>
                    <a:lnTo>
                      <a:pt x="851" y="465"/>
                    </a:lnTo>
                    <a:lnTo>
                      <a:pt x="851" y="484"/>
                    </a:lnTo>
                    <a:lnTo>
                      <a:pt x="854" y="484"/>
                    </a:lnTo>
                    <a:lnTo>
                      <a:pt x="855" y="490"/>
                    </a:lnTo>
                    <a:lnTo>
                      <a:pt x="855" y="499"/>
                    </a:lnTo>
                    <a:lnTo>
                      <a:pt x="854" y="500"/>
                    </a:lnTo>
                    <a:lnTo>
                      <a:pt x="851" y="503"/>
                    </a:lnTo>
                    <a:lnTo>
                      <a:pt x="842" y="503"/>
                    </a:lnTo>
                    <a:lnTo>
                      <a:pt x="841" y="504"/>
                    </a:lnTo>
                    <a:lnTo>
                      <a:pt x="838" y="504"/>
                    </a:lnTo>
                    <a:lnTo>
                      <a:pt x="827" y="507"/>
                    </a:lnTo>
                    <a:lnTo>
                      <a:pt x="825" y="504"/>
                    </a:lnTo>
                    <a:lnTo>
                      <a:pt x="825" y="502"/>
                    </a:lnTo>
                    <a:lnTo>
                      <a:pt x="817" y="502"/>
                    </a:lnTo>
                    <a:lnTo>
                      <a:pt x="814" y="500"/>
                    </a:lnTo>
                    <a:lnTo>
                      <a:pt x="813" y="500"/>
                    </a:lnTo>
                    <a:lnTo>
                      <a:pt x="810" y="502"/>
                    </a:lnTo>
                    <a:lnTo>
                      <a:pt x="809" y="504"/>
                    </a:lnTo>
                    <a:lnTo>
                      <a:pt x="810" y="509"/>
                    </a:lnTo>
                    <a:lnTo>
                      <a:pt x="810" y="510"/>
                    </a:lnTo>
                    <a:lnTo>
                      <a:pt x="793" y="510"/>
                    </a:lnTo>
                    <a:lnTo>
                      <a:pt x="791" y="509"/>
                    </a:lnTo>
                    <a:lnTo>
                      <a:pt x="788" y="509"/>
                    </a:lnTo>
                    <a:lnTo>
                      <a:pt x="787" y="507"/>
                    </a:lnTo>
                    <a:lnTo>
                      <a:pt x="787" y="512"/>
                    </a:lnTo>
                    <a:lnTo>
                      <a:pt x="784" y="512"/>
                    </a:lnTo>
                    <a:lnTo>
                      <a:pt x="783" y="510"/>
                    </a:lnTo>
                    <a:lnTo>
                      <a:pt x="778" y="507"/>
                    </a:lnTo>
                    <a:lnTo>
                      <a:pt x="777" y="507"/>
                    </a:lnTo>
                    <a:lnTo>
                      <a:pt x="777" y="510"/>
                    </a:lnTo>
                    <a:lnTo>
                      <a:pt x="778" y="515"/>
                    </a:lnTo>
                    <a:lnTo>
                      <a:pt x="778" y="517"/>
                    </a:lnTo>
                    <a:lnTo>
                      <a:pt x="777" y="520"/>
                    </a:lnTo>
                    <a:lnTo>
                      <a:pt x="771" y="520"/>
                    </a:lnTo>
                    <a:lnTo>
                      <a:pt x="770" y="517"/>
                    </a:lnTo>
                    <a:lnTo>
                      <a:pt x="770" y="506"/>
                    </a:lnTo>
                    <a:lnTo>
                      <a:pt x="768" y="503"/>
                    </a:lnTo>
                    <a:lnTo>
                      <a:pt x="768" y="497"/>
                    </a:lnTo>
                    <a:lnTo>
                      <a:pt x="765" y="493"/>
                    </a:lnTo>
                    <a:lnTo>
                      <a:pt x="764" y="488"/>
                    </a:lnTo>
                    <a:lnTo>
                      <a:pt x="761" y="486"/>
                    </a:lnTo>
                    <a:lnTo>
                      <a:pt x="758" y="484"/>
                    </a:lnTo>
                    <a:lnTo>
                      <a:pt x="755" y="481"/>
                    </a:lnTo>
                    <a:lnTo>
                      <a:pt x="755" y="477"/>
                    </a:lnTo>
                    <a:lnTo>
                      <a:pt x="754" y="477"/>
                    </a:lnTo>
                    <a:lnTo>
                      <a:pt x="749" y="475"/>
                    </a:lnTo>
                    <a:lnTo>
                      <a:pt x="746" y="475"/>
                    </a:lnTo>
                    <a:lnTo>
                      <a:pt x="746" y="477"/>
                    </a:lnTo>
                    <a:lnTo>
                      <a:pt x="743" y="480"/>
                    </a:lnTo>
                    <a:lnTo>
                      <a:pt x="742" y="481"/>
                    </a:lnTo>
                    <a:lnTo>
                      <a:pt x="736" y="481"/>
                    </a:lnTo>
                    <a:lnTo>
                      <a:pt x="733" y="480"/>
                    </a:lnTo>
                    <a:lnTo>
                      <a:pt x="732" y="480"/>
                    </a:lnTo>
                    <a:lnTo>
                      <a:pt x="729" y="477"/>
                    </a:lnTo>
                    <a:lnTo>
                      <a:pt x="729" y="473"/>
                    </a:lnTo>
                    <a:lnTo>
                      <a:pt x="732" y="471"/>
                    </a:lnTo>
                    <a:lnTo>
                      <a:pt x="727" y="467"/>
                    </a:lnTo>
                    <a:lnTo>
                      <a:pt x="727" y="464"/>
                    </a:lnTo>
                    <a:lnTo>
                      <a:pt x="725" y="462"/>
                    </a:lnTo>
                    <a:lnTo>
                      <a:pt x="723" y="462"/>
                    </a:lnTo>
                    <a:lnTo>
                      <a:pt x="723" y="459"/>
                    </a:lnTo>
                    <a:lnTo>
                      <a:pt x="714" y="459"/>
                    </a:lnTo>
                    <a:lnTo>
                      <a:pt x="713" y="462"/>
                    </a:lnTo>
                    <a:lnTo>
                      <a:pt x="713" y="459"/>
                    </a:lnTo>
                    <a:lnTo>
                      <a:pt x="709" y="459"/>
                    </a:lnTo>
                    <a:lnTo>
                      <a:pt x="706" y="458"/>
                    </a:lnTo>
                    <a:lnTo>
                      <a:pt x="704" y="457"/>
                    </a:lnTo>
                    <a:lnTo>
                      <a:pt x="701" y="461"/>
                    </a:lnTo>
                    <a:lnTo>
                      <a:pt x="701" y="464"/>
                    </a:lnTo>
                    <a:lnTo>
                      <a:pt x="700" y="465"/>
                    </a:lnTo>
                    <a:lnTo>
                      <a:pt x="693" y="465"/>
                    </a:lnTo>
                    <a:lnTo>
                      <a:pt x="693" y="470"/>
                    </a:lnTo>
                    <a:lnTo>
                      <a:pt x="691" y="475"/>
                    </a:lnTo>
                    <a:lnTo>
                      <a:pt x="693" y="480"/>
                    </a:lnTo>
                    <a:lnTo>
                      <a:pt x="691" y="483"/>
                    </a:lnTo>
                    <a:lnTo>
                      <a:pt x="691" y="484"/>
                    </a:lnTo>
                    <a:lnTo>
                      <a:pt x="687" y="484"/>
                    </a:lnTo>
                    <a:lnTo>
                      <a:pt x="687" y="487"/>
                    </a:lnTo>
                    <a:lnTo>
                      <a:pt x="684" y="487"/>
                    </a:lnTo>
                    <a:lnTo>
                      <a:pt x="684" y="488"/>
                    </a:lnTo>
                    <a:lnTo>
                      <a:pt x="683" y="488"/>
                    </a:lnTo>
                    <a:lnTo>
                      <a:pt x="680" y="491"/>
                    </a:lnTo>
                    <a:lnTo>
                      <a:pt x="672" y="499"/>
                    </a:lnTo>
                    <a:lnTo>
                      <a:pt x="667" y="503"/>
                    </a:lnTo>
                    <a:lnTo>
                      <a:pt x="667" y="507"/>
                    </a:lnTo>
                    <a:lnTo>
                      <a:pt x="669" y="510"/>
                    </a:lnTo>
                    <a:lnTo>
                      <a:pt x="671" y="512"/>
                    </a:lnTo>
                    <a:lnTo>
                      <a:pt x="671" y="520"/>
                    </a:lnTo>
                    <a:lnTo>
                      <a:pt x="669" y="522"/>
                    </a:lnTo>
                    <a:lnTo>
                      <a:pt x="667" y="526"/>
                    </a:lnTo>
                    <a:lnTo>
                      <a:pt x="665" y="526"/>
                    </a:lnTo>
                    <a:lnTo>
                      <a:pt x="661" y="529"/>
                    </a:lnTo>
                    <a:lnTo>
                      <a:pt x="658" y="526"/>
                    </a:lnTo>
                    <a:lnTo>
                      <a:pt x="652" y="526"/>
                    </a:lnTo>
                    <a:lnTo>
                      <a:pt x="651" y="525"/>
                    </a:lnTo>
                    <a:lnTo>
                      <a:pt x="646" y="523"/>
                    </a:lnTo>
                    <a:lnTo>
                      <a:pt x="643" y="522"/>
                    </a:lnTo>
                    <a:lnTo>
                      <a:pt x="642" y="519"/>
                    </a:lnTo>
                    <a:lnTo>
                      <a:pt x="639" y="519"/>
                    </a:lnTo>
                    <a:lnTo>
                      <a:pt x="636" y="522"/>
                    </a:lnTo>
                    <a:lnTo>
                      <a:pt x="630" y="526"/>
                    </a:lnTo>
                    <a:lnTo>
                      <a:pt x="620" y="526"/>
                    </a:lnTo>
                    <a:lnTo>
                      <a:pt x="617" y="528"/>
                    </a:lnTo>
                    <a:lnTo>
                      <a:pt x="616" y="528"/>
                    </a:lnTo>
                    <a:lnTo>
                      <a:pt x="616" y="529"/>
                    </a:lnTo>
                    <a:lnTo>
                      <a:pt x="612" y="532"/>
                    </a:lnTo>
                    <a:lnTo>
                      <a:pt x="610" y="533"/>
                    </a:lnTo>
                    <a:lnTo>
                      <a:pt x="607" y="533"/>
                    </a:lnTo>
                    <a:lnTo>
                      <a:pt x="607" y="528"/>
                    </a:lnTo>
                    <a:lnTo>
                      <a:pt x="610" y="525"/>
                    </a:lnTo>
                    <a:lnTo>
                      <a:pt x="610" y="523"/>
                    </a:lnTo>
                    <a:lnTo>
                      <a:pt x="607" y="523"/>
                    </a:lnTo>
                    <a:lnTo>
                      <a:pt x="601" y="519"/>
                    </a:lnTo>
                    <a:lnTo>
                      <a:pt x="597" y="515"/>
                    </a:lnTo>
                    <a:lnTo>
                      <a:pt x="590" y="513"/>
                    </a:lnTo>
                    <a:lnTo>
                      <a:pt x="585" y="512"/>
                    </a:lnTo>
                    <a:lnTo>
                      <a:pt x="581" y="510"/>
                    </a:lnTo>
                    <a:lnTo>
                      <a:pt x="580" y="510"/>
                    </a:lnTo>
                    <a:lnTo>
                      <a:pt x="577" y="512"/>
                    </a:lnTo>
                    <a:lnTo>
                      <a:pt x="571" y="512"/>
                    </a:lnTo>
                    <a:lnTo>
                      <a:pt x="569" y="510"/>
                    </a:lnTo>
                    <a:lnTo>
                      <a:pt x="565" y="512"/>
                    </a:lnTo>
                    <a:lnTo>
                      <a:pt x="551" y="512"/>
                    </a:lnTo>
                    <a:lnTo>
                      <a:pt x="551" y="517"/>
                    </a:lnTo>
                    <a:lnTo>
                      <a:pt x="549" y="519"/>
                    </a:lnTo>
                    <a:lnTo>
                      <a:pt x="549" y="523"/>
                    </a:lnTo>
                    <a:lnTo>
                      <a:pt x="548" y="526"/>
                    </a:lnTo>
                    <a:lnTo>
                      <a:pt x="540" y="526"/>
                    </a:lnTo>
                    <a:lnTo>
                      <a:pt x="539" y="523"/>
                    </a:lnTo>
                    <a:lnTo>
                      <a:pt x="536" y="522"/>
                    </a:lnTo>
                    <a:lnTo>
                      <a:pt x="526" y="522"/>
                    </a:lnTo>
                    <a:lnTo>
                      <a:pt x="525" y="520"/>
                    </a:lnTo>
                    <a:lnTo>
                      <a:pt x="522" y="523"/>
                    </a:lnTo>
                    <a:lnTo>
                      <a:pt x="520" y="525"/>
                    </a:lnTo>
                    <a:lnTo>
                      <a:pt x="517" y="528"/>
                    </a:lnTo>
                    <a:lnTo>
                      <a:pt x="516" y="528"/>
                    </a:lnTo>
                    <a:lnTo>
                      <a:pt x="517" y="523"/>
                    </a:lnTo>
                    <a:lnTo>
                      <a:pt x="513" y="523"/>
                    </a:lnTo>
                    <a:lnTo>
                      <a:pt x="509" y="529"/>
                    </a:lnTo>
                    <a:lnTo>
                      <a:pt x="509" y="532"/>
                    </a:lnTo>
                    <a:lnTo>
                      <a:pt x="513" y="538"/>
                    </a:lnTo>
                    <a:lnTo>
                      <a:pt x="514" y="538"/>
                    </a:lnTo>
                    <a:lnTo>
                      <a:pt x="514" y="539"/>
                    </a:lnTo>
                    <a:lnTo>
                      <a:pt x="513" y="542"/>
                    </a:lnTo>
                    <a:lnTo>
                      <a:pt x="513" y="544"/>
                    </a:lnTo>
                    <a:lnTo>
                      <a:pt x="514" y="546"/>
                    </a:lnTo>
                    <a:lnTo>
                      <a:pt x="514" y="552"/>
                    </a:lnTo>
                    <a:lnTo>
                      <a:pt x="513" y="555"/>
                    </a:lnTo>
                    <a:lnTo>
                      <a:pt x="507" y="555"/>
                    </a:lnTo>
                    <a:lnTo>
                      <a:pt x="503" y="557"/>
                    </a:lnTo>
                    <a:lnTo>
                      <a:pt x="503" y="562"/>
                    </a:lnTo>
                    <a:lnTo>
                      <a:pt x="500" y="565"/>
                    </a:lnTo>
                    <a:lnTo>
                      <a:pt x="493" y="570"/>
                    </a:lnTo>
                    <a:lnTo>
                      <a:pt x="491" y="570"/>
                    </a:lnTo>
                    <a:lnTo>
                      <a:pt x="481" y="573"/>
                    </a:lnTo>
                    <a:lnTo>
                      <a:pt x="474" y="581"/>
                    </a:lnTo>
                    <a:lnTo>
                      <a:pt x="469" y="583"/>
                    </a:lnTo>
                    <a:lnTo>
                      <a:pt x="467" y="586"/>
                    </a:lnTo>
                    <a:lnTo>
                      <a:pt x="467" y="590"/>
                    </a:lnTo>
                    <a:lnTo>
                      <a:pt x="464" y="587"/>
                    </a:lnTo>
                    <a:lnTo>
                      <a:pt x="464" y="586"/>
                    </a:lnTo>
                    <a:lnTo>
                      <a:pt x="462" y="583"/>
                    </a:lnTo>
                    <a:lnTo>
                      <a:pt x="459" y="583"/>
                    </a:lnTo>
                    <a:lnTo>
                      <a:pt x="459" y="586"/>
                    </a:lnTo>
                    <a:lnTo>
                      <a:pt x="456" y="590"/>
                    </a:lnTo>
                    <a:lnTo>
                      <a:pt x="455" y="591"/>
                    </a:lnTo>
                    <a:lnTo>
                      <a:pt x="452" y="591"/>
                    </a:lnTo>
                    <a:lnTo>
                      <a:pt x="451" y="588"/>
                    </a:lnTo>
                    <a:lnTo>
                      <a:pt x="446" y="587"/>
                    </a:lnTo>
                    <a:lnTo>
                      <a:pt x="446" y="583"/>
                    </a:lnTo>
                    <a:lnTo>
                      <a:pt x="436" y="583"/>
                    </a:lnTo>
                    <a:lnTo>
                      <a:pt x="433" y="580"/>
                    </a:lnTo>
                    <a:lnTo>
                      <a:pt x="432" y="575"/>
                    </a:lnTo>
                    <a:lnTo>
                      <a:pt x="429" y="574"/>
                    </a:lnTo>
                    <a:lnTo>
                      <a:pt x="422" y="574"/>
                    </a:lnTo>
                    <a:lnTo>
                      <a:pt x="419" y="580"/>
                    </a:lnTo>
                    <a:lnTo>
                      <a:pt x="417" y="575"/>
                    </a:lnTo>
                    <a:lnTo>
                      <a:pt x="414" y="580"/>
                    </a:lnTo>
                    <a:lnTo>
                      <a:pt x="413" y="575"/>
                    </a:lnTo>
                    <a:lnTo>
                      <a:pt x="410" y="575"/>
                    </a:lnTo>
                    <a:lnTo>
                      <a:pt x="410" y="580"/>
                    </a:lnTo>
                    <a:lnTo>
                      <a:pt x="407" y="581"/>
                    </a:lnTo>
                    <a:lnTo>
                      <a:pt x="404" y="583"/>
                    </a:lnTo>
                    <a:lnTo>
                      <a:pt x="404" y="586"/>
                    </a:lnTo>
                    <a:lnTo>
                      <a:pt x="401" y="586"/>
                    </a:lnTo>
                    <a:lnTo>
                      <a:pt x="401" y="583"/>
                    </a:lnTo>
                    <a:lnTo>
                      <a:pt x="400" y="583"/>
                    </a:lnTo>
                    <a:lnTo>
                      <a:pt x="400" y="586"/>
                    </a:lnTo>
                    <a:lnTo>
                      <a:pt x="396" y="587"/>
                    </a:lnTo>
                    <a:lnTo>
                      <a:pt x="396" y="591"/>
                    </a:lnTo>
                    <a:lnTo>
                      <a:pt x="393" y="591"/>
                    </a:lnTo>
                    <a:lnTo>
                      <a:pt x="391" y="590"/>
                    </a:lnTo>
                    <a:lnTo>
                      <a:pt x="391" y="587"/>
                    </a:lnTo>
                    <a:lnTo>
                      <a:pt x="387" y="587"/>
                    </a:lnTo>
                    <a:lnTo>
                      <a:pt x="387" y="590"/>
                    </a:lnTo>
                    <a:lnTo>
                      <a:pt x="387" y="590"/>
                    </a:lnTo>
                    <a:lnTo>
                      <a:pt x="382" y="587"/>
                    </a:lnTo>
                    <a:lnTo>
                      <a:pt x="381" y="587"/>
                    </a:lnTo>
                    <a:lnTo>
                      <a:pt x="381" y="583"/>
                    </a:lnTo>
                    <a:lnTo>
                      <a:pt x="378" y="580"/>
                    </a:lnTo>
                    <a:lnTo>
                      <a:pt x="377" y="580"/>
                    </a:lnTo>
                    <a:lnTo>
                      <a:pt x="374" y="574"/>
                    </a:lnTo>
                    <a:lnTo>
                      <a:pt x="368" y="574"/>
                    </a:lnTo>
                    <a:lnTo>
                      <a:pt x="362" y="577"/>
                    </a:lnTo>
                    <a:lnTo>
                      <a:pt x="356" y="575"/>
                    </a:lnTo>
                    <a:lnTo>
                      <a:pt x="356" y="574"/>
                    </a:lnTo>
                    <a:lnTo>
                      <a:pt x="352" y="571"/>
                    </a:lnTo>
                    <a:lnTo>
                      <a:pt x="346" y="571"/>
                    </a:lnTo>
                    <a:lnTo>
                      <a:pt x="342" y="574"/>
                    </a:lnTo>
                    <a:lnTo>
                      <a:pt x="338" y="575"/>
                    </a:lnTo>
                    <a:lnTo>
                      <a:pt x="336" y="575"/>
                    </a:lnTo>
                    <a:lnTo>
                      <a:pt x="336" y="580"/>
                    </a:lnTo>
                    <a:lnTo>
                      <a:pt x="333" y="581"/>
                    </a:lnTo>
                    <a:lnTo>
                      <a:pt x="332" y="581"/>
                    </a:lnTo>
                    <a:lnTo>
                      <a:pt x="324" y="575"/>
                    </a:lnTo>
                    <a:lnTo>
                      <a:pt x="319" y="575"/>
                    </a:lnTo>
                    <a:lnTo>
                      <a:pt x="314" y="573"/>
                    </a:lnTo>
                    <a:lnTo>
                      <a:pt x="313" y="573"/>
                    </a:lnTo>
                    <a:lnTo>
                      <a:pt x="307" y="574"/>
                    </a:lnTo>
                    <a:lnTo>
                      <a:pt x="291" y="574"/>
                    </a:lnTo>
                    <a:lnTo>
                      <a:pt x="282" y="571"/>
                    </a:lnTo>
                    <a:lnTo>
                      <a:pt x="274" y="571"/>
                    </a:lnTo>
                    <a:lnTo>
                      <a:pt x="272" y="574"/>
                    </a:lnTo>
                    <a:lnTo>
                      <a:pt x="269" y="575"/>
                    </a:lnTo>
                    <a:lnTo>
                      <a:pt x="267" y="575"/>
                    </a:lnTo>
                    <a:lnTo>
                      <a:pt x="265" y="580"/>
                    </a:lnTo>
                    <a:lnTo>
                      <a:pt x="262" y="583"/>
                    </a:lnTo>
                    <a:lnTo>
                      <a:pt x="261" y="586"/>
                    </a:lnTo>
                    <a:lnTo>
                      <a:pt x="256" y="591"/>
                    </a:lnTo>
                    <a:lnTo>
                      <a:pt x="262" y="594"/>
                    </a:lnTo>
                    <a:lnTo>
                      <a:pt x="262" y="597"/>
                    </a:lnTo>
                    <a:lnTo>
                      <a:pt x="256" y="600"/>
                    </a:lnTo>
                    <a:lnTo>
                      <a:pt x="256" y="604"/>
                    </a:lnTo>
                    <a:lnTo>
                      <a:pt x="255" y="606"/>
                    </a:lnTo>
                    <a:lnTo>
                      <a:pt x="255" y="609"/>
                    </a:lnTo>
                    <a:lnTo>
                      <a:pt x="251" y="610"/>
                    </a:lnTo>
                    <a:lnTo>
                      <a:pt x="248" y="613"/>
                    </a:lnTo>
                    <a:lnTo>
                      <a:pt x="243" y="613"/>
                    </a:lnTo>
                    <a:lnTo>
                      <a:pt x="243" y="615"/>
                    </a:lnTo>
                    <a:lnTo>
                      <a:pt x="240" y="617"/>
                    </a:lnTo>
                    <a:lnTo>
                      <a:pt x="238" y="623"/>
                    </a:lnTo>
                    <a:lnTo>
                      <a:pt x="240" y="625"/>
                    </a:lnTo>
                    <a:lnTo>
                      <a:pt x="243" y="628"/>
                    </a:lnTo>
                    <a:lnTo>
                      <a:pt x="243" y="629"/>
                    </a:lnTo>
                    <a:lnTo>
                      <a:pt x="245" y="629"/>
                    </a:lnTo>
                    <a:lnTo>
                      <a:pt x="248" y="632"/>
                    </a:lnTo>
                    <a:lnTo>
                      <a:pt x="248" y="633"/>
                    </a:lnTo>
                    <a:lnTo>
                      <a:pt x="245" y="636"/>
                    </a:lnTo>
                    <a:lnTo>
                      <a:pt x="245" y="642"/>
                    </a:lnTo>
                    <a:lnTo>
                      <a:pt x="248" y="646"/>
                    </a:lnTo>
                    <a:lnTo>
                      <a:pt x="230" y="646"/>
                    </a:lnTo>
                    <a:lnTo>
                      <a:pt x="226" y="645"/>
                    </a:lnTo>
                    <a:lnTo>
                      <a:pt x="223" y="648"/>
                    </a:lnTo>
                    <a:lnTo>
                      <a:pt x="222" y="648"/>
                    </a:lnTo>
                    <a:lnTo>
                      <a:pt x="219" y="645"/>
                    </a:lnTo>
                    <a:lnTo>
                      <a:pt x="216" y="644"/>
                    </a:lnTo>
                    <a:lnTo>
                      <a:pt x="216" y="639"/>
                    </a:lnTo>
                    <a:lnTo>
                      <a:pt x="213" y="638"/>
                    </a:lnTo>
                    <a:lnTo>
                      <a:pt x="209" y="639"/>
                    </a:lnTo>
                    <a:lnTo>
                      <a:pt x="203" y="639"/>
                    </a:lnTo>
                    <a:lnTo>
                      <a:pt x="203" y="642"/>
                    </a:lnTo>
                    <a:lnTo>
                      <a:pt x="200" y="645"/>
                    </a:lnTo>
                    <a:lnTo>
                      <a:pt x="200" y="654"/>
                    </a:lnTo>
                    <a:lnTo>
                      <a:pt x="195" y="655"/>
                    </a:lnTo>
                    <a:lnTo>
                      <a:pt x="194" y="658"/>
                    </a:lnTo>
                    <a:lnTo>
                      <a:pt x="194" y="660"/>
                    </a:lnTo>
                    <a:lnTo>
                      <a:pt x="191" y="660"/>
                    </a:lnTo>
                    <a:lnTo>
                      <a:pt x="182" y="664"/>
                    </a:lnTo>
                    <a:lnTo>
                      <a:pt x="181" y="665"/>
                    </a:lnTo>
                    <a:lnTo>
                      <a:pt x="172" y="667"/>
                    </a:lnTo>
                    <a:lnTo>
                      <a:pt x="165" y="665"/>
                    </a:lnTo>
                    <a:lnTo>
                      <a:pt x="164" y="665"/>
                    </a:lnTo>
                    <a:lnTo>
                      <a:pt x="161" y="667"/>
                    </a:lnTo>
                    <a:lnTo>
                      <a:pt x="161" y="674"/>
                    </a:lnTo>
                    <a:lnTo>
                      <a:pt x="159" y="674"/>
                    </a:lnTo>
                    <a:lnTo>
                      <a:pt x="153" y="675"/>
                    </a:lnTo>
                    <a:lnTo>
                      <a:pt x="149" y="675"/>
                    </a:lnTo>
                    <a:lnTo>
                      <a:pt x="146" y="673"/>
                    </a:lnTo>
                    <a:lnTo>
                      <a:pt x="142" y="671"/>
                    </a:lnTo>
                    <a:lnTo>
                      <a:pt x="138" y="668"/>
                    </a:lnTo>
                    <a:lnTo>
                      <a:pt x="136" y="668"/>
                    </a:lnTo>
                    <a:lnTo>
                      <a:pt x="132" y="673"/>
                    </a:lnTo>
                    <a:lnTo>
                      <a:pt x="132" y="677"/>
                    </a:lnTo>
                    <a:lnTo>
                      <a:pt x="129" y="680"/>
                    </a:lnTo>
                    <a:lnTo>
                      <a:pt x="127" y="680"/>
                    </a:lnTo>
                    <a:lnTo>
                      <a:pt x="124" y="681"/>
                    </a:lnTo>
                    <a:lnTo>
                      <a:pt x="123" y="684"/>
                    </a:lnTo>
                    <a:lnTo>
                      <a:pt x="119" y="681"/>
                    </a:lnTo>
                    <a:lnTo>
                      <a:pt x="114" y="678"/>
                    </a:lnTo>
                    <a:lnTo>
                      <a:pt x="110" y="678"/>
                    </a:lnTo>
                    <a:lnTo>
                      <a:pt x="106" y="677"/>
                    </a:lnTo>
                    <a:lnTo>
                      <a:pt x="104" y="673"/>
                    </a:lnTo>
                    <a:lnTo>
                      <a:pt x="101" y="673"/>
                    </a:lnTo>
                    <a:lnTo>
                      <a:pt x="100" y="671"/>
                    </a:lnTo>
                    <a:lnTo>
                      <a:pt x="95" y="674"/>
                    </a:lnTo>
                    <a:lnTo>
                      <a:pt x="95" y="675"/>
                    </a:lnTo>
                    <a:lnTo>
                      <a:pt x="91" y="674"/>
                    </a:lnTo>
                    <a:lnTo>
                      <a:pt x="91" y="671"/>
                    </a:lnTo>
                    <a:lnTo>
                      <a:pt x="85" y="671"/>
                    </a:lnTo>
                    <a:lnTo>
                      <a:pt x="85" y="670"/>
                    </a:lnTo>
                    <a:lnTo>
                      <a:pt x="87" y="667"/>
                    </a:lnTo>
                    <a:lnTo>
                      <a:pt x="90" y="665"/>
                    </a:lnTo>
                    <a:lnTo>
                      <a:pt x="95" y="665"/>
                    </a:lnTo>
                    <a:lnTo>
                      <a:pt x="97" y="661"/>
                    </a:lnTo>
                    <a:lnTo>
                      <a:pt x="100" y="660"/>
                    </a:lnTo>
                    <a:lnTo>
                      <a:pt x="97" y="657"/>
                    </a:lnTo>
                    <a:lnTo>
                      <a:pt x="95" y="657"/>
                    </a:lnTo>
                    <a:lnTo>
                      <a:pt x="95" y="655"/>
                    </a:lnTo>
                    <a:lnTo>
                      <a:pt x="101" y="655"/>
                    </a:lnTo>
                    <a:lnTo>
                      <a:pt x="101" y="654"/>
                    </a:lnTo>
                    <a:lnTo>
                      <a:pt x="100" y="646"/>
                    </a:lnTo>
                    <a:lnTo>
                      <a:pt x="100" y="632"/>
                    </a:lnTo>
                    <a:lnTo>
                      <a:pt x="95" y="632"/>
                    </a:lnTo>
                    <a:lnTo>
                      <a:pt x="90" y="629"/>
                    </a:lnTo>
                    <a:lnTo>
                      <a:pt x="85" y="628"/>
                    </a:lnTo>
                    <a:lnTo>
                      <a:pt x="84" y="628"/>
                    </a:lnTo>
                    <a:lnTo>
                      <a:pt x="84" y="619"/>
                    </a:lnTo>
                    <a:lnTo>
                      <a:pt x="85" y="617"/>
                    </a:lnTo>
                    <a:lnTo>
                      <a:pt x="88" y="617"/>
                    </a:lnTo>
                    <a:lnTo>
                      <a:pt x="94" y="615"/>
                    </a:lnTo>
                    <a:lnTo>
                      <a:pt x="95" y="613"/>
                    </a:lnTo>
                    <a:lnTo>
                      <a:pt x="94" y="610"/>
                    </a:lnTo>
                    <a:lnTo>
                      <a:pt x="90" y="606"/>
                    </a:lnTo>
                    <a:lnTo>
                      <a:pt x="85" y="602"/>
                    </a:lnTo>
                    <a:lnTo>
                      <a:pt x="84" y="594"/>
                    </a:lnTo>
                    <a:lnTo>
                      <a:pt x="80" y="594"/>
                    </a:lnTo>
                    <a:lnTo>
                      <a:pt x="77" y="591"/>
                    </a:lnTo>
                    <a:lnTo>
                      <a:pt x="75" y="591"/>
                    </a:lnTo>
                    <a:lnTo>
                      <a:pt x="71" y="588"/>
                    </a:lnTo>
                    <a:lnTo>
                      <a:pt x="71" y="587"/>
                    </a:lnTo>
                    <a:lnTo>
                      <a:pt x="65" y="580"/>
                    </a:lnTo>
                    <a:lnTo>
                      <a:pt x="62" y="577"/>
                    </a:lnTo>
                    <a:lnTo>
                      <a:pt x="61" y="574"/>
                    </a:lnTo>
                    <a:lnTo>
                      <a:pt x="61" y="570"/>
                    </a:lnTo>
                    <a:lnTo>
                      <a:pt x="65" y="568"/>
                    </a:lnTo>
                    <a:lnTo>
                      <a:pt x="65" y="565"/>
                    </a:lnTo>
                    <a:lnTo>
                      <a:pt x="64" y="564"/>
                    </a:lnTo>
                    <a:lnTo>
                      <a:pt x="64" y="555"/>
                    </a:lnTo>
                    <a:lnTo>
                      <a:pt x="61" y="554"/>
                    </a:lnTo>
                    <a:lnTo>
                      <a:pt x="55" y="554"/>
                    </a:lnTo>
                    <a:lnTo>
                      <a:pt x="52" y="551"/>
                    </a:lnTo>
                    <a:lnTo>
                      <a:pt x="46" y="549"/>
                    </a:lnTo>
                    <a:lnTo>
                      <a:pt x="37" y="546"/>
                    </a:lnTo>
                    <a:lnTo>
                      <a:pt x="36" y="546"/>
                    </a:lnTo>
                    <a:lnTo>
                      <a:pt x="37" y="544"/>
                    </a:lnTo>
                    <a:lnTo>
                      <a:pt x="37" y="529"/>
                    </a:lnTo>
                    <a:lnTo>
                      <a:pt x="36" y="528"/>
                    </a:lnTo>
                    <a:lnTo>
                      <a:pt x="33" y="528"/>
                    </a:lnTo>
                    <a:lnTo>
                      <a:pt x="32" y="523"/>
                    </a:lnTo>
                    <a:lnTo>
                      <a:pt x="32" y="520"/>
                    </a:lnTo>
                    <a:lnTo>
                      <a:pt x="27" y="515"/>
                    </a:lnTo>
                    <a:lnTo>
                      <a:pt x="27" y="509"/>
                    </a:lnTo>
                    <a:lnTo>
                      <a:pt x="23" y="504"/>
                    </a:lnTo>
                    <a:lnTo>
                      <a:pt x="23" y="502"/>
                    </a:lnTo>
                    <a:lnTo>
                      <a:pt x="27" y="502"/>
                    </a:lnTo>
                    <a:lnTo>
                      <a:pt x="32" y="500"/>
                    </a:lnTo>
                    <a:lnTo>
                      <a:pt x="29" y="497"/>
                    </a:lnTo>
                    <a:lnTo>
                      <a:pt x="24" y="497"/>
                    </a:lnTo>
                    <a:lnTo>
                      <a:pt x="17" y="493"/>
                    </a:lnTo>
                    <a:lnTo>
                      <a:pt x="16" y="491"/>
                    </a:lnTo>
                    <a:lnTo>
                      <a:pt x="13" y="488"/>
                    </a:lnTo>
                    <a:lnTo>
                      <a:pt x="11" y="488"/>
                    </a:lnTo>
                    <a:lnTo>
                      <a:pt x="11" y="487"/>
                    </a:lnTo>
                    <a:lnTo>
                      <a:pt x="16" y="475"/>
                    </a:lnTo>
                    <a:lnTo>
                      <a:pt x="17" y="470"/>
                    </a:lnTo>
                    <a:lnTo>
                      <a:pt x="20" y="468"/>
                    </a:lnTo>
                    <a:lnTo>
                      <a:pt x="22" y="464"/>
                    </a:lnTo>
                    <a:lnTo>
                      <a:pt x="20" y="461"/>
                    </a:lnTo>
                    <a:lnTo>
                      <a:pt x="20" y="459"/>
                    </a:lnTo>
                    <a:lnTo>
                      <a:pt x="17" y="455"/>
                    </a:lnTo>
                    <a:lnTo>
                      <a:pt x="17" y="451"/>
                    </a:lnTo>
                    <a:lnTo>
                      <a:pt x="16" y="451"/>
                    </a:lnTo>
                    <a:lnTo>
                      <a:pt x="11" y="457"/>
                    </a:lnTo>
                    <a:lnTo>
                      <a:pt x="6" y="457"/>
                    </a:lnTo>
                    <a:lnTo>
                      <a:pt x="6" y="455"/>
                    </a:lnTo>
                    <a:lnTo>
                      <a:pt x="4" y="445"/>
                    </a:lnTo>
                    <a:lnTo>
                      <a:pt x="1" y="445"/>
                    </a:lnTo>
                    <a:lnTo>
                      <a:pt x="0" y="438"/>
                    </a:lnTo>
                    <a:lnTo>
                      <a:pt x="1" y="438"/>
                    </a:lnTo>
                    <a:lnTo>
                      <a:pt x="4" y="441"/>
                    </a:lnTo>
                    <a:lnTo>
                      <a:pt x="6" y="442"/>
                    </a:lnTo>
                    <a:lnTo>
                      <a:pt x="11" y="442"/>
                    </a:lnTo>
                    <a:lnTo>
                      <a:pt x="11" y="438"/>
                    </a:lnTo>
                    <a:lnTo>
                      <a:pt x="10" y="436"/>
                    </a:lnTo>
                    <a:lnTo>
                      <a:pt x="10" y="433"/>
                    </a:lnTo>
                    <a:lnTo>
                      <a:pt x="11" y="428"/>
                    </a:lnTo>
                    <a:lnTo>
                      <a:pt x="11" y="423"/>
                    </a:lnTo>
                    <a:lnTo>
                      <a:pt x="14" y="423"/>
                    </a:lnTo>
                    <a:lnTo>
                      <a:pt x="19" y="426"/>
                    </a:lnTo>
                    <a:lnTo>
                      <a:pt x="20" y="426"/>
                    </a:lnTo>
                    <a:lnTo>
                      <a:pt x="20" y="415"/>
                    </a:lnTo>
                    <a:lnTo>
                      <a:pt x="33" y="415"/>
                    </a:lnTo>
                    <a:lnTo>
                      <a:pt x="33" y="409"/>
                    </a:lnTo>
                    <a:lnTo>
                      <a:pt x="29" y="407"/>
                    </a:lnTo>
                    <a:lnTo>
                      <a:pt x="27" y="404"/>
                    </a:lnTo>
                    <a:lnTo>
                      <a:pt x="27" y="400"/>
                    </a:lnTo>
                    <a:lnTo>
                      <a:pt x="33" y="396"/>
                    </a:lnTo>
                    <a:lnTo>
                      <a:pt x="36" y="391"/>
                    </a:lnTo>
                    <a:lnTo>
                      <a:pt x="36" y="388"/>
                    </a:lnTo>
                    <a:lnTo>
                      <a:pt x="33" y="384"/>
                    </a:lnTo>
                    <a:lnTo>
                      <a:pt x="33" y="377"/>
                    </a:lnTo>
                    <a:lnTo>
                      <a:pt x="32" y="375"/>
                    </a:lnTo>
                    <a:lnTo>
                      <a:pt x="33" y="372"/>
                    </a:lnTo>
                    <a:lnTo>
                      <a:pt x="36" y="371"/>
                    </a:lnTo>
                    <a:lnTo>
                      <a:pt x="37" y="372"/>
                    </a:lnTo>
                    <a:lnTo>
                      <a:pt x="40" y="375"/>
                    </a:lnTo>
                    <a:lnTo>
                      <a:pt x="37" y="380"/>
                    </a:lnTo>
                    <a:lnTo>
                      <a:pt x="36" y="381"/>
                    </a:lnTo>
                    <a:lnTo>
                      <a:pt x="40" y="386"/>
                    </a:lnTo>
                    <a:lnTo>
                      <a:pt x="40" y="388"/>
                    </a:lnTo>
                    <a:lnTo>
                      <a:pt x="42" y="391"/>
                    </a:lnTo>
                    <a:lnTo>
                      <a:pt x="46" y="391"/>
                    </a:lnTo>
                    <a:lnTo>
                      <a:pt x="55" y="387"/>
                    </a:lnTo>
                    <a:lnTo>
                      <a:pt x="56" y="388"/>
                    </a:lnTo>
                    <a:lnTo>
                      <a:pt x="59" y="394"/>
                    </a:lnTo>
                    <a:lnTo>
                      <a:pt x="61" y="388"/>
                    </a:lnTo>
                    <a:lnTo>
                      <a:pt x="74" y="388"/>
                    </a:lnTo>
                    <a:lnTo>
                      <a:pt x="74" y="383"/>
                    </a:lnTo>
                    <a:lnTo>
                      <a:pt x="75" y="380"/>
                    </a:lnTo>
                    <a:lnTo>
                      <a:pt x="84" y="375"/>
                    </a:lnTo>
                    <a:lnTo>
                      <a:pt x="88" y="375"/>
                    </a:lnTo>
                    <a:lnTo>
                      <a:pt x="91" y="371"/>
                    </a:lnTo>
                    <a:lnTo>
                      <a:pt x="94" y="368"/>
                    </a:lnTo>
                    <a:lnTo>
                      <a:pt x="97" y="362"/>
                    </a:lnTo>
                    <a:lnTo>
                      <a:pt x="97" y="351"/>
                    </a:lnTo>
                    <a:lnTo>
                      <a:pt x="95" y="342"/>
                    </a:lnTo>
                    <a:lnTo>
                      <a:pt x="97" y="341"/>
                    </a:lnTo>
                    <a:lnTo>
                      <a:pt x="97" y="338"/>
                    </a:lnTo>
                    <a:lnTo>
                      <a:pt x="100" y="338"/>
                    </a:lnTo>
                    <a:lnTo>
                      <a:pt x="101" y="336"/>
                    </a:lnTo>
                    <a:lnTo>
                      <a:pt x="104" y="339"/>
                    </a:lnTo>
                    <a:lnTo>
                      <a:pt x="109" y="341"/>
                    </a:lnTo>
                    <a:lnTo>
                      <a:pt x="109" y="343"/>
                    </a:lnTo>
                    <a:lnTo>
                      <a:pt x="114" y="343"/>
                    </a:lnTo>
                    <a:lnTo>
                      <a:pt x="114" y="341"/>
                    </a:lnTo>
                    <a:lnTo>
                      <a:pt x="110" y="339"/>
                    </a:lnTo>
                    <a:lnTo>
                      <a:pt x="114" y="339"/>
                    </a:lnTo>
                    <a:lnTo>
                      <a:pt x="116" y="336"/>
                    </a:lnTo>
                    <a:lnTo>
                      <a:pt x="120" y="336"/>
                    </a:lnTo>
                    <a:lnTo>
                      <a:pt x="127" y="339"/>
                    </a:lnTo>
                    <a:lnTo>
                      <a:pt x="129" y="341"/>
                    </a:lnTo>
                    <a:lnTo>
                      <a:pt x="129" y="345"/>
                    </a:lnTo>
                    <a:lnTo>
                      <a:pt x="132" y="348"/>
                    </a:lnTo>
                    <a:lnTo>
                      <a:pt x="132" y="352"/>
                    </a:lnTo>
                    <a:lnTo>
                      <a:pt x="133" y="348"/>
                    </a:lnTo>
                    <a:lnTo>
                      <a:pt x="139" y="343"/>
                    </a:lnTo>
                    <a:lnTo>
                      <a:pt x="142" y="343"/>
                    </a:lnTo>
                    <a:lnTo>
                      <a:pt x="142" y="342"/>
                    </a:lnTo>
                    <a:lnTo>
                      <a:pt x="139" y="339"/>
                    </a:lnTo>
                    <a:lnTo>
                      <a:pt x="146" y="339"/>
                    </a:lnTo>
                    <a:lnTo>
                      <a:pt x="151" y="338"/>
                    </a:lnTo>
                    <a:lnTo>
                      <a:pt x="161" y="338"/>
                    </a:lnTo>
                    <a:lnTo>
                      <a:pt x="159" y="339"/>
                    </a:lnTo>
                    <a:lnTo>
                      <a:pt x="156" y="348"/>
                    </a:lnTo>
                    <a:lnTo>
                      <a:pt x="156" y="358"/>
                    </a:lnTo>
                    <a:lnTo>
                      <a:pt x="158" y="359"/>
                    </a:lnTo>
                    <a:lnTo>
                      <a:pt x="172" y="361"/>
                    </a:lnTo>
                    <a:lnTo>
                      <a:pt x="178" y="361"/>
                    </a:lnTo>
                    <a:lnTo>
                      <a:pt x="184" y="364"/>
                    </a:lnTo>
                    <a:lnTo>
                      <a:pt x="187" y="364"/>
                    </a:lnTo>
                    <a:lnTo>
                      <a:pt x="188" y="367"/>
                    </a:lnTo>
                    <a:lnTo>
                      <a:pt x="195" y="367"/>
                    </a:lnTo>
                    <a:lnTo>
                      <a:pt x="201" y="368"/>
                    </a:lnTo>
                    <a:lnTo>
                      <a:pt x="203" y="368"/>
                    </a:lnTo>
                    <a:lnTo>
                      <a:pt x="203" y="372"/>
                    </a:lnTo>
                    <a:lnTo>
                      <a:pt x="201" y="374"/>
                    </a:lnTo>
                    <a:lnTo>
                      <a:pt x="206" y="374"/>
                    </a:lnTo>
                    <a:lnTo>
                      <a:pt x="207" y="367"/>
                    </a:lnTo>
                    <a:lnTo>
                      <a:pt x="207" y="359"/>
                    </a:lnTo>
                    <a:lnTo>
                      <a:pt x="210" y="358"/>
                    </a:lnTo>
                    <a:lnTo>
                      <a:pt x="210" y="351"/>
                    </a:lnTo>
                    <a:lnTo>
                      <a:pt x="211" y="352"/>
                    </a:lnTo>
                    <a:lnTo>
                      <a:pt x="219" y="348"/>
                    </a:lnTo>
                    <a:lnTo>
                      <a:pt x="219" y="339"/>
                    </a:lnTo>
                    <a:lnTo>
                      <a:pt x="223" y="339"/>
                    </a:lnTo>
                    <a:lnTo>
                      <a:pt x="224" y="338"/>
                    </a:lnTo>
                    <a:lnTo>
                      <a:pt x="224" y="335"/>
                    </a:lnTo>
                    <a:lnTo>
                      <a:pt x="227" y="333"/>
                    </a:lnTo>
                    <a:lnTo>
                      <a:pt x="229" y="330"/>
                    </a:lnTo>
                    <a:lnTo>
                      <a:pt x="233" y="329"/>
                    </a:lnTo>
                    <a:lnTo>
                      <a:pt x="236" y="329"/>
                    </a:lnTo>
                    <a:lnTo>
                      <a:pt x="238" y="330"/>
                    </a:lnTo>
                    <a:lnTo>
                      <a:pt x="242" y="336"/>
                    </a:lnTo>
                    <a:lnTo>
                      <a:pt x="242" y="341"/>
                    </a:lnTo>
                    <a:lnTo>
                      <a:pt x="243" y="342"/>
                    </a:lnTo>
                    <a:lnTo>
                      <a:pt x="251" y="342"/>
                    </a:lnTo>
                    <a:lnTo>
                      <a:pt x="252" y="341"/>
                    </a:lnTo>
                    <a:lnTo>
                      <a:pt x="255" y="341"/>
                    </a:lnTo>
                    <a:lnTo>
                      <a:pt x="258" y="338"/>
                    </a:lnTo>
                    <a:lnTo>
                      <a:pt x="258" y="336"/>
                    </a:lnTo>
                    <a:lnTo>
                      <a:pt x="261" y="333"/>
                    </a:lnTo>
                    <a:lnTo>
                      <a:pt x="264" y="333"/>
                    </a:lnTo>
                    <a:lnTo>
                      <a:pt x="265" y="335"/>
                    </a:lnTo>
                    <a:lnTo>
                      <a:pt x="268" y="332"/>
                    </a:lnTo>
                    <a:lnTo>
                      <a:pt x="269" y="330"/>
                    </a:lnTo>
                    <a:lnTo>
                      <a:pt x="274" y="335"/>
                    </a:lnTo>
                    <a:lnTo>
                      <a:pt x="277" y="335"/>
                    </a:lnTo>
                    <a:lnTo>
                      <a:pt x="278" y="332"/>
                    </a:lnTo>
                    <a:lnTo>
                      <a:pt x="282" y="330"/>
                    </a:lnTo>
                    <a:lnTo>
                      <a:pt x="284" y="332"/>
                    </a:lnTo>
                    <a:lnTo>
                      <a:pt x="291" y="339"/>
                    </a:lnTo>
                    <a:lnTo>
                      <a:pt x="293" y="343"/>
                    </a:lnTo>
                    <a:lnTo>
                      <a:pt x="296" y="343"/>
                    </a:lnTo>
                    <a:lnTo>
                      <a:pt x="296" y="342"/>
                    </a:lnTo>
                    <a:lnTo>
                      <a:pt x="297" y="342"/>
                    </a:lnTo>
                    <a:lnTo>
                      <a:pt x="300" y="343"/>
                    </a:lnTo>
                    <a:lnTo>
                      <a:pt x="304" y="342"/>
                    </a:lnTo>
                    <a:lnTo>
                      <a:pt x="310" y="338"/>
                    </a:lnTo>
                    <a:lnTo>
                      <a:pt x="313" y="338"/>
                    </a:lnTo>
                    <a:lnTo>
                      <a:pt x="317" y="341"/>
                    </a:lnTo>
                    <a:lnTo>
                      <a:pt x="329" y="341"/>
                    </a:lnTo>
                    <a:lnTo>
                      <a:pt x="336" y="339"/>
                    </a:lnTo>
                    <a:lnTo>
                      <a:pt x="340" y="336"/>
                    </a:lnTo>
                    <a:lnTo>
                      <a:pt x="346" y="336"/>
                    </a:lnTo>
                    <a:lnTo>
                      <a:pt x="351" y="335"/>
                    </a:lnTo>
                    <a:lnTo>
                      <a:pt x="351" y="330"/>
                    </a:lnTo>
                    <a:lnTo>
                      <a:pt x="353" y="326"/>
                    </a:lnTo>
                    <a:lnTo>
                      <a:pt x="355" y="325"/>
                    </a:lnTo>
                    <a:lnTo>
                      <a:pt x="355" y="320"/>
                    </a:lnTo>
                    <a:lnTo>
                      <a:pt x="353" y="317"/>
                    </a:lnTo>
                    <a:lnTo>
                      <a:pt x="351" y="313"/>
                    </a:lnTo>
                    <a:lnTo>
                      <a:pt x="353" y="313"/>
                    </a:lnTo>
                    <a:lnTo>
                      <a:pt x="355" y="312"/>
                    </a:lnTo>
                    <a:lnTo>
                      <a:pt x="359" y="309"/>
                    </a:lnTo>
                    <a:lnTo>
                      <a:pt x="365" y="309"/>
                    </a:lnTo>
                    <a:lnTo>
                      <a:pt x="368" y="312"/>
                    </a:lnTo>
                    <a:lnTo>
                      <a:pt x="372" y="312"/>
                    </a:lnTo>
                    <a:lnTo>
                      <a:pt x="375" y="310"/>
                    </a:lnTo>
                    <a:lnTo>
                      <a:pt x="375" y="297"/>
                    </a:lnTo>
                    <a:lnTo>
                      <a:pt x="377" y="296"/>
                    </a:lnTo>
                    <a:lnTo>
                      <a:pt x="385" y="296"/>
                    </a:lnTo>
                    <a:lnTo>
                      <a:pt x="385" y="291"/>
                    </a:lnTo>
                    <a:lnTo>
                      <a:pt x="390" y="288"/>
                    </a:lnTo>
                    <a:lnTo>
                      <a:pt x="391" y="288"/>
                    </a:lnTo>
                    <a:lnTo>
                      <a:pt x="394" y="283"/>
                    </a:lnTo>
                    <a:lnTo>
                      <a:pt x="396" y="278"/>
                    </a:lnTo>
                    <a:lnTo>
                      <a:pt x="398" y="277"/>
                    </a:lnTo>
                    <a:lnTo>
                      <a:pt x="398" y="272"/>
                    </a:lnTo>
                    <a:lnTo>
                      <a:pt x="397" y="270"/>
                    </a:lnTo>
                    <a:lnTo>
                      <a:pt x="397" y="268"/>
                    </a:lnTo>
                    <a:lnTo>
                      <a:pt x="398" y="262"/>
                    </a:lnTo>
                    <a:lnTo>
                      <a:pt x="401" y="259"/>
                    </a:lnTo>
                    <a:lnTo>
                      <a:pt x="403" y="261"/>
                    </a:lnTo>
                    <a:lnTo>
                      <a:pt x="409" y="261"/>
                    </a:lnTo>
                    <a:lnTo>
                      <a:pt x="413" y="257"/>
                    </a:lnTo>
                    <a:lnTo>
                      <a:pt x="413" y="252"/>
                    </a:lnTo>
                    <a:lnTo>
                      <a:pt x="409" y="249"/>
                    </a:lnTo>
                    <a:lnTo>
                      <a:pt x="409" y="242"/>
                    </a:lnTo>
                    <a:lnTo>
                      <a:pt x="411" y="238"/>
                    </a:lnTo>
                    <a:lnTo>
                      <a:pt x="411" y="235"/>
                    </a:lnTo>
                    <a:lnTo>
                      <a:pt x="413" y="233"/>
                    </a:lnTo>
                    <a:lnTo>
                      <a:pt x="416" y="229"/>
                    </a:lnTo>
                    <a:lnTo>
                      <a:pt x="419" y="225"/>
                    </a:lnTo>
                    <a:lnTo>
                      <a:pt x="420" y="220"/>
                    </a:lnTo>
                    <a:lnTo>
                      <a:pt x="423" y="216"/>
                    </a:lnTo>
                    <a:lnTo>
                      <a:pt x="425" y="212"/>
                    </a:lnTo>
                    <a:lnTo>
                      <a:pt x="429" y="207"/>
                    </a:lnTo>
                    <a:lnTo>
                      <a:pt x="430" y="206"/>
                    </a:lnTo>
                    <a:lnTo>
                      <a:pt x="430" y="200"/>
                    </a:lnTo>
                    <a:lnTo>
                      <a:pt x="429" y="200"/>
                    </a:lnTo>
                    <a:lnTo>
                      <a:pt x="429" y="197"/>
                    </a:lnTo>
                    <a:lnTo>
                      <a:pt x="430" y="193"/>
                    </a:lnTo>
                    <a:lnTo>
                      <a:pt x="430" y="187"/>
                    </a:lnTo>
                    <a:lnTo>
                      <a:pt x="429" y="178"/>
                    </a:lnTo>
                    <a:lnTo>
                      <a:pt x="429" y="174"/>
                    </a:lnTo>
                    <a:lnTo>
                      <a:pt x="430" y="172"/>
                    </a:lnTo>
                    <a:lnTo>
                      <a:pt x="433" y="172"/>
                    </a:lnTo>
                    <a:lnTo>
                      <a:pt x="430" y="170"/>
                    </a:lnTo>
                    <a:lnTo>
                      <a:pt x="429" y="168"/>
                    </a:lnTo>
                    <a:lnTo>
                      <a:pt x="425" y="165"/>
                    </a:lnTo>
                    <a:lnTo>
                      <a:pt x="429" y="156"/>
                    </a:lnTo>
                    <a:lnTo>
                      <a:pt x="432" y="155"/>
                    </a:lnTo>
                    <a:lnTo>
                      <a:pt x="432" y="148"/>
                    </a:lnTo>
                    <a:lnTo>
                      <a:pt x="429" y="146"/>
                    </a:lnTo>
                    <a:lnTo>
                      <a:pt x="429" y="143"/>
                    </a:lnTo>
                    <a:lnTo>
                      <a:pt x="432" y="142"/>
                    </a:lnTo>
                    <a:lnTo>
                      <a:pt x="433" y="138"/>
                    </a:lnTo>
                    <a:lnTo>
                      <a:pt x="436" y="139"/>
                    </a:lnTo>
                    <a:lnTo>
                      <a:pt x="438" y="136"/>
                    </a:lnTo>
                    <a:lnTo>
                      <a:pt x="440" y="136"/>
                    </a:lnTo>
                    <a:lnTo>
                      <a:pt x="442" y="139"/>
                    </a:lnTo>
                    <a:lnTo>
                      <a:pt x="445" y="139"/>
                    </a:lnTo>
                    <a:lnTo>
                      <a:pt x="445" y="136"/>
                    </a:lnTo>
                    <a:lnTo>
                      <a:pt x="446" y="135"/>
                    </a:lnTo>
                    <a:lnTo>
                      <a:pt x="452" y="130"/>
                    </a:lnTo>
                    <a:lnTo>
                      <a:pt x="455" y="127"/>
                    </a:lnTo>
                    <a:lnTo>
                      <a:pt x="459" y="126"/>
                    </a:lnTo>
                    <a:lnTo>
                      <a:pt x="464" y="123"/>
                    </a:lnTo>
                    <a:lnTo>
                      <a:pt x="472" y="125"/>
                    </a:lnTo>
                    <a:lnTo>
                      <a:pt x="474" y="125"/>
                    </a:lnTo>
                    <a:lnTo>
                      <a:pt x="474" y="122"/>
                    </a:lnTo>
                    <a:lnTo>
                      <a:pt x="472" y="116"/>
                    </a:lnTo>
                    <a:lnTo>
                      <a:pt x="467" y="109"/>
                    </a:lnTo>
                    <a:lnTo>
                      <a:pt x="467" y="107"/>
                    </a:lnTo>
                    <a:lnTo>
                      <a:pt x="464" y="103"/>
                    </a:lnTo>
                    <a:lnTo>
                      <a:pt x="458" y="94"/>
                    </a:lnTo>
                    <a:lnTo>
                      <a:pt x="455" y="94"/>
                    </a:lnTo>
                    <a:lnTo>
                      <a:pt x="455" y="88"/>
                    </a:lnTo>
                    <a:lnTo>
                      <a:pt x="458" y="85"/>
                    </a:lnTo>
                    <a:lnTo>
                      <a:pt x="462" y="85"/>
                    </a:lnTo>
                    <a:lnTo>
                      <a:pt x="464" y="84"/>
                    </a:lnTo>
                    <a:lnTo>
                      <a:pt x="472" y="84"/>
                    </a:lnTo>
                    <a:lnTo>
                      <a:pt x="477" y="87"/>
                    </a:lnTo>
                    <a:lnTo>
                      <a:pt x="478" y="84"/>
                    </a:lnTo>
                    <a:lnTo>
                      <a:pt x="482" y="84"/>
                    </a:lnTo>
                    <a:lnTo>
                      <a:pt x="485" y="87"/>
                    </a:lnTo>
                    <a:lnTo>
                      <a:pt x="490" y="88"/>
                    </a:lnTo>
                    <a:lnTo>
                      <a:pt x="491" y="88"/>
                    </a:lnTo>
                    <a:lnTo>
                      <a:pt x="494" y="91"/>
                    </a:lnTo>
                    <a:lnTo>
                      <a:pt x="494" y="97"/>
                    </a:lnTo>
                    <a:lnTo>
                      <a:pt x="491" y="101"/>
                    </a:lnTo>
                    <a:lnTo>
                      <a:pt x="491" y="103"/>
                    </a:lnTo>
                    <a:lnTo>
                      <a:pt x="487" y="110"/>
                    </a:lnTo>
                    <a:lnTo>
                      <a:pt x="491" y="112"/>
                    </a:lnTo>
                    <a:lnTo>
                      <a:pt x="487" y="120"/>
                    </a:lnTo>
                    <a:lnTo>
                      <a:pt x="487" y="122"/>
                    </a:lnTo>
                    <a:lnTo>
                      <a:pt x="491" y="126"/>
                    </a:lnTo>
                    <a:lnTo>
                      <a:pt x="491" y="129"/>
                    </a:lnTo>
                    <a:lnTo>
                      <a:pt x="496" y="133"/>
                    </a:lnTo>
                    <a:lnTo>
                      <a:pt x="496" y="136"/>
                    </a:lnTo>
                    <a:lnTo>
                      <a:pt x="500" y="142"/>
                    </a:lnTo>
                    <a:lnTo>
                      <a:pt x="501" y="138"/>
                    </a:lnTo>
                    <a:lnTo>
                      <a:pt x="504" y="142"/>
                    </a:lnTo>
                    <a:lnTo>
                      <a:pt x="506" y="146"/>
                    </a:lnTo>
                    <a:lnTo>
                      <a:pt x="506" y="148"/>
                    </a:lnTo>
                    <a:lnTo>
                      <a:pt x="509" y="148"/>
                    </a:lnTo>
                    <a:lnTo>
                      <a:pt x="509" y="146"/>
                    </a:lnTo>
                    <a:lnTo>
                      <a:pt x="511" y="146"/>
                    </a:lnTo>
                    <a:lnTo>
                      <a:pt x="513" y="142"/>
                    </a:lnTo>
                    <a:lnTo>
                      <a:pt x="513" y="136"/>
                    </a:lnTo>
                    <a:lnTo>
                      <a:pt x="522" y="136"/>
                    </a:lnTo>
                    <a:lnTo>
                      <a:pt x="523" y="135"/>
                    </a:lnTo>
                    <a:lnTo>
                      <a:pt x="523" y="130"/>
                    </a:lnTo>
                    <a:lnTo>
                      <a:pt x="526" y="126"/>
                    </a:lnTo>
                    <a:lnTo>
                      <a:pt x="527" y="123"/>
                    </a:lnTo>
                    <a:lnTo>
                      <a:pt x="533" y="123"/>
                    </a:lnTo>
                    <a:lnTo>
                      <a:pt x="536" y="126"/>
                    </a:lnTo>
                    <a:lnTo>
                      <a:pt x="536" y="127"/>
                    </a:lnTo>
                    <a:lnTo>
                      <a:pt x="533" y="130"/>
                    </a:lnTo>
                    <a:lnTo>
                      <a:pt x="536" y="132"/>
                    </a:lnTo>
                    <a:lnTo>
                      <a:pt x="538" y="135"/>
                    </a:lnTo>
                    <a:lnTo>
                      <a:pt x="538" y="136"/>
                    </a:lnTo>
                    <a:lnTo>
                      <a:pt x="536" y="139"/>
                    </a:lnTo>
                    <a:lnTo>
                      <a:pt x="536" y="142"/>
                    </a:lnTo>
                    <a:lnTo>
                      <a:pt x="538" y="145"/>
                    </a:lnTo>
                    <a:lnTo>
                      <a:pt x="555" y="145"/>
                    </a:lnTo>
                    <a:lnTo>
                      <a:pt x="559" y="148"/>
                    </a:lnTo>
                    <a:lnTo>
                      <a:pt x="562" y="148"/>
                    </a:lnTo>
                    <a:lnTo>
                      <a:pt x="564" y="145"/>
                    </a:lnTo>
                    <a:lnTo>
                      <a:pt x="568" y="138"/>
                    </a:lnTo>
                    <a:lnTo>
                      <a:pt x="571" y="130"/>
                    </a:lnTo>
                    <a:lnTo>
                      <a:pt x="574" y="130"/>
                    </a:lnTo>
                    <a:lnTo>
                      <a:pt x="577" y="129"/>
                    </a:lnTo>
                    <a:lnTo>
                      <a:pt x="577" y="122"/>
                    </a:lnTo>
                    <a:lnTo>
                      <a:pt x="581" y="116"/>
                    </a:lnTo>
                    <a:lnTo>
                      <a:pt x="585" y="109"/>
                    </a:lnTo>
                    <a:lnTo>
                      <a:pt x="588" y="106"/>
                    </a:lnTo>
                    <a:lnTo>
                      <a:pt x="588" y="101"/>
                    </a:lnTo>
                    <a:lnTo>
                      <a:pt x="590" y="101"/>
                    </a:lnTo>
                    <a:lnTo>
                      <a:pt x="594" y="104"/>
                    </a:lnTo>
                    <a:lnTo>
                      <a:pt x="596" y="104"/>
                    </a:lnTo>
                    <a:lnTo>
                      <a:pt x="598" y="101"/>
                    </a:lnTo>
                    <a:lnTo>
                      <a:pt x="604" y="101"/>
                    </a:lnTo>
                    <a:lnTo>
                      <a:pt x="604" y="109"/>
                    </a:lnTo>
                    <a:lnTo>
                      <a:pt x="607" y="110"/>
                    </a:lnTo>
                    <a:lnTo>
                      <a:pt x="609" y="113"/>
                    </a:lnTo>
                    <a:lnTo>
                      <a:pt x="612" y="113"/>
                    </a:lnTo>
                    <a:lnTo>
                      <a:pt x="613" y="109"/>
                    </a:lnTo>
                    <a:lnTo>
                      <a:pt x="617" y="106"/>
                    </a:lnTo>
                    <a:lnTo>
                      <a:pt x="617" y="101"/>
                    </a:lnTo>
                    <a:lnTo>
                      <a:pt x="616" y="91"/>
                    </a:lnTo>
                    <a:lnTo>
                      <a:pt x="612" y="85"/>
                    </a:lnTo>
                    <a:lnTo>
                      <a:pt x="612" y="78"/>
                    </a:lnTo>
                    <a:lnTo>
                      <a:pt x="616" y="75"/>
                    </a:lnTo>
                    <a:lnTo>
                      <a:pt x="617" y="75"/>
                    </a:lnTo>
                    <a:lnTo>
                      <a:pt x="625" y="71"/>
                    </a:lnTo>
                    <a:lnTo>
                      <a:pt x="629" y="71"/>
                    </a:lnTo>
                    <a:lnTo>
                      <a:pt x="629" y="64"/>
                    </a:lnTo>
                    <a:lnTo>
                      <a:pt x="626" y="62"/>
                    </a:lnTo>
                    <a:lnTo>
                      <a:pt x="625" y="62"/>
                    </a:lnTo>
                    <a:lnTo>
                      <a:pt x="622" y="64"/>
                    </a:lnTo>
                    <a:lnTo>
                      <a:pt x="616" y="64"/>
                    </a:lnTo>
                    <a:lnTo>
                      <a:pt x="616" y="52"/>
                    </a:lnTo>
                    <a:lnTo>
                      <a:pt x="617" y="48"/>
                    </a:lnTo>
                    <a:lnTo>
                      <a:pt x="620" y="45"/>
                    </a:lnTo>
                    <a:lnTo>
                      <a:pt x="625" y="43"/>
                    </a:lnTo>
                    <a:lnTo>
                      <a:pt x="629" y="41"/>
                    </a:lnTo>
                    <a:lnTo>
                      <a:pt x="629" y="36"/>
                    </a:lnTo>
                    <a:lnTo>
                      <a:pt x="626" y="33"/>
                    </a:lnTo>
                    <a:lnTo>
                      <a:pt x="622" y="33"/>
                    </a:lnTo>
                    <a:lnTo>
                      <a:pt x="622" y="30"/>
                    </a:lnTo>
                    <a:lnTo>
                      <a:pt x="620" y="29"/>
                    </a:lnTo>
                    <a:lnTo>
                      <a:pt x="620" y="26"/>
                    </a:lnTo>
                    <a:lnTo>
                      <a:pt x="622" y="25"/>
                    </a:lnTo>
                    <a:lnTo>
                      <a:pt x="627" y="25"/>
                    </a:lnTo>
                    <a:lnTo>
                      <a:pt x="629" y="26"/>
                    </a:lnTo>
                    <a:lnTo>
                      <a:pt x="629" y="25"/>
                    </a:lnTo>
                    <a:lnTo>
                      <a:pt x="632" y="25"/>
                    </a:lnTo>
                    <a:lnTo>
                      <a:pt x="632" y="20"/>
                    </a:lnTo>
                    <a:lnTo>
                      <a:pt x="633" y="17"/>
                    </a:lnTo>
                    <a:lnTo>
                      <a:pt x="638" y="16"/>
                    </a:lnTo>
                    <a:lnTo>
                      <a:pt x="638" y="10"/>
                    </a:lnTo>
                    <a:lnTo>
                      <a:pt x="632" y="10"/>
                    </a:lnTo>
                    <a:lnTo>
                      <a:pt x="632" y="7"/>
                    </a:lnTo>
                    <a:lnTo>
                      <a:pt x="633" y="6"/>
                    </a:lnTo>
                    <a:lnTo>
                      <a:pt x="639" y="6"/>
                    </a:lnTo>
                    <a:lnTo>
                      <a:pt x="642" y="7"/>
                    </a:lnTo>
                    <a:lnTo>
                      <a:pt x="646" y="10"/>
                    </a:lnTo>
                    <a:lnTo>
                      <a:pt x="651" y="16"/>
                    </a:lnTo>
                    <a:lnTo>
                      <a:pt x="652" y="13"/>
                    </a:lnTo>
                    <a:lnTo>
                      <a:pt x="652" y="7"/>
                    </a:lnTo>
                    <a:lnTo>
                      <a:pt x="655" y="6"/>
                    </a:lnTo>
                    <a:lnTo>
                      <a:pt x="659" y="4"/>
                    </a:lnTo>
                    <a:lnTo>
                      <a:pt x="661" y="6"/>
                    </a:lnTo>
                    <a:lnTo>
                      <a:pt x="664" y="4"/>
                    </a:lnTo>
                    <a:lnTo>
                      <a:pt x="668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360"/>
              <p:cNvSpPr>
                <a:spLocks/>
              </p:cNvSpPr>
              <p:nvPr/>
            </p:nvSpPr>
            <p:spPr bwMode="auto">
              <a:xfrm>
                <a:off x="2576" y="2455"/>
                <a:ext cx="796" cy="649"/>
              </a:xfrm>
              <a:custGeom>
                <a:avLst/>
                <a:gdLst>
                  <a:gd name="T0" fmla="*/ 271 w 796"/>
                  <a:gd name="T1" fmla="*/ 26 h 649"/>
                  <a:gd name="T2" fmla="*/ 326 w 796"/>
                  <a:gd name="T3" fmla="*/ 55 h 649"/>
                  <a:gd name="T4" fmla="*/ 344 w 796"/>
                  <a:gd name="T5" fmla="*/ 68 h 649"/>
                  <a:gd name="T6" fmla="*/ 376 w 796"/>
                  <a:gd name="T7" fmla="*/ 47 h 649"/>
                  <a:gd name="T8" fmla="*/ 425 w 796"/>
                  <a:gd name="T9" fmla="*/ 73 h 649"/>
                  <a:gd name="T10" fmla="*/ 424 w 796"/>
                  <a:gd name="T11" fmla="*/ 111 h 649"/>
                  <a:gd name="T12" fmla="*/ 438 w 796"/>
                  <a:gd name="T13" fmla="*/ 158 h 649"/>
                  <a:gd name="T14" fmla="*/ 474 w 796"/>
                  <a:gd name="T15" fmla="*/ 172 h 649"/>
                  <a:gd name="T16" fmla="*/ 535 w 796"/>
                  <a:gd name="T17" fmla="*/ 194 h 649"/>
                  <a:gd name="T18" fmla="*/ 583 w 796"/>
                  <a:gd name="T19" fmla="*/ 178 h 649"/>
                  <a:gd name="T20" fmla="*/ 647 w 796"/>
                  <a:gd name="T21" fmla="*/ 173 h 649"/>
                  <a:gd name="T22" fmla="*/ 682 w 796"/>
                  <a:gd name="T23" fmla="*/ 129 h 649"/>
                  <a:gd name="T24" fmla="*/ 699 w 796"/>
                  <a:gd name="T25" fmla="*/ 114 h 649"/>
                  <a:gd name="T26" fmla="*/ 729 w 796"/>
                  <a:gd name="T27" fmla="*/ 94 h 649"/>
                  <a:gd name="T28" fmla="*/ 754 w 796"/>
                  <a:gd name="T29" fmla="*/ 137 h 649"/>
                  <a:gd name="T30" fmla="*/ 766 w 796"/>
                  <a:gd name="T31" fmla="*/ 178 h 649"/>
                  <a:gd name="T32" fmla="*/ 740 w 796"/>
                  <a:gd name="T33" fmla="*/ 214 h 649"/>
                  <a:gd name="T34" fmla="*/ 771 w 796"/>
                  <a:gd name="T35" fmla="*/ 272 h 649"/>
                  <a:gd name="T36" fmla="*/ 780 w 796"/>
                  <a:gd name="T37" fmla="*/ 336 h 649"/>
                  <a:gd name="T38" fmla="*/ 770 w 796"/>
                  <a:gd name="T39" fmla="*/ 349 h 649"/>
                  <a:gd name="T40" fmla="*/ 795 w 796"/>
                  <a:gd name="T41" fmla="*/ 404 h 649"/>
                  <a:gd name="T42" fmla="*/ 766 w 796"/>
                  <a:gd name="T43" fmla="*/ 429 h 649"/>
                  <a:gd name="T44" fmla="*/ 731 w 796"/>
                  <a:gd name="T45" fmla="*/ 449 h 649"/>
                  <a:gd name="T46" fmla="*/ 757 w 796"/>
                  <a:gd name="T47" fmla="*/ 513 h 649"/>
                  <a:gd name="T48" fmla="*/ 745 w 796"/>
                  <a:gd name="T49" fmla="*/ 532 h 649"/>
                  <a:gd name="T50" fmla="*/ 740 w 796"/>
                  <a:gd name="T51" fmla="*/ 558 h 649"/>
                  <a:gd name="T52" fmla="*/ 654 w 796"/>
                  <a:gd name="T53" fmla="*/ 563 h 649"/>
                  <a:gd name="T54" fmla="*/ 613 w 796"/>
                  <a:gd name="T55" fmla="*/ 571 h 649"/>
                  <a:gd name="T56" fmla="*/ 569 w 796"/>
                  <a:gd name="T57" fmla="*/ 584 h 649"/>
                  <a:gd name="T58" fmla="*/ 535 w 796"/>
                  <a:gd name="T59" fmla="*/ 587 h 649"/>
                  <a:gd name="T60" fmla="*/ 499 w 796"/>
                  <a:gd name="T61" fmla="*/ 607 h 649"/>
                  <a:gd name="T62" fmla="*/ 466 w 796"/>
                  <a:gd name="T63" fmla="*/ 606 h 649"/>
                  <a:gd name="T64" fmla="*/ 473 w 796"/>
                  <a:gd name="T65" fmla="*/ 549 h 649"/>
                  <a:gd name="T66" fmla="*/ 453 w 796"/>
                  <a:gd name="T67" fmla="*/ 603 h 649"/>
                  <a:gd name="T68" fmla="*/ 411 w 796"/>
                  <a:gd name="T69" fmla="*/ 640 h 649"/>
                  <a:gd name="T70" fmla="*/ 331 w 796"/>
                  <a:gd name="T71" fmla="*/ 640 h 649"/>
                  <a:gd name="T72" fmla="*/ 342 w 796"/>
                  <a:gd name="T73" fmla="*/ 613 h 649"/>
                  <a:gd name="T74" fmla="*/ 366 w 796"/>
                  <a:gd name="T75" fmla="*/ 556 h 649"/>
                  <a:gd name="T76" fmla="*/ 342 w 796"/>
                  <a:gd name="T77" fmla="*/ 595 h 649"/>
                  <a:gd name="T78" fmla="*/ 331 w 796"/>
                  <a:gd name="T79" fmla="*/ 617 h 649"/>
                  <a:gd name="T80" fmla="*/ 287 w 796"/>
                  <a:gd name="T81" fmla="*/ 648 h 649"/>
                  <a:gd name="T82" fmla="*/ 253 w 796"/>
                  <a:gd name="T83" fmla="*/ 581 h 649"/>
                  <a:gd name="T84" fmla="*/ 209 w 796"/>
                  <a:gd name="T85" fmla="*/ 514 h 649"/>
                  <a:gd name="T86" fmla="*/ 264 w 796"/>
                  <a:gd name="T87" fmla="*/ 498 h 649"/>
                  <a:gd name="T88" fmla="*/ 264 w 796"/>
                  <a:gd name="T89" fmla="*/ 421 h 649"/>
                  <a:gd name="T90" fmla="*/ 244 w 796"/>
                  <a:gd name="T91" fmla="*/ 404 h 649"/>
                  <a:gd name="T92" fmla="*/ 205 w 796"/>
                  <a:gd name="T93" fmla="*/ 388 h 649"/>
                  <a:gd name="T94" fmla="*/ 166 w 796"/>
                  <a:gd name="T95" fmla="*/ 358 h 649"/>
                  <a:gd name="T96" fmla="*/ 170 w 796"/>
                  <a:gd name="T97" fmla="*/ 317 h 649"/>
                  <a:gd name="T98" fmla="*/ 155 w 796"/>
                  <a:gd name="T99" fmla="*/ 272 h 649"/>
                  <a:gd name="T100" fmla="*/ 141 w 796"/>
                  <a:gd name="T101" fmla="*/ 236 h 649"/>
                  <a:gd name="T102" fmla="*/ 119 w 796"/>
                  <a:gd name="T103" fmla="*/ 242 h 649"/>
                  <a:gd name="T104" fmla="*/ 92 w 796"/>
                  <a:gd name="T105" fmla="*/ 227 h 649"/>
                  <a:gd name="T106" fmla="*/ 39 w 796"/>
                  <a:gd name="T107" fmla="*/ 214 h 649"/>
                  <a:gd name="T108" fmla="*/ 45 w 796"/>
                  <a:gd name="T109" fmla="*/ 159 h 649"/>
                  <a:gd name="T110" fmla="*/ 13 w 796"/>
                  <a:gd name="T111" fmla="*/ 97 h 649"/>
                  <a:gd name="T112" fmla="*/ 0 w 796"/>
                  <a:gd name="T113" fmla="*/ 50 h 649"/>
                  <a:gd name="T114" fmla="*/ 29 w 796"/>
                  <a:gd name="T115" fmla="*/ 34 h 649"/>
                  <a:gd name="T116" fmla="*/ 73 w 796"/>
                  <a:gd name="T117" fmla="*/ 17 h 649"/>
                  <a:gd name="T118" fmla="*/ 126 w 796"/>
                  <a:gd name="T119" fmla="*/ 24 h 649"/>
                  <a:gd name="T120" fmla="*/ 167 w 796"/>
                  <a:gd name="T121" fmla="*/ 21 h 649"/>
                  <a:gd name="T122" fmla="*/ 218 w 796"/>
                  <a:gd name="T123" fmla="*/ 2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6" h="649">
                    <a:moveTo>
                      <a:pt x="222" y="0"/>
                    </a:moveTo>
                    <a:lnTo>
                      <a:pt x="229" y="1"/>
                    </a:lnTo>
                    <a:lnTo>
                      <a:pt x="234" y="1"/>
                    </a:lnTo>
                    <a:lnTo>
                      <a:pt x="234" y="5"/>
                    </a:lnTo>
                    <a:lnTo>
                      <a:pt x="244" y="5"/>
                    </a:lnTo>
                    <a:lnTo>
                      <a:pt x="244" y="2"/>
                    </a:lnTo>
                    <a:lnTo>
                      <a:pt x="253" y="4"/>
                    </a:lnTo>
                    <a:lnTo>
                      <a:pt x="254" y="4"/>
                    </a:lnTo>
                    <a:lnTo>
                      <a:pt x="257" y="5"/>
                    </a:lnTo>
                    <a:lnTo>
                      <a:pt x="258" y="8"/>
                    </a:lnTo>
                    <a:lnTo>
                      <a:pt x="261" y="10"/>
                    </a:lnTo>
                    <a:lnTo>
                      <a:pt x="264" y="14"/>
                    </a:lnTo>
                    <a:lnTo>
                      <a:pt x="264" y="18"/>
                    </a:lnTo>
                    <a:lnTo>
                      <a:pt x="267" y="23"/>
                    </a:lnTo>
                    <a:lnTo>
                      <a:pt x="271" y="26"/>
                    </a:lnTo>
                    <a:lnTo>
                      <a:pt x="277" y="26"/>
                    </a:lnTo>
                    <a:lnTo>
                      <a:pt x="277" y="46"/>
                    </a:lnTo>
                    <a:lnTo>
                      <a:pt x="280" y="46"/>
                    </a:lnTo>
                    <a:lnTo>
                      <a:pt x="280" y="49"/>
                    </a:lnTo>
                    <a:lnTo>
                      <a:pt x="286" y="46"/>
                    </a:lnTo>
                    <a:lnTo>
                      <a:pt x="292" y="44"/>
                    </a:lnTo>
                    <a:lnTo>
                      <a:pt x="299" y="43"/>
                    </a:lnTo>
                    <a:lnTo>
                      <a:pt x="303" y="43"/>
                    </a:lnTo>
                    <a:lnTo>
                      <a:pt x="303" y="49"/>
                    </a:lnTo>
                    <a:lnTo>
                      <a:pt x="309" y="49"/>
                    </a:lnTo>
                    <a:lnTo>
                      <a:pt x="316" y="47"/>
                    </a:lnTo>
                    <a:lnTo>
                      <a:pt x="321" y="47"/>
                    </a:lnTo>
                    <a:lnTo>
                      <a:pt x="322" y="50"/>
                    </a:lnTo>
                    <a:lnTo>
                      <a:pt x="322" y="52"/>
                    </a:lnTo>
                    <a:lnTo>
                      <a:pt x="326" y="55"/>
                    </a:lnTo>
                    <a:lnTo>
                      <a:pt x="328" y="52"/>
                    </a:lnTo>
                    <a:lnTo>
                      <a:pt x="331" y="50"/>
                    </a:lnTo>
                    <a:lnTo>
                      <a:pt x="332" y="50"/>
                    </a:lnTo>
                    <a:lnTo>
                      <a:pt x="332" y="47"/>
                    </a:lnTo>
                    <a:lnTo>
                      <a:pt x="335" y="46"/>
                    </a:lnTo>
                    <a:lnTo>
                      <a:pt x="337" y="46"/>
                    </a:lnTo>
                    <a:lnTo>
                      <a:pt x="339" y="43"/>
                    </a:lnTo>
                    <a:lnTo>
                      <a:pt x="341" y="46"/>
                    </a:lnTo>
                    <a:lnTo>
                      <a:pt x="347" y="46"/>
                    </a:lnTo>
                    <a:lnTo>
                      <a:pt x="347" y="50"/>
                    </a:lnTo>
                    <a:lnTo>
                      <a:pt x="350" y="53"/>
                    </a:lnTo>
                    <a:lnTo>
                      <a:pt x="350" y="59"/>
                    </a:lnTo>
                    <a:lnTo>
                      <a:pt x="351" y="65"/>
                    </a:lnTo>
                    <a:lnTo>
                      <a:pt x="350" y="68"/>
                    </a:lnTo>
                    <a:lnTo>
                      <a:pt x="344" y="68"/>
                    </a:lnTo>
                    <a:lnTo>
                      <a:pt x="344" y="72"/>
                    </a:lnTo>
                    <a:lnTo>
                      <a:pt x="347" y="72"/>
                    </a:lnTo>
                    <a:lnTo>
                      <a:pt x="350" y="73"/>
                    </a:lnTo>
                    <a:lnTo>
                      <a:pt x="350" y="72"/>
                    </a:lnTo>
                    <a:lnTo>
                      <a:pt x="351" y="72"/>
                    </a:lnTo>
                    <a:lnTo>
                      <a:pt x="354" y="69"/>
                    </a:lnTo>
                    <a:lnTo>
                      <a:pt x="363" y="69"/>
                    </a:lnTo>
                    <a:lnTo>
                      <a:pt x="363" y="65"/>
                    </a:lnTo>
                    <a:lnTo>
                      <a:pt x="360" y="59"/>
                    </a:lnTo>
                    <a:lnTo>
                      <a:pt x="361" y="55"/>
                    </a:lnTo>
                    <a:lnTo>
                      <a:pt x="368" y="55"/>
                    </a:lnTo>
                    <a:lnTo>
                      <a:pt x="371" y="56"/>
                    </a:lnTo>
                    <a:lnTo>
                      <a:pt x="373" y="56"/>
                    </a:lnTo>
                    <a:lnTo>
                      <a:pt x="373" y="49"/>
                    </a:lnTo>
                    <a:lnTo>
                      <a:pt x="376" y="47"/>
                    </a:lnTo>
                    <a:lnTo>
                      <a:pt x="384" y="44"/>
                    </a:lnTo>
                    <a:lnTo>
                      <a:pt x="386" y="47"/>
                    </a:lnTo>
                    <a:lnTo>
                      <a:pt x="390" y="49"/>
                    </a:lnTo>
                    <a:lnTo>
                      <a:pt x="390" y="52"/>
                    </a:lnTo>
                    <a:lnTo>
                      <a:pt x="399" y="52"/>
                    </a:lnTo>
                    <a:lnTo>
                      <a:pt x="399" y="56"/>
                    </a:lnTo>
                    <a:lnTo>
                      <a:pt x="400" y="56"/>
                    </a:lnTo>
                    <a:lnTo>
                      <a:pt x="400" y="59"/>
                    </a:lnTo>
                    <a:lnTo>
                      <a:pt x="403" y="62"/>
                    </a:lnTo>
                    <a:lnTo>
                      <a:pt x="416" y="62"/>
                    </a:lnTo>
                    <a:lnTo>
                      <a:pt x="421" y="59"/>
                    </a:lnTo>
                    <a:lnTo>
                      <a:pt x="421" y="62"/>
                    </a:lnTo>
                    <a:lnTo>
                      <a:pt x="422" y="66"/>
                    </a:lnTo>
                    <a:lnTo>
                      <a:pt x="422" y="71"/>
                    </a:lnTo>
                    <a:lnTo>
                      <a:pt x="425" y="73"/>
                    </a:lnTo>
                    <a:lnTo>
                      <a:pt x="424" y="76"/>
                    </a:lnTo>
                    <a:lnTo>
                      <a:pt x="424" y="81"/>
                    </a:lnTo>
                    <a:lnTo>
                      <a:pt x="426" y="84"/>
                    </a:lnTo>
                    <a:lnTo>
                      <a:pt x="424" y="84"/>
                    </a:lnTo>
                    <a:lnTo>
                      <a:pt x="419" y="85"/>
                    </a:lnTo>
                    <a:lnTo>
                      <a:pt x="411" y="85"/>
                    </a:lnTo>
                    <a:lnTo>
                      <a:pt x="411" y="98"/>
                    </a:lnTo>
                    <a:lnTo>
                      <a:pt x="413" y="98"/>
                    </a:lnTo>
                    <a:lnTo>
                      <a:pt x="413" y="111"/>
                    </a:lnTo>
                    <a:lnTo>
                      <a:pt x="415" y="113"/>
                    </a:lnTo>
                    <a:lnTo>
                      <a:pt x="415" y="116"/>
                    </a:lnTo>
                    <a:lnTo>
                      <a:pt x="418" y="118"/>
                    </a:lnTo>
                    <a:lnTo>
                      <a:pt x="418" y="116"/>
                    </a:lnTo>
                    <a:lnTo>
                      <a:pt x="422" y="111"/>
                    </a:lnTo>
                    <a:lnTo>
                      <a:pt x="424" y="111"/>
                    </a:lnTo>
                    <a:lnTo>
                      <a:pt x="428" y="114"/>
                    </a:lnTo>
                    <a:lnTo>
                      <a:pt x="438" y="114"/>
                    </a:lnTo>
                    <a:lnTo>
                      <a:pt x="441" y="116"/>
                    </a:lnTo>
                    <a:lnTo>
                      <a:pt x="441" y="118"/>
                    </a:lnTo>
                    <a:lnTo>
                      <a:pt x="438" y="126"/>
                    </a:lnTo>
                    <a:lnTo>
                      <a:pt x="441" y="126"/>
                    </a:lnTo>
                    <a:lnTo>
                      <a:pt x="441" y="129"/>
                    </a:lnTo>
                    <a:lnTo>
                      <a:pt x="442" y="129"/>
                    </a:lnTo>
                    <a:lnTo>
                      <a:pt x="442" y="130"/>
                    </a:lnTo>
                    <a:lnTo>
                      <a:pt x="445" y="136"/>
                    </a:lnTo>
                    <a:lnTo>
                      <a:pt x="445" y="147"/>
                    </a:lnTo>
                    <a:lnTo>
                      <a:pt x="442" y="150"/>
                    </a:lnTo>
                    <a:lnTo>
                      <a:pt x="442" y="152"/>
                    </a:lnTo>
                    <a:lnTo>
                      <a:pt x="438" y="152"/>
                    </a:lnTo>
                    <a:lnTo>
                      <a:pt x="438" y="158"/>
                    </a:lnTo>
                    <a:lnTo>
                      <a:pt x="440" y="166"/>
                    </a:lnTo>
                    <a:lnTo>
                      <a:pt x="440" y="169"/>
                    </a:lnTo>
                    <a:lnTo>
                      <a:pt x="438" y="171"/>
                    </a:lnTo>
                    <a:lnTo>
                      <a:pt x="431" y="171"/>
                    </a:lnTo>
                    <a:lnTo>
                      <a:pt x="431" y="176"/>
                    </a:lnTo>
                    <a:lnTo>
                      <a:pt x="428" y="176"/>
                    </a:lnTo>
                    <a:lnTo>
                      <a:pt x="431" y="179"/>
                    </a:lnTo>
                    <a:lnTo>
                      <a:pt x="435" y="181"/>
                    </a:lnTo>
                    <a:lnTo>
                      <a:pt x="442" y="182"/>
                    </a:lnTo>
                    <a:lnTo>
                      <a:pt x="447" y="179"/>
                    </a:lnTo>
                    <a:lnTo>
                      <a:pt x="461" y="179"/>
                    </a:lnTo>
                    <a:lnTo>
                      <a:pt x="466" y="178"/>
                    </a:lnTo>
                    <a:lnTo>
                      <a:pt x="466" y="173"/>
                    </a:lnTo>
                    <a:lnTo>
                      <a:pt x="469" y="173"/>
                    </a:lnTo>
                    <a:lnTo>
                      <a:pt x="474" y="172"/>
                    </a:lnTo>
                    <a:lnTo>
                      <a:pt x="487" y="172"/>
                    </a:lnTo>
                    <a:lnTo>
                      <a:pt x="487" y="173"/>
                    </a:lnTo>
                    <a:lnTo>
                      <a:pt x="489" y="176"/>
                    </a:lnTo>
                    <a:lnTo>
                      <a:pt x="497" y="176"/>
                    </a:lnTo>
                    <a:lnTo>
                      <a:pt x="497" y="178"/>
                    </a:lnTo>
                    <a:lnTo>
                      <a:pt x="499" y="181"/>
                    </a:lnTo>
                    <a:lnTo>
                      <a:pt x="499" y="184"/>
                    </a:lnTo>
                    <a:lnTo>
                      <a:pt x="503" y="181"/>
                    </a:lnTo>
                    <a:lnTo>
                      <a:pt x="503" y="191"/>
                    </a:lnTo>
                    <a:lnTo>
                      <a:pt x="506" y="194"/>
                    </a:lnTo>
                    <a:lnTo>
                      <a:pt x="508" y="195"/>
                    </a:lnTo>
                    <a:lnTo>
                      <a:pt x="518" y="195"/>
                    </a:lnTo>
                    <a:lnTo>
                      <a:pt x="526" y="197"/>
                    </a:lnTo>
                    <a:lnTo>
                      <a:pt x="529" y="194"/>
                    </a:lnTo>
                    <a:lnTo>
                      <a:pt x="535" y="194"/>
                    </a:lnTo>
                    <a:lnTo>
                      <a:pt x="535" y="192"/>
                    </a:lnTo>
                    <a:lnTo>
                      <a:pt x="538" y="188"/>
                    </a:lnTo>
                    <a:lnTo>
                      <a:pt x="535" y="184"/>
                    </a:lnTo>
                    <a:lnTo>
                      <a:pt x="532" y="182"/>
                    </a:lnTo>
                    <a:lnTo>
                      <a:pt x="538" y="179"/>
                    </a:lnTo>
                    <a:lnTo>
                      <a:pt x="540" y="178"/>
                    </a:lnTo>
                    <a:lnTo>
                      <a:pt x="538" y="173"/>
                    </a:lnTo>
                    <a:lnTo>
                      <a:pt x="540" y="171"/>
                    </a:lnTo>
                    <a:lnTo>
                      <a:pt x="551" y="171"/>
                    </a:lnTo>
                    <a:lnTo>
                      <a:pt x="558" y="169"/>
                    </a:lnTo>
                    <a:lnTo>
                      <a:pt x="561" y="169"/>
                    </a:lnTo>
                    <a:lnTo>
                      <a:pt x="563" y="172"/>
                    </a:lnTo>
                    <a:lnTo>
                      <a:pt x="571" y="181"/>
                    </a:lnTo>
                    <a:lnTo>
                      <a:pt x="579" y="181"/>
                    </a:lnTo>
                    <a:lnTo>
                      <a:pt x="583" y="178"/>
                    </a:lnTo>
                    <a:lnTo>
                      <a:pt x="584" y="176"/>
                    </a:lnTo>
                    <a:lnTo>
                      <a:pt x="587" y="176"/>
                    </a:lnTo>
                    <a:lnTo>
                      <a:pt x="587" y="181"/>
                    </a:lnTo>
                    <a:lnTo>
                      <a:pt x="589" y="181"/>
                    </a:lnTo>
                    <a:lnTo>
                      <a:pt x="593" y="184"/>
                    </a:lnTo>
                    <a:lnTo>
                      <a:pt x="599" y="181"/>
                    </a:lnTo>
                    <a:lnTo>
                      <a:pt x="602" y="181"/>
                    </a:lnTo>
                    <a:lnTo>
                      <a:pt x="608" y="179"/>
                    </a:lnTo>
                    <a:lnTo>
                      <a:pt x="612" y="179"/>
                    </a:lnTo>
                    <a:lnTo>
                      <a:pt x="621" y="178"/>
                    </a:lnTo>
                    <a:lnTo>
                      <a:pt x="628" y="179"/>
                    </a:lnTo>
                    <a:lnTo>
                      <a:pt x="634" y="179"/>
                    </a:lnTo>
                    <a:lnTo>
                      <a:pt x="637" y="176"/>
                    </a:lnTo>
                    <a:lnTo>
                      <a:pt x="644" y="176"/>
                    </a:lnTo>
                    <a:lnTo>
                      <a:pt x="647" y="173"/>
                    </a:lnTo>
                    <a:lnTo>
                      <a:pt x="648" y="173"/>
                    </a:lnTo>
                    <a:lnTo>
                      <a:pt x="653" y="172"/>
                    </a:lnTo>
                    <a:lnTo>
                      <a:pt x="655" y="168"/>
                    </a:lnTo>
                    <a:lnTo>
                      <a:pt x="660" y="163"/>
                    </a:lnTo>
                    <a:lnTo>
                      <a:pt x="664" y="158"/>
                    </a:lnTo>
                    <a:lnTo>
                      <a:pt x="666" y="155"/>
                    </a:lnTo>
                    <a:lnTo>
                      <a:pt x="666" y="153"/>
                    </a:lnTo>
                    <a:lnTo>
                      <a:pt x="664" y="150"/>
                    </a:lnTo>
                    <a:lnTo>
                      <a:pt x="661" y="149"/>
                    </a:lnTo>
                    <a:lnTo>
                      <a:pt x="661" y="143"/>
                    </a:lnTo>
                    <a:lnTo>
                      <a:pt x="660" y="140"/>
                    </a:lnTo>
                    <a:lnTo>
                      <a:pt x="655" y="134"/>
                    </a:lnTo>
                    <a:lnTo>
                      <a:pt x="655" y="130"/>
                    </a:lnTo>
                    <a:lnTo>
                      <a:pt x="677" y="130"/>
                    </a:lnTo>
                    <a:lnTo>
                      <a:pt x="682" y="129"/>
                    </a:lnTo>
                    <a:lnTo>
                      <a:pt x="683" y="126"/>
                    </a:lnTo>
                    <a:lnTo>
                      <a:pt x="682" y="123"/>
                    </a:lnTo>
                    <a:lnTo>
                      <a:pt x="677" y="120"/>
                    </a:lnTo>
                    <a:lnTo>
                      <a:pt x="676" y="123"/>
                    </a:lnTo>
                    <a:lnTo>
                      <a:pt x="671" y="121"/>
                    </a:lnTo>
                    <a:lnTo>
                      <a:pt x="669" y="120"/>
                    </a:lnTo>
                    <a:lnTo>
                      <a:pt x="669" y="111"/>
                    </a:lnTo>
                    <a:lnTo>
                      <a:pt x="671" y="108"/>
                    </a:lnTo>
                    <a:lnTo>
                      <a:pt x="673" y="108"/>
                    </a:lnTo>
                    <a:lnTo>
                      <a:pt x="682" y="110"/>
                    </a:lnTo>
                    <a:lnTo>
                      <a:pt x="686" y="110"/>
                    </a:lnTo>
                    <a:lnTo>
                      <a:pt x="693" y="107"/>
                    </a:lnTo>
                    <a:lnTo>
                      <a:pt x="698" y="107"/>
                    </a:lnTo>
                    <a:lnTo>
                      <a:pt x="698" y="111"/>
                    </a:lnTo>
                    <a:lnTo>
                      <a:pt x="699" y="114"/>
                    </a:lnTo>
                    <a:lnTo>
                      <a:pt x="703" y="114"/>
                    </a:lnTo>
                    <a:lnTo>
                      <a:pt x="705" y="113"/>
                    </a:lnTo>
                    <a:lnTo>
                      <a:pt x="709" y="113"/>
                    </a:lnTo>
                    <a:lnTo>
                      <a:pt x="713" y="110"/>
                    </a:lnTo>
                    <a:lnTo>
                      <a:pt x="716" y="110"/>
                    </a:lnTo>
                    <a:lnTo>
                      <a:pt x="718" y="108"/>
                    </a:lnTo>
                    <a:lnTo>
                      <a:pt x="722" y="108"/>
                    </a:lnTo>
                    <a:lnTo>
                      <a:pt x="724" y="104"/>
                    </a:lnTo>
                    <a:lnTo>
                      <a:pt x="724" y="100"/>
                    </a:lnTo>
                    <a:lnTo>
                      <a:pt x="722" y="100"/>
                    </a:lnTo>
                    <a:lnTo>
                      <a:pt x="722" y="98"/>
                    </a:lnTo>
                    <a:lnTo>
                      <a:pt x="718" y="95"/>
                    </a:lnTo>
                    <a:lnTo>
                      <a:pt x="718" y="94"/>
                    </a:lnTo>
                    <a:lnTo>
                      <a:pt x="724" y="95"/>
                    </a:lnTo>
                    <a:lnTo>
                      <a:pt x="729" y="94"/>
                    </a:lnTo>
                    <a:lnTo>
                      <a:pt x="738" y="92"/>
                    </a:lnTo>
                    <a:lnTo>
                      <a:pt x="745" y="92"/>
                    </a:lnTo>
                    <a:lnTo>
                      <a:pt x="745" y="89"/>
                    </a:lnTo>
                    <a:lnTo>
                      <a:pt x="750" y="89"/>
                    </a:lnTo>
                    <a:lnTo>
                      <a:pt x="750" y="98"/>
                    </a:lnTo>
                    <a:lnTo>
                      <a:pt x="754" y="107"/>
                    </a:lnTo>
                    <a:lnTo>
                      <a:pt x="753" y="111"/>
                    </a:lnTo>
                    <a:lnTo>
                      <a:pt x="753" y="113"/>
                    </a:lnTo>
                    <a:lnTo>
                      <a:pt x="754" y="118"/>
                    </a:lnTo>
                    <a:lnTo>
                      <a:pt x="757" y="120"/>
                    </a:lnTo>
                    <a:lnTo>
                      <a:pt x="757" y="126"/>
                    </a:lnTo>
                    <a:lnTo>
                      <a:pt x="754" y="126"/>
                    </a:lnTo>
                    <a:lnTo>
                      <a:pt x="751" y="130"/>
                    </a:lnTo>
                    <a:lnTo>
                      <a:pt x="751" y="134"/>
                    </a:lnTo>
                    <a:lnTo>
                      <a:pt x="754" y="137"/>
                    </a:lnTo>
                    <a:lnTo>
                      <a:pt x="758" y="139"/>
                    </a:lnTo>
                    <a:lnTo>
                      <a:pt x="767" y="139"/>
                    </a:lnTo>
                    <a:lnTo>
                      <a:pt x="771" y="137"/>
                    </a:lnTo>
                    <a:lnTo>
                      <a:pt x="773" y="140"/>
                    </a:lnTo>
                    <a:lnTo>
                      <a:pt x="773" y="146"/>
                    </a:lnTo>
                    <a:lnTo>
                      <a:pt x="776" y="147"/>
                    </a:lnTo>
                    <a:lnTo>
                      <a:pt x="776" y="150"/>
                    </a:lnTo>
                    <a:lnTo>
                      <a:pt x="773" y="152"/>
                    </a:lnTo>
                    <a:lnTo>
                      <a:pt x="766" y="152"/>
                    </a:lnTo>
                    <a:lnTo>
                      <a:pt x="766" y="153"/>
                    </a:lnTo>
                    <a:lnTo>
                      <a:pt x="769" y="160"/>
                    </a:lnTo>
                    <a:lnTo>
                      <a:pt x="766" y="162"/>
                    </a:lnTo>
                    <a:lnTo>
                      <a:pt x="764" y="171"/>
                    </a:lnTo>
                    <a:lnTo>
                      <a:pt x="764" y="172"/>
                    </a:lnTo>
                    <a:lnTo>
                      <a:pt x="766" y="178"/>
                    </a:lnTo>
                    <a:lnTo>
                      <a:pt x="766" y="179"/>
                    </a:lnTo>
                    <a:lnTo>
                      <a:pt x="769" y="182"/>
                    </a:lnTo>
                    <a:lnTo>
                      <a:pt x="769" y="188"/>
                    </a:lnTo>
                    <a:lnTo>
                      <a:pt x="766" y="189"/>
                    </a:lnTo>
                    <a:lnTo>
                      <a:pt x="761" y="189"/>
                    </a:lnTo>
                    <a:lnTo>
                      <a:pt x="760" y="192"/>
                    </a:lnTo>
                    <a:lnTo>
                      <a:pt x="760" y="197"/>
                    </a:lnTo>
                    <a:lnTo>
                      <a:pt x="766" y="197"/>
                    </a:lnTo>
                    <a:lnTo>
                      <a:pt x="767" y="198"/>
                    </a:lnTo>
                    <a:lnTo>
                      <a:pt x="766" y="205"/>
                    </a:lnTo>
                    <a:lnTo>
                      <a:pt x="766" y="208"/>
                    </a:lnTo>
                    <a:lnTo>
                      <a:pt x="748" y="208"/>
                    </a:lnTo>
                    <a:lnTo>
                      <a:pt x="747" y="210"/>
                    </a:lnTo>
                    <a:lnTo>
                      <a:pt x="747" y="213"/>
                    </a:lnTo>
                    <a:lnTo>
                      <a:pt x="740" y="214"/>
                    </a:lnTo>
                    <a:lnTo>
                      <a:pt x="738" y="214"/>
                    </a:lnTo>
                    <a:lnTo>
                      <a:pt x="738" y="217"/>
                    </a:lnTo>
                    <a:lnTo>
                      <a:pt x="740" y="221"/>
                    </a:lnTo>
                    <a:lnTo>
                      <a:pt x="740" y="223"/>
                    </a:lnTo>
                    <a:lnTo>
                      <a:pt x="744" y="233"/>
                    </a:lnTo>
                    <a:lnTo>
                      <a:pt x="744" y="252"/>
                    </a:lnTo>
                    <a:lnTo>
                      <a:pt x="741" y="256"/>
                    </a:lnTo>
                    <a:lnTo>
                      <a:pt x="740" y="256"/>
                    </a:lnTo>
                    <a:lnTo>
                      <a:pt x="735" y="263"/>
                    </a:lnTo>
                    <a:lnTo>
                      <a:pt x="761" y="263"/>
                    </a:lnTo>
                    <a:lnTo>
                      <a:pt x="767" y="265"/>
                    </a:lnTo>
                    <a:lnTo>
                      <a:pt x="771" y="265"/>
                    </a:lnTo>
                    <a:lnTo>
                      <a:pt x="773" y="266"/>
                    </a:lnTo>
                    <a:lnTo>
                      <a:pt x="773" y="271"/>
                    </a:lnTo>
                    <a:lnTo>
                      <a:pt x="771" y="272"/>
                    </a:lnTo>
                    <a:lnTo>
                      <a:pt x="771" y="281"/>
                    </a:lnTo>
                    <a:lnTo>
                      <a:pt x="773" y="289"/>
                    </a:lnTo>
                    <a:lnTo>
                      <a:pt x="774" y="289"/>
                    </a:lnTo>
                    <a:lnTo>
                      <a:pt x="782" y="284"/>
                    </a:lnTo>
                    <a:lnTo>
                      <a:pt x="786" y="287"/>
                    </a:lnTo>
                    <a:lnTo>
                      <a:pt x="787" y="297"/>
                    </a:lnTo>
                    <a:lnTo>
                      <a:pt x="787" y="298"/>
                    </a:lnTo>
                    <a:lnTo>
                      <a:pt x="783" y="301"/>
                    </a:lnTo>
                    <a:lnTo>
                      <a:pt x="782" y="301"/>
                    </a:lnTo>
                    <a:lnTo>
                      <a:pt x="779" y="303"/>
                    </a:lnTo>
                    <a:lnTo>
                      <a:pt x="779" y="310"/>
                    </a:lnTo>
                    <a:lnTo>
                      <a:pt x="782" y="313"/>
                    </a:lnTo>
                    <a:lnTo>
                      <a:pt x="783" y="321"/>
                    </a:lnTo>
                    <a:lnTo>
                      <a:pt x="783" y="336"/>
                    </a:lnTo>
                    <a:lnTo>
                      <a:pt x="780" y="336"/>
                    </a:lnTo>
                    <a:lnTo>
                      <a:pt x="771" y="337"/>
                    </a:lnTo>
                    <a:lnTo>
                      <a:pt x="770" y="340"/>
                    </a:lnTo>
                    <a:lnTo>
                      <a:pt x="767" y="340"/>
                    </a:lnTo>
                    <a:lnTo>
                      <a:pt x="767" y="337"/>
                    </a:lnTo>
                    <a:lnTo>
                      <a:pt x="766" y="326"/>
                    </a:lnTo>
                    <a:lnTo>
                      <a:pt x="766" y="313"/>
                    </a:lnTo>
                    <a:lnTo>
                      <a:pt x="760" y="313"/>
                    </a:lnTo>
                    <a:lnTo>
                      <a:pt x="760" y="321"/>
                    </a:lnTo>
                    <a:lnTo>
                      <a:pt x="757" y="323"/>
                    </a:lnTo>
                    <a:lnTo>
                      <a:pt x="756" y="323"/>
                    </a:lnTo>
                    <a:lnTo>
                      <a:pt x="753" y="324"/>
                    </a:lnTo>
                    <a:lnTo>
                      <a:pt x="757" y="350"/>
                    </a:lnTo>
                    <a:lnTo>
                      <a:pt x="761" y="350"/>
                    </a:lnTo>
                    <a:lnTo>
                      <a:pt x="766" y="349"/>
                    </a:lnTo>
                    <a:lnTo>
                      <a:pt x="770" y="349"/>
                    </a:lnTo>
                    <a:lnTo>
                      <a:pt x="771" y="347"/>
                    </a:lnTo>
                    <a:lnTo>
                      <a:pt x="780" y="347"/>
                    </a:lnTo>
                    <a:lnTo>
                      <a:pt x="780" y="349"/>
                    </a:lnTo>
                    <a:lnTo>
                      <a:pt x="783" y="358"/>
                    </a:lnTo>
                    <a:lnTo>
                      <a:pt x="783" y="368"/>
                    </a:lnTo>
                    <a:lnTo>
                      <a:pt x="782" y="371"/>
                    </a:lnTo>
                    <a:lnTo>
                      <a:pt x="780" y="371"/>
                    </a:lnTo>
                    <a:lnTo>
                      <a:pt x="777" y="372"/>
                    </a:lnTo>
                    <a:lnTo>
                      <a:pt x="776" y="372"/>
                    </a:lnTo>
                    <a:lnTo>
                      <a:pt x="773" y="378"/>
                    </a:lnTo>
                    <a:lnTo>
                      <a:pt x="777" y="385"/>
                    </a:lnTo>
                    <a:lnTo>
                      <a:pt x="780" y="390"/>
                    </a:lnTo>
                    <a:lnTo>
                      <a:pt x="782" y="394"/>
                    </a:lnTo>
                    <a:lnTo>
                      <a:pt x="790" y="403"/>
                    </a:lnTo>
                    <a:lnTo>
                      <a:pt x="795" y="404"/>
                    </a:lnTo>
                    <a:lnTo>
                      <a:pt x="796" y="407"/>
                    </a:lnTo>
                    <a:lnTo>
                      <a:pt x="795" y="408"/>
                    </a:lnTo>
                    <a:lnTo>
                      <a:pt x="787" y="411"/>
                    </a:lnTo>
                    <a:lnTo>
                      <a:pt x="783" y="411"/>
                    </a:lnTo>
                    <a:lnTo>
                      <a:pt x="779" y="413"/>
                    </a:lnTo>
                    <a:lnTo>
                      <a:pt x="779" y="417"/>
                    </a:lnTo>
                    <a:lnTo>
                      <a:pt x="782" y="418"/>
                    </a:lnTo>
                    <a:lnTo>
                      <a:pt x="782" y="423"/>
                    </a:lnTo>
                    <a:lnTo>
                      <a:pt x="779" y="423"/>
                    </a:lnTo>
                    <a:lnTo>
                      <a:pt x="777" y="421"/>
                    </a:lnTo>
                    <a:lnTo>
                      <a:pt x="774" y="420"/>
                    </a:lnTo>
                    <a:lnTo>
                      <a:pt x="770" y="420"/>
                    </a:lnTo>
                    <a:lnTo>
                      <a:pt x="769" y="423"/>
                    </a:lnTo>
                    <a:lnTo>
                      <a:pt x="769" y="424"/>
                    </a:lnTo>
                    <a:lnTo>
                      <a:pt x="766" y="429"/>
                    </a:lnTo>
                    <a:lnTo>
                      <a:pt x="761" y="429"/>
                    </a:lnTo>
                    <a:lnTo>
                      <a:pt x="760" y="432"/>
                    </a:lnTo>
                    <a:lnTo>
                      <a:pt x="757" y="433"/>
                    </a:lnTo>
                    <a:lnTo>
                      <a:pt x="757" y="436"/>
                    </a:lnTo>
                    <a:lnTo>
                      <a:pt x="756" y="439"/>
                    </a:lnTo>
                    <a:lnTo>
                      <a:pt x="753" y="439"/>
                    </a:lnTo>
                    <a:lnTo>
                      <a:pt x="751" y="434"/>
                    </a:lnTo>
                    <a:lnTo>
                      <a:pt x="751" y="429"/>
                    </a:lnTo>
                    <a:lnTo>
                      <a:pt x="747" y="429"/>
                    </a:lnTo>
                    <a:lnTo>
                      <a:pt x="744" y="430"/>
                    </a:lnTo>
                    <a:lnTo>
                      <a:pt x="741" y="433"/>
                    </a:lnTo>
                    <a:lnTo>
                      <a:pt x="741" y="439"/>
                    </a:lnTo>
                    <a:lnTo>
                      <a:pt x="738" y="440"/>
                    </a:lnTo>
                    <a:lnTo>
                      <a:pt x="735" y="445"/>
                    </a:lnTo>
                    <a:lnTo>
                      <a:pt x="731" y="449"/>
                    </a:lnTo>
                    <a:lnTo>
                      <a:pt x="731" y="450"/>
                    </a:lnTo>
                    <a:lnTo>
                      <a:pt x="727" y="455"/>
                    </a:lnTo>
                    <a:lnTo>
                      <a:pt x="727" y="465"/>
                    </a:lnTo>
                    <a:lnTo>
                      <a:pt x="728" y="468"/>
                    </a:lnTo>
                    <a:lnTo>
                      <a:pt x="740" y="476"/>
                    </a:lnTo>
                    <a:lnTo>
                      <a:pt x="741" y="481"/>
                    </a:lnTo>
                    <a:lnTo>
                      <a:pt x="747" y="482"/>
                    </a:lnTo>
                    <a:lnTo>
                      <a:pt x="751" y="485"/>
                    </a:lnTo>
                    <a:lnTo>
                      <a:pt x="756" y="488"/>
                    </a:lnTo>
                    <a:lnTo>
                      <a:pt x="758" y="490"/>
                    </a:lnTo>
                    <a:lnTo>
                      <a:pt x="764" y="492"/>
                    </a:lnTo>
                    <a:lnTo>
                      <a:pt x="769" y="495"/>
                    </a:lnTo>
                    <a:lnTo>
                      <a:pt x="770" y="497"/>
                    </a:lnTo>
                    <a:lnTo>
                      <a:pt x="766" y="507"/>
                    </a:lnTo>
                    <a:lnTo>
                      <a:pt x="757" y="513"/>
                    </a:lnTo>
                    <a:lnTo>
                      <a:pt x="756" y="511"/>
                    </a:lnTo>
                    <a:lnTo>
                      <a:pt x="751" y="507"/>
                    </a:lnTo>
                    <a:lnTo>
                      <a:pt x="748" y="507"/>
                    </a:lnTo>
                    <a:lnTo>
                      <a:pt x="741" y="505"/>
                    </a:lnTo>
                    <a:lnTo>
                      <a:pt x="737" y="505"/>
                    </a:lnTo>
                    <a:lnTo>
                      <a:pt x="734" y="508"/>
                    </a:lnTo>
                    <a:lnTo>
                      <a:pt x="734" y="517"/>
                    </a:lnTo>
                    <a:lnTo>
                      <a:pt x="737" y="523"/>
                    </a:lnTo>
                    <a:lnTo>
                      <a:pt x="735" y="527"/>
                    </a:lnTo>
                    <a:lnTo>
                      <a:pt x="738" y="527"/>
                    </a:lnTo>
                    <a:lnTo>
                      <a:pt x="747" y="523"/>
                    </a:lnTo>
                    <a:lnTo>
                      <a:pt x="748" y="523"/>
                    </a:lnTo>
                    <a:lnTo>
                      <a:pt x="748" y="526"/>
                    </a:lnTo>
                    <a:lnTo>
                      <a:pt x="745" y="530"/>
                    </a:lnTo>
                    <a:lnTo>
                      <a:pt x="745" y="532"/>
                    </a:lnTo>
                    <a:lnTo>
                      <a:pt x="740" y="532"/>
                    </a:lnTo>
                    <a:lnTo>
                      <a:pt x="735" y="533"/>
                    </a:lnTo>
                    <a:lnTo>
                      <a:pt x="734" y="536"/>
                    </a:lnTo>
                    <a:lnTo>
                      <a:pt x="734" y="540"/>
                    </a:lnTo>
                    <a:lnTo>
                      <a:pt x="725" y="540"/>
                    </a:lnTo>
                    <a:lnTo>
                      <a:pt x="713" y="539"/>
                    </a:lnTo>
                    <a:lnTo>
                      <a:pt x="712" y="539"/>
                    </a:lnTo>
                    <a:lnTo>
                      <a:pt x="712" y="548"/>
                    </a:lnTo>
                    <a:lnTo>
                      <a:pt x="727" y="548"/>
                    </a:lnTo>
                    <a:lnTo>
                      <a:pt x="728" y="546"/>
                    </a:lnTo>
                    <a:lnTo>
                      <a:pt x="731" y="546"/>
                    </a:lnTo>
                    <a:lnTo>
                      <a:pt x="731" y="559"/>
                    </a:lnTo>
                    <a:lnTo>
                      <a:pt x="732" y="556"/>
                    </a:lnTo>
                    <a:lnTo>
                      <a:pt x="737" y="556"/>
                    </a:lnTo>
                    <a:lnTo>
                      <a:pt x="740" y="558"/>
                    </a:lnTo>
                    <a:lnTo>
                      <a:pt x="740" y="563"/>
                    </a:lnTo>
                    <a:lnTo>
                      <a:pt x="737" y="565"/>
                    </a:lnTo>
                    <a:lnTo>
                      <a:pt x="735" y="565"/>
                    </a:lnTo>
                    <a:lnTo>
                      <a:pt x="719" y="566"/>
                    </a:lnTo>
                    <a:lnTo>
                      <a:pt x="715" y="566"/>
                    </a:lnTo>
                    <a:lnTo>
                      <a:pt x="711" y="568"/>
                    </a:lnTo>
                    <a:lnTo>
                      <a:pt x="706" y="571"/>
                    </a:lnTo>
                    <a:lnTo>
                      <a:pt x="702" y="572"/>
                    </a:lnTo>
                    <a:lnTo>
                      <a:pt x="687" y="572"/>
                    </a:lnTo>
                    <a:lnTo>
                      <a:pt x="683" y="574"/>
                    </a:lnTo>
                    <a:lnTo>
                      <a:pt x="670" y="574"/>
                    </a:lnTo>
                    <a:lnTo>
                      <a:pt x="669" y="571"/>
                    </a:lnTo>
                    <a:lnTo>
                      <a:pt x="666" y="568"/>
                    </a:lnTo>
                    <a:lnTo>
                      <a:pt x="664" y="563"/>
                    </a:lnTo>
                    <a:lnTo>
                      <a:pt x="654" y="563"/>
                    </a:lnTo>
                    <a:lnTo>
                      <a:pt x="651" y="565"/>
                    </a:lnTo>
                    <a:lnTo>
                      <a:pt x="650" y="563"/>
                    </a:lnTo>
                    <a:lnTo>
                      <a:pt x="642" y="563"/>
                    </a:lnTo>
                    <a:lnTo>
                      <a:pt x="641" y="559"/>
                    </a:lnTo>
                    <a:lnTo>
                      <a:pt x="628" y="559"/>
                    </a:lnTo>
                    <a:lnTo>
                      <a:pt x="627" y="555"/>
                    </a:lnTo>
                    <a:lnTo>
                      <a:pt x="625" y="552"/>
                    </a:lnTo>
                    <a:lnTo>
                      <a:pt x="624" y="555"/>
                    </a:lnTo>
                    <a:lnTo>
                      <a:pt x="624" y="559"/>
                    </a:lnTo>
                    <a:lnTo>
                      <a:pt x="622" y="561"/>
                    </a:lnTo>
                    <a:lnTo>
                      <a:pt x="619" y="561"/>
                    </a:lnTo>
                    <a:lnTo>
                      <a:pt x="619" y="565"/>
                    </a:lnTo>
                    <a:lnTo>
                      <a:pt x="622" y="566"/>
                    </a:lnTo>
                    <a:lnTo>
                      <a:pt x="622" y="574"/>
                    </a:lnTo>
                    <a:lnTo>
                      <a:pt x="613" y="571"/>
                    </a:lnTo>
                    <a:lnTo>
                      <a:pt x="609" y="572"/>
                    </a:lnTo>
                    <a:lnTo>
                      <a:pt x="605" y="572"/>
                    </a:lnTo>
                    <a:lnTo>
                      <a:pt x="603" y="571"/>
                    </a:lnTo>
                    <a:lnTo>
                      <a:pt x="603" y="566"/>
                    </a:lnTo>
                    <a:lnTo>
                      <a:pt x="599" y="566"/>
                    </a:lnTo>
                    <a:lnTo>
                      <a:pt x="593" y="565"/>
                    </a:lnTo>
                    <a:lnTo>
                      <a:pt x="589" y="565"/>
                    </a:lnTo>
                    <a:lnTo>
                      <a:pt x="584" y="568"/>
                    </a:lnTo>
                    <a:lnTo>
                      <a:pt x="580" y="568"/>
                    </a:lnTo>
                    <a:lnTo>
                      <a:pt x="577" y="569"/>
                    </a:lnTo>
                    <a:lnTo>
                      <a:pt x="577" y="571"/>
                    </a:lnTo>
                    <a:lnTo>
                      <a:pt x="579" y="574"/>
                    </a:lnTo>
                    <a:lnTo>
                      <a:pt x="579" y="581"/>
                    </a:lnTo>
                    <a:lnTo>
                      <a:pt x="577" y="584"/>
                    </a:lnTo>
                    <a:lnTo>
                      <a:pt x="569" y="584"/>
                    </a:lnTo>
                    <a:lnTo>
                      <a:pt x="564" y="579"/>
                    </a:lnTo>
                    <a:lnTo>
                      <a:pt x="558" y="575"/>
                    </a:lnTo>
                    <a:lnTo>
                      <a:pt x="550" y="572"/>
                    </a:lnTo>
                    <a:lnTo>
                      <a:pt x="548" y="571"/>
                    </a:lnTo>
                    <a:lnTo>
                      <a:pt x="544" y="566"/>
                    </a:lnTo>
                    <a:lnTo>
                      <a:pt x="542" y="563"/>
                    </a:lnTo>
                    <a:lnTo>
                      <a:pt x="538" y="563"/>
                    </a:lnTo>
                    <a:lnTo>
                      <a:pt x="538" y="566"/>
                    </a:lnTo>
                    <a:lnTo>
                      <a:pt x="540" y="568"/>
                    </a:lnTo>
                    <a:lnTo>
                      <a:pt x="541" y="572"/>
                    </a:lnTo>
                    <a:lnTo>
                      <a:pt x="544" y="575"/>
                    </a:lnTo>
                    <a:lnTo>
                      <a:pt x="541" y="577"/>
                    </a:lnTo>
                    <a:lnTo>
                      <a:pt x="537" y="579"/>
                    </a:lnTo>
                    <a:lnTo>
                      <a:pt x="535" y="581"/>
                    </a:lnTo>
                    <a:lnTo>
                      <a:pt x="535" y="587"/>
                    </a:lnTo>
                    <a:lnTo>
                      <a:pt x="531" y="588"/>
                    </a:lnTo>
                    <a:lnTo>
                      <a:pt x="529" y="591"/>
                    </a:lnTo>
                    <a:lnTo>
                      <a:pt x="526" y="591"/>
                    </a:lnTo>
                    <a:lnTo>
                      <a:pt x="525" y="592"/>
                    </a:lnTo>
                    <a:lnTo>
                      <a:pt x="522" y="595"/>
                    </a:lnTo>
                    <a:lnTo>
                      <a:pt x="522" y="597"/>
                    </a:lnTo>
                    <a:lnTo>
                      <a:pt x="521" y="597"/>
                    </a:lnTo>
                    <a:lnTo>
                      <a:pt x="519" y="600"/>
                    </a:lnTo>
                    <a:lnTo>
                      <a:pt x="515" y="600"/>
                    </a:lnTo>
                    <a:lnTo>
                      <a:pt x="512" y="598"/>
                    </a:lnTo>
                    <a:lnTo>
                      <a:pt x="511" y="597"/>
                    </a:lnTo>
                    <a:lnTo>
                      <a:pt x="503" y="598"/>
                    </a:lnTo>
                    <a:lnTo>
                      <a:pt x="497" y="598"/>
                    </a:lnTo>
                    <a:lnTo>
                      <a:pt x="496" y="601"/>
                    </a:lnTo>
                    <a:lnTo>
                      <a:pt x="499" y="607"/>
                    </a:lnTo>
                    <a:lnTo>
                      <a:pt x="500" y="608"/>
                    </a:lnTo>
                    <a:lnTo>
                      <a:pt x="500" y="621"/>
                    </a:lnTo>
                    <a:lnTo>
                      <a:pt x="497" y="626"/>
                    </a:lnTo>
                    <a:lnTo>
                      <a:pt x="497" y="627"/>
                    </a:lnTo>
                    <a:lnTo>
                      <a:pt x="490" y="629"/>
                    </a:lnTo>
                    <a:lnTo>
                      <a:pt x="486" y="632"/>
                    </a:lnTo>
                    <a:lnTo>
                      <a:pt x="479" y="633"/>
                    </a:lnTo>
                    <a:lnTo>
                      <a:pt x="473" y="637"/>
                    </a:lnTo>
                    <a:lnTo>
                      <a:pt x="469" y="634"/>
                    </a:lnTo>
                    <a:lnTo>
                      <a:pt x="469" y="633"/>
                    </a:lnTo>
                    <a:lnTo>
                      <a:pt x="467" y="626"/>
                    </a:lnTo>
                    <a:lnTo>
                      <a:pt x="466" y="623"/>
                    </a:lnTo>
                    <a:lnTo>
                      <a:pt x="467" y="611"/>
                    </a:lnTo>
                    <a:lnTo>
                      <a:pt x="466" y="607"/>
                    </a:lnTo>
                    <a:lnTo>
                      <a:pt x="466" y="606"/>
                    </a:lnTo>
                    <a:lnTo>
                      <a:pt x="461" y="601"/>
                    </a:lnTo>
                    <a:lnTo>
                      <a:pt x="460" y="597"/>
                    </a:lnTo>
                    <a:lnTo>
                      <a:pt x="457" y="597"/>
                    </a:lnTo>
                    <a:lnTo>
                      <a:pt x="460" y="592"/>
                    </a:lnTo>
                    <a:lnTo>
                      <a:pt x="460" y="584"/>
                    </a:lnTo>
                    <a:lnTo>
                      <a:pt x="458" y="581"/>
                    </a:lnTo>
                    <a:lnTo>
                      <a:pt x="460" y="578"/>
                    </a:lnTo>
                    <a:lnTo>
                      <a:pt x="463" y="574"/>
                    </a:lnTo>
                    <a:lnTo>
                      <a:pt x="464" y="571"/>
                    </a:lnTo>
                    <a:lnTo>
                      <a:pt x="463" y="563"/>
                    </a:lnTo>
                    <a:lnTo>
                      <a:pt x="463" y="561"/>
                    </a:lnTo>
                    <a:lnTo>
                      <a:pt x="473" y="556"/>
                    </a:lnTo>
                    <a:lnTo>
                      <a:pt x="473" y="552"/>
                    </a:lnTo>
                    <a:lnTo>
                      <a:pt x="474" y="552"/>
                    </a:lnTo>
                    <a:lnTo>
                      <a:pt x="473" y="549"/>
                    </a:lnTo>
                    <a:lnTo>
                      <a:pt x="470" y="548"/>
                    </a:lnTo>
                    <a:lnTo>
                      <a:pt x="466" y="552"/>
                    </a:lnTo>
                    <a:lnTo>
                      <a:pt x="463" y="553"/>
                    </a:lnTo>
                    <a:lnTo>
                      <a:pt x="458" y="558"/>
                    </a:lnTo>
                    <a:lnTo>
                      <a:pt x="454" y="559"/>
                    </a:lnTo>
                    <a:lnTo>
                      <a:pt x="451" y="563"/>
                    </a:lnTo>
                    <a:lnTo>
                      <a:pt x="451" y="565"/>
                    </a:lnTo>
                    <a:lnTo>
                      <a:pt x="448" y="569"/>
                    </a:lnTo>
                    <a:lnTo>
                      <a:pt x="444" y="572"/>
                    </a:lnTo>
                    <a:lnTo>
                      <a:pt x="444" y="574"/>
                    </a:lnTo>
                    <a:lnTo>
                      <a:pt x="441" y="577"/>
                    </a:lnTo>
                    <a:lnTo>
                      <a:pt x="441" y="592"/>
                    </a:lnTo>
                    <a:lnTo>
                      <a:pt x="447" y="601"/>
                    </a:lnTo>
                    <a:lnTo>
                      <a:pt x="451" y="603"/>
                    </a:lnTo>
                    <a:lnTo>
                      <a:pt x="453" y="603"/>
                    </a:lnTo>
                    <a:lnTo>
                      <a:pt x="448" y="608"/>
                    </a:lnTo>
                    <a:lnTo>
                      <a:pt x="448" y="613"/>
                    </a:lnTo>
                    <a:lnTo>
                      <a:pt x="447" y="626"/>
                    </a:lnTo>
                    <a:lnTo>
                      <a:pt x="445" y="627"/>
                    </a:lnTo>
                    <a:lnTo>
                      <a:pt x="448" y="632"/>
                    </a:lnTo>
                    <a:lnTo>
                      <a:pt x="448" y="636"/>
                    </a:lnTo>
                    <a:lnTo>
                      <a:pt x="445" y="636"/>
                    </a:lnTo>
                    <a:lnTo>
                      <a:pt x="444" y="637"/>
                    </a:lnTo>
                    <a:lnTo>
                      <a:pt x="441" y="640"/>
                    </a:lnTo>
                    <a:lnTo>
                      <a:pt x="434" y="642"/>
                    </a:lnTo>
                    <a:lnTo>
                      <a:pt x="424" y="643"/>
                    </a:lnTo>
                    <a:lnTo>
                      <a:pt x="419" y="649"/>
                    </a:lnTo>
                    <a:lnTo>
                      <a:pt x="416" y="649"/>
                    </a:lnTo>
                    <a:lnTo>
                      <a:pt x="415" y="648"/>
                    </a:lnTo>
                    <a:lnTo>
                      <a:pt x="411" y="640"/>
                    </a:lnTo>
                    <a:lnTo>
                      <a:pt x="400" y="640"/>
                    </a:lnTo>
                    <a:lnTo>
                      <a:pt x="395" y="639"/>
                    </a:lnTo>
                    <a:lnTo>
                      <a:pt x="395" y="636"/>
                    </a:lnTo>
                    <a:lnTo>
                      <a:pt x="390" y="636"/>
                    </a:lnTo>
                    <a:lnTo>
                      <a:pt x="384" y="634"/>
                    </a:lnTo>
                    <a:lnTo>
                      <a:pt x="374" y="632"/>
                    </a:lnTo>
                    <a:lnTo>
                      <a:pt x="370" y="632"/>
                    </a:lnTo>
                    <a:lnTo>
                      <a:pt x="366" y="633"/>
                    </a:lnTo>
                    <a:lnTo>
                      <a:pt x="361" y="633"/>
                    </a:lnTo>
                    <a:lnTo>
                      <a:pt x="358" y="637"/>
                    </a:lnTo>
                    <a:lnTo>
                      <a:pt x="355" y="642"/>
                    </a:lnTo>
                    <a:lnTo>
                      <a:pt x="348" y="649"/>
                    </a:lnTo>
                    <a:lnTo>
                      <a:pt x="347" y="649"/>
                    </a:lnTo>
                    <a:lnTo>
                      <a:pt x="339" y="642"/>
                    </a:lnTo>
                    <a:lnTo>
                      <a:pt x="331" y="640"/>
                    </a:lnTo>
                    <a:lnTo>
                      <a:pt x="329" y="640"/>
                    </a:lnTo>
                    <a:lnTo>
                      <a:pt x="328" y="637"/>
                    </a:lnTo>
                    <a:lnTo>
                      <a:pt x="324" y="637"/>
                    </a:lnTo>
                    <a:lnTo>
                      <a:pt x="321" y="639"/>
                    </a:lnTo>
                    <a:lnTo>
                      <a:pt x="319" y="639"/>
                    </a:lnTo>
                    <a:lnTo>
                      <a:pt x="315" y="637"/>
                    </a:lnTo>
                    <a:lnTo>
                      <a:pt x="319" y="637"/>
                    </a:lnTo>
                    <a:lnTo>
                      <a:pt x="322" y="636"/>
                    </a:lnTo>
                    <a:lnTo>
                      <a:pt x="322" y="633"/>
                    </a:lnTo>
                    <a:lnTo>
                      <a:pt x="328" y="633"/>
                    </a:lnTo>
                    <a:lnTo>
                      <a:pt x="338" y="627"/>
                    </a:lnTo>
                    <a:lnTo>
                      <a:pt x="338" y="623"/>
                    </a:lnTo>
                    <a:lnTo>
                      <a:pt x="342" y="617"/>
                    </a:lnTo>
                    <a:lnTo>
                      <a:pt x="341" y="613"/>
                    </a:lnTo>
                    <a:lnTo>
                      <a:pt x="342" y="613"/>
                    </a:lnTo>
                    <a:lnTo>
                      <a:pt x="348" y="611"/>
                    </a:lnTo>
                    <a:lnTo>
                      <a:pt x="350" y="607"/>
                    </a:lnTo>
                    <a:lnTo>
                      <a:pt x="350" y="600"/>
                    </a:lnTo>
                    <a:lnTo>
                      <a:pt x="353" y="595"/>
                    </a:lnTo>
                    <a:lnTo>
                      <a:pt x="354" y="592"/>
                    </a:lnTo>
                    <a:lnTo>
                      <a:pt x="355" y="585"/>
                    </a:lnTo>
                    <a:lnTo>
                      <a:pt x="358" y="581"/>
                    </a:lnTo>
                    <a:lnTo>
                      <a:pt x="361" y="579"/>
                    </a:lnTo>
                    <a:lnTo>
                      <a:pt x="363" y="577"/>
                    </a:lnTo>
                    <a:lnTo>
                      <a:pt x="368" y="572"/>
                    </a:lnTo>
                    <a:lnTo>
                      <a:pt x="371" y="571"/>
                    </a:lnTo>
                    <a:lnTo>
                      <a:pt x="371" y="568"/>
                    </a:lnTo>
                    <a:lnTo>
                      <a:pt x="368" y="563"/>
                    </a:lnTo>
                    <a:lnTo>
                      <a:pt x="368" y="559"/>
                    </a:lnTo>
                    <a:lnTo>
                      <a:pt x="366" y="556"/>
                    </a:lnTo>
                    <a:lnTo>
                      <a:pt x="366" y="566"/>
                    </a:lnTo>
                    <a:lnTo>
                      <a:pt x="368" y="571"/>
                    </a:lnTo>
                    <a:lnTo>
                      <a:pt x="366" y="571"/>
                    </a:lnTo>
                    <a:lnTo>
                      <a:pt x="363" y="572"/>
                    </a:lnTo>
                    <a:lnTo>
                      <a:pt x="355" y="579"/>
                    </a:lnTo>
                    <a:lnTo>
                      <a:pt x="353" y="579"/>
                    </a:lnTo>
                    <a:lnTo>
                      <a:pt x="351" y="581"/>
                    </a:lnTo>
                    <a:lnTo>
                      <a:pt x="351" y="585"/>
                    </a:lnTo>
                    <a:lnTo>
                      <a:pt x="348" y="585"/>
                    </a:lnTo>
                    <a:lnTo>
                      <a:pt x="347" y="581"/>
                    </a:lnTo>
                    <a:lnTo>
                      <a:pt x="347" y="587"/>
                    </a:lnTo>
                    <a:lnTo>
                      <a:pt x="348" y="588"/>
                    </a:lnTo>
                    <a:lnTo>
                      <a:pt x="348" y="595"/>
                    </a:lnTo>
                    <a:lnTo>
                      <a:pt x="342" y="600"/>
                    </a:lnTo>
                    <a:lnTo>
                      <a:pt x="342" y="595"/>
                    </a:lnTo>
                    <a:lnTo>
                      <a:pt x="341" y="591"/>
                    </a:lnTo>
                    <a:lnTo>
                      <a:pt x="337" y="591"/>
                    </a:lnTo>
                    <a:lnTo>
                      <a:pt x="335" y="590"/>
                    </a:lnTo>
                    <a:lnTo>
                      <a:pt x="328" y="590"/>
                    </a:lnTo>
                    <a:lnTo>
                      <a:pt x="326" y="587"/>
                    </a:lnTo>
                    <a:lnTo>
                      <a:pt x="326" y="590"/>
                    </a:lnTo>
                    <a:lnTo>
                      <a:pt x="328" y="591"/>
                    </a:lnTo>
                    <a:lnTo>
                      <a:pt x="334" y="595"/>
                    </a:lnTo>
                    <a:lnTo>
                      <a:pt x="334" y="597"/>
                    </a:lnTo>
                    <a:lnTo>
                      <a:pt x="335" y="600"/>
                    </a:lnTo>
                    <a:lnTo>
                      <a:pt x="338" y="600"/>
                    </a:lnTo>
                    <a:lnTo>
                      <a:pt x="338" y="606"/>
                    </a:lnTo>
                    <a:lnTo>
                      <a:pt x="335" y="613"/>
                    </a:lnTo>
                    <a:lnTo>
                      <a:pt x="335" y="616"/>
                    </a:lnTo>
                    <a:lnTo>
                      <a:pt x="331" y="617"/>
                    </a:lnTo>
                    <a:lnTo>
                      <a:pt x="328" y="626"/>
                    </a:lnTo>
                    <a:lnTo>
                      <a:pt x="324" y="623"/>
                    </a:lnTo>
                    <a:lnTo>
                      <a:pt x="321" y="629"/>
                    </a:lnTo>
                    <a:lnTo>
                      <a:pt x="316" y="629"/>
                    </a:lnTo>
                    <a:lnTo>
                      <a:pt x="315" y="630"/>
                    </a:lnTo>
                    <a:lnTo>
                      <a:pt x="313" y="633"/>
                    </a:lnTo>
                    <a:lnTo>
                      <a:pt x="313" y="639"/>
                    </a:lnTo>
                    <a:lnTo>
                      <a:pt x="306" y="639"/>
                    </a:lnTo>
                    <a:lnTo>
                      <a:pt x="300" y="637"/>
                    </a:lnTo>
                    <a:lnTo>
                      <a:pt x="296" y="639"/>
                    </a:lnTo>
                    <a:lnTo>
                      <a:pt x="296" y="642"/>
                    </a:lnTo>
                    <a:lnTo>
                      <a:pt x="293" y="649"/>
                    </a:lnTo>
                    <a:lnTo>
                      <a:pt x="290" y="649"/>
                    </a:lnTo>
                    <a:lnTo>
                      <a:pt x="289" y="648"/>
                    </a:lnTo>
                    <a:lnTo>
                      <a:pt x="287" y="648"/>
                    </a:lnTo>
                    <a:lnTo>
                      <a:pt x="280" y="643"/>
                    </a:lnTo>
                    <a:lnTo>
                      <a:pt x="276" y="643"/>
                    </a:lnTo>
                    <a:lnTo>
                      <a:pt x="273" y="642"/>
                    </a:lnTo>
                    <a:lnTo>
                      <a:pt x="271" y="643"/>
                    </a:lnTo>
                    <a:lnTo>
                      <a:pt x="267" y="643"/>
                    </a:lnTo>
                    <a:lnTo>
                      <a:pt x="257" y="639"/>
                    </a:lnTo>
                    <a:lnTo>
                      <a:pt x="251" y="637"/>
                    </a:lnTo>
                    <a:lnTo>
                      <a:pt x="253" y="626"/>
                    </a:lnTo>
                    <a:lnTo>
                      <a:pt x="253" y="614"/>
                    </a:lnTo>
                    <a:lnTo>
                      <a:pt x="254" y="610"/>
                    </a:lnTo>
                    <a:lnTo>
                      <a:pt x="251" y="601"/>
                    </a:lnTo>
                    <a:lnTo>
                      <a:pt x="247" y="597"/>
                    </a:lnTo>
                    <a:lnTo>
                      <a:pt x="247" y="592"/>
                    </a:lnTo>
                    <a:lnTo>
                      <a:pt x="253" y="588"/>
                    </a:lnTo>
                    <a:lnTo>
                      <a:pt x="253" y="581"/>
                    </a:lnTo>
                    <a:lnTo>
                      <a:pt x="250" y="572"/>
                    </a:lnTo>
                    <a:lnTo>
                      <a:pt x="251" y="565"/>
                    </a:lnTo>
                    <a:lnTo>
                      <a:pt x="251" y="559"/>
                    </a:lnTo>
                    <a:lnTo>
                      <a:pt x="248" y="559"/>
                    </a:lnTo>
                    <a:lnTo>
                      <a:pt x="247" y="555"/>
                    </a:lnTo>
                    <a:lnTo>
                      <a:pt x="239" y="553"/>
                    </a:lnTo>
                    <a:lnTo>
                      <a:pt x="238" y="553"/>
                    </a:lnTo>
                    <a:lnTo>
                      <a:pt x="235" y="550"/>
                    </a:lnTo>
                    <a:lnTo>
                      <a:pt x="231" y="546"/>
                    </a:lnTo>
                    <a:lnTo>
                      <a:pt x="229" y="539"/>
                    </a:lnTo>
                    <a:lnTo>
                      <a:pt x="222" y="532"/>
                    </a:lnTo>
                    <a:lnTo>
                      <a:pt x="216" y="527"/>
                    </a:lnTo>
                    <a:lnTo>
                      <a:pt x="212" y="523"/>
                    </a:lnTo>
                    <a:lnTo>
                      <a:pt x="212" y="519"/>
                    </a:lnTo>
                    <a:lnTo>
                      <a:pt x="209" y="514"/>
                    </a:lnTo>
                    <a:lnTo>
                      <a:pt x="209" y="513"/>
                    </a:lnTo>
                    <a:lnTo>
                      <a:pt x="210" y="508"/>
                    </a:lnTo>
                    <a:lnTo>
                      <a:pt x="210" y="504"/>
                    </a:lnTo>
                    <a:lnTo>
                      <a:pt x="216" y="504"/>
                    </a:lnTo>
                    <a:lnTo>
                      <a:pt x="222" y="501"/>
                    </a:lnTo>
                    <a:lnTo>
                      <a:pt x="226" y="503"/>
                    </a:lnTo>
                    <a:lnTo>
                      <a:pt x="232" y="498"/>
                    </a:lnTo>
                    <a:lnTo>
                      <a:pt x="237" y="498"/>
                    </a:lnTo>
                    <a:lnTo>
                      <a:pt x="238" y="497"/>
                    </a:lnTo>
                    <a:lnTo>
                      <a:pt x="242" y="494"/>
                    </a:lnTo>
                    <a:lnTo>
                      <a:pt x="244" y="497"/>
                    </a:lnTo>
                    <a:lnTo>
                      <a:pt x="247" y="497"/>
                    </a:lnTo>
                    <a:lnTo>
                      <a:pt x="247" y="501"/>
                    </a:lnTo>
                    <a:lnTo>
                      <a:pt x="258" y="501"/>
                    </a:lnTo>
                    <a:lnTo>
                      <a:pt x="264" y="498"/>
                    </a:lnTo>
                    <a:lnTo>
                      <a:pt x="276" y="498"/>
                    </a:lnTo>
                    <a:lnTo>
                      <a:pt x="276" y="490"/>
                    </a:lnTo>
                    <a:lnTo>
                      <a:pt x="273" y="485"/>
                    </a:lnTo>
                    <a:lnTo>
                      <a:pt x="273" y="482"/>
                    </a:lnTo>
                    <a:lnTo>
                      <a:pt x="282" y="482"/>
                    </a:lnTo>
                    <a:lnTo>
                      <a:pt x="286" y="484"/>
                    </a:lnTo>
                    <a:lnTo>
                      <a:pt x="287" y="484"/>
                    </a:lnTo>
                    <a:lnTo>
                      <a:pt x="287" y="456"/>
                    </a:lnTo>
                    <a:lnTo>
                      <a:pt x="282" y="447"/>
                    </a:lnTo>
                    <a:lnTo>
                      <a:pt x="280" y="433"/>
                    </a:lnTo>
                    <a:lnTo>
                      <a:pt x="277" y="426"/>
                    </a:lnTo>
                    <a:lnTo>
                      <a:pt x="277" y="424"/>
                    </a:lnTo>
                    <a:lnTo>
                      <a:pt x="271" y="424"/>
                    </a:lnTo>
                    <a:lnTo>
                      <a:pt x="266" y="421"/>
                    </a:lnTo>
                    <a:lnTo>
                      <a:pt x="264" y="421"/>
                    </a:lnTo>
                    <a:lnTo>
                      <a:pt x="264" y="424"/>
                    </a:lnTo>
                    <a:lnTo>
                      <a:pt x="260" y="426"/>
                    </a:lnTo>
                    <a:lnTo>
                      <a:pt x="258" y="426"/>
                    </a:lnTo>
                    <a:lnTo>
                      <a:pt x="254" y="427"/>
                    </a:lnTo>
                    <a:lnTo>
                      <a:pt x="247" y="427"/>
                    </a:lnTo>
                    <a:lnTo>
                      <a:pt x="242" y="430"/>
                    </a:lnTo>
                    <a:lnTo>
                      <a:pt x="239" y="430"/>
                    </a:lnTo>
                    <a:lnTo>
                      <a:pt x="239" y="427"/>
                    </a:lnTo>
                    <a:lnTo>
                      <a:pt x="237" y="423"/>
                    </a:lnTo>
                    <a:lnTo>
                      <a:pt x="235" y="418"/>
                    </a:lnTo>
                    <a:lnTo>
                      <a:pt x="235" y="414"/>
                    </a:lnTo>
                    <a:lnTo>
                      <a:pt x="239" y="417"/>
                    </a:lnTo>
                    <a:lnTo>
                      <a:pt x="242" y="417"/>
                    </a:lnTo>
                    <a:lnTo>
                      <a:pt x="244" y="413"/>
                    </a:lnTo>
                    <a:lnTo>
                      <a:pt x="244" y="404"/>
                    </a:lnTo>
                    <a:lnTo>
                      <a:pt x="247" y="404"/>
                    </a:lnTo>
                    <a:lnTo>
                      <a:pt x="247" y="394"/>
                    </a:lnTo>
                    <a:lnTo>
                      <a:pt x="250" y="392"/>
                    </a:lnTo>
                    <a:lnTo>
                      <a:pt x="251" y="392"/>
                    </a:lnTo>
                    <a:lnTo>
                      <a:pt x="251" y="388"/>
                    </a:lnTo>
                    <a:lnTo>
                      <a:pt x="250" y="385"/>
                    </a:lnTo>
                    <a:lnTo>
                      <a:pt x="244" y="385"/>
                    </a:lnTo>
                    <a:lnTo>
                      <a:pt x="231" y="390"/>
                    </a:lnTo>
                    <a:lnTo>
                      <a:pt x="225" y="390"/>
                    </a:lnTo>
                    <a:lnTo>
                      <a:pt x="218" y="391"/>
                    </a:lnTo>
                    <a:lnTo>
                      <a:pt x="215" y="394"/>
                    </a:lnTo>
                    <a:lnTo>
                      <a:pt x="210" y="392"/>
                    </a:lnTo>
                    <a:lnTo>
                      <a:pt x="206" y="392"/>
                    </a:lnTo>
                    <a:lnTo>
                      <a:pt x="206" y="391"/>
                    </a:lnTo>
                    <a:lnTo>
                      <a:pt x="205" y="388"/>
                    </a:lnTo>
                    <a:lnTo>
                      <a:pt x="205" y="384"/>
                    </a:lnTo>
                    <a:lnTo>
                      <a:pt x="202" y="382"/>
                    </a:lnTo>
                    <a:lnTo>
                      <a:pt x="202" y="378"/>
                    </a:lnTo>
                    <a:lnTo>
                      <a:pt x="199" y="375"/>
                    </a:lnTo>
                    <a:lnTo>
                      <a:pt x="189" y="376"/>
                    </a:lnTo>
                    <a:lnTo>
                      <a:pt x="180" y="376"/>
                    </a:lnTo>
                    <a:lnTo>
                      <a:pt x="177" y="379"/>
                    </a:lnTo>
                    <a:lnTo>
                      <a:pt x="174" y="376"/>
                    </a:lnTo>
                    <a:lnTo>
                      <a:pt x="177" y="375"/>
                    </a:lnTo>
                    <a:lnTo>
                      <a:pt x="174" y="369"/>
                    </a:lnTo>
                    <a:lnTo>
                      <a:pt x="174" y="365"/>
                    </a:lnTo>
                    <a:lnTo>
                      <a:pt x="173" y="363"/>
                    </a:lnTo>
                    <a:lnTo>
                      <a:pt x="167" y="363"/>
                    </a:lnTo>
                    <a:lnTo>
                      <a:pt x="167" y="362"/>
                    </a:lnTo>
                    <a:lnTo>
                      <a:pt x="166" y="358"/>
                    </a:lnTo>
                    <a:lnTo>
                      <a:pt x="173" y="352"/>
                    </a:lnTo>
                    <a:lnTo>
                      <a:pt x="174" y="352"/>
                    </a:lnTo>
                    <a:lnTo>
                      <a:pt x="174" y="350"/>
                    </a:lnTo>
                    <a:lnTo>
                      <a:pt x="177" y="350"/>
                    </a:lnTo>
                    <a:lnTo>
                      <a:pt x="177" y="347"/>
                    </a:lnTo>
                    <a:lnTo>
                      <a:pt x="173" y="345"/>
                    </a:lnTo>
                    <a:lnTo>
                      <a:pt x="173" y="343"/>
                    </a:lnTo>
                    <a:lnTo>
                      <a:pt x="170" y="339"/>
                    </a:lnTo>
                    <a:lnTo>
                      <a:pt x="170" y="336"/>
                    </a:lnTo>
                    <a:lnTo>
                      <a:pt x="168" y="334"/>
                    </a:lnTo>
                    <a:lnTo>
                      <a:pt x="168" y="329"/>
                    </a:lnTo>
                    <a:lnTo>
                      <a:pt x="174" y="329"/>
                    </a:lnTo>
                    <a:lnTo>
                      <a:pt x="173" y="321"/>
                    </a:lnTo>
                    <a:lnTo>
                      <a:pt x="173" y="317"/>
                    </a:lnTo>
                    <a:lnTo>
                      <a:pt x="170" y="317"/>
                    </a:lnTo>
                    <a:lnTo>
                      <a:pt x="168" y="320"/>
                    </a:lnTo>
                    <a:lnTo>
                      <a:pt x="160" y="320"/>
                    </a:lnTo>
                    <a:lnTo>
                      <a:pt x="160" y="310"/>
                    </a:lnTo>
                    <a:lnTo>
                      <a:pt x="164" y="310"/>
                    </a:lnTo>
                    <a:lnTo>
                      <a:pt x="164" y="292"/>
                    </a:lnTo>
                    <a:lnTo>
                      <a:pt x="161" y="288"/>
                    </a:lnTo>
                    <a:lnTo>
                      <a:pt x="161" y="284"/>
                    </a:lnTo>
                    <a:lnTo>
                      <a:pt x="168" y="284"/>
                    </a:lnTo>
                    <a:lnTo>
                      <a:pt x="168" y="282"/>
                    </a:lnTo>
                    <a:lnTo>
                      <a:pt x="167" y="275"/>
                    </a:lnTo>
                    <a:lnTo>
                      <a:pt x="167" y="274"/>
                    </a:lnTo>
                    <a:lnTo>
                      <a:pt x="161" y="274"/>
                    </a:lnTo>
                    <a:lnTo>
                      <a:pt x="160" y="266"/>
                    </a:lnTo>
                    <a:lnTo>
                      <a:pt x="160" y="272"/>
                    </a:lnTo>
                    <a:lnTo>
                      <a:pt x="155" y="272"/>
                    </a:lnTo>
                    <a:lnTo>
                      <a:pt x="154" y="266"/>
                    </a:lnTo>
                    <a:lnTo>
                      <a:pt x="150" y="266"/>
                    </a:lnTo>
                    <a:lnTo>
                      <a:pt x="151" y="262"/>
                    </a:lnTo>
                    <a:lnTo>
                      <a:pt x="147" y="262"/>
                    </a:lnTo>
                    <a:lnTo>
                      <a:pt x="142" y="266"/>
                    </a:lnTo>
                    <a:lnTo>
                      <a:pt x="141" y="262"/>
                    </a:lnTo>
                    <a:lnTo>
                      <a:pt x="134" y="262"/>
                    </a:lnTo>
                    <a:lnTo>
                      <a:pt x="132" y="258"/>
                    </a:lnTo>
                    <a:lnTo>
                      <a:pt x="132" y="255"/>
                    </a:lnTo>
                    <a:lnTo>
                      <a:pt x="137" y="253"/>
                    </a:lnTo>
                    <a:lnTo>
                      <a:pt x="141" y="250"/>
                    </a:lnTo>
                    <a:lnTo>
                      <a:pt x="142" y="247"/>
                    </a:lnTo>
                    <a:lnTo>
                      <a:pt x="142" y="246"/>
                    </a:lnTo>
                    <a:lnTo>
                      <a:pt x="141" y="240"/>
                    </a:lnTo>
                    <a:lnTo>
                      <a:pt x="141" y="236"/>
                    </a:lnTo>
                    <a:lnTo>
                      <a:pt x="145" y="233"/>
                    </a:lnTo>
                    <a:lnTo>
                      <a:pt x="147" y="233"/>
                    </a:lnTo>
                    <a:lnTo>
                      <a:pt x="147" y="230"/>
                    </a:lnTo>
                    <a:lnTo>
                      <a:pt x="145" y="227"/>
                    </a:lnTo>
                    <a:lnTo>
                      <a:pt x="142" y="226"/>
                    </a:lnTo>
                    <a:lnTo>
                      <a:pt x="135" y="226"/>
                    </a:lnTo>
                    <a:lnTo>
                      <a:pt x="132" y="230"/>
                    </a:lnTo>
                    <a:lnTo>
                      <a:pt x="128" y="230"/>
                    </a:lnTo>
                    <a:lnTo>
                      <a:pt x="126" y="231"/>
                    </a:lnTo>
                    <a:lnTo>
                      <a:pt x="124" y="231"/>
                    </a:lnTo>
                    <a:lnTo>
                      <a:pt x="124" y="236"/>
                    </a:lnTo>
                    <a:lnTo>
                      <a:pt x="125" y="236"/>
                    </a:lnTo>
                    <a:lnTo>
                      <a:pt x="125" y="243"/>
                    </a:lnTo>
                    <a:lnTo>
                      <a:pt x="121" y="242"/>
                    </a:lnTo>
                    <a:lnTo>
                      <a:pt x="119" y="242"/>
                    </a:lnTo>
                    <a:lnTo>
                      <a:pt x="113" y="245"/>
                    </a:lnTo>
                    <a:lnTo>
                      <a:pt x="110" y="245"/>
                    </a:lnTo>
                    <a:lnTo>
                      <a:pt x="110" y="242"/>
                    </a:lnTo>
                    <a:lnTo>
                      <a:pt x="106" y="242"/>
                    </a:lnTo>
                    <a:lnTo>
                      <a:pt x="106" y="240"/>
                    </a:lnTo>
                    <a:lnTo>
                      <a:pt x="109" y="237"/>
                    </a:lnTo>
                    <a:lnTo>
                      <a:pt x="110" y="237"/>
                    </a:lnTo>
                    <a:lnTo>
                      <a:pt x="110" y="233"/>
                    </a:lnTo>
                    <a:lnTo>
                      <a:pt x="109" y="231"/>
                    </a:lnTo>
                    <a:lnTo>
                      <a:pt x="109" y="227"/>
                    </a:lnTo>
                    <a:lnTo>
                      <a:pt x="99" y="230"/>
                    </a:lnTo>
                    <a:lnTo>
                      <a:pt x="97" y="233"/>
                    </a:lnTo>
                    <a:lnTo>
                      <a:pt x="97" y="230"/>
                    </a:lnTo>
                    <a:lnTo>
                      <a:pt x="93" y="227"/>
                    </a:lnTo>
                    <a:lnTo>
                      <a:pt x="92" y="227"/>
                    </a:lnTo>
                    <a:lnTo>
                      <a:pt x="89" y="230"/>
                    </a:lnTo>
                    <a:lnTo>
                      <a:pt x="84" y="233"/>
                    </a:lnTo>
                    <a:lnTo>
                      <a:pt x="83" y="233"/>
                    </a:lnTo>
                    <a:lnTo>
                      <a:pt x="80" y="230"/>
                    </a:lnTo>
                    <a:lnTo>
                      <a:pt x="71" y="231"/>
                    </a:lnTo>
                    <a:lnTo>
                      <a:pt x="66" y="231"/>
                    </a:lnTo>
                    <a:lnTo>
                      <a:pt x="61" y="234"/>
                    </a:lnTo>
                    <a:lnTo>
                      <a:pt x="57" y="234"/>
                    </a:lnTo>
                    <a:lnTo>
                      <a:pt x="57" y="231"/>
                    </a:lnTo>
                    <a:lnTo>
                      <a:pt x="52" y="223"/>
                    </a:lnTo>
                    <a:lnTo>
                      <a:pt x="51" y="223"/>
                    </a:lnTo>
                    <a:lnTo>
                      <a:pt x="44" y="226"/>
                    </a:lnTo>
                    <a:lnTo>
                      <a:pt x="41" y="223"/>
                    </a:lnTo>
                    <a:lnTo>
                      <a:pt x="39" y="223"/>
                    </a:lnTo>
                    <a:lnTo>
                      <a:pt x="39" y="214"/>
                    </a:lnTo>
                    <a:lnTo>
                      <a:pt x="38" y="210"/>
                    </a:lnTo>
                    <a:lnTo>
                      <a:pt x="38" y="204"/>
                    </a:lnTo>
                    <a:lnTo>
                      <a:pt x="35" y="192"/>
                    </a:lnTo>
                    <a:lnTo>
                      <a:pt x="35" y="191"/>
                    </a:lnTo>
                    <a:lnTo>
                      <a:pt x="32" y="185"/>
                    </a:lnTo>
                    <a:lnTo>
                      <a:pt x="32" y="181"/>
                    </a:lnTo>
                    <a:lnTo>
                      <a:pt x="38" y="178"/>
                    </a:lnTo>
                    <a:lnTo>
                      <a:pt x="39" y="176"/>
                    </a:lnTo>
                    <a:lnTo>
                      <a:pt x="38" y="173"/>
                    </a:lnTo>
                    <a:lnTo>
                      <a:pt x="38" y="169"/>
                    </a:lnTo>
                    <a:lnTo>
                      <a:pt x="39" y="169"/>
                    </a:lnTo>
                    <a:lnTo>
                      <a:pt x="50" y="166"/>
                    </a:lnTo>
                    <a:lnTo>
                      <a:pt x="50" y="160"/>
                    </a:lnTo>
                    <a:lnTo>
                      <a:pt x="47" y="159"/>
                    </a:lnTo>
                    <a:lnTo>
                      <a:pt x="45" y="159"/>
                    </a:lnTo>
                    <a:lnTo>
                      <a:pt x="42" y="158"/>
                    </a:lnTo>
                    <a:lnTo>
                      <a:pt x="42" y="153"/>
                    </a:lnTo>
                    <a:lnTo>
                      <a:pt x="41" y="150"/>
                    </a:lnTo>
                    <a:lnTo>
                      <a:pt x="35" y="153"/>
                    </a:lnTo>
                    <a:lnTo>
                      <a:pt x="32" y="153"/>
                    </a:lnTo>
                    <a:lnTo>
                      <a:pt x="23" y="155"/>
                    </a:lnTo>
                    <a:lnTo>
                      <a:pt x="21" y="155"/>
                    </a:lnTo>
                    <a:lnTo>
                      <a:pt x="19" y="152"/>
                    </a:lnTo>
                    <a:lnTo>
                      <a:pt x="19" y="136"/>
                    </a:lnTo>
                    <a:lnTo>
                      <a:pt x="16" y="129"/>
                    </a:lnTo>
                    <a:lnTo>
                      <a:pt x="16" y="117"/>
                    </a:lnTo>
                    <a:lnTo>
                      <a:pt x="18" y="114"/>
                    </a:lnTo>
                    <a:lnTo>
                      <a:pt x="18" y="105"/>
                    </a:lnTo>
                    <a:lnTo>
                      <a:pt x="15" y="100"/>
                    </a:lnTo>
                    <a:lnTo>
                      <a:pt x="13" y="97"/>
                    </a:lnTo>
                    <a:lnTo>
                      <a:pt x="8" y="95"/>
                    </a:lnTo>
                    <a:lnTo>
                      <a:pt x="5" y="92"/>
                    </a:lnTo>
                    <a:lnTo>
                      <a:pt x="5" y="84"/>
                    </a:lnTo>
                    <a:lnTo>
                      <a:pt x="3" y="76"/>
                    </a:lnTo>
                    <a:lnTo>
                      <a:pt x="3" y="73"/>
                    </a:lnTo>
                    <a:lnTo>
                      <a:pt x="5" y="73"/>
                    </a:lnTo>
                    <a:lnTo>
                      <a:pt x="8" y="72"/>
                    </a:lnTo>
                    <a:lnTo>
                      <a:pt x="9" y="72"/>
                    </a:lnTo>
                    <a:lnTo>
                      <a:pt x="13" y="69"/>
                    </a:lnTo>
                    <a:lnTo>
                      <a:pt x="9" y="68"/>
                    </a:lnTo>
                    <a:lnTo>
                      <a:pt x="9" y="63"/>
                    </a:lnTo>
                    <a:lnTo>
                      <a:pt x="8" y="59"/>
                    </a:lnTo>
                    <a:lnTo>
                      <a:pt x="3" y="58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3" y="50"/>
                    </a:lnTo>
                    <a:lnTo>
                      <a:pt x="8" y="53"/>
                    </a:lnTo>
                    <a:lnTo>
                      <a:pt x="8" y="50"/>
                    </a:lnTo>
                    <a:lnTo>
                      <a:pt x="10" y="46"/>
                    </a:lnTo>
                    <a:lnTo>
                      <a:pt x="13" y="46"/>
                    </a:lnTo>
                    <a:lnTo>
                      <a:pt x="16" y="44"/>
                    </a:lnTo>
                    <a:lnTo>
                      <a:pt x="18" y="44"/>
                    </a:lnTo>
                    <a:lnTo>
                      <a:pt x="21" y="46"/>
                    </a:lnTo>
                    <a:lnTo>
                      <a:pt x="22" y="44"/>
                    </a:lnTo>
                    <a:lnTo>
                      <a:pt x="25" y="43"/>
                    </a:lnTo>
                    <a:lnTo>
                      <a:pt x="29" y="43"/>
                    </a:lnTo>
                    <a:lnTo>
                      <a:pt x="29" y="39"/>
                    </a:lnTo>
                    <a:lnTo>
                      <a:pt x="32" y="39"/>
                    </a:lnTo>
                    <a:lnTo>
                      <a:pt x="32" y="34"/>
                    </a:lnTo>
                    <a:lnTo>
                      <a:pt x="29" y="34"/>
                    </a:lnTo>
                    <a:lnTo>
                      <a:pt x="29" y="33"/>
                    </a:lnTo>
                    <a:lnTo>
                      <a:pt x="28" y="26"/>
                    </a:lnTo>
                    <a:lnTo>
                      <a:pt x="32" y="26"/>
                    </a:lnTo>
                    <a:lnTo>
                      <a:pt x="35" y="18"/>
                    </a:lnTo>
                    <a:lnTo>
                      <a:pt x="38" y="15"/>
                    </a:lnTo>
                    <a:lnTo>
                      <a:pt x="39" y="14"/>
                    </a:lnTo>
                    <a:lnTo>
                      <a:pt x="42" y="11"/>
                    </a:lnTo>
                    <a:lnTo>
                      <a:pt x="47" y="11"/>
                    </a:lnTo>
                    <a:lnTo>
                      <a:pt x="50" y="14"/>
                    </a:lnTo>
                    <a:lnTo>
                      <a:pt x="50" y="15"/>
                    </a:lnTo>
                    <a:lnTo>
                      <a:pt x="51" y="17"/>
                    </a:lnTo>
                    <a:lnTo>
                      <a:pt x="60" y="17"/>
                    </a:lnTo>
                    <a:lnTo>
                      <a:pt x="64" y="14"/>
                    </a:lnTo>
                    <a:lnTo>
                      <a:pt x="70" y="14"/>
                    </a:lnTo>
                    <a:lnTo>
                      <a:pt x="73" y="17"/>
                    </a:lnTo>
                    <a:lnTo>
                      <a:pt x="76" y="15"/>
                    </a:lnTo>
                    <a:lnTo>
                      <a:pt x="80" y="15"/>
                    </a:lnTo>
                    <a:lnTo>
                      <a:pt x="83" y="17"/>
                    </a:lnTo>
                    <a:lnTo>
                      <a:pt x="86" y="21"/>
                    </a:lnTo>
                    <a:lnTo>
                      <a:pt x="86" y="17"/>
                    </a:lnTo>
                    <a:lnTo>
                      <a:pt x="87" y="15"/>
                    </a:lnTo>
                    <a:lnTo>
                      <a:pt x="90" y="15"/>
                    </a:lnTo>
                    <a:lnTo>
                      <a:pt x="92" y="18"/>
                    </a:lnTo>
                    <a:lnTo>
                      <a:pt x="95" y="21"/>
                    </a:lnTo>
                    <a:lnTo>
                      <a:pt x="105" y="21"/>
                    </a:lnTo>
                    <a:lnTo>
                      <a:pt x="109" y="24"/>
                    </a:lnTo>
                    <a:lnTo>
                      <a:pt x="115" y="24"/>
                    </a:lnTo>
                    <a:lnTo>
                      <a:pt x="115" y="23"/>
                    </a:lnTo>
                    <a:lnTo>
                      <a:pt x="126" y="23"/>
                    </a:lnTo>
                    <a:lnTo>
                      <a:pt x="126" y="24"/>
                    </a:lnTo>
                    <a:lnTo>
                      <a:pt x="128" y="23"/>
                    </a:lnTo>
                    <a:lnTo>
                      <a:pt x="126" y="18"/>
                    </a:lnTo>
                    <a:lnTo>
                      <a:pt x="126" y="14"/>
                    </a:lnTo>
                    <a:lnTo>
                      <a:pt x="128" y="13"/>
                    </a:lnTo>
                    <a:lnTo>
                      <a:pt x="132" y="10"/>
                    </a:lnTo>
                    <a:lnTo>
                      <a:pt x="137" y="8"/>
                    </a:lnTo>
                    <a:lnTo>
                      <a:pt x="141" y="8"/>
                    </a:lnTo>
                    <a:lnTo>
                      <a:pt x="142" y="11"/>
                    </a:lnTo>
                    <a:lnTo>
                      <a:pt x="142" y="13"/>
                    </a:lnTo>
                    <a:lnTo>
                      <a:pt x="153" y="13"/>
                    </a:lnTo>
                    <a:lnTo>
                      <a:pt x="157" y="15"/>
                    </a:lnTo>
                    <a:lnTo>
                      <a:pt x="160" y="18"/>
                    </a:lnTo>
                    <a:lnTo>
                      <a:pt x="163" y="24"/>
                    </a:lnTo>
                    <a:lnTo>
                      <a:pt x="167" y="24"/>
                    </a:lnTo>
                    <a:lnTo>
                      <a:pt x="167" y="21"/>
                    </a:lnTo>
                    <a:lnTo>
                      <a:pt x="168" y="15"/>
                    </a:lnTo>
                    <a:lnTo>
                      <a:pt x="171" y="15"/>
                    </a:lnTo>
                    <a:lnTo>
                      <a:pt x="173" y="18"/>
                    </a:lnTo>
                    <a:lnTo>
                      <a:pt x="176" y="18"/>
                    </a:lnTo>
                    <a:lnTo>
                      <a:pt x="176" y="24"/>
                    </a:lnTo>
                    <a:lnTo>
                      <a:pt x="192" y="24"/>
                    </a:lnTo>
                    <a:lnTo>
                      <a:pt x="195" y="23"/>
                    </a:lnTo>
                    <a:lnTo>
                      <a:pt x="197" y="23"/>
                    </a:lnTo>
                    <a:lnTo>
                      <a:pt x="197" y="17"/>
                    </a:lnTo>
                    <a:lnTo>
                      <a:pt x="208" y="17"/>
                    </a:lnTo>
                    <a:lnTo>
                      <a:pt x="212" y="15"/>
                    </a:lnTo>
                    <a:lnTo>
                      <a:pt x="213" y="15"/>
                    </a:lnTo>
                    <a:lnTo>
                      <a:pt x="213" y="7"/>
                    </a:lnTo>
                    <a:lnTo>
                      <a:pt x="216" y="2"/>
                    </a:lnTo>
                    <a:lnTo>
                      <a:pt x="218" y="2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361"/>
              <p:cNvSpPr>
                <a:spLocks/>
              </p:cNvSpPr>
              <p:nvPr/>
            </p:nvSpPr>
            <p:spPr bwMode="auto">
              <a:xfrm>
                <a:off x="1969" y="2430"/>
                <a:ext cx="894" cy="1221"/>
              </a:xfrm>
              <a:custGeom>
                <a:avLst/>
                <a:gdLst>
                  <a:gd name="T0" fmla="*/ 623 w 894"/>
                  <a:gd name="T1" fmla="*/ 48 h 1221"/>
                  <a:gd name="T2" fmla="*/ 616 w 894"/>
                  <a:gd name="T3" fmla="*/ 88 h 1221"/>
                  <a:gd name="T4" fmla="*/ 649 w 894"/>
                  <a:gd name="T5" fmla="*/ 178 h 1221"/>
                  <a:gd name="T6" fmla="*/ 664 w 894"/>
                  <a:gd name="T7" fmla="*/ 259 h 1221"/>
                  <a:gd name="T8" fmla="*/ 728 w 894"/>
                  <a:gd name="T9" fmla="*/ 267 h 1221"/>
                  <a:gd name="T10" fmla="*/ 749 w 894"/>
                  <a:gd name="T11" fmla="*/ 291 h 1221"/>
                  <a:gd name="T12" fmla="*/ 775 w 894"/>
                  <a:gd name="T13" fmla="*/ 354 h 1221"/>
                  <a:gd name="T14" fmla="*/ 809 w 894"/>
                  <a:gd name="T15" fmla="*/ 407 h 1221"/>
                  <a:gd name="T16" fmla="*/ 846 w 894"/>
                  <a:gd name="T17" fmla="*/ 452 h 1221"/>
                  <a:gd name="T18" fmla="*/ 865 w 894"/>
                  <a:gd name="T19" fmla="*/ 526 h 1221"/>
                  <a:gd name="T20" fmla="*/ 854 w 894"/>
                  <a:gd name="T21" fmla="*/ 580 h 1221"/>
                  <a:gd name="T22" fmla="*/ 809 w 894"/>
                  <a:gd name="T23" fmla="*/ 675 h 1221"/>
                  <a:gd name="T24" fmla="*/ 732 w 894"/>
                  <a:gd name="T25" fmla="*/ 768 h 1221"/>
                  <a:gd name="T26" fmla="*/ 694 w 894"/>
                  <a:gd name="T27" fmla="*/ 780 h 1221"/>
                  <a:gd name="T28" fmla="*/ 655 w 894"/>
                  <a:gd name="T29" fmla="*/ 876 h 1221"/>
                  <a:gd name="T30" fmla="*/ 465 w 894"/>
                  <a:gd name="T31" fmla="*/ 1044 h 1221"/>
                  <a:gd name="T32" fmla="*/ 445 w 894"/>
                  <a:gd name="T33" fmla="*/ 1054 h 1221"/>
                  <a:gd name="T34" fmla="*/ 425 w 894"/>
                  <a:gd name="T35" fmla="*/ 983 h 1221"/>
                  <a:gd name="T36" fmla="*/ 394 w 894"/>
                  <a:gd name="T37" fmla="*/ 1071 h 1221"/>
                  <a:gd name="T38" fmla="*/ 407 w 894"/>
                  <a:gd name="T39" fmla="*/ 1128 h 1221"/>
                  <a:gd name="T40" fmla="*/ 433 w 894"/>
                  <a:gd name="T41" fmla="*/ 1148 h 1221"/>
                  <a:gd name="T42" fmla="*/ 409 w 894"/>
                  <a:gd name="T43" fmla="*/ 1187 h 1221"/>
                  <a:gd name="T44" fmla="*/ 312 w 894"/>
                  <a:gd name="T45" fmla="*/ 1129 h 1221"/>
                  <a:gd name="T46" fmla="*/ 209 w 894"/>
                  <a:gd name="T47" fmla="*/ 1168 h 1221"/>
                  <a:gd name="T48" fmla="*/ 152 w 894"/>
                  <a:gd name="T49" fmla="*/ 1180 h 1221"/>
                  <a:gd name="T50" fmla="*/ 36 w 894"/>
                  <a:gd name="T51" fmla="*/ 1155 h 1221"/>
                  <a:gd name="T52" fmla="*/ 41 w 894"/>
                  <a:gd name="T53" fmla="*/ 1065 h 1221"/>
                  <a:gd name="T54" fmla="*/ 99 w 894"/>
                  <a:gd name="T55" fmla="*/ 1023 h 1221"/>
                  <a:gd name="T56" fmla="*/ 122 w 894"/>
                  <a:gd name="T57" fmla="*/ 980 h 1221"/>
                  <a:gd name="T58" fmla="*/ 171 w 894"/>
                  <a:gd name="T59" fmla="*/ 928 h 1221"/>
                  <a:gd name="T60" fmla="*/ 235 w 894"/>
                  <a:gd name="T61" fmla="*/ 864 h 1221"/>
                  <a:gd name="T62" fmla="*/ 230 w 894"/>
                  <a:gd name="T63" fmla="*/ 773 h 1221"/>
                  <a:gd name="T64" fmla="*/ 264 w 894"/>
                  <a:gd name="T65" fmla="*/ 686 h 1221"/>
                  <a:gd name="T66" fmla="*/ 319 w 894"/>
                  <a:gd name="T67" fmla="*/ 700 h 1221"/>
                  <a:gd name="T68" fmla="*/ 330 w 894"/>
                  <a:gd name="T69" fmla="*/ 731 h 1221"/>
                  <a:gd name="T70" fmla="*/ 349 w 894"/>
                  <a:gd name="T71" fmla="*/ 703 h 1221"/>
                  <a:gd name="T72" fmla="*/ 386 w 894"/>
                  <a:gd name="T73" fmla="*/ 717 h 1221"/>
                  <a:gd name="T74" fmla="*/ 433 w 894"/>
                  <a:gd name="T75" fmla="*/ 725 h 1221"/>
                  <a:gd name="T76" fmla="*/ 470 w 894"/>
                  <a:gd name="T77" fmla="*/ 736 h 1221"/>
                  <a:gd name="T78" fmla="*/ 535 w 894"/>
                  <a:gd name="T79" fmla="*/ 746 h 1221"/>
                  <a:gd name="T80" fmla="*/ 539 w 894"/>
                  <a:gd name="T81" fmla="*/ 728 h 1221"/>
                  <a:gd name="T82" fmla="*/ 516 w 894"/>
                  <a:gd name="T83" fmla="*/ 706 h 1221"/>
                  <a:gd name="T84" fmla="*/ 512 w 894"/>
                  <a:gd name="T85" fmla="*/ 651 h 1221"/>
                  <a:gd name="T86" fmla="*/ 513 w 894"/>
                  <a:gd name="T87" fmla="*/ 570 h 1221"/>
                  <a:gd name="T88" fmla="*/ 461 w 894"/>
                  <a:gd name="T89" fmla="*/ 557 h 1221"/>
                  <a:gd name="T90" fmla="*/ 416 w 894"/>
                  <a:gd name="T91" fmla="*/ 517 h 1221"/>
                  <a:gd name="T92" fmla="*/ 409 w 894"/>
                  <a:gd name="T93" fmla="*/ 468 h 1221"/>
                  <a:gd name="T94" fmla="*/ 426 w 894"/>
                  <a:gd name="T95" fmla="*/ 396 h 1221"/>
                  <a:gd name="T96" fmla="*/ 388 w 894"/>
                  <a:gd name="T97" fmla="*/ 375 h 1221"/>
                  <a:gd name="T98" fmla="*/ 357 w 894"/>
                  <a:gd name="T99" fmla="*/ 339 h 1221"/>
                  <a:gd name="T100" fmla="*/ 319 w 894"/>
                  <a:gd name="T101" fmla="*/ 312 h 1221"/>
                  <a:gd name="T102" fmla="*/ 316 w 894"/>
                  <a:gd name="T103" fmla="*/ 268 h 1221"/>
                  <a:gd name="T104" fmla="*/ 339 w 894"/>
                  <a:gd name="T105" fmla="*/ 198 h 1221"/>
                  <a:gd name="T106" fmla="*/ 351 w 894"/>
                  <a:gd name="T107" fmla="*/ 142 h 1221"/>
                  <a:gd name="T108" fmla="*/ 312 w 894"/>
                  <a:gd name="T109" fmla="*/ 100 h 1221"/>
                  <a:gd name="T110" fmla="*/ 274 w 894"/>
                  <a:gd name="T111" fmla="*/ 101 h 1221"/>
                  <a:gd name="T112" fmla="*/ 239 w 894"/>
                  <a:gd name="T113" fmla="*/ 61 h 1221"/>
                  <a:gd name="T114" fmla="*/ 296 w 894"/>
                  <a:gd name="T115" fmla="*/ 30 h 1221"/>
                  <a:gd name="T116" fmla="*/ 343 w 894"/>
                  <a:gd name="T117" fmla="*/ 43 h 1221"/>
                  <a:gd name="T118" fmla="*/ 444 w 894"/>
                  <a:gd name="T119" fmla="*/ 39 h 1221"/>
                  <a:gd name="T120" fmla="*/ 513 w 894"/>
                  <a:gd name="T121" fmla="*/ 11 h 1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94" h="1221">
                    <a:moveTo>
                      <a:pt x="552" y="0"/>
                    </a:moveTo>
                    <a:lnTo>
                      <a:pt x="554" y="0"/>
                    </a:lnTo>
                    <a:lnTo>
                      <a:pt x="554" y="13"/>
                    </a:lnTo>
                    <a:lnTo>
                      <a:pt x="552" y="14"/>
                    </a:lnTo>
                    <a:lnTo>
                      <a:pt x="552" y="17"/>
                    </a:lnTo>
                    <a:lnTo>
                      <a:pt x="554" y="17"/>
                    </a:lnTo>
                    <a:lnTo>
                      <a:pt x="554" y="25"/>
                    </a:lnTo>
                    <a:lnTo>
                      <a:pt x="558" y="25"/>
                    </a:lnTo>
                    <a:lnTo>
                      <a:pt x="561" y="32"/>
                    </a:lnTo>
                    <a:lnTo>
                      <a:pt x="564" y="32"/>
                    </a:lnTo>
                    <a:lnTo>
                      <a:pt x="564" y="39"/>
                    </a:lnTo>
                    <a:lnTo>
                      <a:pt x="565" y="43"/>
                    </a:lnTo>
                    <a:lnTo>
                      <a:pt x="570" y="43"/>
                    </a:lnTo>
                    <a:lnTo>
                      <a:pt x="574" y="46"/>
                    </a:lnTo>
                    <a:lnTo>
                      <a:pt x="580" y="46"/>
                    </a:lnTo>
                    <a:lnTo>
                      <a:pt x="586" y="43"/>
                    </a:lnTo>
                    <a:lnTo>
                      <a:pt x="590" y="43"/>
                    </a:lnTo>
                    <a:lnTo>
                      <a:pt x="591" y="48"/>
                    </a:lnTo>
                    <a:lnTo>
                      <a:pt x="594" y="48"/>
                    </a:lnTo>
                    <a:lnTo>
                      <a:pt x="594" y="43"/>
                    </a:lnTo>
                    <a:lnTo>
                      <a:pt x="600" y="42"/>
                    </a:lnTo>
                    <a:lnTo>
                      <a:pt x="606" y="43"/>
                    </a:lnTo>
                    <a:lnTo>
                      <a:pt x="610" y="48"/>
                    </a:lnTo>
                    <a:lnTo>
                      <a:pt x="623" y="48"/>
                    </a:lnTo>
                    <a:lnTo>
                      <a:pt x="628" y="52"/>
                    </a:lnTo>
                    <a:lnTo>
                      <a:pt x="630" y="52"/>
                    </a:lnTo>
                    <a:lnTo>
                      <a:pt x="635" y="51"/>
                    </a:lnTo>
                    <a:lnTo>
                      <a:pt x="636" y="58"/>
                    </a:lnTo>
                    <a:lnTo>
                      <a:pt x="636" y="59"/>
                    </a:lnTo>
                    <a:lnTo>
                      <a:pt x="639" y="59"/>
                    </a:lnTo>
                    <a:lnTo>
                      <a:pt x="639" y="64"/>
                    </a:lnTo>
                    <a:lnTo>
                      <a:pt x="636" y="64"/>
                    </a:lnTo>
                    <a:lnTo>
                      <a:pt x="636" y="68"/>
                    </a:lnTo>
                    <a:lnTo>
                      <a:pt x="632" y="68"/>
                    </a:lnTo>
                    <a:lnTo>
                      <a:pt x="629" y="69"/>
                    </a:lnTo>
                    <a:lnTo>
                      <a:pt x="628" y="71"/>
                    </a:lnTo>
                    <a:lnTo>
                      <a:pt x="625" y="69"/>
                    </a:lnTo>
                    <a:lnTo>
                      <a:pt x="623" y="69"/>
                    </a:lnTo>
                    <a:lnTo>
                      <a:pt x="620" y="71"/>
                    </a:lnTo>
                    <a:lnTo>
                      <a:pt x="617" y="71"/>
                    </a:lnTo>
                    <a:lnTo>
                      <a:pt x="615" y="75"/>
                    </a:lnTo>
                    <a:lnTo>
                      <a:pt x="615" y="78"/>
                    </a:lnTo>
                    <a:lnTo>
                      <a:pt x="610" y="75"/>
                    </a:lnTo>
                    <a:lnTo>
                      <a:pt x="607" y="75"/>
                    </a:lnTo>
                    <a:lnTo>
                      <a:pt x="607" y="80"/>
                    </a:lnTo>
                    <a:lnTo>
                      <a:pt x="610" y="83"/>
                    </a:lnTo>
                    <a:lnTo>
                      <a:pt x="615" y="84"/>
                    </a:lnTo>
                    <a:lnTo>
                      <a:pt x="616" y="88"/>
                    </a:lnTo>
                    <a:lnTo>
                      <a:pt x="616" y="93"/>
                    </a:lnTo>
                    <a:lnTo>
                      <a:pt x="620" y="94"/>
                    </a:lnTo>
                    <a:lnTo>
                      <a:pt x="616" y="97"/>
                    </a:lnTo>
                    <a:lnTo>
                      <a:pt x="615" y="97"/>
                    </a:lnTo>
                    <a:lnTo>
                      <a:pt x="612" y="98"/>
                    </a:lnTo>
                    <a:lnTo>
                      <a:pt x="610" y="98"/>
                    </a:lnTo>
                    <a:lnTo>
                      <a:pt x="610" y="101"/>
                    </a:lnTo>
                    <a:lnTo>
                      <a:pt x="612" y="109"/>
                    </a:lnTo>
                    <a:lnTo>
                      <a:pt x="612" y="117"/>
                    </a:lnTo>
                    <a:lnTo>
                      <a:pt x="615" y="120"/>
                    </a:lnTo>
                    <a:lnTo>
                      <a:pt x="620" y="122"/>
                    </a:lnTo>
                    <a:lnTo>
                      <a:pt x="622" y="125"/>
                    </a:lnTo>
                    <a:lnTo>
                      <a:pt x="625" y="130"/>
                    </a:lnTo>
                    <a:lnTo>
                      <a:pt x="625" y="139"/>
                    </a:lnTo>
                    <a:lnTo>
                      <a:pt x="623" y="142"/>
                    </a:lnTo>
                    <a:lnTo>
                      <a:pt x="623" y="154"/>
                    </a:lnTo>
                    <a:lnTo>
                      <a:pt x="626" y="161"/>
                    </a:lnTo>
                    <a:lnTo>
                      <a:pt x="626" y="177"/>
                    </a:lnTo>
                    <a:lnTo>
                      <a:pt x="628" y="180"/>
                    </a:lnTo>
                    <a:lnTo>
                      <a:pt x="630" y="180"/>
                    </a:lnTo>
                    <a:lnTo>
                      <a:pt x="639" y="178"/>
                    </a:lnTo>
                    <a:lnTo>
                      <a:pt x="642" y="178"/>
                    </a:lnTo>
                    <a:lnTo>
                      <a:pt x="648" y="175"/>
                    </a:lnTo>
                    <a:lnTo>
                      <a:pt x="649" y="178"/>
                    </a:lnTo>
                    <a:lnTo>
                      <a:pt x="649" y="183"/>
                    </a:lnTo>
                    <a:lnTo>
                      <a:pt x="652" y="184"/>
                    </a:lnTo>
                    <a:lnTo>
                      <a:pt x="654" y="184"/>
                    </a:lnTo>
                    <a:lnTo>
                      <a:pt x="657" y="185"/>
                    </a:lnTo>
                    <a:lnTo>
                      <a:pt x="657" y="191"/>
                    </a:lnTo>
                    <a:lnTo>
                      <a:pt x="646" y="194"/>
                    </a:lnTo>
                    <a:lnTo>
                      <a:pt x="645" y="194"/>
                    </a:lnTo>
                    <a:lnTo>
                      <a:pt x="645" y="198"/>
                    </a:lnTo>
                    <a:lnTo>
                      <a:pt x="646" y="201"/>
                    </a:lnTo>
                    <a:lnTo>
                      <a:pt x="645" y="203"/>
                    </a:lnTo>
                    <a:lnTo>
                      <a:pt x="639" y="206"/>
                    </a:lnTo>
                    <a:lnTo>
                      <a:pt x="639" y="210"/>
                    </a:lnTo>
                    <a:lnTo>
                      <a:pt x="642" y="216"/>
                    </a:lnTo>
                    <a:lnTo>
                      <a:pt x="642" y="217"/>
                    </a:lnTo>
                    <a:lnTo>
                      <a:pt x="645" y="229"/>
                    </a:lnTo>
                    <a:lnTo>
                      <a:pt x="645" y="235"/>
                    </a:lnTo>
                    <a:lnTo>
                      <a:pt x="646" y="239"/>
                    </a:lnTo>
                    <a:lnTo>
                      <a:pt x="646" y="248"/>
                    </a:lnTo>
                    <a:lnTo>
                      <a:pt x="648" y="248"/>
                    </a:lnTo>
                    <a:lnTo>
                      <a:pt x="651" y="251"/>
                    </a:lnTo>
                    <a:lnTo>
                      <a:pt x="658" y="248"/>
                    </a:lnTo>
                    <a:lnTo>
                      <a:pt x="659" y="248"/>
                    </a:lnTo>
                    <a:lnTo>
                      <a:pt x="664" y="256"/>
                    </a:lnTo>
                    <a:lnTo>
                      <a:pt x="664" y="259"/>
                    </a:lnTo>
                    <a:lnTo>
                      <a:pt x="668" y="259"/>
                    </a:lnTo>
                    <a:lnTo>
                      <a:pt x="673" y="256"/>
                    </a:lnTo>
                    <a:lnTo>
                      <a:pt x="678" y="256"/>
                    </a:lnTo>
                    <a:lnTo>
                      <a:pt x="687" y="255"/>
                    </a:lnTo>
                    <a:lnTo>
                      <a:pt x="690" y="258"/>
                    </a:lnTo>
                    <a:lnTo>
                      <a:pt x="691" y="258"/>
                    </a:lnTo>
                    <a:lnTo>
                      <a:pt x="696" y="255"/>
                    </a:lnTo>
                    <a:lnTo>
                      <a:pt x="699" y="252"/>
                    </a:lnTo>
                    <a:lnTo>
                      <a:pt x="700" y="252"/>
                    </a:lnTo>
                    <a:lnTo>
                      <a:pt x="704" y="255"/>
                    </a:lnTo>
                    <a:lnTo>
                      <a:pt x="704" y="258"/>
                    </a:lnTo>
                    <a:lnTo>
                      <a:pt x="706" y="255"/>
                    </a:lnTo>
                    <a:lnTo>
                      <a:pt x="716" y="252"/>
                    </a:lnTo>
                    <a:lnTo>
                      <a:pt x="716" y="256"/>
                    </a:lnTo>
                    <a:lnTo>
                      <a:pt x="717" y="258"/>
                    </a:lnTo>
                    <a:lnTo>
                      <a:pt x="717" y="262"/>
                    </a:lnTo>
                    <a:lnTo>
                      <a:pt x="716" y="262"/>
                    </a:lnTo>
                    <a:lnTo>
                      <a:pt x="713" y="265"/>
                    </a:lnTo>
                    <a:lnTo>
                      <a:pt x="713" y="267"/>
                    </a:lnTo>
                    <a:lnTo>
                      <a:pt x="717" y="267"/>
                    </a:lnTo>
                    <a:lnTo>
                      <a:pt x="717" y="270"/>
                    </a:lnTo>
                    <a:lnTo>
                      <a:pt x="720" y="270"/>
                    </a:lnTo>
                    <a:lnTo>
                      <a:pt x="726" y="267"/>
                    </a:lnTo>
                    <a:lnTo>
                      <a:pt x="728" y="267"/>
                    </a:lnTo>
                    <a:lnTo>
                      <a:pt x="732" y="268"/>
                    </a:lnTo>
                    <a:lnTo>
                      <a:pt x="732" y="261"/>
                    </a:lnTo>
                    <a:lnTo>
                      <a:pt x="731" y="261"/>
                    </a:lnTo>
                    <a:lnTo>
                      <a:pt x="731" y="256"/>
                    </a:lnTo>
                    <a:lnTo>
                      <a:pt x="733" y="256"/>
                    </a:lnTo>
                    <a:lnTo>
                      <a:pt x="735" y="255"/>
                    </a:lnTo>
                    <a:lnTo>
                      <a:pt x="739" y="255"/>
                    </a:lnTo>
                    <a:lnTo>
                      <a:pt x="742" y="251"/>
                    </a:lnTo>
                    <a:lnTo>
                      <a:pt x="749" y="251"/>
                    </a:lnTo>
                    <a:lnTo>
                      <a:pt x="752" y="252"/>
                    </a:lnTo>
                    <a:lnTo>
                      <a:pt x="754" y="255"/>
                    </a:lnTo>
                    <a:lnTo>
                      <a:pt x="754" y="258"/>
                    </a:lnTo>
                    <a:lnTo>
                      <a:pt x="752" y="258"/>
                    </a:lnTo>
                    <a:lnTo>
                      <a:pt x="748" y="261"/>
                    </a:lnTo>
                    <a:lnTo>
                      <a:pt x="748" y="265"/>
                    </a:lnTo>
                    <a:lnTo>
                      <a:pt x="749" y="271"/>
                    </a:lnTo>
                    <a:lnTo>
                      <a:pt x="749" y="272"/>
                    </a:lnTo>
                    <a:lnTo>
                      <a:pt x="748" y="275"/>
                    </a:lnTo>
                    <a:lnTo>
                      <a:pt x="744" y="278"/>
                    </a:lnTo>
                    <a:lnTo>
                      <a:pt x="739" y="280"/>
                    </a:lnTo>
                    <a:lnTo>
                      <a:pt x="739" y="283"/>
                    </a:lnTo>
                    <a:lnTo>
                      <a:pt x="741" y="287"/>
                    </a:lnTo>
                    <a:lnTo>
                      <a:pt x="748" y="287"/>
                    </a:lnTo>
                    <a:lnTo>
                      <a:pt x="749" y="291"/>
                    </a:lnTo>
                    <a:lnTo>
                      <a:pt x="754" y="287"/>
                    </a:lnTo>
                    <a:lnTo>
                      <a:pt x="758" y="287"/>
                    </a:lnTo>
                    <a:lnTo>
                      <a:pt x="757" y="291"/>
                    </a:lnTo>
                    <a:lnTo>
                      <a:pt x="761" y="291"/>
                    </a:lnTo>
                    <a:lnTo>
                      <a:pt x="762" y="297"/>
                    </a:lnTo>
                    <a:lnTo>
                      <a:pt x="767" y="297"/>
                    </a:lnTo>
                    <a:lnTo>
                      <a:pt x="767" y="291"/>
                    </a:lnTo>
                    <a:lnTo>
                      <a:pt x="768" y="299"/>
                    </a:lnTo>
                    <a:lnTo>
                      <a:pt x="774" y="299"/>
                    </a:lnTo>
                    <a:lnTo>
                      <a:pt x="774" y="300"/>
                    </a:lnTo>
                    <a:lnTo>
                      <a:pt x="775" y="307"/>
                    </a:lnTo>
                    <a:lnTo>
                      <a:pt x="775" y="309"/>
                    </a:lnTo>
                    <a:lnTo>
                      <a:pt x="768" y="309"/>
                    </a:lnTo>
                    <a:lnTo>
                      <a:pt x="768" y="313"/>
                    </a:lnTo>
                    <a:lnTo>
                      <a:pt x="771" y="317"/>
                    </a:lnTo>
                    <a:lnTo>
                      <a:pt x="771" y="335"/>
                    </a:lnTo>
                    <a:lnTo>
                      <a:pt x="767" y="335"/>
                    </a:lnTo>
                    <a:lnTo>
                      <a:pt x="767" y="345"/>
                    </a:lnTo>
                    <a:lnTo>
                      <a:pt x="775" y="345"/>
                    </a:lnTo>
                    <a:lnTo>
                      <a:pt x="777" y="342"/>
                    </a:lnTo>
                    <a:lnTo>
                      <a:pt x="780" y="342"/>
                    </a:lnTo>
                    <a:lnTo>
                      <a:pt x="780" y="346"/>
                    </a:lnTo>
                    <a:lnTo>
                      <a:pt x="781" y="354"/>
                    </a:lnTo>
                    <a:lnTo>
                      <a:pt x="775" y="354"/>
                    </a:lnTo>
                    <a:lnTo>
                      <a:pt x="775" y="359"/>
                    </a:lnTo>
                    <a:lnTo>
                      <a:pt x="777" y="361"/>
                    </a:lnTo>
                    <a:lnTo>
                      <a:pt x="777" y="364"/>
                    </a:lnTo>
                    <a:lnTo>
                      <a:pt x="780" y="368"/>
                    </a:lnTo>
                    <a:lnTo>
                      <a:pt x="780" y="370"/>
                    </a:lnTo>
                    <a:lnTo>
                      <a:pt x="784" y="372"/>
                    </a:lnTo>
                    <a:lnTo>
                      <a:pt x="784" y="375"/>
                    </a:lnTo>
                    <a:lnTo>
                      <a:pt x="781" y="375"/>
                    </a:lnTo>
                    <a:lnTo>
                      <a:pt x="781" y="377"/>
                    </a:lnTo>
                    <a:lnTo>
                      <a:pt x="780" y="377"/>
                    </a:lnTo>
                    <a:lnTo>
                      <a:pt x="773" y="383"/>
                    </a:lnTo>
                    <a:lnTo>
                      <a:pt x="774" y="387"/>
                    </a:lnTo>
                    <a:lnTo>
                      <a:pt x="774" y="388"/>
                    </a:lnTo>
                    <a:lnTo>
                      <a:pt x="780" y="388"/>
                    </a:lnTo>
                    <a:lnTo>
                      <a:pt x="781" y="390"/>
                    </a:lnTo>
                    <a:lnTo>
                      <a:pt x="781" y="394"/>
                    </a:lnTo>
                    <a:lnTo>
                      <a:pt x="784" y="400"/>
                    </a:lnTo>
                    <a:lnTo>
                      <a:pt x="781" y="401"/>
                    </a:lnTo>
                    <a:lnTo>
                      <a:pt x="784" y="404"/>
                    </a:lnTo>
                    <a:lnTo>
                      <a:pt x="787" y="401"/>
                    </a:lnTo>
                    <a:lnTo>
                      <a:pt x="796" y="401"/>
                    </a:lnTo>
                    <a:lnTo>
                      <a:pt x="806" y="400"/>
                    </a:lnTo>
                    <a:lnTo>
                      <a:pt x="809" y="403"/>
                    </a:lnTo>
                    <a:lnTo>
                      <a:pt x="809" y="407"/>
                    </a:lnTo>
                    <a:lnTo>
                      <a:pt x="812" y="409"/>
                    </a:lnTo>
                    <a:lnTo>
                      <a:pt x="812" y="413"/>
                    </a:lnTo>
                    <a:lnTo>
                      <a:pt x="813" y="416"/>
                    </a:lnTo>
                    <a:lnTo>
                      <a:pt x="813" y="417"/>
                    </a:lnTo>
                    <a:lnTo>
                      <a:pt x="817" y="417"/>
                    </a:lnTo>
                    <a:lnTo>
                      <a:pt x="822" y="419"/>
                    </a:lnTo>
                    <a:lnTo>
                      <a:pt x="825" y="416"/>
                    </a:lnTo>
                    <a:lnTo>
                      <a:pt x="832" y="415"/>
                    </a:lnTo>
                    <a:lnTo>
                      <a:pt x="838" y="415"/>
                    </a:lnTo>
                    <a:lnTo>
                      <a:pt x="851" y="410"/>
                    </a:lnTo>
                    <a:lnTo>
                      <a:pt x="857" y="410"/>
                    </a:lnTo>
                    <a:lnTo>
                      <a:pt x="858" y="413"/>
                    </a:lnTo>
                    <a:lnTo>
                      <a:pt x="858" y="417"/>
                    </a:lnTo>
                    <a:lnTo>
                      <a:pt x="857" y="417"/>
                    </a:lnTo>
                    <a:lnTo>
                      <a:pt x="854" y="419"/>
                    </a:lnTo>
                    <a:lnTo>
                      <a:pt x="854" y="429"/>
                    </a:lnTo>
                    <a:lnTo>
                      <a:pt x="851" y="429"/>
                    </a:lnTo>
                    <a:lnTo>
                      <a:pt x="851" y="438"/>
                    </a:lnTo>
                    <a:lnTo>
                      <a:pt x="849" y="442"/>
                    </a:lnTo>
                    <a:lnTo>
                      <a:pt x="846" y="442"/>
                    </a:lnTo>
                    <a:lnTo>
                      <a:pt x="842" y="439"/>
                    </a:lnTo>
                    <a:lnTo>
                      <a:pt x="842" y="443"/>
                    </a:lnTo>
                    <a:lnTo>
                      <a:pt x="844" y="448"/>
                    </a:lnTo>
                    <a:lnTo>
                      <a:pt x="846" y="452"/>
                    </a:lnTo>
                    <a:lnTo>
                      <a:pt x="846" y="455"/>
                    </a:lnTo>
                    <a:lnTo>
                      <a:pt x="849" y="455"/>
                    </a:lnTo>
                    <a:lnTo>
                      <a:pt x="854" y="452"/>
                    </a:lnTo>
                    <a:lnTo>
                      <a:pt x="861" y="452"/>
                    </a:lnTo>
                    <a:lnTo>
                      <a:pt x="865" y="451"/>
                    </a:lnTo>
                    <a:lnTo>
                      <a:pt x="867" y="451"/>
                    </a:lnTo>
                    <a:lnTo>
                      <a:pt x="871" y="449"/>
                    </a:lnTo>
                    <a:lnTo>
                      <a:pt x="871" y="446"/>
                    </a:lnTo>
                    <a:lnTo>
                      <a:pt x="873" y="446"/>
                    </a:lnTo>
                    <a:lnTo>
                      <a:pt x="878" y="449"/>
                    </a:lnTo>
                    <a:lnTo>
                      <a:pt x="884" y="449"/>
                    </a:lnTo>
                    <a:lnTo>
                      <a:pt x="884" y="451"/>
                    </a:lnTo>
                    <a:lnTo>
                      <a:pt x="887" y="458"/>
                    </a:lnTo>
                    <a:lnTo>
                      <a:pt x="889" y="472"/>
                    </a:lnTo>
                    <a:lnTo>
                      <a:pt x="894" y="481"/>
                    </a:lnTo>
                    <a:lnTo>
                      <a:pt x="894" y="509"/>
                    </a:lnTo>
                    <a:lnTo>
                      <a:pt x="893" y="509"/>
                    </a:lnTo>
                    <a:lnTo>
                      <a:pt x="889" y="507"/>
                    </a:lnTo>
                    <a:lnTo>
                      <a:pt x="880" y="507"/>
                    </a:lnTo>
                    <a:lnTo>
                      <a:pt x="880" y="510"/>
                    </a:lnTo>
                    <a:lnTo>
                      <a:pt x="883" y="515"/>
                    </a:lnTo>
                    <a:lnTo>
                      <a:pt x="883" y="523"/>
                    </a:lnTo>
                    <a:lnTo>
                      <a:pt x="871" y="523"/>
                    </a:lnTo>
                    <a:lnTo>
                      <a:pt x="865" y="526"/>
                    </a:lnTo>
                    <a:lnTo>
                      <a:pt x="854" y="526"/>
                    </a:lnTo>
                    <a:lnTo>
                      <a:pt x="854" y="522"/>
                    </a:lnTo>
                    <a:lnTo>
                      <a:pt x="851" y="522"/>
                    </a:lnTo>
                    <a:lnTo>
                      <a:pt x="849" y="519"/>
                    </a:lnTo>
                    <a:lnTo>
                      <a:pt x="845" y="522"/>
                    </a:lnTo>
                    <a:lnTo>
                      <a:pt x="844" y="523"/>
                    </a:lnTo>
                    <a:lnTo>
                      <a:pt x="839" y="523"/>
                    </a:lnTo>
                    <a:lnTo>
                      <a:pt x="833" y="528"/>
                    </a:lnTo>
                    <a:lnTo>
                      <a:pt x="829" y="526"/>
                    </a:lnTo>
                    <a:lnTo>
                      <a:pt x="823" y="529"/>
                    </a:lnTo>
                    <a:lnTo>
                      <a:pt x="817" y="529"/>
                    </a:lnTo>
                    <a:lnTo>
                      <a:pt x="817" y="533"/>
                    </a:lnTo>
                    <a:lnTo>
                      <a:pt x="816" y="538"/>
                    </a:lnTo>
                    <a:lnTo>
                      <a:pt x="816" y="539"/>
                    </a:lnTo>
                    <a:lnTo>
                      <a:pt x="819" y="544"/>
                    </a:lnTo>
                    <a:lnTo>
                      <a:pt x="819" y="548"/>
                    </a:lnTo>
                    <a:lnTo>
                      <a:pt x="823" y="552"/>
                    </a:lnTo>
                    <a:lnTo>
                      <a:pt x="829" y="557"/>
                    </a:lnTo>
                    <a:lnTo>
                      <a:pt x="836" y="564"/>
                    </a:lnTo>
                    <a:lnTo>
                      <a:pt x="838" y="571"/>
                    </a:lnTo>
                    <a:lnTo>
                      <a:pt x="842" y="575"/>
                    </a:lnTo>
                    <a:lnTo>
                      <a:pt x="845" y="578"/>
                    </a:lnTo>
                    <a:lnTo>
                      <a:pt x="846" y="578"/>
                    </a:lnTo>
                    <a:lnTo>
                      <a:pt x="854" y="580"/>
                    </a:lnTo>
                    <a:lnTo>
                      <a:pt x="855" y="584"/>
                    </a:lnTo>
                    <a:lnTo>
                      <a:pt x="858" y="584"/>
                    </a:lnTo>
                    <a:lnTo>
                      <a:pt x="858" y="590"/>
                    </a:lnTo>
                    <a:lnTo>
                      <a:pt x="857" y="597"/>
                    </a:lnTo>
                    <a:lnTo>
                      <a:pt x="860" y="606"/>
                    </a:lnTo>
                    <a:lnTo>
                      <a:pt x="860" y="613"/>
                    </a:lnTo>
                    <a:lnTo>
                      <a:pt x="854" y="617"/>
                    </a:lnTo>
                    <a:lnTo>
                      <a:pt x="854" y="622"/>
                    </a:lnTo>
                    <a:lnTo>
                      <a:pt x="858" y="626"/>
                    </a:lnTo>
                    <a:lnTo>
                      <a:pt x="861" y="635"/>
                    </a:lnTo>
                    <a:lnTo>
                      <a:pt x="860" y="639"/>
                    </a:lnTo>
                    <a:lnTo>
                      <a:pt x="860" y="651"/>
                    </a:lnTo>
                    <a:lnTo>
                      <a:pt x="858" y="662"/>
                    </a:lnTo>
                    <a:lnTo>
                      <a:pt x="846" y="662"/>
                    </a:lnTo>
                    <a:lnTo>
                      <a:pt x="841" y="667"/>
                    </a:lnTo>
                    <a:lnTo>
                      <a:pt x="839" y="667"/>
                    </a:lnTo>
                    <a:lnTo>
                      <a:pt x="838" y="662"/>
                    </a:lnTo>
                    <a:lnTo>
                      <a:pt x="838" y="665"/>
                    </a:lnTo>
                    <a:lnTo>
                      <a:pt x="836" y="667"/>
                    </a:lnTo>
                    <a:lnTo>
                      <a:pt x="835" y="670"/>
                    </a:lnTo>
                    <a:lnTo>
                      <a:pt x="825" y="670"/>
                    </a:lnTo>
                    <a:lnTo>
                      <a:pt x="820" y="673"/>
                    </a:lnTo>
                    <a:lnTo>
                      <a:pt x="813" y="675"/>
                    </a:lnTo>
                    <a:lnTo>
                      <a:pt x="809" y="675"/>
                    </a:lnTo>
                    <a:lnTo>
                      <a:pt x="803" y="678"/>
                    </a:lnTo>
                    <a:lnTo>
                      <a:pt x="799" y="680"/>
                    </a:lnTo>
                    <a:lnTo>
                      <a:pt x="791" y="683"/>
                    </a:lnTo>
                    <a:lnTo>
                      <a:pt x="784" y="683"/>
                    </a:lnTo>
                    <a:lnTo>
                      <a:pt x="771" y="690"/>
                    </a:lnTo>
                    <a:lnTo>
                      <a:pt x="758" y="696"/>
                    </a:lnTo>
                    <a:lnTo>
                      <a:pt x="757" y="696"/>
                    </a:lnTo>
                    <a:lnTo>
                      <a:pt x="754" y="693"/>
                    </a:lnTo>
                    <a:lnTo>
                      <a:pt x="752" y="690"/>
                    </a:lnTo>
                    <a:lnTo>
                      <a:pt x="752" y="693"/>
                    </a:lnTo>
                    <a:lnTo>
                      <a:pt x="744" y="693"/>
                    </a:lnTo>
                    <a:lnTo>
                      <a:pt x="742" y="696"/>
                    </a:lnTo>
                    <a:lnTo>
                      <a:pt x="738" y="700"/>
                    </a:lnTo>
                    <a:lnTo>
                      <a:pt x="733" y="710"/>
                    </a:lnTo>
                    <a:lnTo>
                      <a:pt x="733" y="716"/>
                    </a:lnTo>
                    <a:lnTo>
                      <a:pt x="735" y="719"/>
                    </a:lnTo>
                    <a:lnTo>
                      <a:pt x="739" y="723"/>
                    </a:lnTo>
                    <a:lnTo>
                      <a:pt x="741" y="723"/>
                    </a:lnTo>
                    <a:lnTo>
                      <a:pt x="741" y="725"/>
                    </a:lnTo>
                    <a:lnTo>
                      <a:pt x="738" y="729"/>
                    </a:lnTo>
                    <a:lnTo>
                      <a:pt x="741" y="738"/>
                    </a:lnTo>
                    <a:lnTo>
                      <a:pt x="739" y="742"/>
                    </a:lnTo>
                    <a:lnTo>
                      <a:pt x="739" y="749"/>
                    </a:lnTo>
                    <a:lnTo>
                      <a:pt x="732" y="768"/>
                    </a:lnTo>
                    <a:lnTo>
                      <a:pt x="729" y="768"/>
                    </a:lnTo>
                    <a:lnTo>
                      <a:pt x="728" y="770"/>
                    </a:lnTo>
                    <a:lnTo>
                      <a:pt x="725" y="774"/>
                    </a:lnTo>
                    <a:lnTo>
                      <a:pt x="719" y="780"/>
                    </a:lnTo>
                    <a:lnTo>
                      <a:pt x="716" y="783"/>
                    </a:lnTo>
                    <a:lnTo>
                      <a:pt x="712" y="789"/>
                    </a:lnTo>
                    <a:lnTo>
                      <a:pt x="709" y="787"/>
                    </a:lnTo>
                    <a:lnTo>
                      <a:pt x="707" y="784"/>
                    </a:lnTo>
                    <a:lnTo>
                      <a:pt x="704" y="780"/>
                    </a:lnTo>
                    <a:lnTo>
                      <a:pt x="702" y="777"/>
                    </a:lnTo>
                    <a:lnTo>
                      <a:pt x="702" y="761"/>
                    </a:lnTo>
                    <a:lnTo>
                      <a:pt x="700" y="758"/>
                    </a:lnTo>
                    <a:lnTo>
                      <a:pt x="696" y="758"/>
                    </a:lnTo>
                    <a:lnTo>
                      <a:pt x="693" y="755"/>
                    </a:lnTo>
                    <a:lnTo>
                      <a:pt x="693" y="749"/>
                    </a:lnTo>
                    <a:lnTo>
                      <a:pt x="691" y="749"/>
                    </a:lnTo>
                    <a:lnTo>
                      <a:pt x="693" y="758"/>
                    </a:lnTo>
                    <a:lnTo>
                      <a:pt x="696" y="761"/>
                    </a:lnTo>
                    <a:lnTo>
                      <a:pt x="700" y="761"/>
                    </a:lnTo>
                    <a:lnTo>
                      <a:pt x="700" y="767"/>
                    </a:lnTo>
                    <a:lnTo>
                      <a:pt x="699" y="774"/>
                    </a:lnTo>
                    <a:lnTo>
                      <a:pt x="699" y="777"/>
                    </a:lnTo>
                    <a:lnTo>
                      <a:pt x="694" y="777"/>
                    </a:lnTo>
                    <a:lnTo>
                      <a:pt x="694" y="780"/>
                    </a:lnTo>
                    <a:lnTo>
                      <a:pt x="693" y="777"/>
                    </a:lnTo>
                    <a:lnTo>
                      <a:pt x="688" y="777"/>
                    </a:lnTo>
                    <a:lnTo>
                      <a:pt x="690" y="780"/>
                    </a:lnTo>
                    <a:lnTo>
                      <a:pt x="693" y="780"/>
                    </a:lnTo>
                    <a:lnTo>
                      <a:pt x="693" y="781"/>
                    </a:lnTo>
                    <a:lnTo>
                      <a:pt x="704" y="781"/>
                    </a:lnTo>
                    <a:lnTo>
                      <a:pt x="704" y="786"/>
                    </a:lnTo>
                    <a:lnTo>
                      <a:pt x="707" y="789"/>
                    </a:lnTo>
                    <a:lnTo>
                      <a:pt x="709" y="789"/>
                    </a:lnTo>
                    <a:lnTo>
                      <a:pt x="709" y="793"/>
                    </a:lnTo>
                    <a:lnTo>
                      <a:pt x="706" y="799"/>
                    </a:lnTo>
                    <a:lnTo>
                      <a:pt x="704" y="802"/>
                    </a:lnTo>
                    <a:lnTo>
                      <a:pt x="700" y="806"/>
                    </a:lnTo>
                    <a:lnTo>
                      <a:pt x="688" y="829"/>
                    </a:lnTo>
                    <a:lnTo>
                      <a:pt x="684" y="833"/>
                    </a:lnTo>
                    <a:lnTo>
                      <a:pt x="677" y="841"/>
                    </a:lnTo>
                    <a:lnTo>
                      <a:pt x="677" y="844"/>
                    </a:lnTo>
                    <a:lnTo>
                      <a:pt x="675" y="848"/>
                    </a:lnTo>
                    <a:lnTo>
                      <a:pt x="668" y="857"/>
                    </a:lnTo>
                    <a:lnTo>
                      <a:pt x="665" y="860"/>
                    </a:lnTo>
                    <a:lnTo>
                      <a:pt x="664" y="862"/>
                    </a:lnTo>
                    <a:lnTo>
                      <a:pt x="659" y="867"/>
                    </a:lnTo>
                    <a:lnTo>
                      <a:pt x="657" y="871"/>
                    </a:lnTo>
                    <a:lnTo>
                      <a:pt x="655" y="876"/>
                    </a:lnTo>
                    <a:lnTo>
                      <a:pt x="651" y="883"/>
                    </a:lnTo>
                    <a:lnTo>
                      <a:pt x="645" y="881"/>
                    </a:lnTo>
                    <a:lnTo>
                      <a:pt x="645" y="886"/>
                    </a:lnTo>
                    <a:lnTo>
                      <a:pt x="639" y="890"/>
                    </a:lnTo>
                    <a:lnTo>
                      <a:pt x="632" y="896"/>
                    </a:lnTo>
                    <a:lnTo>
                      <a:pt x="626" y="903"/>
                    </a:lnTo>
                    <a:lnTo>
                      <a:pt x="617" y="912"/>
                    </a:lnTo>
                    <a:lnTo>
                      <a:pt x="609" y="920"/>
                    </a:lnTo>
                    <a:lnTo>
                      <a:pt x="597" y="935"/>
                    </a:lnTo>
                    <a:lnTo>
                      <a:pt x="588" y="945"/>
                    </a:lnTo>
                    <a:lnTo>
                      <a:pt x="584" y="954"/>
                    </a:lnTo>
                    <a:lnTo>
                      <a:pt x="580" y="958"/>
                    </a:lnTo>
                    <a:lnTo>
                      <a:pt x="571" y="967"/>
                    </a:lnTo>
                    <a:lnTo>
                      <a:pt x="564" y="971"/>
                    </a:lnTo>
                    <a:lnTo>
                      <a:pt x="558" y="977"/>
                    </a:lnTo>
                    <a:lnTo>
                      <a:pt x="549" y="981"/>
                    </a:lnTo>
                    <a:lnTo>
                      <a:pt x="538" y="991"/>
                    </a:lnTo>
                    <a:lnTo>
                      <a:pt x="532" y="993"/>
                    </a:lnTo>
                    <a:lnTo>
                      <a:pt x="523" y="1002"/>
                    </a:lnTo>
                    <a:lnTo>
                      <a:pt x="519" y="1006"/>
                    </a:lnTo>
                    <a:lnTo>
                      <a:pt x="499" y="1020"/>
                    </a:lnTo>
                    <a:lnTo>
                      <a:pt x="496" y="1020"/>
                    </a:lnTo>
                    <a:lnTo>
                      <a:pt x="474" y="1038"/>
                    </a:lnTo>
                    <a:lnTo>
                      <a:pt x="465" y="1044"/>
                    </a:lnTo>
                    <a:lnTo>
                      <a:pt x="464" y="1045"/>
                    </a:lnTo>
                    <a:lnTo>
                      <a:pt x="459" y="1049"/>
                    </a:lnTo>
                    <a:lnTo>
                      <a:pt x="454" y="1055"/>
                    </a:lnTo>
                    <a:lnTo>
                      <a:pt x="441" y="1063"/>
                    </a:lnTo>
                    <a:lnTo>
                      <a:pt x="426" y="1073"/>
                    </a:lnTo>
                    <a:lnTo>
                      <a:pt x="429" y="1070"/>
                    </a:lnTo>
                    <a:lnTo>
                      <a:pt x="435" y="1063"/>
                    </a:lnTo>
                    <a:lnTo>
                      <a:pt x="436" y="1063"/>
                    </a:lnTo>
                    <a:lnTo>
                      <a:pt x="445" y="1055"/>
                    </a:lnTo>
                    <a:lnTo>
                      <a:pt x="455" y="1049"/>
                    </a:lnTo>
                    <a:lnTo>
                      <a:pt x="462" y="1045"/>
                    </a:lnTo>
                    <a:lnTo>
                      <a:pt x="470" y="1038"/>
                    </a:lnTo>
                    <a:lnTo>
                      <a:pt x="468" y="1038"/>
                    </a:lnTo>
                    <a:lnTo>
                      <a:pt x="467" y="1036"/>
                    </a:lnTo>
                    <a:lnTo>
                      <a:pt x="462" y="1041"/>
                    </a:lnTo>
                    <a:lnTo>
                      <a:pt x="459" y="1044"/>
                    </a:lnTo>
                    <a:lnTo>
                      <a:pt x="458" y="1045"/>
                    </a:lnTo>
                    <a:lnTo>
                      <a:pt x="455" y="1045"/>
                    </a:lnTo>
                    <a:lnTo>
                      <a:pt x="448" y="1049"/>
                    </a:lnTo>
                    <a:lnTo>
                      <a:pt x="448" y="1045"/>
                    </a:lnTo>
                    <a:lnTo>
                      <a:pt x="446" y="1045"/>
                    </a:lnTo>
                    <a:lnTo>
                      <a:pt x="444" y="1049"/>
                    </a:lnTo>
                    <a:lnTo>
                      <a:pt x="445" y="1049"/>
                    </a:lnTo>
                    <a:lnTo>
                      <a:pt x="445" y="1054"/>
                    </a:lnTo>
                    <a:lnTo>
                      <a:pt x="444" y="1054"/>
                    </a:lnTo>
                    <a:lnTo>
                      <a:pt x="444" y="1055"/>
                    </a:lnTo>
                    <a:lnTo>
                      <a:pt x="441" y="1055"/>
                    </a:lnTo>
                    <a:lnTo>
                      <a:pt x="439" y="1058"/>
                    </a:lnTo>
                    <a:lnTo>
                      <a:pt x="435" y="1058"/>
                    </a:lnTo>
                    <a:lnTo>
                      <a:pt x="436" y="1060"/>
                    </a:lnTo>
                    <a:lnTo>
                      <a:pt x="435" y="1061"/>
                    </a:lnTo>
                    <a:lnTo>
                      <a:pt x="433" y="1063"/>
                    </a:lnTo>
                    <a:lnTo>
                      <a:pt x="433" y="1060"/>
                    </a:lnTo>
                    <a:lnTo>
                      <a:pt x="429" y="1058"/>
                    </a:lnTo>
                    <a:lnTo>
                      <a:pt x="430" y="1044"/>
                    </a:lnTo>
                    <a:lnTo>
                      <a:pt x="428" y="1039"/>
                    </a:lnTo>
                    <a:lnTo>
                      <a:pt x="425" y="1032"/>
                    </a:lnTo>
                    <a:lnTo>
                      <a:pt x="419" y="1025"/>
                    </a:lnTo>
                    <a:lnTo>
                      <a:pt x="419" y="1022"/>
                    </a:lnTo>
                    <a:lnTo>
                      <a:pt x="423" y="1016"/>
                    </a:lnTo>
                    <a:lnTo>
                      <a:pt x="423" y="1012"/>
                    </a:lnTo>
                    <a:lnTo>
                      <a:pt x="422" y="1012"/>
                    </a:lnTo>
                    <a:lnTo>
                      <a:pt x="422" y="1009"/>
                    </a:lnTo>
                    <a:lnTo>
                      <a:pt x="423" y="1007"/>
                    </a:lnTo>
                    <a:lnTo>
                      <a:pt x="425" y="997"/>
                    </a:lnTo>
                    <a:lnTo>
                      <a:pt x="426" y="994"/>
                    </a:lnTo>
                    <a:lnTo>
                      <a:pt x="426" y="986"/>
                    </a:lnTo>
                    <a:lnTo>
                      <a:pt x="425" y="983"/>
                    </a:lnTo>
                    <a:lnTo>
                      <a:pt x="417" y="983"/>
                    </a:lnTo>
                    <a:lnTo>
                      <a:pt x="415" y="978"/>
                    </a:lnTo>
                    <a:lnTo>
                      <a:pt x="416" y="976"/>
                    </a:lnTo>
                    <a:lnTo>
                      <a:pt x="413" y="974"/>
                    </a:lnTo>
                    <a:lnTo>
                      <a:pt x="413" y="980"/>
                    </a:lnTo>
                    <a:lnTo>
                      <a:pt x="415" y="983"/>
                    </a:lnTo>
                    <a:lnTo>
                      <a:pt x="415" y="989"/>
                    </a:lnTo>
                    <a:lnTo>
                      <a:pt x="416" y="989"/>
                    </a:lnTo>
                    <a:lnTo>
                      <a:pt x="415" y="990"/>
                    </a:lnTo>
                    <a:lnTo>
                      <a:pt x="412" y="993"/>
                    </a:lnTo>
                    <a:lnTo>
                      <a:pt x="409" y="999"/>
                    </a:lnTo>
                    <a:lnTo>
                      <a:pt x="406" y="1002"/>
                    </a:lnTo>
                    <a:lnTo>
                      <a:pt x="406" y="1013"/>
                    </a:lnTo>
                    <a:lnTo>
                      <a:pt x="409" y="1018"/>
                    </a:lnTo>
                    <a:lnTo>
                      <a:pt x="404" y="1020"/>
                    </a:lnTo>
                    <a:lnTo>
                      <a:pt x="400" y="1025"/>
                    </a:lnTo>
                    <a:lnTo>
                      <a:pt x="399" y="1028"/>
                    </a:lnTo>
                    <a:lnTo>
                      <a:pt x="399" y="1029"/>
                    </a:lnTo>
                    <a:lnTo>
                      <a:pt x="397" y="1038"/>
                    </a:lnTo>
                    <a:lnTo>
                      <a:pt x="399" y="1048"/>
                    </a:lnTo>
                    <a:lnTo>
                      <a:pt x="399" y="1060"/>
                    </a:lnTo>
                    <a:lnTo>
                      <a:pt x="397" y="1061"/>
                    </a:lnTo>
                    <a:lnTo>
                      <a:pt x="397" y="1064"/>
                    </a:lnTo>
                    <a:lnTo>
                      <a:pt x="394" y="1071"/>
                    </a:lnTo>
                    <a:lnTo>
                      <a:pt x="394" y="1080"/>
                    </a:lnTo>
                    <a:lnTo>
                      <a:pt x="396" y="1084"/>
                    </a:lnTo>
                    <a:lnTo>
                      <a:pt x="400" y="1087"/>
                    </a:lnTo>
                    <a:lnTo>
                      <a:pt x="404" y="1092"/>
                    </a:lnTo>
                    <a:lnTo>
                      <a:pt x="406" y="1087"/>
                    </a:lnTo>
                    <a:lnTo>
                      <a:pt x="416" y="1081"/>
                    </a:lnTo>
                    <a:lnTo>
                      <a:pt x="423" y="1074"/>
                    </a:lnTo>
                    <a:lnTo>
                      <a:pt x="425" y="1074"/>
                    </a:lnTo>
                    <a:lnTo>
                      <a:pt x="425" y="1077"/>
                    </a:lnTo>
                    <a:lnTo>
                      <a:pt x="417" y="1083"/>
                    </a:lnTo>
                    <a:lnTo>
                      <a:pt x="413" y="1087"/>
                    </a:lnTo>
                    <a:lnTo>
                      <a:pt x="409" y="1093"/>
                    </a:lnTo>
                    <a:lnTo>
                      <a:pt x="404" y="1097"/>
                    </a:lnTo>
                    <a:lnTo>
                      <a:pt x="401" y="1099"/>
                    </a:lnTo>
                    <a:lnTo>
                      <a:pt x="399" y="1106"/>
                    </a:lnTo>
                    <a:lnTo>
                      <a:pt x="397" y="1112"/>
                    </a:lnTo>
                    <a:lnTo>
                      <a:pt x="394" y="1112"/>
                    </a:lnTo>
                    <a:lnTo>
                      <a:pt x="393" y="1113"/>
                    </a:lnTo>
                    <a:lnTo>
                      <a:pt x="399" y="1120"/>
                    </a:lnTo>
                    <a:lnTo>
                      <a:pt x="401" y="1122"/>
                    </a:lnTo>
                    <a:lnTo>
                      <a:pt x="399" y="1122"/>
                    </a:lnTo>
                    <a:lnTo>
                      <a:pt x="399" y="1125"/>
                    </a:lnTo>
                    <a:lnTo>
                      <a:pt x="404" y="1128"/>
                    </a:lnTo>
                    <a:lnTo>
                      <a:pt x="407" y="1128"/>
                    </a:lnTo>
                    <a:lnTo>
                      <a:pt x="406" y="1123"/>
                    </a:lnTo>
                    <a:lnTo>
                      <a:pt x="407" y="1120"/>
                    </a:lnTo>
                    <a:lnTo>
                      <a:pt x="407" y="1116"/>
                    </a:lnTo>
                    <a:lnTo>
                      <a:pt x="412" y="1116"/>
                    </a:lnTo>
                    <a:lnTo>
                      <a:pt x="413" y="1119"/>
                    </a:lnTo>
                    <a:lnTo>
                      <a:pt x="412" y="1119"/>
                    </a:lnTo>
                    <a:lnTo>
                      <a:pt x="413" y="1120"/>
                    </a:lnTo>
                    <a:lnTo>
                      <a:pt x="413" y="1123"/>
                    </a:lnTo>
                    <a:lnTo>
                      <a:pt x="415" y="1123"/>
                    </a:lnTo>
                    <a:lnTo>
                      <a:pt x="415" y="1120"/>
                    </a:lnTo>
                    <a:lnTo>
                      <a:pt x="419" y="1119"/>
                    </a:lnTo>
                    <a:lnTo>
                      <a:pt x="426" y="1119"/>
                    </a:lnTo>
                    <a:lnTo>
                      <a:pt x="426" y="1115"/>
                    </a:lnTo>
                    <a:lnTo>
                      <a:pt x="428" y="1115"/>
                    </a:lnTo>
                    <a:lnTo>
                      <a:pt x="428" y="1116"/>
                    </a:lnTo>
                    <a:lnTo>
                      <a:pt x="430" y="1116"/>
                    </a:lnTo>
                    <a:lnTo>
                      <a:pt x="430" y="1120"/>
                    </a:lnTo>
                    <a:lnTo>
                      <a:pt x="433" y="1123"/>
                    </a:lnTo>
                    <a:lnTo>
                      <a:pt x="436" y="1128"/>
                    </a:lnTo>
                    <a:lnTo>
                      <a:pt x="436" y="1138"/>
                    </a:lnTo>
                    <a:lnTo>
                      <a:pt x="433" y="1142"/>
                    </a:lnTo>
                    <a:lnTo>
                      <a:pt x="433" y="1144"/>
                    </a:lnTo>
                    <a:lnTo>
                      <a:pt x="430" y="1148"/>
                    </a:lnTo>
                    <a:lnTo>
                      <a:pt x="433" y="1148"/>
                    </a:lnTo>
                    <a:lnTo>
                      <a:pt x="433" y="1167"/>
                    </a:lnTo>
                    <a:lnTo>
                      <a:pt x="436" y="1173"/>
                    </a:lnTo>
                    <a:lnTo>
                      <a:pt x="429" y="1184"/>
                    </a:lnTo>
                    <a:lnTo>
                      <a:pt x="429" y="1186"/>
                    </a:lnTo>
                    <a:lnTo>
                      <a:pt x="425" y="1199"/>
                    </a:lnTo>
                    <a:lnTo>
                      <a:pt x="425" y="1209"/>
                    </a:lnTo>
                    <a:lnTo>
                      <a:pt x="428" y="1212"/>
                    </a:lnTo>
                    <a:lnTo>
                      <a:pt x="419" y="1212"/>
                    </a:lnTo>
                    <a:lnTo>
                      <a:pt x="419" y="1216"/>
                    </a:lnTo>
                    <a:lnTo>
                      <a:pt x="416" y="1218"/>
                    </a:lnTo>
                    <a:lnTo>
                      <a:pt x="415" y="1216"/>
                    </a:lnTo>
                    <a:lnTo>
                      <a:pt x="415" y="1212"/>
                    </a:lnTo>
                    <a:lnTo>
                      <a:pt x="416" y="1209"/>
                    </a:lnTo>
                    <a:lnTo>
                      <a:pt x="415" y="1209"/>
                    </a:lnTo>
                    <a:lnTo>
                      <a:pt x="412" y="1212"/>
                    </a:lnTo>
                    <a:lnTo>
                      <a:pt x="412" y="1216"/>
                    </a:lnTo>
                    <a:lnTo>
                      <a:pt x="409" y="1218"/>
                    </a:lnTo>
                    <a:lnTo>
                      <a:pt x="406" y="1221"/>
                    </a:lnTo>
                    <a:lnTo>
                      <a:pt x="406" y="1215"/>
                    </a:lnTo>
                    <a:lnTo>
                      <a:pt x="407" y="1215"/>
                    </a:lnTo>
                    <a:lnTo>
                      <a:pt x="406" y="1206"/>
                    </a:lnTo>
                    <a:lnTo>
                      <a:pt x="407" y="1200"/>
                    </a:lnTo>
                    <a:lnTo>
                      <a:pt x="409" y="1194"/>
                    </a:lnTo>
                    <a:lnTo>
                      <a:pt x="409" y="1187"/>
                    </a:lnTo>
                    <a:lnTo>
                      <a:pt x="407" y="1181"/>
                    </a:lnTo>
                    <a:lnTo>
                      <a:pt x="407" y="1174"/>
                    </a:lnTo>
                    <a:lnTo>
                      <a:pt x="403" y="1167"/>
                    </a:lnTo>
                    <a:lnTo>
                      <a:pt x="400" y="1161"/>
                    </a:lnTo>
                    <a:lnTo>
                      <a:pt x="396" y="1155"/>
                    </a:lnTo>
                    <a:lnTo>
                      <a:pt x="387" y="1148"/>
                    </a:lnTo>
                    <a:lnTo>
                      <a:pt x="381" y="1142"/>
                    </a:lnTo>
                    <a:lnTo>
                      <a:pt x="375" y="1139"/>
                    </a:lnTo>
                    <a:lnTo>
                      <a:pt x="368" y="1138"/>
                    </a:lnTo>
                    <a:lnTo>
                      <a:pt x="365" y="1138"/>
                    </a:lnTo>
                    <a:lnTo>
                      <a:pt x="357" y="1135"/>
                    </a:lnTo>
                    <a:lnTo>
                      <a:pt x="355" y="1135"/>
                    </a:lnTo>
                    <a:lnTo>
                      <a:pt x="349" y="1132"/>
                    </a:lnTo>
                    <a:lnTo>
                      <a:pt x="343" y="1128"/>
                    </a:lnTo>
                    <a:lnTo>
                      <a:pt x="342" y="1126"/>
                    </a:lnTo>
                    <a:lnTo>
                      <a:pt x="336" y="1126"/>
                    </a:lnTo>
                    <a:lnTo>
                      <a:pt x="332" y="1128"/>
                    </a:lnTo>
                    <a:lnTo>
                      <a:pt x="330" y="1128"/>
                    </a:lnTo>
                    <a:lnTo>
                      <a:pt x="326" y="1132"/>
                    </a:lnTo>
                    <a:lnTo>
                      <a:pt x="322" y="1129"/>
                    </a:lnTo>
                    <a:lnTo>
                      <a:pt x="319" y="1126"/>
                    </a:lnTo>
                    <a:lnTo>
                      <a:pt x="316" y="1123"/>
                    </a:lnTo>
                    <a:lnTo>
                      <a:pt x="313" y="1126"/>
                    </a:lnTo>
                    <a:lnTo>
                      <a:pt x="312" y="1129"/>
                    </a:lnTo>
                    <a:lnTo>
                      <a:pt x="307" y="1132"/>
                    </a:lnTo>
                    <a:lnTo>
                      <a:pt x="301" y="1132"/>
                    </a:lnTo>
                    <a:lnTo>
                      <a:pt x="299" y="1129"/>
                    </a:lnTo>
                    <a:lnTo>
                      <a:pt x="296" y="1128"/>
                    </a:lnTo>
                    <a:lnTo>
                      <a:pt x="291" y="1129"/>
                    </a:lnTo>
                    <a:lnTo>
                      <a:pt x="287" y="1132"/>
                    </a:lnTo>
                    <a:lnTo>
                      <a:pt x="281" y="1134"/>
                    </a:lnTo>
                    <a:lnTo>
                      <a:pt x="277" y="1135"/>
                    </a:lnTo>
                    <a:lnTo>
                      <a:pt x="274" y="1138"/>
                    </a:lnTo>
                    <a:lnTo>
                      <a:pt x="272" y="1141"/>
                    </a:lnTo>
                    <a:lnTo>
                      <a:pt x="271" y="1142"/>
                    </a:lnTo>
                    <a:lnTo>
                      <a:pt x="264" y="1145"/>
                    </a:lnTo>
                    <a:lnTo>
                      <a:pt x="258" y="1148"/>
                    </a:lnTo>
                    <a:lnTo>
                      <a:pt x="252" y="1152"/>
                    </a:lnTo>
                    <a:lnTo>
                      <a:pt x="249" y="1152"/>
                    </a:lnTo>
                    <a:lnTo>
                      <a:pt x="248" y="1154"/>
                    </a:lnTo>
                    <a:lnTo>
                      <a:pt x="246" y="1154"/>
                    </a:lnTo>
                    <a:lnTo>
                      <a:pt x="239" y="1155"/>
                    </a:lnTo>
                    <a:lnTo>
                      <a:pt x="233" y="1157"/>
                    </a:lnTo>
                    <a:lnTo>
                      <a:pt x="228" y="1160"/>
                    </a:lnTo>
                    <a:lnTo>
                      <a:pt x="222" y="1163"/>
                    </a:lnTo>
                    <a:lnTo>
                      <a:pt x="214" y="1165"/>
                    </a:lnTo>
                    <a:lnTo>
                      <a:pt x="210" y="1165"/>
                    </a:lnTo>
                    <a:lnTo>
                      <a:pt x="209" y="1168"/>
                    </a:lnTo>
                    <a:lnTo>
                      <a:pt x="207" y="1174"/>
                    </a:lnTo>
                    <a:lnTo>
                      <a:pt x="207" y="1183"/>
                    </a:lnTo>
                    <a:lnTo>
                      <a:pt x="206" y="1187"/>
                    </a:lnTo>
                    <a:lnTo>
                      <a:pt x="204" y="1186"/>
                    </a:lnTo>
                    <a:lnTo>
                      <a:pt x="200" y="1186"/>
                    </a:lnTo>
                    <a:lnTo>
                      <a:pt x="196" y="1183"/>
                    </a:lnTo>
                    <a:lnTo>
                      <a:pt x="194" y="1181"/>
                    </a:lnTo>
                    <a:lnTo>
                      <a:pt x="191" y="1180"/>
                    </a:lnTo>
                    <a:lnTo>
                      <a:pt x="187" y="1176"/>
                    </a:lnTo>
                    <a:lnTo>
                      <a:pt x="178" y="1173"/>
                    </a:lnTo>
                    <a:lnTo>
                      <a:pt x="172" y="1167"/>
                    </a:lnTo>
                    <a:lnTo>
                      <a:pt x="170" y="1164"/>
                    </a:lnTo>
                    <a:lnTo>
                      <a:pt x="165" y="1163"/>
                    </a:lnTo>
                    <a:lnTo>
                      <a:pt x="159" y="1164"/>
                    </a:lnTo>
                    <a:lnTo>
                      <a:pt x="159" y="1167"/>
                    </a:lnTo>
                    <a:lnTo>
                      <a:pt x="164" y="1168"/>
                    </a:lnTo>
                    <a:lnTo>
                      <a:pt x="164" y="1170"/>
                    </a:lnTo>
                    <a:lnTo>
                      <a:pt x="167" y="1173"/>
                    </a:lnTo>
                    <a:lnTo>
                      <a:pt x="165" y="1174"/>
                    </a:lnTo>
                    <a:lnTo>
                      <a:pt x="165" y="1177"/>
                    </a:lnTo>
                    <a:lnTo>
                      <a:pt x="162" y="1178"/>
                    </a:lnTo>
                    <a:lnTo>
                      <a:pt x="158" y="1177"/>
                    </a:lnTo>
                    <a:lnTo>
                      <a:pt x="157" y="1177"/>
                    </a:lnTo>
                    <a:lnTo>
                      <a:pt x="152" y="1180"/>
                    </a:lnTo>
                    <a:lnTo>
                      <a:pt x="154" y="1184"/>
                    </a:lnTo>
                    <a:lnTo>
                      <a:pt x="157" y="1189"/>
                    </a:lnTo>
                    <a:lnTo>
                      <a:pt x="162" y="1196"/>
                    </a:lnTo>
                    <a:lnTo>
                      <a:pt x="162" y="1199"/>
                    </a:lnTo>
                    <a:lnTo>
                      <a:pt x="159" y="1200"/>
                    </a:lnTo>
                    <a:lnTo>
                      <a:pt x="157" y="1203"/>
                    </a:lnTo>
                    <a:lnTo>
                      <a:pt x="142" y="1203"/>
                    </a:lnTo>
                    <a:lnTo>
                      <a:pt x="133" y="1202"/>
                    </a:lnTo>
                    <a:lnTo>
                      <a:pt x="128" y="1199"/>
                    </a:lnTo>
                    <a:lnTo>
                      <a:pt x="125" y="1197"/>
                    </a:lnTo>
                    <a:lnTo>
                      <a:pt x="125" y="1196"/>
                    </a:lnTo>
                    <a:lnTo>
                      <a:pt x="123" y="1196"/>
                    </a:lnTo>
                    <a:lnTo>
                      <a:pt x="120" y="1194"/>
                    </a:lnTo>
                    <a:lnTo>
                      <a:pt x="110" y="1194"/>
                    </a:lnTo>
                    <a:lnTo>
                      <a:pt x="101" y="1192"/>
                    </a:lnTo>
                    <a:lnTo>
                      <a:pt x="94" y="1189"/>
                    </a:lnTo>
                    <a:lnTo>
                      <a:pt x="88" y="1184"/>
                    </a:lnTo>
                    <a:lnTo>
                      <a:pt x="84" y="1181"/>
                    </a:lnTo>
                    <a:lnTo>
                      <a:pt x="75" y="1177"/>
                    </a:lnTo>
                    <a:lnTo>
                      <a:pt x="68" y="1176"/>
                    </a:lnTo>
                    <a:lnTo>
                      <a:pt x="59" y="1170"/>
                    </a:lnTo>
                    <a:lnTo>
                      <a:pt x="48" y="1165"/>
                    </a:lnTo>
                    <a:lnTo>
                      <a:pt x="39" y="1161"/>
                    </a:lnTo>
                    <a:lnTo>
                      <a:pt x="36" y="1155"/>
                    </a:lnTo>
                    <a:lnTo>
                      <a:pt x="33" y="1148"/>
                    </a:lnTo>
                    <a:lnTo>
                      <a:pt x="32" y="1144"/>
                    </a:lnTo>
                    <a:lnTo>
                      <a:pt x="29" y="1139"/>
                    </a:lnTo>
                    <a:lnTo>
                      <a:pt x="25" y="1134"/>
                    </a:lnTo>
                    <a:lnTo>
                      <a:pt x="23" y="1123"/>
                    </a:lnTo>
                    <a:lnTo>
                      <a:pt x="23" y="1107"/>
                    </a:lnTo>
                    <a:lnTo>
                      <a:pt x="22" y="1107"/>
                    </a:lnTo>
                    <a:lnTo>
                      <a:pt x="20" y="1106"/>
                    </a:lnTo>
                    <a:lnTo>
                      <a:pt x="17" y="1103"/>
                    </a:lnTo>
                    <a:lnTo>
                      <a:pt x="10" y="1102"/>
                    </a:lnTo>
                    <a:lnTo>
                      <a:pt x="4" y="1100"/>
                    </a:lnTo>
                    <a:lnTo>
                      <a:pt x="1" y="1099"/>
                    </a:lnTo>
                    <a:lnTo>
                      <a:pt x="0" y="1097"/>
                    </a:lnTo>
                    <a:lnTo>
                      <a:pt x="1" y="1096"/>
                    </a:lnTo>
                    <a:lnTo>
                      <a:pt x="3" y="1097"/>
                    </a:lnTo>
                    <a:lnTo>
                      <a:pt x="6" y="1094"/>
                    </a:lnTo>
                    <a:lnTo>
                      <a:pt x="7" y="1090"/>
                    </a:lnTo>
                    <a:lnTo>
                      <a:pt x="9" y="1084"/>
                    </a:lnTo>
                    <a:lnTo>
                      <a:pt x="16" y="1077"/>
                    </a:lnTo>
                    <a:lnTo>
                      <a:pt x="22" y="1071"/>
                    </a:lnTo>
                    <a:lnTo>
                      <a:pt x="23" y="1070"/>
                    </a:lnTo>
                    <a:lnTo>
                      <a:pt x="27" y="1065"/>
                    </a:lnTo>
                    <a:lnTo>
                      <a:pt x="33" y="1064"/>
                    </a:lnTo>
                    <a:lnTo>
                      <a:pt x="41" y="1065"/>
                    </a:lnTo>
                    <a:lnTo>
                      <a:pt x="45" y="1070"/>
                    </a:lnTo>
                    <a:lnTo>
                      <a:pt x="49" y="1073"/>
                    </a:lnTo>
                    <a:lnTo>
                      <a:pt x="55" y="1076"/>
                    </a:lnTo>
                    <a:lnTo>
                      <a:pt x="61" y="1077"/>
                    </a:lnTo>
                    <a:lnTo>
                      <a:pt x="62" y="1078"/>
                    </a:lnTo>
                    <a:lnTo>
                      <a:pt x="64" y="1081"/>
                    </a:lnTo>
                    <a:lnTo>
                      <a:pt x="64" y="1086"/>
                    </a:lnTo>
                    <a:lnTo>
                      <a:pt x="65" y="1090"/>
                    </a:lnTo>
                    <a:lnTo>
                      <a:pt x="72" y="1090"/>
                    </a:lnTo>
                    <a:lnTo>
                      <a:pt x="80" y="1087"/>
                    </a:lnTo>
                    <a:lnTo>
                      <a:pt x="85" y="1087"/>
                    </a:lnTo>
                    <a:lnTo>
                      <a:pt x="88" y="1086"/>
                    </a:lnTo>
                    <a:lnTo>
                      <a:pt x="90" y="1084"/>
                    </a:lnTo>
                    <a:lnTo>
                      <a:pt x="91" y="1084"/>
                    </a:lnTo>
                    <a:lnTo>
                      <a:pt x="91" y="1074"/>
                    </a:lnTo>
                    <a:lnTo>
                      <a:pt x="90" y="1068"/>
                    </a:lnTo>
                    <a:lnTo>
                      <a:pt x="88" y="1061"/>
                    </a:lnTo>
                    <a:lnTo>
                      <a:pt x="88" y="1058"/>
                    </a:lnTo>
                    <a:lnTo>
                      <a:pt x="90" y="1057"/>
                    </a:lnTo>
                    <a:lnTo>
                      <a:pt x="99" y="1057"/>
                    </a:lnTo>
                    <a:lnTo>
                      <a:pt x="101" y="1055"/>
                    </a:lnTo>
                    <a:lnTo>
                      <a:pt x="101" y="1039"/>
                    </a:lnTo>
                    <a:lnTo>
                      <a:pt x="100" y="1031"/>
                    </a:lnTo>
                    <a:lnTo>
                      <a:pt x="99" y="1023"/>
                    </a:lnTo>
                    <a:lnTo>
                      <a:pt x="99" y="1020"/>
                    </a:lnTo>
                    <a:lnTo>
                      <a:pt x="96" y="1019"/>
                    </a:lnTo>
                    <a:lnTo>
                      <a:pt x="94" y="1018"/>
                    </a:lnTo>
                    <a:lnTo>
                      <a:pt x="93" y="1019"/>
                    </a:lnTo>
                    <a:lnTo>
                      <a:pt x="90" y="1019"/>
                    </a:lnTo>
                    <a:lnTo>
                      <a:pt x="88" y="1018"/>
                    </a:lnTo>
                    <a:lnTo>
                      <a:pt x="88" y="1016"/>
                    </a:lnTo>
                    <a:lnTo>
                      <a:pt x="90" y="1015"/>
                    </a:lnTo>
                    <a:lnTo>
                      <a:pt x="90" y="1013"/>
                    </a:lnTo>
                    <a:lnTo>
                      <a:pt x="93" y="1009"/>
                    </a:lnTo>
                    <a:lnTo>
                      <a:pt x="94" y="1007"/>
                    </a:lnTo>
                    <a:lnTo>
                      <a:pt x="96" y="1006"/>
                    </a:lnTo>
                    <a:lnTo>
                      <a:pt x="96" y="1002"/>
                    </a:lnTo>
                    <a:lnTo>
                      <a:pt x="99" y="1000"/>
                    </a:lnTo>
                    <a:lnTo>
                      <a:pt x="100" y="997"/>
                    </a:lnTo>
                    <a:lnTo>
                      <a:pt x="103" y="993"/>
                    </a:lnTo>
                    <a:lnTo>
                      <a:pt x="106" y="991"/>
                    </a:lnTo>
                    <a:lnTo>
                      <a:pt x="110" y="991"/>
                    </a:lnTo>
                    <a:lnTo>
                      <a:pt x="112" y="993"/>
                    </a:lnTo>
                    <a:lnTo>
                      <a:pt x="117" y="994"/>
                    </a:lnTo>
                    <a:lnTo>
                      <a:pt x="120" y="993"/>
                    </a:lnTo>
                    <a:lnTo>
                      <a:pt x="120" y="987"/>
                    </a:lnTo>
                    <a:lnTo>
                      <a:pt x="122" y="981"/>
                    </a:lnTo>
                    <a:lnTo>
                      <a:pt x="122" y="980"/>
                    </a:lnTo>
                    <a:lnTo>
                      <a:pt x="129" y="980"/>
                    </a:lnTo>
                    <a:lnTo>
                      <a:pt x="130" y="978"/>
                    </a:lnTo>
                    <a:lnTo>
                      <a:pt x="132" y="978"/>
                    </a:lnTo>
                    <a:lnTo>
                      <a:pt x="136" y="977"/>
                    </a:lnTo>
                    <a:lnTo>
                      <a:pt x="142" y="977"/>
                    </a:lnTo>
                    <a:lnTo>
                      <a:pt x="146" y="976"/>
                    </a:lnTo>
                    <a:lnTo>
                      <a:pt x="148" y="976"/>
                    </a:lnTo>
                    <a:lnTo>
                      <a:pt x="151" y="974"/>
                    </a:lnTo>
                    <a:lnTo>
                      <a:pt x="154" y="973"/>
                    </a:lnTo>
                    <a:lnTo>
                      <a:pt x="154" y="971"/>
                    </a:lnTo>
                    <a:lnTo>
                      <a:pt x="152" y="967"/>
                    </a:lnTo>
                    <a:lnTo>
                      <a:pt x="152" y="961"/>
                    </a:lnTo>
                    <a:lnTo>
                      <a:pt x="154" y="960"/>
                    </a:lnTo>
                    <a:lnTo>
                      <a:pt x="157" y="958"/>
                    </a:lnTo>
                    <a:lnTo>
                      <a:pt x="162" y="958"/>
                    </a:lnTo>
                    <a:lnTo>
                      <a:pt x="167" y="957"/>
                    </a:lnTo>
                    <a:lnTo>
                      <a:pt x="170" y="957"/>
                    </a:lnTo>
                    <a:lnTo>
                      <a:pt x="172" y="955"/>
                    </a:lnTo>
                    <a:lnTo>
                      <a:pt x="174" y="954"/>
                    </a:lnTo>
                    <a:lnTo>
                      <a:pt x="175" y="952"/>
                    </a:lnTo>
                    <a:lnTo>
                      <a:pt x="174" y="949"/>
                    </a:lnTo>
                    <a:lnTo>
                      <a:pt x="172" y="945"/>
                    </a:lnTo>
                    <a:lnTo>
                      <a:pt x="172" y="933"/>
                    </a:lnTo>
                    <a:lnTo>
                      <a:pt x="171" y="928"/>
                    </a:lnTo>
                    <a:lnTo>
                      <a:pt x="170" y="925"/>
                    </a:lnTo>
                    <a:lnTo>
                      <a:pt x="170" y="920"/>
                    </a:lnTo>
                    <a:lnTo>
                      <a:pt x="171" y="916"/>
                    </a:lnTo>
                    <a:lnTo>
                      <a:pt x="171" y="907"/>
                    </a:lnTo>
                    <a:lnTo>
                      <a:pt x="174" y="906"/>
                    </a:lnTo>
                    <a:lnTo>
                      <a:pt x="175" y="904"/>
                    </a:lnTo>
                    <a:lnTo>
                      <a:pt x="177" y="902"/>
                    </a:lnTo>
                    <a:lnTo>
                      <a:pt x="178" y="899"/>
                    </a:lnTo>
                    <a:lnTo>
                      <a:pt x="187" y="899"/>
                    </a:lnTo>
                    <a:lnTo>
                      <a:pt x="190" y="897"/>
                    </a:lnTo>
                    <a:lnTo>
                      <a:pt x="194" y="896"/>
                    </a:lnTo>
                    <a:lnTo>
                      <a:pt x="199" y="896"/>
                    </a:lnTo>
                    <a:lnTo>
                      <a:pt x="204" y="894"/>
                    </a:lnTo>
                    <a:lnTo>
                      <a:pt x="209" y="893"/>
                    </a:lnTo>
                    <a:lnTo>
                      <a:pt x="216" y="893"/>
                    </a:lnTo>
                    <a:lnTo>
                      <a:pt x="225" y="890"/>
                    </a:lnTo>
                    <a:lnTo>
                      <a:pt x="230" y="889"/>
                    </a:lnTo>
                    <a:lnTo>
                      <a:pt x="232" y="887"/>
                    </a:lnTo>
                    <a:lnTo>
                      <a:pt x="233" y="884"/>
                    </a:lnTo>
                    <a:lnTo>
                      <a:pt x="233" y="883"/>
                    </a:lnTo>
                    <a:lnTo>
                      <a:pt x="235" y="881"/>
                    </a:lnTo>
                    <a:lnTo>
                      <a:pt x="238" y="871"/>
                    </a:lnTo>
                    <a:lnTo>
                      <a:pt x="238" y="867"/>
                    </a:lnTo>
                    <a:lnTo>
                      <a:pt x="235" y="864"/>
                    </a:lnTo>
                    <a:lnTo>
                      <a:pt x="232" y="857"/>
                    </a:lnTo>
                    <a:lnTo>
                      <a:pt x="229" y="852"/>
                    </a:lnTo>
                    <a:lnTo>
                      <a:pt x="228" y="852"/>
                    </a:lnTo>
                    <a:lnTo>
                      <a:pt x="228" y="849"/>
                    </a:lnTo>
                    <a:lnTo>
                      <a:pt x="229" y="844"/>
                    </a:lnTo>
                    <a:lnTo>
                      <a:pt x="233" y="839"/>
                    </a:lnTo>
                    <a:lnTo>
                      <a:pt x="236" y="839"/>
                    </a:lnTo>
                    <a:lnTo>
                      <a:pt x="238" y="835"/>
                    </a:lnTo>
                    <a:lnTo>
                      <a:pt x="241" y="833"/>
                    </a:lnTo>
                    <a:lnTo>
                      <a:pt x="245" y="828"/>
                    </a:lnTo>
                    <a:lnTo>
                      <a:pt x="251" y="823"/>
                    </a:lnTo>
                    <a:lnTo>
                      <a:pt x="251" y="820"/>
                    </a:lnTo>
                    <a:lnTo>
                      <a:pt x="252" y="819"/>
                    </a:lnTo>
                    <a:lnTo>
                      <a:pt x="257" y="813"/>
                    </a:lnTo>
                    <a:lnTo>
                      <a:pt x="257" y="812"/>
                    </a:lnTo>
                    <a:lnTo>
                      <a:pt x="251" y="806"/>
                    </a:lnTo>
                    <a:lnTo>
                      <a:pt x="246" y="802"/>
                    </a:lnTo>
                    <a:lnTo>
                      <a:pt x="242" y="797"/>
                    </a:lnTo>
                    <a:lnTo>
                      <a:pt x="236" y="791"/>
                    </a:lnTo>
                    <a:lnTo>
                      <a:pt x="232" y="784"/>
                    </a:lnTo>
                    <a:lnTo>
                      <a:pt x="230" y="784"/>
                    </a:lnTo>
                    <a:lnTo>
                      <a:pt x="229" y="781"/>
                    </a:lnTo>
                    <a:lnTo>
                      <a:pt x="229" y="778"/>
                    </a:lnTo>
                    <a:lnTo>
                      <a:pt x="230" y="773"/>
                    </a:lnTo>
                    <a:lnTo>
                      <a:pt x="233" y="771"/>
                    </a:lnTo>
                    <a:lnTo>
                      <a:pt x="233" y="768"/>
                    </a:lnTo>
                    <a:lnTo>
                      <a:pt x="238" y="765"/>
                    </a:lnTo>
                    <a:lnTo>
                      <a:pt x="239" y="764"/>
                    </a:lnTo>
                    <a:lnTo>
                      <a:pt x="239" y="762"/>
                    </a:lnTo>
                    <a:lnTo>
                      <a:pt x="238" y="760"/>
                    </a:lnTo>
                    <a:lnTo>
                      <a:pt x="236" y="755"/>
                    </a:lnTo>
                    <a:lnTo>
                      <a:pt x="236" y="748"/>
                    </a:lnTo>
                    <a:lnTo>
                      <a:pt x="235" y="735"/>
                    </a:lnTo>
                    <a:lnTo>
                      <a:pt x="233" y="731"/>
                    </a:lnTo>
                    <a:lnTo>
                      <a:pt x="233" y="728"/>
                    </a:lnTo>
                    <a:lnTo>
                      <a:pt x="230" y="720"/>
                    </a:lnTo>
                    <a:lnTo>
                      <a:pt x="229" y="715"/>
                    </a:lnTo>
                    <a:lnTo>
                      <a:pt x="229" y="707"/>
                    </a:lnTo>
                    <a:lnTo>
                      <a:pt x="230" y="706"/>
                    </a:lnTo>
                    <a:lnTo>
                      <a:pt x="246" y="706"/>
                    </a:lnTo>
                    <a:lnTo>
                      <a:pt x="248" y="699"/>
                    </a:lnTo>
                    <a:lnTo>
                      <a:pt x="242" y="699"/>
                    </a:lnTo>
                    <a:lnTo>
                      <a:pt x="242" y="694"/>
                    </a:lnTo>
                    <a:lnTo>
                      <a:pt x="255" y="696"/>
                    </a:lnTo>
                    <a:lnTo>
                      <a:pt x="259" y="694"/>
                    </a:lnTo>
                    <a:lnTo>
                      <a:pt x="261" y="693"/>
                    </a:lnTo>
                    <a:lnTo>
                      <a:pt x="262" y="687"/>
                    </a:lnTo>
                    <a:lnTo>
                      <a:pt x="264" y="686"/>
                    </a:lnTo>
                    <a:lnTo>
                      <a:pt x="268" y="686"/>
                    </a:lnTo>
                    <a:lnTo>
                      <a:pt x="272" y="683"/>
                    </a:lnTo>
                    <a:lnTo>
                      <a:pt x="275" y="683"/>
                    </a:lnTo>
                    <a:lnTo>
                      <a:pt x="284" y="686"/>
                    </a:lnTo>
                    <a:lnTo>
                      <a:pt x="290" y="686"/>
                    </a:lnTo>
                    <a:lnTo>
                      <a:pt x="291" y="683"/>
                    </a:lnTo>
                    <a:lnTo>
                      <a:pt x="294" y="678"/>
                    </a:lnTo>
                    <a:lnTo>
                      <a:pt x="297" y="670"/>
                    </a:lnTo>
                    <a:lnTo>
                      <a:pt x="299" y="670"/>
                    </a:lnTo>
                    <a:lnTo>
                      <a:pt x="299" y="673"/>
                    </a:lnTo>
                    <a:lnTo>
                      <a:pt x="300" y="677"/>
                    </a:lnTo>
                    <a:lnTo>
                      <a:pt x="301" y="677"/>
                    </a:lnTo>
                    <a:lnTo>
                      <a:pt x="303" y="675"/>
                    </a:lnTo>
                    <a:lnTo>
                      <a:pt x="309" y="674"/>
                    </a:lnTo>
                    <a:lnTo>
                      <a:pt x="314" y="673"/>
                    </a:lnTo>
                    <a:lnTo>
                      <a:pt x="316" y="677"/>
                    </a:lnTo>
                    <a:lnTo>
                      <a:pt x="314" y="681"/>
                    </a:lnTo>
                    <a:lnTo>
                      <a:pt x="313" y="687"/>
                    </a:lnTo>
                    <a:lnTo>
                      <a:pt x="313" y="694"/>
                    </a:lnTo>
                    <a:lnTo>
                      <a:pt x="316" y="694"/>
                    </a:lnTo>
                    <a:lnTo>
                      <a:pt x="317" y="693"/>
                    </a:lnTo>
                    <a:lnTo>
                      <a:pt x="317" y="694"/>
                    </a:lnTo>
                    <a:lnTo>
                      <a:pt x="319" y="696"/>
                    </a:lnTo>
                    <a:lnTo>
                      <a:pt x="319" y="700"/>
                    </a:lnTo>
                    <a:lnTo>
                      <a:pt x="317" y="703"/>
                    </a:lnTo>
                    <a:lnTo>
                      <a:pt x="316" y="704"/>
                    </a:lnTo>
                    <a:lnTo>
                      <a:pt x="314" y="706"/>
                    </a:lnTo>
                    <a:lnTo>
                      <a:pt x="313" y="706"/>
                    </a:lnTo>
                    <a:lnTo>
                      <a:pt x="314" y="709"/>
                    </a:lnTo>
                    <a:lnTo>
                      <a:pt x="314" y="715"/>
                    </a:lnTo>
                    <a:lnTo>
                      <a:pt x="313" y="715"/>
                    </a:lnTo>
                    <a:lnTo>
                      <a:pt x="312" y="717"/>
                    </a:lnTo>
                    <a:lnTo>
                      <a:pt x="312" y="720"/>
                    </a:lnTo>
                    <a:lnTo>
                      <a:pt x="310" y="726"/>
                    </a:lnTo>
                    <a:lnTo>
                      <a:pt x="307" y="732"/>
                    </a:lnTo>
                    <a:lnTo>
                      <a:pt x="304" y="736"/>
                    </a:lnTo>
                    <a:lnTo>
                      <a:pt x="304" y="738"/>
                    </a:lnTo>
                    <a:lnTo>
                      <a:pt x="307" y="741"/>
                    </a:lnTo>
                    <a:lnTo>
                      <a:pt x="312" y="742"/>
                    </a:lnTo>
                    <a:lnTo>
                      <a:pt x="314" y="744"/>
                    </a:lnTo>
                    <a:lnTo>
                      <a:pt x="316" y="744"/>
                    </a:lnTo>
                    <a:lnTo>
                      <a:pt x="317" y="741"/>
                    </a:lnTo>
                    <a:lnTo>
                      <a:pt x="317" y="738"/>
                    </a:lnTo>
                    <a:lnTo>
                      <a:pt x="319" y="732"/>
                    </a:lnTo>
                    <a:lnTo>
                      <a:pt x="320" y="731"/>
                    </a:lnTo>
                    <a:lnTo>
                      <a:pt x="325" y="729"/>
                    </a:lnTo>
                    <a:lnTo>
                      <a:pt x="329" y="729"/>
                    </a:lnTo>
                    <a:lnTo>
                      <a:pt x="330" y="731"/>
                    </a:lnTo>
                    <a:lnTo>
                      <a:pt x="332" y="732"/>
                    </a:lnTo>
                    <a:lnTo>
                      <a:pt x="333" y="732"/>
                    </a:lnTo>
                    <a:lnTo>
                      <a:pt x="335" y="731"/>
                    </a:lnTo>
                    <a:lnTo>
                      <a:pt x="335" y="722"/>
                    </a:lnTo>
                    <a:lnTo>
                      <a:pt x="333" y="720"/>
                    </a:lnTo>
                    <a:lnTo>
                      <a:pt x="332" y="720"/>
                    </a:lnTo>
                    <a:lnTo>
                      <a:pt x="332" y="719"/>
                    </a:lnTo>
                    <a:lnTo>
                      <a:pt x="333" y="716"/>
                    </a:lnTo>
                    <a:lnTo>
                      <a:pt x="335" y="716"/>
                    </a:lnTo>
                    <a:lnTo>
                      <a:pt x="335" y="710"/>
                    </a:lnTo>
                    <a:lnTo>
                      <a:pt x="333" y="709"/>
                    </a:lnTo>
                    <a:lnTo>
                      <a:pt x="335" y="707"/>
                    </a:lnTo>
                    <a:lnTo>
                      <a:pt x="339" y="707"/>
                    </a:lnTo>
                    <a:lnTo>
                      <a:pt x="339" y="706"/>
                    </a:lnTo>
                    <a:lnTo>
                      <a:pt x="341" y="706"/>
                    </a:lnTo>
                    <a:lnTo>
                      <a:pt x="339" y="702"/>
                    </a:lnTo>
                    <a:lnTo>
                      <a:pt x="338" y="699"/>
                    </a:lnTo>
                    <a:lnTo>
                      <a:pt x="338" y="697"/>
                    </a:lnTo>
                    <a:lnTo>
                      <a:pt x="339" y="697"/>
                    </a:lnTo>
                    <a:lnTo>
                      <a:pt x="342" y="696"/>
                    </a:lnTo>
                    <a:lnTo>
                      <a:pt x="343" y="696"/>
                    </a:lnTo>
                    <a:lnTo>
                      <a:pt x="345" y="697"/>
                    </a:lnTo>
                    <a:lnTo>
                      <a:pt x="345" y="699"/>
                    </a:lnTo>
                    <a:lnTo>
                      <a:pt x="349" y="703"/>
                    </a:lnTo>
                    <a:lnTo>
                      <a:pt x="351" y="704"/>
                    </a:lnTo>
                    <a:lnTo>
                      <a:pt x="351" y="715"/>
                    </a:lnTo>
                    <a:lnTo>
                      <a:pt x="354" y="717"/>
                    </a:lnTo>
                    <a:lnTo>
                      <a:pt x="355" y="720"/>
                    </a:lnTo>
                    <a:lnTo>
                      <a:pt x="357" y="723"/>
                    </a:lnTo>
                    <a:lnTo>
                      <a:pt x="358" y="725"/>
                    </a:lnTo>
                    <a:lnTo>
                      <a:pt x="358" y="726"/>
                    </a:lnTo>
                    <a:lnTo>
                      <a:pt x="361" y="725"/>
                    </a:lnTo>
                    <a:lnTo>
                      <a:pt x="361" y="723"/>
                    </a:lnTo>
                    <a:lnTo>
                      <a:pt x="359" y="720"/>
                    </a:lnTo>
                    <a:lnTo>
                      <a:pt x="358" y="717"/>
                    </a:lnTo>
                    <a:lnTo>
                      <a:pt x="357" y="715"/>
                    </a:lnTo>
                    <a:lnTo>
                      <a:pt x="359" y="713"/>
                    </a:lnTo>
                    <a:lnTo>
                      <a:pt x="367" y="704"/>
                    </a:lnTo>
                    <a:lnTo>
                      <a:pt x="371" y="702"/>
                    </a:lnTo>
                    <a:lnTo>
                      <a:pt x="372" y="700"/>
                    </a:lnTo>
                    <a:lnTo>
                      <a:pt x="372" y="702"/>
                    </a:lnTo>
                    <a:lnTo>
                      <a:pt x="374" y="702"/>
                    </a:lnTo>
                    <a:lnTo>
                      <a:pt x="375" y="703"/>
                    </a:lnTo>
                    <a:lnTo>
                      <a:pt x="381" y="707"/>
                    </a:lnTo>
                    <a:lnTo>
                      <a:pt x="384" y="710"/>
                    </a:lnTo>
                    <a:lnTo>
                      <a:pt x="386" y="713"/>
                    </a:lnTo>
                    <a:lnTo>
                      <a:pt x="387" y="715"/>
                    </a:lnTo>
                    <a:lnTo>
                      <a:pt x="386" y="717"/>
                    </a:lnTo>
                    <a:lnTo>
                      <a:pt x="384" y="719"/>
                    </a:lnTo>
                    <a:lnTo>
                      <a:pt x="384" y="723"/>
                    </a:lnTo>
                    <a:lnTo>
                      <a:pt x="386" y="726"/>
                    </a:lnTo>
                    <a:lnTo>
                      <a:pt x="387" y="729"/>
                    </a:lnTo>
                    <a:lnTo>
                      <a:pt x="393" y="735"/>
                    </a:lnTo>
                    <a:lnTo>
                      <a:pt x="394" y="736"/>
                    </a:lnTo>
                    <a:lnTo>
                      <a:pt x="397" y="736"/>
                    </a:lnTo>
                    <a:lnTo>
                      <a:pt x="400" y="738"/>
                    </a:lnTo>
                    <a:lnTo>
                      <a:pt x="401" y="742"/>
                    </a:lnTo>
                    <a:lnTo>
                      <a:pt x="404" y="748"/>
                    </a:lnTo>
                    <a:lnTo>
                      <a:pt x="406" y="751"/>
                    </a:lnTo>
                    <a:lnTo>
                      <a:pt x="407" y="757"/>
                    </a:lnTo>
                    <a:lnTo>
                      <a:pt x="436" y="757"/>
                    </a:lnTo>
                    <a:lnTo>
                      <a:pt x="438" y="755"/>
                    </a:lnTo>
                    <a:lnTo>
                      <a:pt x="439" y="755"/>
                    </a:lnTo>
                    <a:lnTo>
                      <a:pt x="439" y="752"/>
                    </a:lnTo>
                    <a:lnTo>
                      <a:pt x="438" y="752"/>
                    </a:lnTo>
                    <a:lnTo>
                      <a:pt x="438" y="751"/>
                    </a:lnTo>
                    <a:lnTo>
                      <a:pt x="435" y="749"/>
                    </a:lnTo>
                    <a:lnTo>
                      <a:pt x="435" y="748"/>
                    </a:lnTo>
                    <a:lnTo>
                      <a:pt x="433" y="745"/>
                    </a:lnTo>
                    <a:lnTo>
                      <a:pt x="430" y="736"/>
                    </a:lnTo>
                    <a:lnTo>
                      <a:pt x="430" y="726"/>
                    </a:lnTo>
                    <a:lnTo>
                      <a:pt x="433" y="725"/>
                    </a:lnTo>
                    <a:lnTo>
                      <a:pt x="435" y="723"/>
                    </a:lnTo>
                    <a:lnTo>
                      <a:pt x="436" y="725"/>
                    </a:lnTo>
                    <a:lnTo>
                      <a:pt x="438" y="728"/>
                    </a:lnTo>
                    <a:lnTo>
                      <a:pt x="439" y="729"/>
                    </a:lnTo>
                    <a:lnTo>
                      <a:pt x="442" y="728"/>
                    </a:lnTo>
                    <a:lnTo>
                      <a:pt x="444" y="728"/>
                    </a:lnTo>
                    <a:lnTo>
                      <a:pt x="445" y="729"/>
                    </a:lnTo>
                    <a:lnTo>
                      <a:pt x="449" y="729"/>
                    </a:lnTo>
                    <a:lnTo>
                      <a:pt x="449" y="728"/>
                    </a:lnTo>
                    <a:lnTo>
                      <a:pt x="451" y="725"/>
                    </a:lnTo>
                    <a:lnTo>
                      <a:pt x="454" y="722"/>
                    </a:lnTo>
                    <a:lnTo>
                      <a:pt x="451" y="717"/>
                    </a:lnTo>
                    <a:lnTo>
                      <a:pt x="451" y="715"/>
                    </a:lnTo>
                    <a:lnTo>
                      <a:pt x="454" y="715"/>
                    </a:lnTo>
                    <a:lnTo>
                      <a:pt x="455" y="713"/>
                    </a:lnTo>
                    <a:lnTo>
                      <a:pt x="458" y="716"/>
                    </a:lnTo>
                    <a:lnTo>
                      <a:pt x="461" y="717"/>
                    </a:lnTo>
                    <a:lnTo>
                      <a:pt x="464" y="719"/>
                    </a:lnTo>
                    <a:lnTo>
                      <a:pt x="464" y="720"/>
                    </a:lnTo>
                    <a:lnTo>
                      <a:pt x="467" y="722"/>
                    </a:lnTo>
                    <a:lnTo>
                      <a:pt x="465" y="723"/>
                    </a:lnTo>
                    <a:lnTo>
                      <a:pt x="465" y="729"/>
                    </a:lnTo>
                    <a:lnTo>
                      <a:pt x="467" y="731"/>
                    </a:lnTo>
                    <a:lnTo>
                      <a:pt x="470" y="736"/>
                    </a:lnTo>
                    <a:lnTo>
                      <a:pt x="471" y="739"/>
                    </a:lnTo>
                    <a:lnTo>
                      <a:pt x="471" y="744"/>
                    </a:lnTo>
                    <a:lnTo>
                      <a:pt x="470" y="746"/>
                    </a:lnTo>
                    <a:lnTo>
                      <a:pt x="471" y="749"/>
                    </a:lnTo>
                    <a:lnTo>
                      <a:pt x="475" y="751"/>
                    </a:lnTo>
                    <a:lnTo>
                      <a:pt x="477" y="751"/>
                    </a:lnTo>
                    <a:lnTo>
                      <a:pt x="481" y="752"/>
                    </a:lnTo>
                    <a:lnTo>
                      <a:pt x="483" y="757"/>
                    </a:lnTo>
                    <a:lnTo>
                      <a:pt x="487" y="758"/>
                    </a:lnTo>
                    <a:lnTo>
                      <a:pt x="488" y="760"/>
                    </a:lnTo>
                    <a:lnTo>
                      <a:pt x="491" y="758"/>
                    </a:lnTo>
                    <a:lnTo>
                      <a:pt x="491" y="752"/>
                    </a:lnTo>
                    <a:lnTo>
                      <a:pt x="497" y="749"/>
                    </a:lnTo>
                    <a:lnTo>
                      <a:pt x="501" y="746"/>
                    </a:lnTo>
                    <a:lnTo>
                      <a:pt x="507" y="744"/>
                    </a:lnTo>
                    <a:lnTo>
                      <a:pt x="510" y="745"/>
                    </a:lnTo>
                    <a:lnTo>
                      <a:pt x="516" y="748"/>
                    </a:lnTo>
                    <a:lnTo>
                      <a:pt x="519" y="749"/>
                    </a:lnTo>
                    <a:lnTo>
                      <a:pt x="522" y="751"/>
                    </a:lnTo>
                    <a:lnTo>
                      <a:pt x="525" y="752"/>
                    </a:lnTo>
                    <a:lnTo>
                      <a:pt x="528" y="751"/>
                    </a:lnTo>
                    <a:lnTo>
                      <a:pt x="530" y="748"/>
                    </a:lnTo>
                    <a:lnTo>
                      <a:pt x="533" y="748"/>
                    </a:lnTo>
                    <a:lnTo>
                      <a:pt x="535" y="746"/>
                    </a:lnTo>
                    <a:lnTo>
                      <a:pt x="542" y="745"/>
                    </a:lnTo>
                    <a:lnTo>
                      <a:pt x="546" y="746"/>
                    </a:lnTo>
                    <a:lnTo>
                      <a:pt x="548" y="749"/>
                    </a:lnTo>
                    <a:lnTo>
                      <a:pt x="549" y="751"/>
                    </a:lnTo>
                    <a:lnTo>
                      <a:pt x="551" y="749"/>
                    </a:lnTo>
                    <a:lnTo>
                      <a:pt x="552" y="749"/>
                    </a:lnTo>
                    <a:lnTo>
                      <a:pt x="554" y="748"/>
                    </a:lnTo>
                    <a:lnTo>
                      <a:pt x="558" y="746"/>
                    </a:lnTo>
                    <a:lnTo>
                      <a:pt x="562" y="745"/>
                    </a:lnTo>
                    <a:lnTo>
                      <a:pt x="564" y="745"/>
                    </a:lnTo>
                    <a:lnTo>
                      <a:pt x="565" y="742"/>
                    </a:lnTo>
                    <a:lnTo>
                      <a:pt x="565" y="739"/>
                    </a:lnTo>
                    <a:lnTo>
                      <a:pt x="567" y="738"/>
                    </a:lnTo>
                    <a:lnTo>
                      <a:pt x="568" y="736"/>
                    </a:lnTo>
                    <a:lnTo>
                      <a:pt x="564" y="736"/>
                    </a:lnTo>
                    <a:lnTo>
                      <a:pt x="562" y="739"/>
                    </a:lnTo>
                    <a:lnTo>
                      <a:pt x="559" y="739"/>
                    </a:lnTo>
                    <a:lnTo>
                      <a:pt x="558" y="736"/>
                    </a:lnTo>
                    <a:lnTo>
                      <a:pt x="554" y="732"/>
                    </a:lnTo>
                    <a:lnTo>
                      <a:pt x="545" y="732"/>
                    </a:lnTo>
                    <a:lnTo>
                      <a:pt x="544" y="735"/>
                    </a:lnTo>
                    <a:lnTo>
                      <a:pt x="541" y="735"/>
                    </a:lnTo>
                    <a:lnTo>
                      <a:pt x="539" y="732"/>
                    </a:lnTo>
                    <a:lnTo>
                      <a:pt x="539" y="728"/>
                    </a:lnTo>
                    <a:lnTo>
                      <a:pt x="532" y="726"/>
                    </a:lnTo>
                    <a:lnTo>
                      <a:pt x="529" y="723"/>
                    </a:lnTo>
                    <a:lnTo>
                      <a:pt x="525" y="723"/>
                    </a:lnTo>
                    <a:lnTo>
                      <a:pt x="523" y="720"/>
                    </a:lnTo>
                    <a:lnTo>
                      <a:pt x="528" y="719"/>
                    </a:lnTo>
                    <a:lnTo>
                      <a:pt x="529" y="719"/>
                    </a:lnTo>
                    <a:lnTo>
                      <a:pt x="530" y="717"/>
                    </a:lnTo>
                    <a:lnTo>
                      <a:pt x="529" y="716"/>
                    </a:lnTo>
                    <a:lnTo>
                      <a:pt x="526" y="716"/>
                    </a:lnTo>
                    <a:lnTo>
                      <a:pt x="525" y="717"/>
                    </a:lnTo>
                    <a:lnTo>
                      <a:pt x="523" y="716"/>
                    </a:lnTo>
                    <a:lnTo>
                      <a:pt x="525" y="715"/>
                    </a:lnTo>
                    <a:lnTo>
                      <a:pt x="526" y="713"/>
                    </a:lnTo>
                    <a:lnTo>
                      <a:pt x="528" y="713"/>
                    </a:lnTo>
                    <a:lnTo>
                      <a:pt x="526" y="710"/>
                    </a:lnTo>
                    <a:lnTo>
                      <a:pt x="523" y="710"/>
                    </a:lnTo>
                    <a:lnTo>
                      <a:pt x="522" y="709"/>
                    </a:lnTo>
                    <a:lnTo>
                      <a:pt x="523" y="709"/>
                    </a:lnTo>
                    <a:lnTo>
                      <a:pt x="523" y="707"/>
                    </a:lnTo>
                    <a:lnTo>
                      <a:pt x="522" y="703"/>
                    </a:lnTo>
                    <a:lnTo>
                      <a:pt x="520" y="703"/>
                    </a:lnTo>
                    <a:lnTo>
                      <a:pt x="519" y="704"/>
                    </a:lnTo>
                    <a:lnTo>
                      <a:pt x="519" y="707"/>
                    </a:lnTo>
                    <a:lnTo>
                      <a:pt x="516" y="706"/>
                    </a:lnTo>
                    <a:lnTo>
                      <a:pt x="512" y="707"/>
                    </a:lnTo>
                    <a:lnTo>
                      <a:pt x="513" y="703"/>
                    </a:lnTo>
                    <a:lnTo>
                      <a:pt x="516" y="702"/>
                    </a:lnTo>
                    <a:lnTo>
                      <a:pt x="516" y="700"/>
                    </a:lnTo>
                    <a:lnTo>
                      <a:pt x="512" y="702"/>
                    </a:lnTo>
                    <a:lnTo>
                      <a:pt x="509" y="704"/>
                    </a:lnTo>
                    <a:lnTo>
                      <a:pt x="506" y="703"/>
                    </a:lnTo>
                    <a:lnTo>
                      <a:pt x="504" y="699"/>
                    </a:lnTo>
                    <a:lnTo>
                      <a:pt x="501" y="699"/>
                    </a:lnTo>
                    <a:lnTo>
                      <a:pt x="500" y="696"/>
                    </a:lnTo>
                    <a:lnTo>
                      <a:pt x="496" y="687"/>
                    </a:lnTo>
                    <a:lnTo>
                      <a:pt x="496" y="683"/>
                    </a:lnTo>
                    <a:lnTo>
                      <a:pt x="500" y="681"/>
                    </a:lnTo>
                    <a:lnTo>
                      <a:pt x="509" y="681"/>
                    </a:lnTo>
                    <a:lnTo>
                      <a:pt x="512" y="680"/>
                    </a:lnTo>
                    <a:lnTo>
                      <a:pt x="512" y="677"/>
                    </a:lnTo>
                    <a:lnTo>
                      <a:pt x="510" y="675"/>
                    </a:lnTo>
                    <a:lnTo>
                      <a:pt x="510" y="674"/>
                    </a:lnTo>
                    <a:lnTo>
                      <a:pt x="512" y="673"/>
                    </a:lnTo>
                    <a:lnTo>
                      <a:pt x="512" y="667"/>
                    </a:lnTo>
                    <a:lnTo>
                      <a:pt x="516" y="668"/>
                    </a:lnTo>
                    <a:lnTo>
                      <a:pt x="513" y="657"/>
                    </a:lnTo>
                    <a:lnTo>
                      <a:pt x="513" y="652"/>
                    </a:lnTo>
                    <a:lnTo>
                      <a:pt x="512" y="651"/>
                    </a:lnTo>
                    <a:lnTo>
                      <a:pt x="512" y="646"/>
                    </a:lnTo>
                    <a:lnTo>
                      <a:pt x="510" y="644"/>
                    </a:lnTo>
                    <a:lnTo>
                      <a:pt x="513" y="638"/>
                    </a:lnTo>
                    <a:lnTo>
                      <a:pt x="517" y="632"/>
                    </a:lnTo>
                    <a:lnTo>
                      <a:pt x="519" y="628"/>
                    </a:lnTo>
                    <a:lnTo>
                      <a:pt x="519" y="615"/>
                    </a:lnTo>
                    <a:lnTo>
                      <a:pt x="522" y="604"/>
                    </a:lnTo>
                    <a:lnTo>
                      <a:pt x="522" y="600"/>
                    </a:lnTo>
                    <a:lnTo>
                      <a:pt x="523" y="599"/>
                    </a:lnTo>
                    <a:lnTo>
                      <a:pt x="520" y="596"/>
                    </a:lnTo>
                    <a:lnTo>
                      <a:pt x="519" y="593"/>
                    </a:lnTo>
                    <a:lnTo>
                      <a:pt x="516" y="590"/>
                    </a:lnTo>
                    <a:lnTo>
                      <a:pt x="512" y="584"/>
                    </a:lnTo>
                    <a:lnTo>
                      <a:pt x="512" y="583"/>
                    </a:lnTo>
                    <a:lnTo>
                      <a:pt x="510" y="581"/>
                    </a:lnTo>
                    <a:lnTo>
                      <a:pt x="512" y="580"/>
                    </a:lnTo>
                    <a:lnTo>
                      <a:pt x="516" y="578"/>
                    </a:lnTo>
                    <a:lnTo>
                      <a:pt x="520" y="578"/>
                    </a:lnTo>
                    <a:lnTo>
                      <a:pt x="522" y="577"/>
                    </a:lnTo>
                    <a:lnTo>
                      <a:pt x="522" y="575"/>
                    </a:lnTo>
                    <a:lnTo>
                      <a:pt x="520" y="574"/>
                    </a:lnTo>
                    <a:lnTo>
                      <a:pt x="517" y="574"/>
                    </a:lnTo>
                    <a:lnTo>
                      <a:pt x="516" y="573"/>
                    </a:lnTo>
                    <a:lnTo>
                      <a:pt x="513" y="570"/>
                    </a:lnTo>
                    <a:lnTo>
                      <a:pt x="512" y="568"/>
                    </a:lnTo>
                    <a:lnTo>
                      <a:pt x="512" y="570"/>
                    </a:lnTo>
                    <a:lnTo>
                      <a:pt x="509" y="570"/>
                    </a:lnTo>
                    <a:lnTo>
                      <a:pt x="507" y="573"/>
                    </a:lnTo>
                    <a:lnTo>
                      <a:pt x="504" y="574"/>
                    </a:lnTo>
                    <a:lnTo>
                      <a:pt x="501" y="574"/>
                    </a:lnTo>
                    <a:lnTo>
                      <a:pt x="500" y="573"/>
                    </a:lnTo>
                    <a:lnTo>
                      <a:pt x="500" y="570"/>
                    </a:lnTo>
                    <a:lnTo>
                      <a:pt x="499" y="568"/>
                    </a:lnTo>
                    <a:lnTo>
                      <a:pt x="497" y="565"/>
                    </a:lnTo>
                    <a:lnTo>
                      <a:pt x="497" y="562"/>
                    </a:lnTo>
                    <a:lnTo>
                      <a:pt x="499" y="559"/>
                    </a:lnTo>
                    <a:lnTo>
                      <a:pt x="500" y="559"/>
                    </a:lnTo>
                    <a:lnTo>
                      <a:pt x="500" y="558"/>
                    </a:lnTo>
                    <a:lnTo>
                      <a:pt x="499" y="555"/>
                    </a:lnTo>
                    <a:lnTo>
                      <a:pt x="499" y="552"/>
                    </a:lnTo>
                    <a:lnTo>
                      <a:pt x="497" y="551"/>
                    </a:lnTo>
                    <a:lnTo>
                      <a:pt x="493" y="551"/>
                    </a:lnTo>
                    <a:lnTo>
                      <a:pt x="491" y="552"/>
                    </a:lnTo>
                    <a:lnTo>
                      <a:pt x="487" y="555"/>
                    </a:lnTo>
                    <a:lnTo>
                      <a:pt x="481" y="555"/>
                    </a:lnTo>
                    <a:lnTo>
                      <a:pt x="475" y="558"/>
                    </a:lnTo>
                    <a:lnTo>
                      <a:pt x="462" y="558"/>
                    </a:lnTo>
                    <a:lnTo>
                      <a:pt x="461" y="557"/>
                    </a:lnTo>
                    <a:lnTo>
                      <a:pt x="461" y="555"/>
                    </a:lnTo>
                    <a:lnTo>
                      <a:pt x="459" y="549"/>
                    </a:lnTo>
                    <a:lnTo>
                      <a:pt x="459" y="541"/>
                    </a:lnTo>
                    <a:lnTo>
                      <a:pt x="458" y="538"/>
                    </a:lnTo>
                    <a:lnTo>
                      <a:pt x="458" y="535"/>
                    </a:lnTo>
                    <a:lnTo>
                      <a:pt x="455" y="533"/>
                    </a:lnTo>
                    <a:lnTo>
                      <a:pt x="454" y="532"/>
                    </a:lnTo>
                    <a:lnTo>
                      <a:pt x="451" y="532"/>
                    </a:lnTo>
                    <a:lnTo>
                      <a:pt x="448" y="535"/>
                    </a:lnTo>
                    <a:lnTo>
                      <a:pt x="445" y="535"/>
                    </a:lnTo>
                    <a:lnTo>
                      <a:pt x="442" y="533"/>
                    </a:lnTo>
                    <a:lnTo>
                      <a:pt x="438" y="532"/>
                    </a:lnTo>
                    <a:lnTo>
                      <a:pt x="435" y="532"/>
                    </a:lnTo>
                    <a:lnTo>
                      <a:pt x="433" y="529"/>
                    </a:lnTo>
                    <a:lnTo>
                      <a:pt x="433" y="520"/>
                    </a:lnTo>
                    <a:lnTo>
                      <a:pt x="430" y="519"/>
                    </a:lnTo>
                    <a:lnTo>
                      <a:pt x="426" y="519"/>
                    </a:lnTo>
                    <a:lnTo>
                      <a:pt x="423" y="520"/>
                    </a:lnTo>
                    <a:lnTo>
                      <a:pt x="422" y="520"/>
                    </a:lnTo>
                    <a:lnTo>
                      <a:pt x="420" y="522"/>
                    </a:lnTo>
                    <a:lnTo>
                      <a:pt x="416" y="522"/>
                    </a:lnTo>
                    <a:lnTo>
                      <a:pt x="415" y="519"/>
                    </a:lnTo>
                    <a:lnTo>
                      <a:pt x="415" y="517"/>
                    </a:lnTo>
                    <a:lnTo>
                      <a:pt x="416" y="517"/>
                    </a:lnTo>
                    <a:lnTo>
                      <a:pt x="417" y="516"/>
                    </a:lnTo>
                    <a:lnTo>
                      <a:pt x="417" y="515"/>
                    </a:lnTo>
                    <a:lnTo>
                      <a:pt x="420" y="515"/>
                    </a:lnTo>
                    <a:lnTo>
                      <a:pt x="422" y="513"/>
                    </a:lnTo>
                    <a:lnTo>
                      <a:pt x="423" y="510"/>
                    </a:lnTo>
                    <a:lnTo>
                      <a:pt x="423" y="490"/>
                    </a:lnTo>
                    <a:lnTo>
                      <a:pt x="425" y="487"/>
                    </a:lnTo>
                    <a:lnTo>
                      <a:pt x="425" y="486"/>
                    </a:lnTo>
                    <a:lnTo>
                      <a:pt x="426" y="484"/>
                    </a:lnTo>
                    <a:lnTo>
                      <a:pt x="429" y="481"/>
                    </a:lnTo>
                    <a:lnTo>
                      <a:pt x="433" y="480"/>
                    </a:lnTo>
                    <a:lnTo>
                      <a:pt x="433" y="478"/>
                    </a:lnTo>
                    <a:lnTo>
                      <a:pt x="429" y="474"/>
                    </a:lnTo>
                    <a:lnTo>
                      <a:pt x="429" y="461"/>
                    </a:lnTo>
                    <a:lnTo>
                      <a:pt x="428" y="459"/>
                    </a:lnTo>
                    <a:lnTo>
                      <a:pt x="426" y="458"/>
                    </a:lnTo>
                    <a:lnTo>
                      <a:pt x="423" y="459"/>
                    </a:lnTo>
                    <a:lnTo>
                      <a:pt x="420" y="459"/>
                    </a:lnTo>
                    <a:lnTo>
                      <a:pt x="417" y="461"/>
                    </a:lnTo>
                    <a:lnTo>
                      <a:pt x="416" y="464"/>
                    </a:lnTo>
                    <a:lnTo>
                      <a:pt x="415" y="465"/>
                    </a:lnTo>
                    <a:lnTo>
                      <a:pt x="413" y="467"/>
                    </a:lnTo>
                    <a:lnTo>
                      <a:pt x="412" y="468"/>
                    </a:lnTo>
                    <a:lnTo>
                      <a:pt x="409" y="468"/>
                    </a:lnTo>
                    <a:lnTo>
                      <a:pt x="407" y="467"/>
                    </a:lnTo>
                    <a:lnTo>
                      <a:pt x="406" y="464"/>
                    </a:lnTo>
                    <a:lnTo>
                      <a:pt x="404" y="461"/>
                    </a:lnTo>
                    <a:lnTo>
                      <a:pt x="400" y="455"/>
                    </a:lnTo>
                    <a:lnTo>
                      <a:pt x="399" y="452"/>
                    </a:lnTo>
                    <a:lnTo>
                      <a:pt x="399" y="449"/>
                    </a:lnTo>
                    <a:lnTo>
                      <a:pt x="400" y="448"/>
                    </a:lnTo>
                    <a:lnTo>
                      <a:pt x="406" y="448"/>
                    </a:lnTo>
                    <a:lnTo>
                      <a:pt x="409" y="446"/>
                    </a:lnTo>
                    <a:lnTo>
                      <a:pt x="419" y="446"/>
                    </a:lnTo>
                    <a:lnTo>
                      <a:pt x="420" y="445"/>
                    </a:lnTo>
                    <a:lnTo>
                      <a:pt x="422" y="445"/>
                    </a:lnTo>
                    <a:lnTo>
                      <a:pt x="422" y="442"/>
                    </a:lnTo>
                    <a:lnTo>
                      <a:pt x="420" y="430"/>
                    </a:lnTo>
                    <a:lnTo>
                      <a:pt x="419" y="426"/>
                    </a:lnTo>
                    <a:lnTo>
                      <a:pt x="419" y="419"/>
                    </a:lnTo>
                    <a:lnTo>
                      <a:pt x="417" y="412"/>
                    </a:lnTo>
                    <a:lnTo>
                      <a:pt x="417" y="410"/>
                    </a:lnTo>
                    <a:lnTo>
                      <a:pt x="416" y="403"/>
                    </a:lnTo>
                    <a:lnTo>
                      <a:pt x="416" y="401"/>
                    </a:lnTo>
                    <a:lnTo>
                      <a:pt x="417" y="397"/>
                    </a:lnTo>
                    <a:lnTo>
                      <a:pt x="419" y="397"/>
                    </a:lnTo>
                    <a:lnTo>
                      <a:pt x="422" y="396"/>
                    </a:lnTo>
                    <a:lnTo>
                      <a:pt x="426" y="396"/>
                    </a:lnTo>
                    <a:lnTo>
                      <a:pt x="428" y="394"/>
                    </a:lnTo>
                    <a:lnTo>
                      <a:pt x="428" y="388"/>
                    </a:lnTo>
                    <a:lnTo>
                      <a:pt x="426" y="384"/>
                    </a:lnTo>
                    <a:lnTo>
                      <a:pt x="426" y="370"/>
                    </a:lnTo>
                    <a:lnTo>
                      <a:pt x="425" y="368"/>
                    </a:lnTo>
                    <a:lnTo>
                      <a:pt x="425" y="354"/>
                    </a:lnTo>
                    <a:lnTo>
                      <a:pt x="423" y="352"/>
                    </a:lnTo>
                    <a:lnTo>
                      <a:pt x="423" y="351"/>
                    </a:lnTo>
                    <a:lnTo>
                      <a:pt x="422" y="349"/>
                    </a:lnTo>
                    <a:lnTo>
                      <a:pt x="417" y="349"/>
                    </a:lnTo>
                    <a:lnTo>
                      <a:pt x="416" y="351"/>
                    </a:lnTo>
                    <a:lnTo>
                      <a:pt x="415" y="352"/>
                    </a:lnTo>
                    <a:lnTo>
                      <a:pt x="409" y="352"/>
                    </a:lnTo>
                    <a:lnTo>
                      <a:pt x="406" y="351"/>
                    </a:lnTo>
                    <a:lnTo>
                      <a:pt x="403" y="352"/>
                    </a:lnTo>
                    <a:lnTo>
                      <a:pt x="401" y="354"/>
                    </a:lnTo>
                    <a:lnTo>
                      <a:pt x="401" y="364"/>
                    </a:lnTo>
                    <a:lnTo>
                      <a:pt x="400" y="368"/>
                    </a:lnTo>
                    <a:lnTo>
                      <a:pt x="399" y="370"/>
                    </a:lnTo>
                    <a:lnTo>
                      <a:pt x="399" y="371"/>
                    </a:lnTo>
                    <a:lnTo>
                      <a:pt x="397" y="372"/>
                    </a:lnTo>
                    <a:lnTo>
                      <a:pt x="396" y="374"/>
                    </a:lnTo>
                    <a:lnTo>
                      <a:pt x="391" y="374"/>
                    </a:lnTo>
                    <a:lnTo>
                      <a:pt x="388" y="375"/>
                    </a:lnTo>
                    <a:lnTo>
                      <a:pt x="387" y="377"/>
                    </a:lnTo>
                    <a:lnTo>
                      <a:pt x="386" y="377"/>
                    </a:lnTo>
                    <a:lnTo>
                      <a:pt x="384" y="380"/>
                    </a:lnTo>
                    <a:lnTo>
                      <a:pt x="381" y="380"/>
                    </a:lnTo>
                    <a:lnTo>
                      <a:pt x="381" y="375"/>
                    </a:lnTo>
                    <a:lnTo>
                      <a:pt x="380" y="374"/>
                    </a:lnTo>
                    <a:lnTo>
                      <a:pt x="378" y="374"/>
                    </a:lnTo>
                    <a:lnTo>
                      <a:pt x="377" y="375"/>
                    </a:lnTo>
                    <a:lnTo>
                      <a:pt x="375" y="375"/>
                    </a:lnTo>
                    <a:lnTo>
                      <a:pt x="372" y="374"/>
                    </a:lnTo>
                    <a:lnTo>
                      <a:pt x="371" y="372"/>
                    </a:lnTo>
                    <a:lnTo>
                      <a:pt x="371" y="371"/>
                    </a:lnTo>
                    <a:lnTo>
                      <a:pt x="368" y="361"/>
                    </a:lnTo>
                    <a:lnTo>
                      <a:pt x="372" y="359"/>
                    </a:lnTo>
                    <a:lnTo>
                      <a:pt x="375" y="354"/>
                    </a:lnTo>
                    <a:lnTo>
                      <a:pt x="375" y="346"/>
                    </a:lnTo>
                    <a:lnTo>
                      <a:pt x="374" y="345"/>
                    </a:lnTo>
                    <a:lnTo>
                      <a:pt x="371" y="343"/>
                    </a:lnTo>
                    <a:lnTo>
                      <a:pt x="367" y="345"/>
                    </a:lnTo>
                    <a:lnTo>
                      <a:pt x="362" y="346"/>
                    </a:lnTo>
                    <a:lnTo>
                      <a:pt x="359" y="346"/>
                    </a:lnTo>
                    <a:lnTo>
                      <a:pt x="359" y="348"/>
                    </a:lnTo>
                    <a:lnTo>
                      <a:pt x="358" y="345"/>
                    </a:lnTo>
                    <a:lnTo>
                      <a:pt x="357" y="339"/>
                    </a:lnTo>
                    <a:lnTo>
                      <a:pt x="357" y="335"/>
                    </a:lnTo>
                    <a:lnTo>
                      <a:pt x="355" y="326"/>
                    </a:lnTo>
                    <a:lnTo>
                      <a:pt x="355" y="323"/>
                    </a:lnTo>
                    <a:lnTo>
                      <a:pt x="354" y="320"/>
                    </a:lnTo>
                    <a:lnTo>
                      <a:pt x="354" y="319"/>
                    </a:lnTo>
                    <a:lnTo>
                      <a:pt x="351" y="319"/>
                    </a:lnTo>
                    <a:lnTo>
                      <a:pt x="346" y="320"/>
                    </a:lnTo>
                    <a:lnTo>
                      <a:pt x="343" y="322"/>
                    </a:lnTo>
                    <a:lnTo>
                      <a:pt x="341" y="323"/>
                    </a:lnTo>
                    <a:lnTo>
                      <a:pt x="339" y="325"/>
                    </a:lnTo>
                    <a:lnTo>
                      <a:pt x="338" y="326"/>
                    </a:lnTo>
                    <a:lnTo>
                      <a:pt x="336" y="328"/>
                    </a:lnTo>
                    <a:lnTo>
                      <a:pt x="335" y="326"/>
                    </a:lnTo>
                    <a:lnTo>
                      <a:pt x="335" y="312"/>
                    </a:lnTo>
                    <a:lnTo>
                      <a:pt x="333" y="310"/>
                    </a:lnTo>
                    <a:lnTo>
                      <a:pt x="330" y="312"/>
                    </a:lnTo>
                    <a:lnTo>
                      <a:pt x="329" y="314"/>
                    </a:lnTo>
                    <a:lnTo>
                      <a:pt x="326" y="317"/>
                    </a:lnTo>
                    <a:lnTo>
                      <a:pt x="325" y="319"/>
                    </a:lnTo>
                    <a:lnTo>
                      <a:pt x="322" y="320"/>
                    </a:lnTo>
                    <a:lnTo>
                      <a:pt x="320" y="320"/>
                    </a:lnTo>
                    <a:lnTo>
                      <a:pt x="319" y="319"/>
                    </a:lnTo>
                    <a:lnTo>
                      <a:pt x="317" y="314"/>
                    </a:lnTo>
                    <a:lnTo>
                      <a:pt x="319" y="312"/>
                    </a:lnTo>
                    <a:lnTo>
                      <a:pt x="317" y="310"/>
                    </a:lnTo>
                    <a:lnTo>
                      <a:pt x="314" y="310"/>
                    </a:lnTo>
                    <a:lnTo>
                      <a:pt x="313" y="309"/>
                    </a:lnTo>
                    <a:lnTo>
                      <a:pt x="313" y="307"/>
                    </a:lnTo>
                    <a:lnTo>
                      <a:pt x="316" y="307"/>
                    </a:lnTo>
                    <a:lnTo>
                      <a:pt x="317" y="304"/>
                    </a:lnTo>
                    <a:lnTo>
                      <a:pt x="320" y="303"/>
                    </a:lnTo>
                    <a:lnTo>
                      <a:pt x="320" y="300"/>
                    </a:lnTo>
                    <a:lnTo>
                      <a:pt x="319" y="299"/>
                    </a:lnTo>
                    <a:lnTo>
                      <a:pt x="319" y="288"/>
                    </a:lnTo>
                    <a:lnTo>
                      <a:pt x="317" y="288"/>
                    </a:lnTo>
                    <a:lnTo>
                      <a:pt x="316" y="290"/>
                    </a:lnTo>
                    <a:lnTo>
                      <a:pt x="314" y="291"/>
                    </a:lnTo>
                    <a:lnTo>
                      <a:pt x="314" y="293"/>
                    </a:lnTo>
                    <a:lnTo>
                      <a:pt x="312" y="290"/>
                    </a:lnTo>
                    <a:lnTo>
                      <a:pt x="312" y="288"/>
                    </a:lnTo>
                    <a:lnTo>
                      <a:pt x="310" y="284"/>
                    </a:lnTo>
                    <a:lnTo>
                      <a:pt x="307" y="281"/>
                    </a:lnTo>
                    <a:lnTo>
                      <a:pt x="307" y="280"/>
                    </a:lnTo>
                    <a:lnTo>
                      <a:pt x="304" y="277"/>
                    </a:lnTo>
                    <a:lnTo>
                      <a:pt x="304" y="272"/>
                    </a:lnTo>
                    <a:lnTo>
                      <a:pt x="307" y="271"/>
                    </a:lnTo>
                    <a:lnTo>
                      <a:pt x="310" y="270"/>
                    </a:lnTo>
                    <a:lnTo>
                      <a:pt x="316" y="268"/>
                    </a:lnTo>
                    <a:lnTo>
                      <a:pt x="320" y="267"/>
                    </a:lnTo>
                    <a:lnTo>
                      <a:pt x="323" y="267"/>
                    </a:lnTo>
                    <a:lnTo>
                      <a:pt x="325" y="264"/>
                    </a:lnTo>
                    <a:lnTo>
                      <a:pt x="326" y="259"/>
                    </a:lnTo>
                    <a:lnTo>
                      <a:pt x="329" y="256"/>
                    </a:lnTo>
                    <a:lnTo>
                      <a:pt x="332" y="255"/>
                    </a:lnTo>
                    <a:lnTo>
                      <a:pt x="332" y="245"/>
                    </a:lnTo>
                    <a:lnTo>
                      <a:pt x="335" y="242"/>
                    </a:lnTo>
                    <a:lnTo>
                      <a:pt x="336" y="241"/>
                    </a:lnTo>
                    <a:lnTo>
                      <a:pt x="335" y="239"/>
                    </a:lnTo>
                    <a:lnTo>
                      <a:pt x="333" y="238"/>
                    </a:lnTo>
                    <a:lnTo>
                      <a:pt x="330" y="236"/>
                    </a:lnTo>
                    <a:lnTo>
                      <a:pt x="332" y="235"/>
                    </a:lnTo>
                    <a:lnTo>
                      <a:pt x="332" y="233"/>
                    </a:lnTo>
                    <a:lnTo>
                      <a:pt x="333" y="229"/>
                    </a:lnTo>
                    <a:lnTo>
                      <a:pt x="335" y="226"/>
                    </a:lnTo>
                    <a:lnTo>
                      <a:pt x="336" y="220"/>
                    </a:lnTo>
                    <a:lnTo>
                      <a:pt x="336" y="219"/>
                    </a:lnTo>
                    <a:lnTo>
                      <a:pt x="335" y="216"/>
                    </a:lnTo>
                    <a:lnTo>
                      <a:pt x="333" y="214"/>
                    </a:lnTo>
                    <a:lnTo>
                      <a:pt x="332" y="210"/>
                    </a:lnTo>
                    <a:lnTo>
                      <a:pt x="332" y="206"/>
                    </a:lnTo>
                    <a:lnTo>
                      <a:pt x="336" y="201"/>
                    </a:lnTo>
                    <a:lnTo>
                      <a:pt x="339" y="198"/>
                    </a:lnTo>
                    <a:lnTo>
                      <a:pt x="342" y="197"/>
                    </a:lnTo>
                    <a:lnTo>
                      <a:pt x="345" y="194"/>
                    </a:lnTo>
                    <a:lnTo>
                      <a:pt x="346" y="187"/>
                    </a:lnTo>
                    <a:lnTo>
                      <a:pt x="349" y="183"/>
                    </a:lnTo>
                    <a:lnTo>
                      <a:pt x="352" y="178"/>
                    </a:lnTo>
                    <a:lnTo>
                      <a:pt x="352" y="174"/>
                    </a:lnTo>
                    <a:lnTo>
                      <a:pt x="351" y="172"/>
                    </a:lnTo>
                    <a:lnTo>
                      <a:pt x="346" y="174"/>
                    </a:lnTo>
                    <a:lnTo>
                      <a:pt x="342" y="174"/>
                    </a:lnTo>
                    <a:lnTo>
                      <a:pt x="341" y="177"/>
                    </a:lnTo>
                    <a:lnTo>
                      <a:pt x="338" y="178"/>
                    </a:lnTo>
                    <a:lnTo>
                      <a:pt x="336" y="177"/>
                    </a:lnTo>
                    <a:lnTo>
                      <a:pt x="336" y="174"/>
                    </a:lnTo>
                    <a:lnTo>
                      <a:pt x="333" y="172"/>
                    </a:lnTo>
                    <a:lnTo>
                      <a:pt x="333" y="167"/>
                    </a:lnTo>
                    <a:lnTo>
                      <a:pt x="335" y="159"/>
                    </a:lnTo>
                    <a:lnTo>
                      <a:pt x="336" y="158"/>
                    </a:lnTo>
                    <a:lnTo>
                      <a:pt x="336" y="155"/>
                    </a:lnTo>
                    <a:lnTo>
                      <a:pt x="341" y="152"/>
                    </a:lnTo>
                    <a:lnTo>
                      <a:pt x="343" y="148"/>
                    </a:lnTo>
                    <a:lnTo>
                      <a:pt x="346" y="145"/>
                    </a:lnTo>
                    <a:lnTo>
                      <a:pt x="346" y="143"/>
                    </a:lnTo>
                    <a:lnTo>
                      <a:pt x="349" y="142"/>
                    </a:lnTo>
                    <a:lnTo>
                      <a:pt x="351" y="142"/>
                    </a:lnTo>
                    <a:lnTo>
                      <a:pt x="351" y="139"/>
                    </a:lnTo>
                    <a:lnTo>
                      <a:pt x="346" y="138"/>
                    </a:lnTo>
                    <a:lnTo>
                      <a:pt x="343" y="139"/>
                    </a:lnTo>
                    <a:lnTo>
                      <a:pt x="339" y="141"/>
                    </a:lnTo>
                    <a:lnTo>
                      <a:pt x="338" y="141"/>
                    </a:lnTo>
                    <a:lnTo>
                      <a:pt x="335" y="142"/>
                    </a:lnTo>
                    <a:lnTo>
                      <a:pt x="333" y="142"/>
                    </a:lnTo>
                    <a:lnTo>
                      <a:pt x="332" y="141"/>
                    </a:lnTo>
                    <a:lnTo>
                      <a:pt x="332" y="138"/>
                    </a:lnTo>
                    <a:lnTo>
                      <a:pt x="330" y="132"/>
                    </a:lnTo>
                    <a:lnTo>
                      <a:pt x="332" y="126"/>
                    </a:lnTo>
                    <a:lnTo>
                      <a:pt x="332" y="122"/>
                    </a:lnTo>
                    <a:lnTo>
                      <a:pt x="330" y="119"/>
                    </a:lnTo>
                    <a:lnTo>
                      <a:pt x="330" y="112"/>
                    </a:lnTo>
                    <a:lnTo>
                      <a:pt x="329" y="106"/>
                    </a:lnTo>
                    <a:lnTo>
                      <a:pt x="329" y="98"/>
                    </a:lnTo>
                    <a:lnTo>
                      <a:pt x="326" y="97"/>
                    </a:lnTo>
                    <a:lnTo>
                      <a:pt x="320" y="97"/>
                    </a:lnTo>
                    <a:lnTo>
                      <a:pt x="319" y="98"/>
                    </a:lnTo>
                    <a:lnTo>
                      <a:pt x="317" y="100"/>
                    </a:lnTo>
                    <a:lnTo>
                      <a:pt x="316" y="100"/>
                    </a:lnTo>
                    <a:lnTo>
                      <a:pt x="316" y="98"/>
                    </a:lnTo>
                    <a:lnTo>
                      <a:pt x="314" y="100"/>
                    </a:lnTo>
                    <a:lnTo>
                      <a:pt x="312" y="100"/>
                    </a:lnTo>
                    <a:lnTo>
                      <a:pt x="309" y="101"/>
                    </a:lnTo>
                    <a:lnTo>
                      <a:pt x="304" y="101"/>
                    </a:lnTo>
                    <a:lnTo>
                      <a:pt x="303" y="103"/>
                    </a:lnTo>
                    <a:lnTo>
                      <a:pt x="303" y="104"/>
                    </a:lnTo>
                    <a:lnTo>
                      <a:pt x="304" y="106"/>
                    </a:lnTo>
                    <a:lnTo>
                      <a:pt x="307" y="109"/>
                    </a:lnTo>
                    <a:lnTo>
                      <a:pt x="307" y="112"/>
                    </a:lnTo>
                    <a:lnTo>
                      <a:pt x="304" y="110"/>
                    </a:lnTo>
                    <a:lnTo>
                      <a:pt x="303" y="109"/>
                    </a:lnTo>
                    <a:lnTo>
                      <a:pt x="301" y="109"/>
                    </a:lnTo>
                    <a:lnTo>
                      <a:pt x="301" y="110"/>
                    </a:lnTo>
                    <a:lnTo>
                      <a:pt x="303" y="113"/>
                    </a:lnTo>
                    <a:lnTo>
                      <a:pt x="301" y="114"/>
                    </a:lnTo>
                    <a:lnTo>
                      <a:pt x="301" y="116"/>
                    </a:lnTo>
                    <a:lnTo>
                      <a:pt x="300" y="116"/>
                    </a:lnTo>
                    <a:lnTo>
                      <a:pt x="297" y="117"/>
                    </a:lnTo>
                    <a:lnTo>
                      <a:pt x="293" y="117"/>
                    </a:lnTo>
                    <a:lnTo>
                      <a:pt x="288" y="116"/>
                    </a:lnTo>
                    <a:lnTo>
                      <a:pt x="284" y="114"/>
                    </a:lnTo>
                    <a:lnTo>
                      <a:pt x="281" y="112"/>
                    </a:lnTo>
                    <a:lnTo>
                      <a:pt x="281" y="110"/>
                    </a:lnTo>
                    <a:lnTo>
                      <a:pt x="277" y="106"/>
                    </a:lnTo>
                    <a:lnTo>
                      <a:pt x="275" y="103"/>
                    </a:lnTo>
                    <a:lnTo>
                      <a:pt x="274" y="101"/>
                    </a:lnTo>
                    <a:lnTo>
                      <a:pt x="272" y="100"/>
                    </a:lnTo>
                    <a:lnTo>
                      <a:pt x="271" y="101"/>
                    </a:lnTo>
                    <a:lnTo>
                      <a:pt x="268" y="103"/>
                    </a:lnTo>
                    <a:lnTo>
                      <a:pt x="267" y="106"/>
                    </a:lnTo>
                    <a:lnTo>
                      <a:pt x="264" y="106"/>
                    </a:lnTo>
                    <a:lnTo>
                      <a:pt x="262" y="109"/>
                    </a:lnTo>
                    <a:lnTo>
                      <a:pt x="262" y="110"/>
                    </a:lnTo>
                    <a:lnTo>
                      <a:pt x="259" y="110"/>
                    </a:lnTo>
                    <a:lnTo>
                      <a:pt x="258" y="109"/>
                    </a:lnTo>
                    <a:lnTo>
                      <a:pt x="257" y="104"/>
                    </a:lnTo>
                    <a:lnTo>
                      <a:pt x="254" y="98"/>
                    </a:lnTo>
                    <a:lnTo>
                      <a:pt x="251" y="96"/>
                    </a:lnTo>
                    <a:lnTo>
                      <a:pt x="251" y="91"/>
                    </a:lnTo>
                    <a:lnTo>
                      <a:pt x="249" y="90"/>
                    </a:lnTo>
                    <a:lnTo>
                      <a:pt x="249" y="87"/>
                    </a:lnTo>
                    <a:lnTo>
                      <a:pt x="246" y="83"/>
                    </a:lnTo>
                    <a:lnTo>
                      <a:pt x="242" y="81"/>
                    </a:lnTo>
                    <a:lnTo>
                      <a:pt x="241" y="80"/>
                    </a:lnTo>
                    <a:lnTo>
                      <a:pt x="239" y="78"/>
                    </a:lnTo>
                    <a:lnTo>
                      <a:pt x="239" y="75"/>
                    </a:lnTo>
                    <a:lnTo>
                      <a:pt x="242" y="69"/>
                    </a:lnTo>
                    <a:lnTo>
                      <a:pt x="242" y="68"/>
                    </a:lnTo>
                    <a:lnTo>
                      <a:pt x="241" y="64"/>
                    </a:lnTo>
                    <a:lnTo>
                      <a:pt x="239" y="61"/>
                    </a:lnTo>
                    <a:lnTo>
                      <a:pt x="241" y="58"/>
                    </a:lnTo>
                    <a:lnTo>
                      <a:pt x="242" y="59"/>
                    </a:lnTo>
                    <a:lnTo>
                      <a:pt x="245" y="61"/>
                    </a:lnTo>
                    <a:lnTo>
                      <a:pt x="246" y="62"/>
                    </a:lnTo>
                    <a:lnTo>
                      <a:pt x="248" y="62"/>
                    </a:lnTo>
                    <a:lnTo>
                      <a:pt x="251" y="61"/>
                    </a:lnTo>
                    <a:lnTo>
                      <a:pt x="251" y="59"/>
                    </a:lnTo>
                    <a:lnTo>
                      <a:pt x="254" y="55"/>
                    </a:lnTo>
                    <a:lnTo>
                      <a:pt x="261" y="54"/>
                    </a:lnTo>
                    <a:lnTo>
                      <a:pt x="268" y="54"/>
                    </a:lnTo>
                    <a:lnTo>
                      <a:pt x="268" y="51"/>
                    </a:lnTo>
                    <a:lnTo>
                      <a:pt x="267" y="46"/>
                    </a:lnTo>
                    <a:lnTo>
                      <a:pt x="268" y="39"/>
                    </a:lnTo>
                    <a:lnTo>
                      <a:pt x="271" y="33"/>
                    </a:lnTo>
                    <a:lnTo>
                      <a:pt x="271" y="29"/>
                    </a:lnTo>
                    <a:lnTo>
                      <a:pt x="272" y="26"/>
                    </a:lnTo>
                    <a:lnTo>
                      <a:pt x="281" y="26"/>
                    </a:lnTo>
                    <a:lnTo>
                      <a:pt x="284" y="27"/>
                    </a:lnTo>
                    <a:lnTo>
                      <a:pt x="287" y="29"/>
                    </a:lnTo>
                    <a:lnTo>
                      <a:pt x="287" y="33"/>
                    </a:lnTo>
                    <a:lnTo>
                      <a:pt x="290" y="36"/>
                    </a:lnTo>
                    <a:lnTo>
                      <a:pt x="291" y="36"/>
                    </a:lnTo>
                    <a:lnTo>
                      <a:pt x="294" y="35"/>
                    </a:lnTo>
                    <a:lnTo>
                      <a:pt x="296" y="30"/>
                    </a:lnTo>
                    <a:lnTo>
                      <a:pt x="296" y="26"/>
                    </a:lnTo>
                    <a:lnTo>
                      <a:pt x="299" y="17"/>
                    </a:lnTo>
                    <a:lnTo>
                      <a:pt x="301" y="16"/>
                    </a:lnTo>
                    <a:lnTo>
                      <a:pt x="303" y="13"/>
                    </a:lnTo>
                    <a:lnTo>
                      <a:pt x="307" y="10"/>
                    </a:lnTo>
                    <a:lnTo>
                      <a:pt x="309" y="10"/>
                    </a:lnTo>
                    <a:lnTo>
                      <a:pt x="309" y="13"/>
                    </a:lnTo>
                    <a:lnTo>
                      <a:pt x="313" y="16"/>
                    </a:lnTo>
                    <a:lnTo>
                      <a:pt x="317" y="20"/>
                    </a:lnTo>
                    <a:lnTo>
                      <a:pt x="323" y="26"/>
                    </a:lnTo>
                    <a:lnTo>
                      <a:pt x="326" y="29"/>
                    </a:lnTo>
                    <a:lnTo>
                      <a:pt x="329" y="29"/>
                    </a:lnTo>
                    <a:lnTo>
                      <a:pt x="336" y="27"/>
                    </a:lnTo>
                    <a:lnTo>
                      <a:pt x="338" y="29"/>
                    </a:lnTo>
                    <a:lnTo>
                      <a:pt x="341" y="29"/>
                    </a:lnTo>
                    <a:lnTo>
                      <a:pt x="345" y="27"/>
                    </a:lnTo>
                    <a:lnTo>
                      <a:pt x="355" y="27"/>
                    </a:lnTo>
                    <a:lnTo>
                      <a:pt x="355" y="33"/>
                    </a:lnTo>
                    <a:lnTo>
                      <a:pt x="352" y="33"/>
                    </a:lnTo>
                    <a:lnTo>
                      <a:pt x="351" y="36"/>
                    </a:lnTo>
                    <a:lnTo>
                      <a:pt x="341" y="36"/>
                    </a:lnTo>
                    <a:lnTo>
                      <a:pt x="341" y="39"/>
                    </a:lnTo>
                    <a:lnTo>
                      <a:pt x="342" y="42"/>
                    </a:lnTo>
                    <a:lnTo>
                      <a:pt x="343" y="43"/>
                    </a:lnTo>
                    <a:lnTo>
                      <a:pt x="354" y="43"/>
                    </a:lnTo>
                    <a:lnTo>
                      <a:pt x="357" y="48"/>
                    </a:lnTo>
                    <a:lnTo>
                      <a:pt x="357" y="49"/>
                    </a:lnTo>
                    <a:lnTo>
                      <a:pt x="365" y="49"/>
                    </a:lnTo>
                    <a:lnTo>
                      <a:pt x="367" y="51"/>
                    </a:lnTo>
                    <a:lnTo>
                      <a:pt x="386" y="51"/>
                    </a:lnTo>
                    <a:lnTo>
                      <a:pt x="386" y="46"/>
                    </a:lnTo>
                    <a:lnTo>
                      <a:pt x="393" y="42"/>
                    </a:lnTo>
                    <a:lnTo>
                      <a:pt x="394" y="40"/>
                    </a:lnTo>
                    <a:lnTo>
                      <a:pt x="397" y="43"/>
                    </a:lnTo>
                    <a:lnTo>
                      <a:pt x="401" y="40"/>
                    </a:lnTo>
                    <a:lnTo>
                      <a:pt x="407" y="40"/>
                    </a:lnTo>
                    <a:lnTo>
                      <a:pt x="412" y="43"/>
                    </a:lnTo>
                    <a:lnTo>
                      <a:pt x="413" y="46"/>
                    </a:lnTo>
                    <a:lnTo>
                      <a:pt x="416" y="49"/>
                    </a:lnTo>
                    <a:lnTo>
                      <a:pt x="420" y="51"/>
                    </a:lnTo>
                    <a:lnTo>
                      <a:pt x="425" y="49"/>
                    </a:lnTo>
                    <a:lnTo>
                      <a:pt x="426" y="52"/>
                    </a:lnTo>
                    <a:lnTo>
                      <a:pt x="430" y="49"/>
                    </a:lnTo>
                    <a:lnTo>
                      <a:pt x="436" y="49"/>
                    </a:lnTo>
                    <a:lnTo>
                      <a:pt x="439" y="48"/>
                    </a:lnTo>
                    <a:lnTo>
                      <a:pt x="441" y="43"/>
                    </a:lnTo>
                    <a:lnTo>
                      <a:pt x="441" y="42"/>
                    </a:lnTo>
                    <a:lnTo>
                      <a:pt x="444" y="39"/>
                    </a:lnTo>
                    <a:lnTo>
                      <a:pt x="448" y="39"/>
                    </a:lnTo>
                    <a:lnTo>
                      <a:pt x="454" y="40"/>
                    </a:lnTo>
                    <a:lnTo>
                      <a:pt x="455" y="40"/>
                    </a:lnTo>
                    <a:lnTo>
                      <a:pt x="455" y="46"/>
                    </a:lnTo>
                    <a:lnTo>
                      <a:pt x="458" y="48"/>
                    </a:lnTo>
                    <a:lnTo>
                      <a:pt x="459" y="48"/>
                    </a:lnTo>
                    <a:lnTo>
                      <a:pt x="459" y="51"/>
                    </a:lnTo>
                    <a:lnTo>
                      <a:pt x="462" y="48"/>
                    </a:lnTo>
                    <a:lnTo>
                      <a:pt x="464" y="40"/>
                    </a:lnTo>
                    <a:lnTo>
                      <a:pt x="464" y="33"/>
                    </a:lnTo>
                    <a:lnTo>
                      <a:pt x="465" y="32"/>
                    </a:lnTo>
                    <a:lnTo>
                      <a:pt x="467" y="32"/>
                    </a:lnTo>
                    <a:lnTo>
                      <a:pt x="465" y="27"/>
                    </a:lnTo>
                    <a:lnTo>
                      <a:pt x="465" y="19"/>
                    </a:lnTo>
                    <a:lnTo>
                      <a:pt x="462" y="19"/>
                    </a:lnTo>
                    <a:lnTo>
                      <a:pt x="462" y="14"/>
                    </a:lnTo>
                    <a:lnTo>
                      <a:pt x="470" y="14"/>
                    </a:lnTo>
                    <a:lnTo>
                      <a:pt x="481" y="13"/>
                    </a:lnTo>
                    <a:lnTo>
                      <a:pt x="486" y="13"/>
                    </a:lnTo>
                    <a:lnTo>
                      <a:pt x="488" y="11"/>
                    </a:lnTo>
                    <a:lnTo>
                      <a:pt x="490" y="11"/>
                    </a:lnTo>
                    <a:lnTo>
                      <a:pt x="493" y="9"/>
                    </a:lnTo>
                    <a:lnTo>
                      <a:pt x="493" y="11"/>
                    </a:lnTo>
                    <a:lnTo>
                      <a:pt x="513" y="11"/>
                    </a:lnTo>
                    <a:lnTo>
                      <a:pt x="519" y="14"/>
                    </a:lnTo>
                    <a:lnTo>
                      <a:pt x="522" y="19"/>
                    </a:lnTo>
                    <a:lnTo>
                      <a:pt x="526" y="19"/>
                    </a:lnTo>
                    <a:lnTo>
                      <a:pt x="528" y="14"/>
                    </a:lnTo>
                    <a:lnTo>
                      <a:pt x="533" y="9"/>
                    </a:lnTo>
                    <a:lnTo>
                      <a:pt x="533" y="4"/>
                    </a:lnTo>
                    <a:lnTo>
                      <a:pt x="539" y="4"/>
                    </a:lnTo>
                    <a:lnTo>
                      <a:pt x="544" y="9"/>
                    </a:lnTo>
                    <a:lnTo>
                      <a:pt x="545" y="9"/>
                    </a:lnTo>
                    <a:lnTo>
                      <a:pt x="545" y="10"/>
                    </a:lnTo>
                    <a:lnTo>
                      <a:pt x="548" y="10"/>
                    </a:lnTo>
                    <a:lnTo>
                      <a:pt x="549" y="4"/>
                    </a:lnTo>
                    <a:lnTo>
                      <a:pt x="552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362"/>
              <p:cNvSpPr>
                <a:spLocks/>
              </p:cNvSpPr>
              <p:nvPr/>
            </p:nvSpPr>
            <p:spPr bwMode="auto">
              <a:xfrm>
                <a:off x="1828" y="1762"/>
                <a:ext cx="706" cy="730"/>
              </a:xfrm>
              <a:custGeom>
                <a:avLst/>
                <a:gdLst>
                  <a:gd name="T0" fmla="*/ 448 w 706"/>
                  <a:gd name="T1" fmla="*/ 42 h 730"/>
                  <a:gd name="T2" fmla="*/ 454 w 706"/>
                  <a:gd name="T3" fmla="*/ 95 h 730"/>
                  <a:gd name="T4" fmla="*/ 487 w 706"/>
                  <a:gd name="T5" fmla="*/ 126 h 730"/>
                  <a:gd name="T6" fmla="*/ 525 w 706"/>
                  <a:gd name="T7" fmla="*/ 129 h 730"/>
                  <a:gd name="T8" fmla="*/ 566 w 706"/>
                  <a:gd name="T9" fmla="*/ 103 h 730"/>
                  <a:gd name="T10" fmla="*/ 596 w 706"/>
                  <a:gd name="T11" fmla="*/ 116 h 730"/>
                  <a:gd name="T12" fmla="*/ 596 w 706"/>
                  <a:gd name="T13" fmla="*/ 156 h 730"/>
                  <a:gd name="T14" fmla="*/ 598 w 706"/>
                  <a:gd name="T15" fmla="*/ 203 h 730"/>
                  <a:gd name="T16" fmla="*/ 608 w 706"/>
                  <a:gd name="T17" fmla="*/ 240 h 730"/>
                  <a:gd name="T18" fmla="*/ 628 w 706"/>
                  <a:gd name="T19" fmla="*/ 265 h 730"/>
                  <a:gd name="T20" fmla="*/ 632 w 706"/>
                  <a:gd name="T21" fmla="*/ 308 h 730"/>
                  <a:gd name="T22" fmla="*/ 616 w 706"/>
                  <a:gd name="T23" fmla="*/ 346 h 730"/>
                  <a:gd name="T24" fmla="*/ 625 w 706"/>
                  <a:gd name="T25" fmla="*/ 363 h 730"/>
                  <a:gd name="T26" fmla="*/ 637 w 706"/>
                  <a:gd name="T27" fmla="*/ 404 h 730"/>
                  <a:gd name="T28" fmla="*/ 642 w 706"/>
                  <a:gd name="T29" fmla="*/ 450 h 730"/>
                  <a:gd name="T30" fmla="*/ 676 w 706"/>
                  <a:gd name="T31" fmla="*/ 491 h 730"/>
                  <a:gd name="T32" fmla="*/ 689 w 706"/>
                  <a:gd name="T33" fmla="*/ 523 h 730"/>
                  <a:gd name="T34" fmla="*/ 702 w 706"/>
                  <a:gd name="T35" fmla="*/ 565 h 730"/>
                  <a:gd name="T36" fmla="*/ 670 w 706"/>
                  <a:gd name="T37" fmla="*/ 594 h 730"/>
                  <a:gd name="T38" fmla="*/ 644 w 706"/>
                  <a:gd name="T39" fmla="*/ 622 h 730"/>
                  <a:gd name="T40" fmla="*/ 634 w 706"/>
                  <a:gd name="T41" fmla="*/ 666 h 730"/>
                  <a:gd name="T42" fmla="*/ 605 w 706"/>
                  <a:gd name="T43" fmla="*/ 701 h 730"/>
                  <a:gd name="T44" fmla="*/ 580 w 706"/>
                  <a:gd name="T45" fmla="*/ 716 h 730"/>
                  <a:gd name="T46" fmla="*/ 534 w 706"/>
                  <a:gd name="T47" fmla="*/ 710 h 730"/>
                  <a:gd name="T48" fmla="*/ 493 w 706"/>
                  <a:gd name="T49" fmla="*/ 701 h 730"/>
                  <a:gd name="T50" fmla="*/ 450 w 706"/>
                  <a:gd name="T51" fmla="*/ 678 h 730"/>
                  <a:gd name="T52" fmla="*/ 422 w 706"/>
                  <a:gd name="T53" fmla="*/ 694 h 730"/>
                  <a:gd name="T54" fmla="*/ 387 w 706"/>
                  <a:gd name="T55" fmla="*/ 730 h 730"/>
                  <a:gd name="T56" fmla="*/ 351 w 706"/>
                  <a:gd name="T57" fmla="*/ 706 h 730"/>
                  <a:gd name="T58" fmla="*/ 313 w 706"/>
                  <a:gd name="T59" fmla="*/ 688 h 730"/>
                  <a:gd name="T60" fmla="*/ 293 w 706"/>
                  <a:gd name="T61" fmla="*/ 706 h 730"/>
                  <a:gd name="T62" fmla="*/ 273 w 706"/>
                  <a:gd name="T63" fmla="*/ 717 h 730"/>
                  <a:gd name="T64" fmla="*/ 254 w 706"/>
                  <a:gd name="T65" fmla="*/ 687 h 730"/>
                  <a:gd name="T66" fmla="*/ 244 w 706"/>
                  <a:gd name="T67" fmla="*/ 682 h 730"/>
                  <a:gd name="T68" fmla="*/ 245 w 706"/>
                  <a:gd name="T69" fmla="*/ 656 h 730"/>
                  <a:gd name="T70" fmla="*/ 211 w 706"/>
                  <a:gd name="T71" fmla="*/ 665 h 730"/>
                  <a:gd name="T72" fmla="*/ 183 w 706"/>
                  <a:gd name="T73" fmla="*/ 653 h 730"/>
                  <a:gd name="T74" fmla="*/ 148 w 706"/>
                  <a:gd name="T75" fmla="*/ 616 h 730"/>
                  <a:gd name="T76" fmla="*/ 122 w 706"/>
                  <a:gd name="T77" fmla="*/ 577 h 730"/>
                  <a:gd name="T78" fmla="*/ 63 w 706"/>
                  <a:gd name="T79" fmla="*/ 558 h 730"/>
                  <a:gd name="T80" fmla="*/ 38 w 706"/>
                  <a:gd name="T81" fmla="*/ 552 h 730"/>
                  <a:gd name="T82" fmla="*/ 15 w 706"/>
                  <a:gd name="T83" fmla="*/ 491 h 730"/>
                  <a:gd name="T84" fmla="*/ 8 w 706"/>
                  <a:gd name="T85" fmla="*/ 433 h 730"/>
                  <a:gd name="T86" fmla="*/ 19 w 706"/>
                  <a:gd name="T87" fmla="*/ 394 h 730"/>
                  <a:gd name="T88" fmla="*/ 16 w 706"/>
                  <a:gd name="T89" fmla="*/ 330 h 730"/>
                  <a:gd name="T90" fmla="*/ 50 w 706"/>
                  <a:gd name="T91" fmla="*/ 298 h 730"/>
                  <a:gd name="T92" fmla="*/ 80 w 706"/>
                  <a:gd name="T93" fmla="*/ 275 h 730"/>
                  <a:gd name="T94" fmla="*/ 129 w 706"/>
                  <a:gd name="T95" fmla="*/ 265 h 730"/>
                  <a:gd name="T96" fmla="*/ 151 w 706"/>
                  <a:gd name="T97" fmla="*/ 261 h 730"/>
                  <a:gd name="T98" fmla="*/ 140 w 706"/>
                  <a:gd name="T99" fmla="*/ 191 h 730"/>
                  <a:gd name="T100" fmla="*/ 125 w 706"/>
                  <a:gd name="T101" fmla="*/ 162 h 730"/>
                  <a:gd name="T102" fmla="*/ 122 w 706"/>
                  <a:gd name="T103" fmla="*/ 136 h 730"/>
                  <a:gd name="T104" fmla="*/ 138 w 706"/>
                  <a:gd name="T105" fmla="*/ 104 h 730"/>
                  <a:gd name="T106" fmla="*/ 132 w 706"/>
                  <a:gd name="T107" fmla="*/ 62 h 730"/>
                  <a:gd name="T108" fmla="*/ 158 w 706"/>
                  <a:gd name="T109" fmla="*/ 43 h 730"/>
                  <a:gd name="T110" fmla="*/ 228 w 706"/>
                  <a:gd name="T111" fmla="*/ 39 h 730"/>
                  <a:gd name="T112" fmla="*/ 289 w 706"/>
                  <a:gd name="T113" fmla="*/ 33 h 730"/>
                  <a:gd name="T114" fmla="*/ 326 w 706"/>
                  <a:gd name="T115" fmla="*/ 26 h 730"/>
                  <a:gd name="T116" fmla="*/ 374 w 706"/>
                  <a:gd name="T117" fmla="*/ 30 h 730"/>
                  <a:gd name="T118" fmla="*/ 402 w 706"/>
                  <a:gd name="T119" fmla="*/ 26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06" h="730">
                    <a:moveTo>
                      <a:pt x="431" y="0"/>
                    </a:moveTo>
                    <a:lnTo>
                      <a:pt x="435" y="5"/>
                    </a:lnTo>
                    <a:lnTo>
                      <a:pt x="438" y="7"/>
                    </a:lnTo>
                    <a:lnTo>
                      <a:pt x="440" y="13"/>
                    </a:lnTo>
                    <a:lnTo>
                      <a:pt x="442" y="14"/>
                    </a:lnTo>
                    <a:lnTo>
                      <a:pt x="448" y="18"/>
                    </a:lnTo>
                    <a:lnTo>
                      <a:pt x="450" y="24"/>
                    </a:lnTo>
                    <a:lnTo>
                      <a:pt x="453" y="27"/>
                    </a:lnTo>
                    <a:lnTo>
                      <a:pt x="453" y="31"/>
                    </a:lnTo>
                    <a:lnTo>
                      <a:pt x="454" y="33"/>
                    </a:lnTo>
                    <a:lnTo>
                      <a:pt x="454" y="36"/>
                    </a:lnTo>
                    <a:lnTo>
                      <a:pt x="448" y="40"/>
                    </a:lnTo>
                    <a:lnTo>
                      <a:pt x="448" y="42"/>
                    </a:lnTo>
                    <a:lnTo>
                      <a:pt x="453" y="42"/>
                    </a:lnTo>
                    <a:lnTo>
                      <a:pt x="454" y="46"/>
                    </a:lnTo>
                    <a:lnTo>
                      <a:pt x="454" y="50"/>
                    </a:lnTo>
                    <a:lnTo>
                      <a:pt x="457" y="58"/>
                    </a:lnTo>
                    <a:lnTo>
                      <a:pt x="461" y="62"/>
                    </a:lnTo>
                    <a:lnTo>
                      <a:pt x="463" y="63"/>
                    </a:lnTo>
                    <a:lnTo>
                      <a:pt x="463" y="69"/>
                    </a:lnTo>
                    <a:lnTo>
                      <a:pt x="460" y="69"/>
                    </a:lnTo>
                    <a:lnTo>
                      <a:pt x="460" y="74"/>
                    </a:lnTo>
                    <a:lnTo>
                      <a:pt x="458" y="76"/>
                    </a:lnTo>
                    <a:lnTo>
                      <a:pt x="451" y="81"/>
                    </a:lnTo>
                    <a:lnTo>
                      <a:pt x="451" y="95"/>
                    </a:lnTo>
                    <a:lnTo>
                      <a:pt x="454" y="95"/>
                    </a:lnTo>
                    <a:lnTo>
                      <a:pt x="455" y="92"/>
                    </a:lnTo>
                    <a:lnTo>
                      <a:pt x="455" y="100"/>
                    </a:lnTo>
                    <a:lnTo>
                      <a:pt x="458" y="101"/>
                    </a:lnTo>
                    <a:lnTo>
                      <a:pt x="458" y="104"/>
                    </a:lnTo>
                    <a:lnTo>
                      <a:pt x="460" y="105"/>
                    </a:lnTo>
                    <a:lnTo>
                      <a:pt x="460" y="110"/>
                    </a:lnTo>
                    <a:lnTo>
                      <a:pt x="455" y="116"/>
                    </a:lnTo>
                    <a:lnTo>
                      <a:pt x="457" y="118"/>
                    </a:lnTo>
                    <a:lnTo>
                      <a:pt x="457" y="121"/>
                    </a:lnTo>
                    <a:lnTo>
                      <a:pt x="460" y="123"/>
                    </a:lnTo>
                    <a:lnTo>
                      <a:pt x="482" y="123"/>
                    </a:lnTo>
                    <a:lnTo>
                      <a:pt x="483" y="126"/>
                    </a:lnTo>
                    <a:lnTo>
                      <a:pt x="487" y="126"/>
                    </a:lnTo>
                    <a:lnTo>
                      <a:pt x="492" y="129"/>
                    </a:lnTo>
                    <a:lnTo>
                      <a:pt x="493" y="126"/>
                    </a:lnTo>
                    <a:lnTo>
                      <a:pt x="498" y="123"/>
                    </a:lnTo>
                    <a:lnTo>
                      <a:pt x="502" y="123"/>
                    </a:lnTo>
                    <a:lnTo>
                      <a:pt x="505" y="126"/>
                    </a:lnTo>
                    <a:lnTo>
                      <a:pt x="512" y="126"/>
                    </a:lnTo>
                    <a:lnTo>
                      <a:pt x="521" y="123"/>
                    </a:lnTo>
                    <a:lnTo>
                      <a:pt x="524" y="123"/>
                    </a:lnTo>
                    <a:lnTo>
                      <a:pt x="521" y="129"/>
                    </a:lnTo>
                    <a:lnTo>
                      <a:pt x="524" y="129"/>
                    </a:lnTo>
                    <a:lnTo>
                      <a:pt x="524" y="132"/>
                    </a:lnTo>
                    <a:lnTo>
                      <a:pt x="525" y="132"/>
                    </a:lnTo>
                    <a:lnTo>
                      <a:pt x="525" y="129"/>
                    </a:lnTo>
                    <a:lnTo>
                      <a:pt x="529" y="129"/>
                    </a:lnTo>
                    <a:lnTo>
                      <a:pt x="529" y="110"/>
                    </a:lnTo>
                    <a:lnTo>
                      <a:pt x="535" y="113"/>
                    </a:lnTo>
                    <a:lnTo>
                      <a:pt x="542" y="113"/>
                    </a:lnTo>
                    <a:lnTo>
                      <a:pt x="547" y="117"/>
                    </a:lnTo>
                    <a:lnTo>
                      <a:pt x="548" y="117"/>
                    </a:lnTo>
                    <a:lnTo>
                      <a:pt x="548" y="114"/>
                    </a:lnTo>
                    <a:lnTo>
                      <a:pt x="554" y="116"/>
                    </a:lnTo>
                    <a:lnTo>
                      <a:pt x="558" y="116"/>
                    </a:lnTo>
                    <a:lnTo>
                      <a:pt x="558" y="111"/>
                    </a:lnTo>
                    <a:lnTo>
                      <a:pt x="564" y="105"/>
                    </a:lnTo>
                    <a:lnTo>
                      <a:pt x="564" y="103"/>
                    </a:lnTo>
                    <a:lnTo>
                      <a:pt x="566" y="103"/>
                    </a:lnTo>
                    <a:lnTo>
                      <a:pt x="570" y="105"/>
                    </a:lnTo>
                    <a:lnTo>
                      <a:pt x="574" y="101"/>
                    </a:lnTo>
                    <a:lnTo>
                      <a:pt x="579" y="101"/>
                    </a:lnTo>
                    <a:lnTo>
                      <a:pt x="579" y="103"/>
                    </a:lnTo>
                    <a:lnTo>
                      <a:pt x="580" y="105"/>
                    </a:lnTo>
                    <a:lnTo>
                      <a:pt x="582" y="105"/>
                    </a:lnTo>
                    <a:lnTo>
                      <a:pt x="585" y="103"/>
                    </a:lnTo>
                    <a:lnTo>
                      <a:pt x="586" y="103"/>
                    </a:lnTo>
                    <a:lnTo>
                      <a:pt x="590" y="108"/>
                    </a:lnTo>
                    <a:lnTo>
                      <a:pt x="595" y="108"/>
                    </a:lnTo>
                    <a:lnTo>
                      <a:pt x="596" y="111"/>
                    </a:lnTo>
                    <a:lnTo>
                      <a:pt x="599" y="113"/>
                    </a:lnTo>
                    <a:lnTo>
                      <a:pt x="596" y="116"/>
                    </a:lnTo>
                    <a:lnTo>
                      <a:pt x="595" y="116"/>
                    </a:lnTo>
                    <a:lnTo>
                      <a:pt x="590" y="117"/>
                    </a:lnTo>
                    <a:lnTo>
                      <a:pt x="589" y="120"/>
                    </a:lnTo>
                    <a:lnTo>
                      <a:pt x="589" y="121"/>
                    </a:lnTo>
                    <a:lnTo>
                      <a:pt x="586" y="124"/>
                    </a:lnTo>
                    <a:lnTo>
                      <a:pt x="589" y="126"/>
                    </a:lnTo>
                    <a:lnTo>
                      <a:pt x="590" y="132"/>
                    </a:lnTo>
                    <a:lnTo>
                      <a:pt x="590" y="134"/>
                    </a:lnTo>
                    <a:lnTo>
                      <a:pt x="596" y="139"/>
                    </a:lnTo>
                    <a:lnTo>
                      <a:pt x="596" y="142"/>
                    </a:lnTo>
                    <a:lnTo>
                      <a:pt x="599" y="146"/>
                    </a:lnTo>
                    <a:lnTo>
                      <a:pt x="596" y="152"/>
                    </a:lnTo>
                    <a:lnTo>
                      <a:pt x="596" y="156"/>
                    </a:lnTo>
                    <a:lnTo>
                      <a:pt x="598" y="158"/>
                    </a:lnTo>
                    <a:lnTo>
                      <a:pt x="600" y="161"/>
                    </a:lnTo>
                    <a:lnTo>
                      <a:pt x="605" y="161"/>
                    </a:lnTo>
                    <a:lnTo>
                      <a:pt x="605" y="165"/>
                    </a:lnTo>
                    <a:lnTo>
                      <a:pt x="598" y="165"/>
                    </a:lnTo>
                    <a:lnTo>
                      <a:pt x="598" y="172"/>
                    </a:lnTo>
                    <a:lnTo>
                      <a:pt x="600" y="176"/>
                    </a:lnTo>
                    <a:lnTo>
                      <a:pt x="600" y="181"/>
                    </a:lnTo>
                    <a:lnTo>
                      <a:pt x="609" y="185"/>
                    </a:lnTo>
                    <a:lnTo>
                      <a:pt x="606" y="191"/>
                    </a:lnTo>
                    <a:lnTo>
                      <a:pt x="602" y="198"/>
                    </a:lnTo>
                    <a:lnTo>
                      <a:pt x="602" y="200"/>
                    </a:lnTo>
                    <a:lnTo>
                      <a:pt x="598" y="203"/>
                    </a:lnTo>
                    <a:lnTo>
                      <a:pt x="587" y="204"/>
                    </a:lnTo>
                    <a:lnTo>
                      <a:pt x="585" y="207"/>
                    </a:lnTo>
                    <a:lnTo>
                      <a:pt x="583" y="208"/>
                    </a:lnTo>
                    <a:lnTo>
                      <a:pt x="583" y="214"/>
                    </a:lnTo>
                    <a:lnTo>
                      <a:pt x="585" y="218"/>
                    </a:lnTo>
                    <a:lnTo>
                      <a:pt x="587" y="221"/>
                    </a:lnTo>
                    <a:lnTo>
                      <a:pt x="589" y="226"/>
                    </a:lnTo>
                    <a:lnTo>
                      <a:pt x="589" y="230"/>
                    </a:lnTo>
                    <a:lnTo>
                      <a:pt x="592" y="234"/>
                    </a:lnTo>
                    <a:lnTo>
                      <a:pt x="592" y="236"/>
                    </a:lnTo>
                    <a:lnTo>
                      <a:pt x="598" y="239"/>
                    </a:lnTo>
                    <a:lnTo>
                      <a:pt x="602" y="239"/>
                    </a:lnTo>
                    <a:lnTo>
                      <a:pt x="608" y="240"/>
                    </a:lnTo>
                    <a:lnTo>
                      <a:pt x="611" y="243"/>
                    </a:lnTo>
                    <a:lnTo>
                      <a:pt x="611" y="245"/>
                    </a:lnTo>
                    <a:lnTo>
                      <a:pt x="608" y="247"/>
                    </a:lnTo>
                    <a:lnTo>
                      <a:pt x="609" y="252"/>
                    </a:lnTo>
                    <a:lnTo>
                      <a:pt x="609" y="258"/>
                    </a:lnTo>
                    <a:lnTo>
                      <a:pt x="612" y="259"/>
                    </a:lnTo>
                    <a:lnTo>
                      <a:pt x="618" y="266"/>
                    </a:lnTo>
                    <a:lnTo>
                      <a:pt x="619" y="266"/>
                    </a:lnTo>
                    <a:lnTo>
                      <a:pt x="624" y="268"/>
                    </a:lnTo>
                    <a:lnTo>
                      <a:pt x="627" y="269"/>
                    </a:lnTo>
                    <a:lnTo>
                      <a:pt x="628" y="269"/>
                    </a:lnTo>
                    <a:lnTo>
                      <a:pt x="631" y="266"/>
                    </a:lnTo>
                    <a:lnTo>
                      <a:pt x="628" y="265"/>
                    </a:lnTo>
                    <a:lnTo>
                      <a:pt x="631" y="262"/>
                    </a:lnTo>
                    <a:lnTo>
                      <a:pt x="637" y="262"/>
                    </a:lnTo>
                    <a:lnTo>
                      <a:pt x="637" y="266"/>
                    </a:lnTo>
                    <a:lnTo>
                      <a:pt x="641" y="275"/>
                    </a:lnTo>
                    <a:lnTo>
                      <a:pt x="638" y="276"/>
                    </a:lnTo>
                    <a:lnTo>
                      <a:pt x="637" y="279"/>
                    </a:lnTo>
                    <a:lnTo>
                      <a:pt x="638" y="281"/>
                    </a:lnTo>
                    <a:lnTo>
                      <a:pt x="638" y="288"/>
                    </a:lnTo>
                    <a:lnTo>
                      <a:pt x="641" y="292"/>
                    </a:lnTo>
                    <a:lnTo>
                      <a:pt x="641" y="295"/>
                    </a:lnTo>
                    <a:lnTo>
                      <a:pt x="638" y="300"/>
                    </a:lnTo>
                    <a:lnTo>
                      <a:pt x="632" y="304"/>
                    </a:lnTo>
                    <a:lnTo>
                      <a:pt x="632" y="308"/>
                    </a:lnTo>
                    <a:lnTo>
                      <a:pt x="634" y="311"/>
                    </a:lnTo>
                    <a:lnTo>
                      <a:pt x="638" y="313"/>
                    </a:lnTo>
                    <a:lnTo>
                      <a:pt x="638" y="319"/>
                    </a:lnTo>
                    <a:lnTo>
                      <a:pt x="625" y="319"/>
                    </a:lnTo>
                    <a:lnTo>
                      <a:pt x="625" y="330"/>
                    </a:lnTo>
                    <a:lnTo>
                      <a:pt x="624" y="330"/>
                    </a:lnTo>
                    <a:lnTo>
                      <a:pt x="619" y="327"/>
                    </a:lnTo>
                    <a:lnTo>
                      <a:pt x="616" y="327"/>
                    </a:lnTo>
                    <a:lnTo>
                      <a:pt x="616" y="332"/>
                    </a:lnTo>
                    <a:lnTo>
                      <a:pt x="615" y="337"/>
                    </a:lnTo>
                    <a:lnTo>
                      <a:pt x="615" y="340"/>
                    </a:lnTo>
                    <a:lnTo>
                      <a:pt x="616" y="342"/>
                    </a:lnTo>
                    <a:lnTo>
                      <a:pt x="616" y="346"/>
                    </a:lnTo>
                    <a:lnTo>
                      <a:pt x="611" y="346"/>
                    </a:lnTo>
                    <a:lnTo>
                      <a:pt x="609" y="345"/>
                    </a:lnTo>
                    <a:lnTo>
                      <a:pt x="606" y="342"/>
                    </a:lnTo>
                    <a:lnTo>
                      <a:pt x="605" y="342"/>
                    </a:lnTo>
                    <a:lnTo>
                      <a:pt x="606" y="349"/>
                    </a:lnTo>
                    <a:lnTo>
                      <a:pt x="609" y="349"/>
                    </a:lnTo>
                    <a:lnTo>
                      <a:pt x="611" y="359"/>
                    </a:lnTo>
                    <a:lnTo>
                      <a:pt x="611" y="361"/>
                    </a:lnTo>
                    <a:lnTo>
                      <a:pt x="616" y="361"/>
                    </a:lnTo>
                    <a:lnTo>
                      <a:pt x="621" y="355"/>
                    </a:lnTo>
                    <a:lnTo>
                      <a:pt x="622" y="355"/>
                    </a:lnTo>
                    <a:lnTo>
                      <a:pt x="622" y="359"/>
                    </a:lnTo>
                    <a:lnTo>
                      <a:pt x="625" y="363"/>
                    </a:lnTo>
                    <a:lnTo>
                      <a:pt x="625" y="365"/>
                    </a:lnTo>
                    <a:lnTo>
                      <a:pt x="627" y="368"/>
                    </a:lnTo>
                    <a:lnTo>
                      <a:pt x="625" y="372"/>
                    </a:lnTo>
                    <a:lnTo>
                      <a:pt x="622" y="374"/>
                    </a:lnTo>
                    <a:lnTo>
                      <a:pt x="621" y="379"/>
                    </a:lnTo>
                    <a:lnTo>
                      <a:pt x="616" y="391"/>
                    </a:lnTo>
                    <a:lnTo>
                      <a:pt x="616" y="392"/>
                    </a:lnTo>
                    <a:lnTo>
                      <a:pt x="618" y="392"/>
                    </a:lnTo>
                    <a:lnTo>
                      <a:pt x="621" y="395"/>
                    </a:lnTo>
                    <a:lnTo>
                      <a:pt x="622" y="397"/>
                    </a:lnTo>
                    <a:lnTo>
                      <a:pt x="629" y="401"/>
                    </a:lnTo>
                    <a:lnTo>
                      <a:pt x="634" y="401"/>
                    </a:lnTo>
                    <a:lnTo>
                      <a:pt x="637" y="404"/>
                    </a:lnTo>
                    <a:lnTo>
                      <a:pt x="632" y="406"/>
                    </a:lnTo>
                    <a:lnTo>
                      <a:pt x="628" y="406"/>
                    </a:lnTo>
                    <a:lnTo>
                      <a:pt x="628" y="408"/>
                    </a:lnTo>
                    <a:lnTo>
                      <a:pt x="632" y="413"/>
                    </a:lnTo>
                    <a:lnTo>
                      <a:pt x="632" y="419"/>
                    </a:lnTo>
                    <a:lnTo>
                      <a:pt x="637" y="424"/>
                    </a:lnTo>
                    <a:lnTo>
                      <a:pt x="637" y="427"/>
                    </a:lnTo>
                    <a:lnTo>
                      <a:pt x="638" y="432"/>
                    </a:lnTo>
                    <a:lnTo>
                      <a:pt x="641" y="432"/>
                    </a:lnTo>
                    <a:lnTo>
                      <a:pt x="642" y="433"/>
                    </a:lnTo>
                    <a:lnTo>
                      <a:pt x="642" y="448"/>
                    </a:lnTo>
                    <a:lnTo>
                      <a:pt x="641" y="450"/>
                    </a:lnTo>
                    <a:lnTo>
                      <a:pt x="642" y="450"/>
                    </a:lnTo>
                    <a:lnTo>
                      <a:pt x="651" y="453"/>
                    </a:lnTo>
                    <a:lnTo>
                      <a:pt x="657" y="455"/>
                    </a:lnTo>
                    <a:lnTo>
                      <a:pt x="660" y="458"/>
                    </a:lnTo>
                    <a:lnTo>
                      <a:pt x="666" y="458"/>
                    </a:lnTo>
                    <a:lnTo>
                      <a:pt x="669" y="459"/>
                    </a:lnTo>
                    <a:lnTo>
                      <a:pt x="669" y="468"/>
                    </a:lnTo>
                    <a:lnTo>
                      <a:pt x="670" y="469"/>
                    </a:lnTo>
                    <a:lnTo>
                      <a:pt x="670" y="472"/>
                    </a:lnTo>
                    <a:lnTo>
                      <a:pt x="666" y="474"/>
                    </a:lnTo>
                    <a:lnTo>
                      <a:pt x="666" y="478"/>
                    </a:lnTo>
                    <a:lnTo>
                      <a:pt x="667" y="481"/>
                    </a:lnTo>
                    <a:lnTo>
                      <a:pt x="670" y="484"/>
                    </a:lnTo>
                    <a:lnTo>
                      <a:pt x="676" y="491"/>
                    </a:lnTo>
                    <a:lnTo>
                      <a:pt x="676" y="492"/>
                    </a:lnTo>
                    <a:lnTo>
                      <a:pt x="680" y="495"/>
                    </a:lnTo>
                    <a:lnTo>
                      <a:pt x="682" y="495"/>
                    </a:lnTo>
                    <a:lnTo>
                      <a:pt x="685" y="498"/>
                    </a:lnTo>
                    <a:lnTo>
                      <a:pt x="689" y="498"/>
                    </a:lnTo>
                    <a:lnTo>
                      <a:pt x="690" y="506"/>
                    </a:lnTo>
                    <a:lnTo>
                      <a:pt x="695" y="510"/>
                    </a:lnTo>
                    <a:lnTo>
                      <a:pt x="699" y="514"/>
                    </a:lnTo>
                    <a:lnTo>
                      <a:pt x="700" y="517"/>
                    </a:lnTo>
                    <a:lnTo>
                      <a:pt x="699" y="519"/>
                    </a:lnTo>
                    <a:lnTo>
                      <a:pt x="693" y="521"/>
                    </a:lnTo>
                    <a:lnTo>
                      <a:pt x="690" y="521"/>
                    </a:lnTo>
                    <a:lnTo>
                      <a:pt x="689" y="523"/>
                    </a:lnTo>
                    <a:lnTo>
                      <a:pt x="689" y="532"/>
                    </a:lnTo>
                    <a:lnTo>
                      <a:pt x="690" y="532"/>
                    </a:lnTo>
                    <a:lnTo>
                      <a:pt x="695" y="533"/>
                    </a:lnTo>
                    <a:lnTo>
                      <a:pt x="700" y="536"/>
                    </a:lnTo>
                    <a:lnTo>
                      <a:pt x="705" y="536"/>
                    </a:lnTo>
                    <a:lnTo>
                      <a:pt x="705" y="550"/>
                    </a:lnTo>
                    <a:lnTo>
                      <a:pt x="706" y="558"/>
                    </a:lnTo>
                    <a:lnTo>
                      <a:pt x="706" y="559"/>
                    </a:lnTo>
                    <a:lnTo>
                      <a:pt x="700" y="559"/>
                    </a:lnTo>
                    <a:lnTo>
                      <a:pt x="700" y="561"/>
                    </a:lnTo>
                    <a:lnTo>
                      <a:pt x="702" y="561"/>
                    </a:lnTo>
                    <a:lnTo>
                      <a:pt x="705" y="564"/>
                    </a:lnTo>
                    <a:lnTo>
                      <a:pt x="702" y="565"/>
                    </a:lnTo>
                    <a:lnTo>
                      <a:pt x="700" y="569"/>
                    </a:lnTo>
                    <a:lnTo>
                      <a:pt x="695" y="569"/>
                    </a:lnTo>
                    <a:lnTo>
                      <a:pt x="692" y="571"/>
                    </a:lnTo>
                    <a:lnTo>
                      <a:pt x="690" y="574"/>
                    </a:lnTo>
                    <a:lnTo>
                      <a:pt x="690" y="582"/>
                    </a:lnTo>
                    <a:lnTo>
                      <a:pt x="687" y="584"/>
                    </a:lnTo>
                    <a:lnTo>
                      <a:pt x="683" y="588"/>
                    </a:lnTo>
                    <a:lnTo>
                      <a:pt x="679" y="590"/>
                    </a:lnTo>
                    <a:lnTo>
                      <a:pt x="679" y="588"/>
                    </a:lnTo>
                    <a:lnTo>
                      <a:pt x="674" y="588"/>
                    </a:lnTo>
                    <a:lnTo>
                      <a:pt x="673" y="590"/>
                    </a:lnTo>
                    <a:lnTo>
                      <a:pt x="670" y="591"/>
                    </a:lnTo>
                    <a:lnTo>
                      <a:pt x="670" y="594"/>
                    </a:lnTo>
                    <a:lnTo>
                      <a:pt x="669" y="594"/>
                    </a:lnTo>
                    <a:lnTo>
                      <a:pt x="666" y="591"/>
                    </a:lnTo>
                    <a:lnTo>
                      <a:pt x="664" y="594"/>
                    </a:lnTo>
                    <a:lnTo>
                      <a:pt x="661" y="595"/>
                    </a:lnTo>
                    <a:lnTo>
                      <a:pt x="660" y="600"/>
                    </a:lnTo>
                    <a:lnTo>
                      <a:pt x="657" y="600"/>
                    </a:lnTo>
                    <a:lnTo>
                      <a:pt x="654" y="603"/>
                    </a:lnTo>
                    <a:lnTo>
                      <a:pt x="650" y="608"/>
                    </a:lnTo>
                    <a:lnTo>
                      <a:pt x="647" y="610"/>
                    </a:lnTo>
                    <a:lnTo>
                      <a:pt x="642" y="614"/>
                    </a:lnTo>
                    <a:lnTo>
                      <a:pt x="642" y="617"/>
                    </a:lnTo>
                    <a:lnTo>
                      <a:pt x="645" y="619"/>
                    </a:lnTo>
                    <a:lnTo>
                      <a:pt x="644" y="622"/>
                    </a:lnTo>
                    <a:lnTo>
                      <a:pt x="644" y="632"/>
                    </a:lnTo>
                    <a:lnTo>
                      <a:pt x="640" y="633"/>
                    </a:lnTo>
                    <a:lnTo>
                      <a:pt x="638" y="633"/>
                    </a:lnTo>
                    <a:lnTo>
                      <a:pt x="638" y="635"/>
                    </a:lnTo>
                    <a:lnTo>
                      <a:pt x="634" y="642"/>
                    </a:lnTo>
                    <a:lnTo>
                      <a:pt x="629" y="642"/>
                    </a:lnTo>
                    <a:lnTo>
                      <a:pt x="629" y="643"/>
                    </a:lnTo>
                    <a:lnTo>
                      <a:pt x="632" y="646"/>
                    </a:lnTo>
                    <a:lnTo>
                      <a:pt x="634" y="652"/>
                    </a:lnTo>
                    <a:lnTo>
                      <a:pt x="634" y="656"/>
                    </a:lnTo>
                    <a:lnTo>
                      <a:pt x="638" y="658"/>
                    </a:lnTo>
                    <a:lnTo>
                      <a:pt x="638" y="661"/>
                    </a:lnTo>
                    <a:lnTo>
                      <a:pt x="634" y="666"/>
                    </a:lnTo>
                    <a:lnTo>
                      <a:pt x="634" y="677"/>
                    </a:lnTo>
                    <a:lnTo>
                      <a:pt x="631" y="679"/>
                    </a:lnTo>
                    <a:lnTo>
                      <a:pt x="629" y="679"/>
                    </a:lnTo>
                    <a:lnTo>
                      <a:pt x="627" y="681"/>
                    </a:lnTo>
                    <a:lnTo>
                      <a:pt x="622" y="681"/>
                    </a:lnTo>
                    <a:lnTo>
                      <a:pt x="611" y="682"/>
                    </a:lnTo>
                    <a:lnTo>
                      <a:pt x="603" y="682"/>
                    </a:lnTo>
                    <a:lnTo>
                      <a:pt x="603" y="687"/>
                    </a:lnTo>
                    <a:lnTo>
                      <a:pt x="606" y="687"/>
                    </a:lnTo>
                    <a:lnTo>
                      <a:pt x="606" y="695"/>
                    </a:lnTo>
                    <a:lnTo>
                      <a:pt x="608" y="700"/>
                    </a:lnTo>
                    <a:lnTo>
                      <a:pt x="606" y="700"/>
                    </a:lnTo>
                    <a:lnTo>
                      <a:pt x="605" y="701"/>
                    </a:lnTo>
                    <a:lnTo>
                      <a:pt x="605" y="708"/>
                    </a:lnTo>
                    <a:lnTo>
                      <a:pt x="603" y="716"/>
                    </a:lnTo>
                    <a:lnTo>
                      <a:pt x="600" y="719"/>
                    </a:lnTo>
                    <a:lnTo>
                      <a:pt x="600" y="716"/>
                    </a:lnTo>
                    <a:lnTo>
                      <a:pt x="599" y="716"/>
                    </a:lnTo>
                    <a:lnTo>
                      <a:pt x="596" y="714"/>
                    </a:lnTo>
                    <a:lnTo>
                      <a:pt x="596" y="708"/>
                    </a:lnTo>
                    <a:lnTo>
                      <a:pt x="595" y="708"/>
                    </a:lnTo>
                    <a:lnTo>
                      <a:pt x="589" y="707"/>
                    </a:lnTo>
                    <a:lnTo>
                      <a:pt x="585" y="707"/>
                    </a:lnTo>
                    <a:lnTo>
                      <a:pt x="582" y="710"/>
                    </a:lnTo>
                    <a:lnTo>
                      <a:pt x="582" y="711"/>
                    </a:lnTo>
                    <a:lnTo>
                      <a:pt x="580" y="716"/>
                    </a:lnTo>
                    <a:lnTo>
                      <a:pt x="577" y="717"/>
                    </a:lnTo>
                    <a:lnTo>
                      <a:pt x="571" y="717"/>
                    </a:lnTo>
                    <a:lnTo>
                      <a:pt x="567" y="720"/>
                    </a:lnTo>
                    <a:lnTo>
                      <a:pt x="566" y="717"/>
                    </a:lnTo>
                    <a:lnTo>
                      <a:pt x="561" y="719"/>
                    </a:lnTo>
                    <a:lnTo>
                      <a:pt x="557" y="717"/>
                    </a:lnTo>
                    <a:lnTo>
                      <a:pt x="554" y="714"/>
                    </a:lnTo>
                    <a:lnTo>
                      <a:pt x="553" y="711"/>
                    </a:lnTo>
                    <a:lnTo>
                      <a:pt x="548" y="708"/>
                    </a:lnTo>
                    <a:lnTo>
                      <a:pt x="542" y="708"/>
                    </a:lnTo>
                    <a:lnTo>
                      <a:pt x="538" y="711"/>
                    </a:lnTo>
                    <a:lnTo>
                      <a:pt x="535" y="708"/>
                    </a:lnTo>
                    <a:lnTo>
                      <a:pt x="534" y="710"/>
                    </a:lnTo>
                    <a:lnTo>
                      <a:pt x="527" y="714"/>
                    </a:lnTo>
                    <a:lnTo>
                      <a:pt x="527" y="719"/>
                    </a:lnTo>
                    <a:lnTo>
                      <a:pt x="508" y="719"/>
                    </a:lnTo>
                    <a:lnTo>
                      <a:pt x="506" y="717"/>
                    </a:lnTo>
                    <a:lnTo>
                      <a:pt x="498" y="717"/>
                    </a:lnTo>
                    <a:lnTo>
                      <a:pt x="498" y="716"/>
                    </a:lnTo>
                    <a:lnTo>
                      <a:pt x="495" y="711"/>
                    </a:lnTo>
                    <a:lnTo>
                      <a:pt x="484" y="711"/>
                    </a:lnTo>
                    <a:lnTo>
                      <a:pt x="483" y="710"/>
                    </a:lnTo>
                    <a:lnTo>
                      <a:pt x="482" y="707"/>
                    </a:lnTo>
                    <a:lnTo>
                      <a:pt x="482" y="704"/>
                    </a:lnTo>
                    <a:lnTo>
                      <a:pt x="492" y="704"/>
                    </a:lnTo>
                    <a:lnTo>
                      <a:pt x="493" y="701"/>
                    </a:lnTo>
                    <a:lnTo>
                      <a:pt x="496" y="701"/>
                    </a:lnTo>
                    <a:lnTo>
                      <a:pt x="496" y="695"/>
                    </a:lnTo>
                    <a:lnTo>
                      <a:pt x="486" y="695"/>
                    </a:lnTo>
                    <a:lnTo>
                      <a:pt x="482" y="697"/>
                    </a:lnTo>
                    <a:lnTo>
                      <a:pt x="479" y="697"/>
                    </a:lnTo>
                    <a:lnTo>
                      <a:pt x="477" y="695"/>
                    </a:lnTo>
                    <a:lnTo>
                      <a:pt x="470" y="697"/>
                    </a:lnTo>
                    <a:lnTo>
                      <a:pt x="467" y="697"/>
                    </a:lnTo>
                    <a:lnTo>
                      <a:pt x="464" y="694"/>
                    </a:lnTo>
                    <a:lnTo>
                      <a:pt x="458" y="688"/>
                    </a:lnTo>
                    <a:lnTo>
                      <a:pt x="454" y="684"/>
                    </a:lnTo>
                    <a:lnTo>
                      <a:pt x="450" y="681"/>
                    </a:lnTo>
                    <a:lnTo>
                      <a:pt x="450" y="678"/>
                    </a:lnTo>
                    <a:lnTo>
                      <a:pt x="448" y="678"/>
                    </a:lnTo>
                    <a:lnTo>
                      <a:pt x="444" y="681"/>
                    </a:lnTo>
                    <a:lnTo>
                      <a:pt x="442" y="684"/>
                    </a:lnTo>
                    <a:lnTo>
                      <a:pt x="440" y="685"/>
                    </a:lnTo>
                    <a:lnTo>
                      <a:pt x="437" y="694"/>
                    </a:lnTo>
                    <a:lnTo>
                      <a:pt x="437" y="698"/>
                    </a:lnTo>
                    <a:lnTo>
                      <a:pt x="435" y="703"/>
                    </a:lnTo>
                    <a:lnTo>
                      <a:pt x="432" y="704"/>
                    </a:lnTo>
                    <a:lnTo>
                      <a:pt x="431" y="704"/>
                    </a:lnTo>
                    <a:lnTo>
                      <a:pt x="428" y="701"/>
                    </a:lnTo>
                    <a:lnTo>
                      <a:pt x="428" y="697"/>
                    </a:lnTo>
                    <a:lnTo>
                      <a:pt x="425" y="695"/>
                    </a:lnTo>
                    <a:lnTo>
                      <a:pt x="422" y="694"/>
                    </a:lnTo>
                    <a:lnTo>
                      <a:pt x="413" y="694"/>
                    </a:lnTo>
                    <a:lnTo>
                      <a:pt x="412" y="697"/>
                    </a:lnTo>
                    <a:lnTo>
                      <a:pt x="412" y="701"/>
                    </a:lnTo>
                    <a:lnTo>
                      <a:pt x="409" y="707"/>
                    </a:lnTo>
                    <a:lnTo>
                      <a:pt x="408" y="714"/>
                    </a:lnTo>
                    <a:lnTo>
                      <a:pt x="409" y="719"/>
                    </a:lnTo>
                    <a:lnTo>
                      <a:pt x="409" y="722"/>
                    </a:lnTo>
                    <a:lnTo>
                      <a:pt x="402" y="722"/>
                    </a:lnTo>
                    <a:lnTo>
                      <a:pt x="395" y="723"/>
                    </a:lnTo>
                    <a:lnTo>
                      <a:pt x="392" y="727"/>
                    </a:lnTo>
                    <a:lnTo>
                      <a:pt x="392" y="729"/>
                    </a:lnTo>
                    <a:lnTo>
                      <a:pt x="389" y="730"/>
                    </a:lnTo>
                    <a:lnTo>
                      <a:pt x="387" y="730"/>
                    </a:lnTo>
                    <a:lnTo>
                      <a:pt x="386" y="729"/>
                    </a:lnTo>
                    <a:lnTo>
                      <a:pt x="383" y="727"/>
                    </a:lnTo>
                    <a:lnTo>
                      <a:pt x="382" y="726"/>
                    </a:lnTo>
                    <a:lnTo>
                      <a:pt x="382" y="710"/>
                    </a:lnTo>
                    <a:lnTo>
                      <a:pt x="377" y="707"/>
                    </a:lnTo>
                    <a:lnTo>
                      <a:pt x="369" y="707"/>
                    </a:lnTo>
                    <a:lnTo>
                      <a:pt x="366" y="708"/>
                    </a:lnTo>
                    <a:lnTo>
                      <a:pt x="366" y="706"/>
                    </a:lnTo>
                    <a:lnTo>
                      <a:pt x="363" y="704"/>
                    </a:lnTo>
                    <a:lnTo>
                      <a:pt x="360" y="703"/>
                    </a:lnTo>
                    <a:lnTo>
                      <a:pt x="357" y="703"/>
                    </a:lnTo>
                    <a:lnTo>
                      <a:pt x="353" y="704"/>
                    </a:lnTo>
                    <a:lnTo>
                      <a:pt x="351" y="706"/>
                    </a:lnTo>
                    <a:lnTo>
                      <a:pt x="347" y="704"/>
                    </a:lnTo>
                    <a:lnTo>
                      <a:pt x="345" y="703"/>
                    </a:lnTo>
                    <a:lnTo>
                      <a:pt x="337" y="703"/>
                    </a:lnTo>
                    <a:lnTo>
                      <a:pt x="337" y="698"/>
                    </a:lnTo>
                    <a:lnTo>
                      <a:pt x="329" y="698"/>
                    </a:lnTo>
                    <a:lnTo>
                      <a:pt x="328" y="697"/>
                    </a:lnTo>
                    <a:lnTo>
                      <a:pt x="325" y="695"/>
                    </a:lnTo>
                    <a:lnTo>
                      <a:pt x="324" y="690"/>
                    </a:lnTo>
                    <a:lnTo>
                      <a:pt x="321" y="688"/>
                    </a:lnTo>
                    <a:lnTo>
                      <a:pt x="318" y="688"/>
                    </a:lnTo>
                    <a:lnTo>
                      <a:pt x="315" y="687"/>
                    </a:lnTo>
                    <a:lnTo>
                      <a:pt x="315" y="688"/>
                    </a:lnTo>
                    <a:lnTo>
                      <a:pt x="313" y="688"/>
                    </a:lnTo>
                    <a:lnTo>
                      <a:pt x="312" y="690"/>
                    </a:lnTo>
                    <a:lnTo>
                      <a:pt x="311" y="690"/>
                    </a:lnTo>
                    <a:lnTo>
                      <a:pt x="311" y="687"/>
                    </a:lnTo>
                    <a:lnTo>
                      <a:pt x="309" y="685"/>
                    </a:lnTo>
                    <a:lnTo>
                      <a:pt x="305" y="687"/>
                    </a:lnTo>
                    <a:lnTo>
                      <a:pt x="303" y="688"/>
                    </a:lnTo>
                    <a:lnTo>
                      <a:pt x="299" y="690"/>
                    </a:lnTo>
                    <a:lnTo>
                      <a:pt x="299" y="694"/>
                    </a:lnTo>
                    <a:lnTo>
                      <a:pt x="298" y="695"/>
                    </a:lnTo>
                    <a:lnTo>
                      <a:pt x="296" y="697"/>
                    </a:lnTo>
                    <a:lnTo>
                      <a:pt x="296" y="703"/>
                    </a:lnTo>
                    <a:lnTo>
                      <a:pt x="293" y="704"/>
                    </a:lnTo>
                    <a:lnTo>
                      <a:pt x="293" y="706"/>
                    </a:lnTo>
                    <a:lnTo>
                      <a:pt x="290" y="707"/>
                    </a:lnTo>
                    <a:lnTo>
                      <a:pt x="287" y="708"/>
                    </a:lnTo>
                    <a:lnTo>
                      <a:pt x="287" y="722"/>
                    </a:lnTo>
                    <a:lnTo>
                      <a:pt x="286" y="723"/>
                    </a:lnTo>
                    <a:lnTo>
                      <a:pt x="286" y="724"/>
                    </a:lnTo>
                    <a:lnTo>
                      <a:pt x="287" y="726"/>
                    </a:lnTo>
                    <a:lnTo>
                      <a:pt x="287" y="727"/>
                    </a:lnTo>
                    <a:lnTo>
                      <a:pt x="286" y="727"/>
                    </a:lnTo>
                    <a:lnTo>
                      <a:pt x="283" y="726"/>
                    </a:lnTo>
                    <a:lnTo>
                      <a:pt x="279" y="724"/>
                    </a:lnTo>
                    <a:lnTo>
                      <a:pt x="277" y="723"/>
                    </a:lnTo>
                    <a:lnTo>
                      <a:pt x="274" y="722"/>
                    </a:lnTo>
                    <a:lnTo>
                      <a:pt x="273" y="717"/>
                    </a:lnTo>
                    <a:lnTo>
                      <a:pt x="271" y="711"/>
                    </a:lnTo>
                    <a:lnTo>
                      <a:pt x="270" y="707"/>
                    </a:lnTo>
                    <a:lnTo>
                      <a:pt x="269" y="703"/>
                    </a:lnTo>
                    <a:lnTo>
                      <a:pt x="269" y="700"/>
                    </a:lnTo>
                    <a:lnTo>
                      <a:pt x="270" y="697"/>
                    </a:lnTo>
                    <a:lnTo>
                      <a:pt x="271" y="694"/>
                    </a:lnTo>
                    <a:lnTo>
                      <a:pt x="273" y="693"/>
                    </a:lnTo>
                    <a:lnTo>
                      <a:pt x="271" y="688"/>
                    </a:lnTo>
                    <a:lnTo>
                      <a:pt x="271" y="685"/>
                    </a:lnTo>
                    <a:lnTo>
                      <a:pt x="270" y="682"/>
                    </a:lnTo>
                    <a:lnTo>
                      <a:pt x="261" y="682"/>
                    </a:lnTo>
                    <a:lnTo>
                      <a:pt x="257" y="681"/>
                    </a:lnTo>
                    <a:lnTo>
                      <a:pt x="254" y="687"/>
                    </a:lnTo>
                    <a:lnTo>
                      <a:pt x="253" y="690"/>
                    </a:lnTo>
                    <a:lnTo>
                      <a:pt x="253" y="693"/>
                    </a:lnTo>
                    <a:lnTo>
                      <a:pt x="251" y="695"/>
                    </a:lnTo>
                    <a:lnTo>
                      <a:pt x="248" y="697"/>
                    </a:lnTo>
                    <a:lnTo>
                      <a:pt x="247" y="697"/>
                    </a:lnTo>
                    <a:lnTo>
                      <a:pt x="244" y="698"/>
                    </a:lnTo>
                    <a:lnTo>
                      <a:pt x="242" y="698"/>
                    </a:lnTo>
                    <a:lnTo>
                      <a:pt x="240" y="697"/>
                    </a:lnTo>
                    <a:lnTo>
                      <a:pt x="237" y="695"/>
                    </a:lnTo>
                    <a:lnTo>
                      <a:pt x="237" y="688"/>
                    </a:lnTo>
                    <a:lnTo>
                      <a:pt x="240" y="685"/>
                    </a:lnTo>
                    <a:lnTo>
                      <a:pt x="242" y="684"/>
                    </a:lnTo>
                    <a:lnTo>
                      <a:pt x="244" y="682"/>
                    </a:lnTo>
                    <a:lnTo>
                      <a:pt x="245" y="681"/>
                    </a:lnTo>
                    <a:lnTo>
                      <a:pt x="248" y="679"/>
                    </a:lnTo>
                    <a:lnTo>
                      <a:pt x="251" y="678"/>
                    </a:lnTo>
                    <a:lnTo>
                      <a:pt x="253" y="675"/>
                    </a:lnTo>
                    <a:lnTo>
                      <a:pt x="253" y="674"/>
                    </a:lnTo>
                    <a:lnTo>
                      <a:pt x="254" y="669"/>
                    </a:lnTo>
                    <a:lnTo>
                      <a:pt x="254" y="665"/>
                    </a:lnTo>
                    <a:lnTo>
                      <a:pt x="255" y="662"/>
                    </a:lnTo>
                    <a:lnTo>
                      <a:pt x="253" y="655"/>
                    </a:lnTo>
                    <a:lnTo>
                      <a:pt x="251" y="653"/>
                    </a:lnTo>
                    <a:lnTo>
                      <a:pt x="250" y="652"/>
                    </a:lnTo>
                    <a:lnTo>
                      <a:pt x="247" y="653"/>
                    </a:lnTo>
                    <a:lnTo>
                      <a:pt x="245" y="656"/>
                    </a:lnTo>
                    <a:lnTo>
                      <a:pt x="244" y="658"/>
                    </a:lnTo>
                    <a:lnTo>
                      <a:pt x="242" y="656"/>
                    </a:lnTo>
                    <a:lnTo>
                      <a:pt x="241" y="655"/>
                    </a:lnTo>
                    <a:lnTo>
                      <a:pt x="235" y="655"/>
                    </a:lnTo>
                    <a:lnTo>
                      <a:pt x="232" y="656"/>
                    </a:lnTo>
                    <a:lnTo>
                      <a:pt x="231" y="658"/>
                    </a:lnTo>
                    <a:lnTo>
                      <a:pt x="229" y="659"/>
                    </a:lnTo>
                    <a:lnTo>
                      <a:pt x="228" y="659"/>
                    </a:lnTo>
                    <a:lnTo>
                      <a:pt x="226" y="661"/>
                    </a:lnTo>
                    <a:lnTo>
                      <a:pt x="225" y="662"/>
                    </a:lnTo>
                    <a:lnTo>
                      <a:pt x="221" y="664"/>
                    </a:lnTo>
                    <a:lnTo>
                      <a:pt x="213" y="665"/>
                    </a:lnTo>
                    <a:lnTo>
                      <a:pt x="211" y="665"/>
                    </a:lnTo>
                    <a:lnTo>
                      <a:pt x="208" y="664"/>
                    </a:lnTo>
                    <a:lnTo>
                      <a:pt x="206" y="659"/>
                    </a:lnTo>
                    <a:lnTo>
                      <a:pt x="206" y="653"/>
                    </a:lnTo>
                    <a:lnTo>
                      <a:pt x="208" y="646"/>
                    </a:lnTo>
                    <a:lnTo>
                      <a:pt x="205" y="645"/>
                    </a:lnTo>
                    <a:lnTo>
                      <a:pt x="202" y="643"/>
                    </a:lnTo>
                    <a:lnTo>
                      <a:pt x="196" y="642"/>
                    </a:lnTo>
                    <a:lnTo>
                      <a:pt x="196" y="645"/>
                    </a:lnTo>
                    <a:lnTo>
                      <a:pt x="195" y="648"/>
                    </a:lnTo>
                    <a:lnTo>
                      <a:pt x="192" y="650"/>
                    </a:lnTo>
                    <a:lnTo>
                      <a:pt x="190" y="652"/>
                    </a:lnTo>
                    <a:lnTo>
                      <a:pt x="184" y="653"/>
                    </a:lnTo>
                    <a:lnTo>
                      <a:pt x="183" y="653"/>
                    </a:lnTo>
                    <a:lnTo>
                      <a:pt x="182" y="652"/>
                    </a:lnTo>
                    <a:lnTo>
                      <a:pt x="180" y="648"/>
                    </a:lnTo>
                    <a:lnTo>
                      <a:pt x="180" y="645"/>
                    </a:lnTo>
                    <a:lnTo>
                      <a:pt x="183" y="635"/>
                    </a:lnTo>
                    <a:lnTo>
                      <a:pt x="184" y="633"/>
                    </a:lnTo>
                    <a:lnTo>
                      <a:pt x="184" y="626"/>
                    </a:lnTo>
                    <a:lnTo>
                      <a:pt x="183" y="624"/>
                    </a:lnTo>
                    <a:lnTo>
                      <a:pt x="183" y="622"/>
                    </a:lnTo>
                    <a:lnTo>
                      <a:pt x="182" y="620"/>
                    </a:lnTo>
                    <a:lnTo>
                      <a:pt x="180" y="619"/>
                    </a:lnTo>
                    <a:lnTo>
                      <a:pt x="174" y="617"/>
                    </a:lnTo>
                    <a:lnTo>
                      <a:pt x="171" y="616"/>
                    </a:lnTo>
                    <a:lnTo>
                      <a:pt x="148" y="616"/>
                    </a:lnTo>
                    <a:lnTo>
                      <a:pt x="144" y="613"/>
                    </a:lnTo>
                    <a:lnTo>
                      <a:pt x="140" y="613"/>
                    </a:lnTo>
                    <a:lnTo>
                      <a:pt x="134" y="608"/>
                    </a:lnTo>
                    <a:lnTo>
                      <a:pt x="129" y="603"/>
                    </a:lnTo>
                    <a:lnTo>
                      <a:pt x="125" y="600"/>
                    </a:lnTo>
                    <a:lnTo>
                      <a:pt x="124" y="595"/>
                    </a:lnTo>
                    <a:lnTo>
                      <a:pt x="126" y="594"/>
                    </a:lnTo>
                    <a:lnTo>
                      <a:pt x="128" y="593"/>
                    </a:lnTo>
                    <a:lnTo>
                      <a:pt x="129" y="588"/>
                    </a:lnTo>
                    <a:lnTo>
                      <a:pt x="129" y="585"/>
                    </a:lnTo>
                    <a:lnTo>
                      <a:pt x="128" y="581"/>
                    </a:lnTo>
                    <a:lnTo>
                      <a:pt x="126" y="579"/>
                    </a:lnTo>
                    <a:lnTo>
                      <a:pt x="122" y="577"/>
                    </a:lnTo>
                    <a:lnTo>
                      <a:pt x="119" y="575"/>
                    </a:lnTo>
                    <a:lnTo>
                      <a:pt x="116" y="574"/>
                    </a:lnTo>
                    <a:lnTo>
                      <a:pt x="111" y="565"/>
                    </a:lnTo>
                    <a:lnTo>
                      <a:pt x="108" y="562"/>
                    </a:lnTo>
                    <a:lnTo>
                      <a:pt x="102" y="559"/>
                    </a:lnTo>
                    <a:lnTo>
                      <a:pt x="99" y="558"/>
                    </a:lnTo>
                    <a:lnTo>
                      <a:pt x="89" y="558"/>
                    </a:lnTo>
                    <a:lnTo>
                      <a:pt x="80" y="561"/>
                    </a:lnTo>
                    <a:lnTo>
                      <a:pt x="77" y="562"/>
                    </a:lnTo>
                    <a:lnTo>
                      <a:pt x="68" y="561"/>
                    </a:lnTo>
                    <a:lnTo>
                      <a:pt x="68" y="559"/>
                    </a:lnTo>
                    <a:lnTo>
                      <a:pt x="67" y="559"/>
                    </a:lnTo>
                    <a:lnTo>
                      <a:pt x="63" y="558"/>
                    </a:lnTo>
                    <a:lnTo>
                      <a:pt x="63" y="556"/>
                    </a:lnTo>
                    <a:lnTo>
                      <a:pt x="60" y="555"/>
                    </a:lnTo>
                    <a:lnTo>
                      <a:pt x="58" y="553"/>
                    </a:lnTo>
                    <a:lnTo>
                      <a:pt x="57" y="552"/>
                    </a:lnTo>
                    <a:lnTo>
                      <a:pt x="57" y="548"/>
                    </a:lnTo>
                    <a:lnTo>
                      <a:pt x="58" y="543"/>
                    </a:lnTo>
                    <a:lnTo>
                      <a:pt x="58" y="542"/>
                    </a:lnTo>
                    <a:lnTo>
                      <a:pt x="54" y="542"/>
                    </a:lnTo>
                    <a:lnTo>
                      <a:pt x="50" y="543"/>
                    </a:lnTo>
                    <a:lnTo>
                      <a:pt x="48" y="548"/>
                    </a:lnTo>
                    <a:lnTo>
                      <a:pt x="47" y="549"/>
                    </a:lnTo>
                    <a:lnTo>
                      <a:pt x="42" y="550"/>
                    </a:lnTo>
                    <a:lnTo>
                      <a:pt x="38" y="552"/>
                    </a:lnTo>
                    <a:lnTo>
                      <a:pt x="38" y="550"/>
                    </a:lnTo>
                    <a:lnTo>
                      <a:pt x="37" y="549"/>
                    </a:lnTo>
                    <a:lnTo>
                      <a:pt x="34" y="548"/>
                    </a:lnTo>
                    <a:lnTo>
                      <a:pt x="28" y="543"/>
                    </a:lnTo>
                    <a:lnTo>
                      <a:pt x="22" y="532"/>
                    </a:lnTo>
                    <a:lnTo>
                      <a:pt x="22" y="530"/>
                    </a:lnTo>
                    <a:lnTo>
                      <a:pt x="25" y="526"/>
                    </a:lnTo>
                    <a:lnTo>
                      <a:pt x="25" y="513"/>
                    </a:lnTo>
                    <a:lnTo>
                      <a:pt x="21" y="506"/>
                    </a:lnTo>
                    <a:lnTo>
                      <a:pt x="22" y="500"/>
                    </a:lnTo>
                    <a:lnTo>
                      <a:pt x="22" y="498"/>
                    </a:lnTo>
                    <a:lnTo>
                      <a:pt x="19" y="495"/>
                    </a:lnTo>
                    <a:lnTo>
                      <a:pt x="15" y="491"/>
                    </a:lnTo>
                    <a:lnTo>
                      <a:pt x="10" y="487"/>
                    </a:lnTo>
                    <a:lnTo>
                      <a:pt x="5" y="487"/>
                    </a:lnTo>
                    <a:lnTo>
                      <a:pt x="3" y="484"/>
                    </a:lnTo>
                    <a:lnTo>
                      <a:pt x="0" y="481"/>
                    </a:lnTo>
                    <a:lnTo>
                      <a:pt x="0" y="478"/>
                    </a:lnTo>
                    <a:lnTo>
                      <a:pt x="5" y="477"/>
                    </a:lnTo>
                    <a:lnTo>
                      <a:pt x="8" y="468"/>
                    </a:lnTo>
                    <a:lnTo>
                      <a:pt x="12" y="459"/>
                    </a:lnTo>
                    <a:lnTo>
                      <a:pt x="12" y="449"/>
                    </a:lnTo>
                    <a:lnTo>
                      <a:pt x="13" y="442"/>
                    </a:lnTo>
                    <a:lnTo>
                      <a:pt x="13" y="439"/>
                    </a:lnTo>
                    <a:lnTo>
                      <a:pt x="12" y="436"/>
                    </a:lnTo>
                    <a:lnTo>
                      <a:pt x="8" y="433"/>
                    </a:lnTo>
                    <a:lnTo>
                      <a:pt x="8" y="432"/>
                    </a:lnTo>
                    <a:lnTo>
                      <a:pt x="10" y="429"/>
                    </a:lnTo>
                    <a:lnTo>
                      <a:pt x="12" y="427"/>
                    </a:lnTo>
                    <a:lnTo>
                      <a:pt x="16" y="427"/>
                    </a:lnTo>
                    <a:lnTo>
                      <a:pt x="16" y="414"/>
                    </a:lnTo>
                    <a:lnTo>
                      <a:pt x="15" y="413"/>
                    </a:lnTo>
                    <a:lnTo>
                      <a:pt x="15" y="410"/>
                    </a:lnTo>
                    <a:lnTo>
                      <a:pt x="16" y="404"/>
                    </a:lnTo>
                    <a:lnTo>
                      <a:pt x="19" y="401"/>
                    </a:lnTo>
                    <a:lnTo>
                      <a:pt x="19" y="400"/>
                    </a:lnTo>
                    <a:lnTo>
                      <a:pt x="18" y="395"/>
                    </a:lnTo>
                    <a:lnTo>
                      <a:pt x="18" y="394"/>
                    </a:lnTo>
                    <a:lnTo>
                      <a:pt x="19" y="394"/>
                    </a:lnTo>
                    <a:lnTo>
                      <a:pt x="19" y="390"/>
                    </a:lnTo>
                    <a:lnTo>
                      <a:pt x="18" y="382"/>
                    </a:lnTo>
                    <a:lnTo>
                      <a:pt x="13" y="372"/>
                    </a:lnTo>
                    <a:lnTo>
                      <a:pt x="13" y="363"/>
                    </a:lnTo>
                    <a:lnTo>
                      <a:pt x="15" y="361"/>
                    </a:lnTo>
                    <a:lnTo>
                      <a:pt x="18" y="359"/>
                    </a:lnTo>
                    <a:lnTo>
                      <a:pt x="18" y="355"/>
                    </a:lnTo>
                    <a:lnTo>
                      <a:pt x="21" y="353"/>
                    </a:lnTo>
                    <a:lnTo>
                      <a:pt x="22" y="349"/>
                    </a:lnTo>
                    <a:lnTo>
                      <a:pt x="21" y="346"/>
                    </a:lnTo>
                    <a:lnTo>
                      <a:pt x="21" y="342"/>
                    </a:lnTo>
                    <a:lnTo>
                      <a:pt x="16" y="337"/>
                    </a:lnTo>
                    <a:lnTo>
                      <a:pt x="16" y="330"/>
                    </a:lnTo>
                    <a:lnTo>
                      <a:pt x="21" y="326"/>
                    </a:lnTo>
                    <a:lnTo>
                      <a:pt x="22" y="323"/>
                    </a:lnTo>
                    <a:lnTo>
                      <a:pt x="24" y="321"/>
                    </a:lnTo>
                    <a:lnTo>
                      <a:pt x="24" y="319"/>
                    </a:lnTo>
                    <a:lnTo>
                      <a:pt x="28" y="311"/>
                    </a:lnTo>
                    <a:lnTo>
                      <a:pt x="39" y="311"/>
                    </a:lnTo>
                    <a:lnTo>
                      <a:pt x="42" y="313"/>
                    </a:lnTo>
                    <a:lnTo>
                      <a:pt x="45" y="311"/>
                    </a:lnTo>
                    <a:lnTo>
                      <a:pt x="45" y="307"/>
                    </a:lnTo>
                    <a:lnTo>
                      <a:pt x="42" y="307"/>
                    </a:lnTo>
                    <a:lnTo>
                      <a:pt x="42" y="300"/>
                    </a:lnTo>
                    <a:lnTo>
                      <a:pt x="45" y="300"/>
                    </a:lnTo>
                    <a:lnTo>
                      <a:pt x="50" y="298"/>
                    </a:lnTo>
                    <a:lnTo>
                      <a:pt x="50" y="285"/>
                    </a:lnTo>
                    <a:lnTo>
                      <a:pt x="55" y="285"/>
                    </a:lnTo>
                    <a:lnTo>
                      <a:pt x="58" y="288"/>
                    </a:lnTo>
                    <a:lnTo>
                      <a:pt x="60" y="288"/>
                    </a:lnTo>
                    <a:lnTo>
                      <a:pt x="63" y="285"/>
                    </a:lnTo>
                    <a:lnTo>
                      <a:pt x="64" y="285"/>
                    </a:lnTo>
                    <a:lnTo>
                      <a:pt x="67" y="290"/>
                    </a:lnTo>
                    <a:lnTo>
                      <a:pt x="68" y="290"/>
                    </a:lnTo>
                    <a:lnTo>
                      <a:pt x="73" y="288"/>
                    </a:lnTo>
                    <a:lnTo>
                      <a:pt x="74" y="281"/>
                    </a:lnTo>
                    <a:lnTo>
                      <a:pt x="74" y="279"/>
                    </a:lnTo>
                    <a:lnTo>
                      <a:pt x="77" y="272"/>
                    </a:lnTo>
                    <a:lnTo>
                      <a:pt x="80" y="275"/>
                    </a:lnTo>
                    <a:lnTo>
                      <a:pt x="90" y="275"/>
                    </a:lnTo>
                    <a:lnTo>
                      <a:pt x="99" y="281"/>
                    </a:lnTo>
                    <a:lnTo>
                      <a:pt x="100" y="284"/>
                    </a:lnTo>
                    <a:lnTo>
                      <a:pt x="106" y="281"/>
                    </a:lnTo>
                    <a:lnTo>
                      <a:pt x="108" y="281"/>
                    </a:lnTo>
                    <a:lnTo>
                      <a:pt x="111" y="285"/>
                    </a:lnTo>
                    <a:lnTo>
                      <a:pt x="112" y="285"/>
                    </a:lnTo>
                    <a:lnTo>
                      <a:pt x="116" y="284"/>
                    </a:lnTo>
                    <a:lnTo>
                      <a:pt x="125" y="269"/>
                    </a:lnTo>
                    <a:lnTo>
                      <a:pt x="125" y="262"/>
                    </a:lnTo>
                    <a:lnTo>
                      <a:pt x="128" y="261"/>
                    </a:lnTo>
                    <a:lnTo>
                      <a:pt x="129" y="262"/>
                    </a:lnTo>
                    <a:lnTo>
                      <a:pt x="129" y="265"/>
                    </a:lnTo>
                    <a:lnTo>
                      <a:pt x="138" y="265"/>
                    </a:lnTo>
                    <a:lnTo>
                      <a:pt x="140" y="269"/>
                    </a:lnTo>
                    <a:lnTo>
                      <a:pt x="142" y="269"/>
                    </a:lnTo>
                    <a:lnTo>
                      <a:pt x="144" y="271"/>
                    </a:lnTo>
                    <a:lnTo>
                      <a:pt x="147" y="275"/>
                    </a:lnTo>
                    <a:lnTo>
                      <a:pt x="148" y="275"/>
                    </a:lnTo>
                    <a:lnTo>
                      <a:pt x="154" y="271"/>
                    </a:lnTo>
                    <a:lnTo>
                      <a:pt x="157" y="266"/>
                    </a:lnTo>
                    <a:lnTo>
                      <a:pt x="160" y="265"/>
                    </a:lnTo>
                    <a:lnTo>
                      <a:pt x="160" y="261"/>
                    </a:lnTo>
                    <a:lnTo>
                      <a:pt x="157" y="258"/>
                    </a:lnTo>
                    <a:lnTo>
                      <a:pt x="154" y="258"/>
                    </a:lnTo>
                    <a:lnTo>
                      <a:pt x="151" y="261"/>
                    </a:lnTo>
                    <a:lnTo>
                      <a:pt x="150" y="261"/>
                    </a:lnTo>
                    <a:lnTo>
                      <a:pt x="150" y="242"/>
                    </a:lnTo>
                    <a:lnTo>
                      <a:pt x="147" y="239"/>
                    </a:lnTo>
                    <a:lnTo>
                      <a:pt x="145" y="239"/>
                    </a:lnTo>
                    <a:lnTo>
                      <a:pt x="145" y="234"/>
                    </a:lnTo>
                    <a:lnTo>
                      <a:pt x="150" y="229"/>
                    </a:lnTo>
                    <a:lnTo>
                      <a:pt x="150" y="226"/>
                    </a:lnTo>
                    <a:lnTo>
                      <a:pt x="148" y="221"/>
                    </a:lnTo>
                    <a:lnTo>
                      <a:pt x="148" y="217"/>
                    </a:lnTo>
                    <a:lnTo>
                      <a:pt x="145" y="210"/>
                    </a:lnTo>
                    <a:lnTo>
                      <a:pt x="144" y="198"/>
                    </a:lnTo>
                    <a:lnTo>
                      <a:pt x="141" y="191"/>
                    </a:lnTo>
                    <a:lnTo>
                      <a:pt x="140" y="191"/>
                    </a:lnTo>
                    <a:lnTo>
                      <a:pt x="140" y="185"/>
                    </a:lnTo>
                    <a:lnTo>
                      <a:pt x="145" y="181"/>
                    </a:lnTo>
                    <a:lnTo>
                      <a:pt x="144" y="179"/>
                    </a:lnTo>
                    <a:lnTo>
                      <a:pt x="144" y="176"/>
                    </a:lnTo>
                    <a:lnTo>
                      <a:pt x="145" y="175"/>
                    </a:lnTo>
                    <a:lnTo>
                      <a:pt x="148" y="175"/>
                    </a:lnTo>
                    <a:lnTo>
                      <a:pt x="148" y="172"/>
                    </a:lnTo>
                    <a:lnTo>
                      <a:pt x="147" y="171"/>
                    </a:lnTo>
                    <a:lnTo>
                      <a:pt x="140" y="171"/>
                    </a:lnTo>
                    <a:lnTo>
                      <a:pt x="137" y="166"/>
                    </a:lnTo>
                    <a:lnTo>
                      <a:pt x="134" y="165"/>
                    </a:lnTo>
                    <a:lnTo>
                      <a:pt x="126" y="165"/>
                    </a:lnTo>
                    <a:lnTo>
                      <a:pt x="125" y="162"/>
                    </a:lnTo>
                    <a:lnTo>
                      <a:pt x="122" y="161"/>
                    </a:lnTo>
                    <a:lnTo>
                      <a:pt x="122" y="158"/>
                    </a:lnTo>
                    <a:lnTo>
                      <a:pt x="125" y="158"/>
                    </a:lnTo>
                    <a:lnTo>
                      <a:pt x="126" y="155"/>
                    </a:lnTo>
                    <a:lnTo>
                      <a:pt x="129" y="153"/>
                    </a:lnTo>
                    <a:lnTo>
                      <a:pt x="131" y="153"/>
                    </a:lnTo>
                    <a:lnTo>
                      <a:pt x="134" y="147"/>
                    </a:lnTo>
                    <a:lnTo>
                      <a:pt x="134" y="145"/>
                    </a:lnTo>
                    <a:lnTo>
                      <a:pt x="129" y="145"/>
                    </a:lnTo>
                    <a:lnTo>
                      <a:pt x="126" y="143"/>
                    </a:lnTo>
                    <a:lnTo>
                      <a:pt x="125" y="140"/>
                    </a:lnTo>
                    <a:lnTo>
                      <a:pt x="125" y="139"/>
                    </a:lnTo>
                    <a:lnTo>
                      <a:pt x="122" y="136"/>
                    </a:lnTo>
                    <a:lnTo>
                      <a:pt x="122" y="132"/>
                    </a:lnTo>
                    <a:lnTo>
                      <a:pt x="125" y="130"/>
                    </a:lnTo>
                    <a:lnTo>
                      <a:pt x="128" y="130"/>
                    </a:lnTo>
                    <a:lnTo>
                      <a:pt x="129" y="134"/>
                    </a:lnTo>
                    <a:lnTo>
                      <a:pt x="134" y="134"/>
                    </a:lnTo>
                    <a:lnTo>
                      <a:pt x="138" y="132"/>
                    </a:lnTo>
                    <a:lnTo>
                      <a:pt x="138" y="121"/>
                    </a:lnTo>
                    <a:lnTo>
                      <a:pt x="134" y="117"/>
                    </a:lnTo>
                    <a:lnTo>
                      <a:pt x="132" y="116"/>
                    </a:lnTo>
                    <a:lnTo>
                      <a:pt x="132" y="111"/>
                    </a:lnTo>
                    <a:lnTo>
                      <a:pt x="129" y="108"/>
                    </a:lnTo>
                    <a:lnTo>
                      <a:pt x="132" y="108"/>
                    </a:lnTo>
                    <a:lnTo>
                      <a:pt x="138" y="104"/>
                    </a:lnTo>
                    <a:lnTo>
                      <a:pt x="141" y="103"/>
                    </a:lnTo>
                    <a:lnTo>
                      <a:pt x="141" y="95"/>
                    </a:lnTo>
                    <a:lnTo>
                      <a:pt x="145" y="95"/>
                    </a:lnTo>
                    <a:lnTo>
                      <a:pt x="145" y="94"/>
                    </a:lnTo>
                    <a:lnTo>
                      <a:pt x="147" y="91"/>
                    </a:lnTo>
                    <a:lnTo>
                      <a:pt x="147" y="87"/>
                    </a:lnTo>
                    <a:lnTo>
                      <a:pt x="145" y="84"/>
                    </a:lnTo>
                    <a:lnTo>
                      <a:pt x="142" y="81"/>
                    </a:lnTo>
                    <a:lnTo>
                      <a:pt x="141" y="81"/>
                    </a:lnTo>
                    <a:lnTo>
                      <a:pt x="137" y="79"/>
                    </a:lnTo>
                    <a:lnTo>
                      <a:pt x="137" y="76"/>
                    </a:lnTo>
                    <a:lnTo>
                      <a:pt x="132" y="72"/>
                    </a:lnTo>
                    <a:lnTo>
                      <a:pt x="132" y="62"/>
                    </a:lnTo>
                    <a:lnTo>
                      <a:pt x="148" y="62"/>
                    </a:lnTo>
                    <a:lnTo>
                      <a:pt x="148" y="59"/>
                    </a:lnTo>
                    <a:lnTo>
                      <a:pt x="145" y="59"/>
                    </a:lnTo>
                    <a:lnTo>
                      <a:pt x="145" y="58"/>
                    </a:lnTo>
                    <a:lnTo>
                      <a:pt x="150" y="55"/>
                    </a:lnTo>
                    <a:lnTo>
                      <a:pt x="154" y="50"/>
                    </a:lnTo>
                    <a:lnTo>
                      <a:pt x="153" y="50"/>
                    </a:lnTo>
                    <a:lnTo>
                      <a:pt x="150" y="49"/>
                    </a:lnTo>
                    <a:lnTo>
                      <a:pt x="148" y="46"/>
                    </a:lnTo>
                    <a:lnTo>
                      <a:pt x="148" y="43"/>
                    </a:lnTo>
                    <a:lnTo>
                      <a:pt x="153" y="43"/>
                    </a:lnTo>
                    <a:lnTo>
                      <a:pt x="154" y="46"/>
                    </a:lnTo>
                    <a:lnTo>
                      <a:pt x="158" y="43"/>
                    </a:lnTo>
                    <a:lnTo>
                      <a:pt x="167" y="43"/>
                    </a:lnTo>
                    <a:lnTo>
                      <a:pt x="167" y="40"/>
                    </a:lnTo>
                    <a:lnTo>
                      <a:pt x="170" y="39"/>
                    </a:lnTo>
                    <a:lnTo>
                      <a:pt x="170" y="36"/>
                    </a:lnTo>
                    <a:lnTo>
                      <a:pt x="177" y="36"/>
                    </a:lnTo>
                    <a:lnTo>
                      <a:pt x="180" y="34"/>
                    </a:lnTo>
                    <a:lnTo>
                      <a:pt x="187" y="34"/>
                    </a:lnTo>
                    <a:lnTo>
                      <a:pt x="193" y="31"/>
                    </a:lnTo>
                    <a:lnTo>
                      <a:pt x="199" y="31"/>
                    </a:lnTo>
                    <a:lnTo>
                      <a:pt x="205" y="34"/>
                    </a:lnTo>
                    <a:lnTo>
                      <a:pt x="209" y="36"/>
                    </a:lnTo>
                    <a:lnTo>
                      <a:pt x="213" y="39"/>
                    </a:lnTo>
                    <a:lnTo>
                      <a:pt x="228" y="39"/>
                    </a:lnTo>
                    <a:lnTo>
                      <a:pt x="235" y="36"/>
                    </a:lnTo>
                    <a:lnTo>
                      <a:pt x="241" y="31"/>
                    </a:lnTo>
                    <a:lnTo>
                      <a:pt x="242" y="31"/>
                    </a:lnTo>
                    <a:lnTo>
                      <a:pt x="247" y="34"/>
                    </a:lnTo>
                    <a:lnTo>
                      <a:pt x="251" y="31"/>
                    </a:lnTo>
                    <a:lnTo>
                      <a:pt x="264" y="31"/>
                    </a:lnTo>
                    <a:lnTo>
                      <a:pt x="269" y="30"/>
                    </a:lnTo>
                    <a:lnTo>
                      <a:pt x="269" y="27"/>
                    </a:lnTo>
                    <a:lnTo>
                      <a:pt x="271" y="30"/>
                    </a:lnTo>
                    <a:lnTo>
                      <a:pt x="273" y="31"/>
                    </a:lnTo>
                    <a:lnTo>
                      <a:pt x="276" y="34"/>
                    </a:lnTo>
                    <a:lnTo>
                      <a:pt x="277" y="33"/>
                    </a:lnTo>
                    <a:lnTo>
                      <a:pt x="289" y="33"/>
                    </a:lnTo>
                    <a:lnTo>
                      <a:pt x="290" y="34"/>
                    </a:lnTo>
                    <a:lnTo>
                      <a:pt x="293" y="37"/>
                    </a:lnTo>
                    <a:lnTo>
                      <a:pt x="295" y="39"/>
                    </a:lnTo>
                    <a:lnTo>
                      <a:pt x="298" y="42"/>
                    </a:lnTo>
                    <a:lnTo>
                      <a:pt x="299" y="39"/>
                    </a:lnTo>
                    <a:lnTo>
                      <a:pt x="303" y="37"/>
                    </a:lnTo>
                    <a:lnTo>
                      <a:pt x="305" y="37"/>
                    </a:lnTo>
                    <a:lnTo>
                      <a:pt x="308" y="34"/>
                    </a:lnTo>
                    <a:lnTo>
                      <a:pt x="309" y="33"/>
                    </a:lnTo>
                    <a:lnTo>
                      <a:pt x="312" y="29"/>
                    </a:lnTo>
                    <a:lnTo>
                      <a:pt x="312" y="24"/>
                    </a:lnTo>
                    <a:lnTo>
                      <a:pt x="325" y="24"/>
                    </a:lnTo>
                    <a:lnTo>
                      <a:pt x="326" y="26"/>
                    </a:lnTo>
                    <a:lnTo>
                      <a:pt x="329" y="30"/>
                    </a:lnTo>
                    <a:lnTo>
                      <a:pt x="331" y="30"/>
                    </a:lnTo>
                    <a:lnTo>
                      <a:pt x="338" y="26"/>
                    </a:lnTo>
                    <a:lnTo>
                      <a:pt x="340" y="26"/>
                    </a:lnTo>
                    <a:lnTo>
                      <a:pt x="344" y="29"/>
                    </a:lnTo>
                    <a:lnTo>
                      <a:pt x="348" y="42"/>
                    </a:lnTo>
                    <a:lnTo>
                      <a:pt x="358" y="42"/>
                    </a:lnTo>
                    <a:lnTo>
                      <a:pt x="358" y="34"/>
                    </a:lnTo>
                    <a:lnTo>
                      <a:pt x="361" y="33"/>
                    </a:lnTo>
                    <a:lnTo>
                      <a:pt x="361" y="30"/>
                    </a:lnTo>
                    <a:lnTo>
                      <a:pt x="366" y="29"/>
                    </a:lnTo>
                    <a:lnTo>
                      <a:pt x="371" y="29"/>
                    </a:lnTo>
                    <a:lnTo>
                      <a:pt x="374" y="30"/>
                    </a:lnTo>
                    <a:lnTo>
                      <a:pt x="376" y="30"/>
                    </a:lnTo>
                    <a:lnTo>
                      <a:pt x="379" y="33"/>
                    </a:lnTo>
                    <a:lnTo>
                      <a:pt x="380" y="33"/>
                    </a:lnTo>
                    <a:lnTo>
                      <a:pt x="386" y="30"/>
                    </a:lnTo>
                    <a:lnTo>
                      <a:pt x="389" y="30"/>
                    </a:lnTo>
                    <a:lnTo>
                      <a:pt x="389" y="34"/>
                    </a:lnTo>
                    <a:lnTo>
                      <a:pt x="390" y="37"/>
                    </a:lnTo>
                    <a:lnTo>
                      <a:pt x="395" y="37"/>
                    </a:lnTo>
                    <a:lnTo>
                      <a:pt x="395" y="33"/>
                    </a:lnTo>
                    <a:lnTo>
                      <a:pt x="398" y="30"/>
                    </a:lnTo>
                    <a:lnTo>
                      <a:pt x="399" y="30"/>
                    </a:lnTo>
                    <a:lnTo>
                      <a:pt x="402" y="31"/>
                    </a:lnTo>
                    <a:lnTo>
                      <a:pt x="402" y="26"/>
                    </a:lnTo>
                    <a:lnTo>
                      <a:pt x="398" y="26"/>
                    </a:lnTo>
                    <a:lnTo>
                      <a:pt x="398" y="20"/>
                    </a:lnTo>
                    <a:lnTo>
                      <a:pt x="400" y="18"/>
                    </a:lnTo>
                    <a:lnTo>
                      <a:pt x="408" y="18"/>
                    </a:lnTo>
                    <a:lnTo>
                      <a:pt x="411" y="16"/>
                    </a:lnTo>
                    <a:lnTo>
                      <a:pt x="415" y="16"/>
                    </a:lnTo>
                    <a:lnTo>
                      <a:pt x="419" y="14"/>
                    </a:lnTo>
                    <a:lnTo>
                      <a:pt x="424" y="11"/>
                    </a:lnTo>
                    <a:lnTo>
                      <a:pt x="425" y="11"/>
                    </a:lnTo>
                    <a:lnTo>
                      <a:pt x="425" y="1"/>
                    </a:lnTo>
                    <a:lnTo>
                      <a:pt x="431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363"/>
              <p:cNvSpPr>
                <a:spLocks/>
              </p:cNvSpPr>
              <p:nvPr/>
            </p:nvSpPr>
            <p:spPr bwMode="auto">
              <a:xfrm>
                <a:off x="3810" y="1541"/>
                <a:ext cx="829" cy="785"/>
              </a:xfrm>
              <a:custGeom>
                <a:avLst/>
                <a:gdLst>
                  <a:gd name="T0" fmla="*/ 681 w 829"/>
                  <a:gd name="T1" fmla="*/ 44 h 785"/>
                  <a:gd name="T2" fmla="*/ 703 w 829"/>
                  <a:gd name="T3" fmla="*/ 68 h 785"/>
                  <a:gd name="T4" fmla="*/ 733 w 829"/>
                  <a:gd name="T5" fmla="*/ 125 h 785"/>
                  <a:gd name="T6" fmla="*/ 784 w 829"/>
                  <a:gd name="T7" fmla="*/ 148 h 785"/>
                  <a:gd name="T8" fmla="*/ 810 w 829"/>
                  <a:gd name="T9" fmla="*/ 189 h 785"/>
                  <a:gd name="T10" fmla="*/ 814 w 829"/>
                  <a:gd name="T11" fmla="*/ 235 h 785"/>
                  <a:gd name="T12" fmla="*/ 800 w 829"/>
                  <a:gd name="T13" fmla="*/ 268 h 785"/>
                  <a:gd name="T14" fmla="*/ 820 w 829"/>
                  <a:gd name="T15" fmla="*/ 296 h 785"/>
                  <a:gd name="T16" fmla="*/ 788 w 829"/>
                  <a:gd name="T17" fmla="*/ 337 h 785"/>
                  <a:gd name="T18" fmla="*/ 790 w 829"/>
                  <a:gd name="T19" fmla="*/ 382 h 785"/>
                  <a:gd name="T20" fmla="*/ 791 w 829"/>
                  <a:gd name="T21" fmla="*/ 415 h 785"/>
                  <a:gd name="T22" fmla="*/ 800 w 829"/>
                  <a:gd name="T23" fmla="*/ 450 h 785"/>
                  <a:gd name="T24" fmla="*/ 780 w 829"/>
                  <a:gd name="T25" fmla="*/ 484 h 785"/>
                  <a:gd name="T26" fmla="*/ 696 w 829"/>
                  <a:gd name="T27" fmla="*/ 496 h 785"/>
                  <a:gd name="T28" fmla="*/ 693 w 829"/>
                  <a:gd name="T29" fmla="*/ 531 h 785"/>
                  <a:gd name="T30" fmla="*/ 665 w 829"/>
                  <a:gd name="T31" fmla="*/ 564 h 785"/>
                  <a:gd name="T32" fmla="*/ 649 w 829"/>
                  <a:gd name="T33" fmla="*/ 592 h 785"/>
                  <a:gd name="T34" fmla="*/ 623 w 829"/>
                  <a:gd name="T35" fmla="*/ 624 h 785"/>
                  <a:gd name="T36" fmla="*/ 585 w 829"/>
                  <a:gd name="T37" fmla="*/ 654 h 785"/>
                  <a:gd name="T38" fmla="*/ 567 w 829"/>
                  <a:gd name="T39" fmla="*/ 676 h 785"/>
                  <a:gd name="T40" fmla="*/ 526 w 829"/>
                  <a:gd name="T41" fmla="*/ 676 h 785"/>
                  <a:gd name="T42" fmla="*/ 494 w 829"/>
                  <a:gd name="T43" fmla="*/ 670 h 785"/>
                  <a:gd name="T44" fmla="*/ 494 w 829"/>
                  <a:gd name="T45" fmla="*/ 712 h 785"/>
                  <a:gd name="T46" fmla="*/ 485 w 829"/>
                  <a:gd name="T47" fmla="*/ 741 h 785"/>
                  <a:gd name="T48" fmla="*/ 435 w 829"/>
                  <a:gd name="T49" fmla="*/ 729 h 785"/>
                  <a:gd name="T50" fmla="*/ 403 w 829"/>
                  <a:gd name="T51" fmla="*/ 782 h 785"/>
                  <a:gd name="T52" fmla="*/ 388 w 829"/>
                  <a:gd name="T53" fmla="*/ 758 h 785"/>
                  <a:gd name="T54" fmla="*/ 377 w 829"/>
                  <a:gd name="T55" fmla="*/ 731 h 785"/>
                  <a:gd name="T56" fmla="*/ 343 w 829"/>
                  <a:gd name="T57" fmla="*/ 676 h 785"/>
                  <a:gd name="T58" fmla="*/ 317 w 829"/>
                  <a:gd name="T59" fmla="*/ 650 h 785"/>
                  <a:gd name="T60" fmla="*/ 294 w 829"/>
                  <a:gd name="T61" fmla="*/ 602 h 785"/>
                  <a:gd name="T62" fmla="*/ 243 w 829"/>
                  <a:gd name="T63" fmla="*/ 618 h 785"/>
                  <a:gd name="T64" fmla="*/ 203 w 829"/>
                  <a:gd name="T65" fmla="*/ 612 h 785"/>
                  <a:gd name="T66" fmla="*/ 159 w 829"/>
                  <a:gd name="T67" fmla="*/ 603 h 785"/>
                  <a:gd name="T68" fmla="*/ 101 w 829"/>
                  <a:gd name="T69" fmla="*/ 564 h 785"/>
                  <a:gd name="T70" fmla="*/ 65 w 829"/>
                  <a:gd name="T71" fmla="*/ 544 h 785"/>
                  <a:gd name="T72" fmla="*/ 39 w 829"/>
                  <a:gd name="T73" fmla="*/ 500 h 785"/>
                  <a:gd name="T74" fmla="*/ 84 w 829"/>
                  <a:gd name="T75" fmla="*/ 487 h 785"/>
                  <a:gd name="T76" fmla="*/ 140 w 829"/>
                  <a:gd name="T77" fmla="*/ 450 h 785"/>
                  <a:gd name="T78" fmla="*/ 126 w 829"/>
                  <a:gd name="T79" fmla="*/ 409 h 785"/>
                  <a:gd name="T80" fmla="*/ 149 w 829"/>
                  <a:gd name="T81" fmla="*/ 384 h 785"/>
                  <a:gd name="T82" fmla="*/ 152 w 829"/>
                  <a:gd name="T83" fmla="*/ 332 h 785"/>
                  <a:gd name="T84" fmla="*/ 91 w 829"/>
                  <a:gd name="T85" fmla="*/ 296 h 785"/>
                  <a:gd name="T86" fmla="*/ 53 w 829"/>
                  <a:gd name="T87" fmla="*/ 258 h 785"/>
                  <a:gd name="T88" fmla="*/ 17 w 829"/>
                  <a:gd name="T89" fmla="*/ 237 h 785"/>
                  <a:gd name="T90" fmla="*/ 22 w 829"/>
                  <a:gd name="T91" fmla="*/ 180 h 785"/>
                  <a:gd name="T92" fmla="*/ 42 w 829"/>
                  <a:gd name="T93" fmla="*/ 132 h 785"/>
                  <a:gd name="T94" fmla="*/ 75 w 829"/>
                  <a:gd name="T95" fmla="*/ 108 h 785"/>
                  <a:gd name="T96" fmla="*/ 114 w 829"/>
                  <a:gd name="T97" fmla="*/ 87 h 785"/>
                  <a:gd name="T98" fmla="*/ 135 w 829"/>
                  <a:gd name="T99" fmla="*/ 68 h 785"/>
                  <a:gd name="T100" fmla="*/ 169 w 829"/>
                  <a:gd name="T101" fmla="*/ 65 h 785"/>
                  <a:gd name="T102" fmla="*/ 200 w 829"/>
                  <a:gd name="T103" fmla="*/ 58 h 785"/>
                  <a:gd name="T104" fmla="*/ 233 w 829"/>
                  <a:gd name="T105" fmla="*/ 26 h 785"/>
                  <a:gd name="T106" fmla="*/ 269 w 829"/>
                  <a:gd name="T107" fmla="*/ 10 h 785"/>
                  <a:gd name="T108" fmla="*/ 330 w 829"/>
                  <a:gd name="T109" fmla="*/ 26 h 785"/>
                  <a:gd name="T110" fmla="*/ 354 w 829"/>
                  <a:gd name="T111" fmla="*/ 65 h 785"/>
                  <a:gd name="T112" fmla="*/ 393 w 829"/>
                  <a:gd name="T113" fmla="*/ 57 h 785"/>
                  <a:gd name="T114" fmla="*/ 419 w 829"/>
                  <a:gd name="T115" fmla="*/ 68 h 785"/>
                  <a:gd name="T116" fmla="*/ 429 w 829"/>
                  <a:gd name="T117" fmla="*/ 81 h 785"/>
                  <a:gd name="T118" fmla="*/ 464 w 829"/>
                  <a:gd name="T119" fmla="*/ 74 h 785"/>
                  <a:gd name="T120" fmla="*/ 507 w 829"/>
                  <a:gd name="T121" fmla="*/ 50 h 785"/>
                  <a:gd name="T122" fmla="*/ 570 w 829"/>
                  <a:gd name="T123" fmla="*/ 39 h 785"/>
                  <a:gd name="T124" fmla="*/ 616 w 829"/>
                  <a:gd name="T125" fmla="*/ 18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29" h="785">
                    <a:moveTo>
                      <a:pt x="659" y="0"/>
                    </a:moveTo>
                    <a:lnTo>
                      <a:pt x="661" y="0"/>
                    </a:lnTo>
                    <a:lnTo>
                      <a:pt x="661" y="5"/>
                    </a:lnTo>
                    <a:lnTo>
                      <a:pt x="659" y="7"/>
                    </a:lnTo>
                    <a:lnTo>
                      <a:pt x="658" y="13"/>
                    </a:lnTo>
                    <a:lnTo>
                      <a:pt x="658" y="21"/>
                    </a:lnTo>
                    <a:lnTo>
                      <a:pt x="659" y="25"/>
                    </a:lnTo>
                    <a:lnTo>
                      <a:pt x="658" y="26"/>
                    </a:lnTo>
                    <a:lnTo>
                      <a:pt x="658" y="28"/>
                    </a:lnTo>
                    <a:lnTo>
                      <a:pt x="659" y="32"/>
                    </a:lnTo>
                    <a:lnTo>
                      <a:pt x="664" y="36"/>
                    </a:lnTo>
                    <a:lnTo>
                      <a:pt x="668" y="38"/>
                    </a:lnTo>
                    <a:lnTo>
                      <a:pt x="671" y="42"/>
                    </a:lnTo>
                    <a:lnTo>
                      <a:pt x="678" y="42"/>
                    </a:lnTo>
                    <a:lnTo>
                      <a:pt x="681" y="44"/>
                    </a:lnTo>
                    <a:lnTo>
                      <a:pt x="681" y="45"/>
                    </a:lnTo>
                    <a:lnTo>
                      <a:pt x="683" y="47"/>
                    </a:lnTo>
                    <a:lnTo>
                      <a:pt x="684" y="47"/>
                    </a:lnTo>
                    <a:lnTo>
                      <a:pt x="684" y="51"/>
                    </a:lnTo>
                    <a:lnTo>
                      <a:pt x="687" y="51"/>
                    </a:lnTo>
                    <a:lnTo>
                      <a:pt x="687" y="52"/>
                    </a:lnTo>
                    <a:lnTo>
                      <a:pt x="688" y="52"/>
                    </a:lnTo>
                    <a:lnTo>
                      <a:pt x="691" y="51"/>
                    </a:lnTo>
                    <a:lnTo>
                      <a:pt x="693" y="50"/>
                    </a:lnTo>
                    <a:lnTo>
                      <a:pt x="703" y="50"/>
                    </a:lnTo>
                    <a:lnTo>
                      <a:pt x="703" y="61"/>
                    </a:lnTo>
                    <a:lnTo>
                      <a:pt x="701" y="61"/>
                    </a:lnTo>
                    <a:lnTo>
                      <a:pt x="701" y="63"/>
                    </a:lnTo>
                    <a:lnTo>
                      <a:pt x="700" y="67"/>
                    </a:lnTo>
                    <a:lnTo>
                      <a:pt x="703" y="68"/>
                    </a:lnTo>
                    <a:lnTo>
                      <a:pt x="703" y="73"/>
                    </a:lnTo>
                    <a:lnTo>
                      <a:pt x="701" y="76"/>
                    </a:lnTo>
                    <a:lnTo>
                      <a:pt x="701" y="80"/>
                    </a:lnTo>
                    <a:lnTo>
                      <a:pt x="700" y="84"/>
                    </a:lnTo>
                    <a:lnTo>
                      <a:pt x="701" y="86"/>
                    </a:lnTo>
                    <a:lnTo>
                      <a:pt x="701" y="87"/>
                    </a:lnTo>
                    <a:lnTo>
                      <a:pt x="704" y="92"/>
                    </a:lnTo>
                    <a:lnTo>
                      <a:pt x="706" y="94"/>
                    </a:lnTo>
                    <a:lnTo>
                      <a:pt x="707" y="94"/>
                    </a:lnTo>
                    <a:lnTo>
                      <a:pt x="707" y="102"/>
                    </a:lnTo>
                    <a:lnTo>
                      <a:pt x="719" y="112"/>
                    </a:lnTo>
                    <a:lnTo>
                      <a:pt x="726" y="121"/>
                    </a:lnTo>
                    <a:lnTo>
                      <a:pt x="728" y="122"/>
                    </a:lnTo>
                    <a:lnTo>
                      <a:pt x="729" y="121"/>
                    </a:lnTo>
                    <a:lnTo>
                      <a:pt x="733" y="125"/>
                    </a:lnTo>
                    <a:lnTo>
                      <a:pt x="736" y="131"/>
                    </a:lnTo>
                    <a:lnTo>
                      <a:pt x="748" y="131"/>
                    </a:lnTo>
                    <a:lnTo>
                      <a:pt x="749" y="129"/>
                    </a:lnTo>
                    <a:lnTo>
                      <a:pt x="751" y="132"/>
                    </a:lnTo>
                    <a:lnTo>
                      <a:pt x="755" y="135"/>
                    </a:lnTo>
                    <a:lnTo>
                      <a:pt x="761" y="138"/>
                    </a:lnTo>
                    <a:lnTo>
                      <a:pt x="765" y="141"/>
                    </a:lnTo>
                    <a:lnTo>
                      <a:pt x="768" y="141"/>
                    </a:lnTo>
                    <a:lnTo>
                      <a:pt x="770" y="142"/>
                    </a:lnTo>
                    <a:lnTo>
                      <a:pt x="772" y="142"/>
                    </a:lnTo>
                    <a:lnTo>
                      <a:pt x="772" y="144"/>
                    </a:lnTo>
                    <a:lnTo>
                      <a:pt x="778" y="144"/>
                    </a:lnTo>
                    <a:lnTo>
                      <a:pt x="780" y="147"/>
                    </a:lnTo>
                    <a:lnTo>
                      <a:pt x="780" y="148"/>
                    </a:lnTo>
                    <a:lnTo>
                      <a:pt x="784" y="148"/>
                    </a:lnTo>
                    <a:lnTo>
                      <a:pt x="786" y="152"/>
                    </a:lnTo>
                    <a:lnTo>
                      <a:pt x="788" y="157"/>
                    </a:lnTo>
                    <a:lnTo>
                      <a:pt x="788" y="158"/>
                    </a:lnTo>
                    <a:lnTo>
                      <a:pt x="793" y="164"/>
                    </a:lnTo>
                    <a:lnTo>
                      <a:pt x="794" y="166"/>
                    </a:lnTo>
                    <a:lnTo>
                      <a:pt x="797" y="168"/>
                    </a:lnTo>
                    <a:lnTo>
                      <a:pt x="803" y="168"/>
                    </a:lnTo>
                    <a:lnTo>
                      <a:pt x="804" y="171"/>
                    </a:lnTo>
                    <a:lnTo>
                      <a:pt x="806" y="173"/>
                    </a:lnTo>
                    <a:lnTo>
                      <a:pt x="810" y="176"/>
                    </a:lnTo>
                    <a:lnTo>
                      <a:pt x="814" y="183"/>
                    </a:lnTo>
                    <a:lnTo>
                      <a:pt x="814" y="186"/>
                    </a:lnTo>
                    <a:lnTo>
                      <a:pt x="813" y="187"/>
                    </a:lnTo>
                    <a:lnTo>
                      <a:pt x="812" y="187"/>
                    </a:lnTo>
                    <a:lnTo>
                      <a:pt x="810" y="189"/>
                    </a:lnTo>
                    <a:lnTo>
                      <a:pt x="810" y="192"/>
                    </a:lnTo>
                    <a:lnTo>
                      <a:pt x="813" y="194"/>
                    </a:lnTo>
                    <a:lnTo>
                      <a:pt x="813" y="196"/>
                    </a:lnTo>
                    <a:lnTo>
                      <a:pt x="817" y="200"/>
                    </a:lnTo>
                    <a:lnTo>
                      <a:pt x="819" y="205"/>
                    </a:lnTo>
                    <a:lnTo>
                      <a:pt x="823" y="209"/>
                    </a:lnTo>
                    <a:lnTo>
                      <a:pt x="825" y="212"/>
                    </a:lnTo>
                    <a:lnTo>
                      <a:pt x="829" y="213"/>
                    </a:lnTo>
                    <a:lnTo>
                      <a:pt x="829" y="218"/>
                    </a:lnTo>
                    <a:lnTo>
                      <a:pt x="828" y="221"/>
                    </a:lnTo>
                    <a:lnTo>
                      <a:pt x="813" y="221"/>
                    </a:lnTo>
                    <a:lnTo>
                      <a:pt x="810" y="228"/>
                    </a:lnTo>
                    <a:lnTo>
                      <a:pt x="810" y="232"/>
                    </a:lnTo>
                    <a:lnTo>
                      <a:pt x="813" y="232"/>
                    </a:lnTo>
                    <a:lnTo>
                      <a:pt x="814" y="235"/>
                    </a:lnTo>
                    <a:lnTo>
                      <a:pt x="819" y="239"/>
                    </a:lnTo>
                    <a:lnTo>
                      <a:pt x="825" y="239"/>
                    </a:lnTo>
                    <a:lnTo>
                      <a:pt x="825" y="242"/>
                    </a:lnTo>
                    <a:lnTo>
                      <a:pt x="819" y="242"/>
                    </a:lnTo>
                    <a:lnTo>
                      <a:pt x="817" y="245"/>
                    </a:lnTo>
                    <a:lnTo>
                      <a:pt x="814" y="250"/>
                    </a:lnTo>
                    <a:lnTo>
                      <a:pt x="814" y="254"/>
                    </a:lnTo>
                    <a:lnTo>
                      <a:pt x="810" y="257"/>
                    </a:lnTo>
                    <a:lnTo>
                      <a:pt x="807" y="257"/>
                    </a:lnTo>
                    <a:lnTo>
                      <a:pt x="806" y="254"/>
                    </a:lnTo>
                    <a:lnTo>
                      <a:pt x="804" y="252"/>
                    </a:lnTo>
                    <a:lnTo>
                      <a:pt x="800" y="254"/>
                    </a:lnTo>
                    <a:lnTo>
                      <a:pt x="800" y="258"/>
                    </a:lnTo>
                    <a:lnTo>
                      <a:pt x="797" y="267"/>
                    </a:lnTo>
                    <a:lnTo>
                      <a:pt x="800" y="268"/>
                    </a:lnTo>
                    <a:lnTo>
                      <a:pt x="803" y="268"/>
                    </a:lnTo>
                    <a:lnTo>
                      <a:pt x="803" y="274"/>
                    </a:lnTo>
                    <a:lnTo>
                      <a:pt x="807" y="274"/>
                    </a:lnTo>
                    <a:lnTo>
                      <a:pt x="810" y="271"/>
                    </a:lnTo>
                    <a:lnTo>
                      <a:pt x="814" y="271"/>
                    </a:lnTo>
                    <a:lnTo>
                      <a:pt x="816" y="274"/>
                    </a:lnTo>
                    <a:lnTo>
                      <a:pt x="814" y="276"/>
                    </a:lnTo>
                    <a:lnTo>
                      <a:pt x="812" y="279"/>
                    </a:lnTo>
                    <a:lnTo>
                      <a:pt x="814" y="280"/>
                    </a:lnTo>
                    <a:lnTo>
                      <a:pt x="819" y="284"/>
                    </a:lnTo>
                    <a:lnTo>
                      <a:pt x="819" y="293"/>
                    </a:lnTo>
                    <a:lnTo>
                      <a:pt x="820" y="293"/>
                    </a:lnTo>
                    <a:lnTo>
                      <a:pt x="825" y="290"/>
                    </a:lnTo>
                    <a:lnTo>
                      <a:pt x="825" y="296"/>
                    </a:lnTo>
                    <a:lnTo>
                      <a:pt x="820" y="296"/>
                    </a:lnTo>
                    <a:lnTo>
                      <a:pt x="819" y="297"/>
                    </a:lnTo>
                    <a:lnTo>
                      <a:pt x="810" y="297"/>
                    </a:lnTo>
                    <a:lnTo>
                      <a:pt x="807" y="300"/>
                    </a:lnTo>
                    <a:lnTo>
                      <a:pt x="810" y="302"/>
                    </a:lnTo>
                    <a:lnTo>
                      <a:pt x="810" y="312"/>
                    </a:lnTo>
                    <a:lnTo>
                      <a:pt x="807" y="315"/>
                    </a:lnTo>
                    <a:lnTo>
                      <a:pt x="799" y="315"/>
                    </a:lnTo>
                    <a:lnTo>
                      <a:pt x="799" y="319"/>
                    </a:lnTo>
                    <a:lnTo>
                      <a:pt x="803" y="324"/>
                    </a:lnTo>
                    <a:lnTo>
                      <a:pt x="803" y="329"/>
                    </a:lnTo>
                    <a:lnTo>
                      <a:pt x="804" y="329"/>
                    </a:lnTo>
                    <a:lnTo>
                      <a:pt x="803" y="332"/>
                    </a:lnTo>
                    <a:lnTo>
                      <a:pt x="799" y="334"/>
                    </a:lnTo>
                    <a:lnTo>
                      <a:pt x="790" y="334"/>
                    </a:lnTo>
                    <a:lnTo>
                      <a:pt x="788" y="337"/>
                    </a:lnTo>
                    <a:lnTo>
                      <a:pt x="788" y="341"/>
                    </a:lnTo>
                    <a:lnTo>
                      <a:pt x="790" y="341"/>
                    </a:lnTo>
                    <a:lnTo>
                      <a:pt x="793" y="342"/>
                    </a:lnTo>
                    <a:lnTo>
                      <a:pt x="794" y="345"/>
                    </a:lnTo>
                    <a:lnTo>
                      <a:pt x="793" y="347"/>
                    </a:lnTo>
                    <a:lnTo>
                      <a:pt x="790" y="351"/>
                    </a:lnTo>
                    <a:lnTo>
                      <a:pt x="784" y="351"/>
                    </a:lnTo>
                    <a:lnTo>
                      <a:pt x="780" y="353"/>
                    </a:lnTo>
                    <a:lnTo>
                      <a:pt x="778" y="357"/>
                    </a:lnTo>
                    <a:lnTo>
                      <a:pt x="780" y="360"/>
                    </a:lnTo>
                    <a:lnTo>
                      <a:pt x="780" y="364"/>
                    </a:lnTo>
                    <a:lnTo>
                      <a:pt x="777" y="368"/>
                    </a:lnTo>
                    <a:lnTo>
                      <a:pt x="777" y="379"/>
                    </a:lnTo>
                    <a:lnTo>
                      <a:pt x="780" y="382"/>
                    </a:lnTo>
                    <a:lnTo>
                      <a:pt x="790" y="382"/>
                    </a:lnTo>
                    <a:lnTo>
                      <a:pt x="790" y="383"/>
                    </a:lnTo>
                    <a:lnTo>
                      <a:pt x="787" y="383"/>
                    </a:lnTo>
                    <a:lnTo>
                      <a:pt x="787" y="386"/>
                    </a:lnTo>
                    <a:lnTo>
                      <a:pt x="790" y="386"/>
                    </a:lnTo>
                    <a:lnTo>
                      <a:pt x="791" y="387"/>
                    </a:lnTo>
                    <a:lnTo>
                      <a:pt x="790" y="393"/>
                    </a:lnTo>
                    <a:lnTo>
                      <a:pt x="790" y="396"/>
                    </a:lnTo>
                    <a:lnTo>
                      <a:pt x="791" y="396"/>
                    </a:lnTo>
                    <a:lnTo>
                      <a:pt x="791" y="399"/>
                    </a:lnTo>
                    <a:lnTo>
                      <a:pt x="794" y="399"/>
                    </a:lnTo>
                    <a:lnTo>
                      <a:pt x="794" y="400"/>
                    </a:lnTo>
                    <a:lnTo>
                      <a:pt x="791" y="403"/>
                    </a:lnTo>
                    <a:lnTo>
                      <a:pt x="794" y="405"/>
                    </a:lnTo>
                    <a:lnTo>
                      <a:pt x="791" y="408"/>
                    </a:lnTo>
                    <a:lnTo>
                      <a:pt x="791" y="415"/>
                    </a:lnTo>
                    <a:lnTo>
                      <a:pt x="794" y="419"/>
                    </a:lnTo>
                    <a:lnTo>
                      <a:pt x="791" y="422"/>
                    </a:lnTo>
                    <a:lnTo>
                      <a:pt x="794" y="424"/>
                    </a:lnTo>
                    <a:lnTo>
                      <a:pt x="793" y="426"/>
                    </a:lnTo>
                    <a:lnTo>
                      <a:pt x="791" y="428"/>
                    </a:lnTo>
                    <a:lnTo>
                      <a:pt x="791" y="435"/>
                    </a:lnTo>
                    <a:lnTo>
                      <a:pt x="793" y="437"/>
                    </a:lnTo>
                    <a:lnTo>
                      <a:pt x="797" y="437"/>
                    </a:lnTo>
                    <a:lnTo>
                      <a:pt x="807" y="439"/>
                    </a:lnTo>
                    <a:lnTo>
                      <a:pt x="810" y="439"/>
                    </a:lnTo>
                    <a:lnTo>
                      <a:pt x="812" y="445"/>
                    </a:lnTo>
                    <a:lnTo>
                      <a:pt x="814" y="448"/>
                    </a:lnTo>
                    <a:lnTo>
                      <a:pt x="812" y="448"/>
                    </a:lnTo>
                    <a:lnTo>
                      <a:pt x="810" y="450"/>
                    </a:lnTo>
                    <a:lnTo>
                      <a:pt x="800" y="450"/>
                    </a:lnTo>
                    <a:lnTo>
                      <a:pt x="797" y="454"/>
                    </a:lnTo>
                    <a:lnTo>
                      <a:pt x="796" y="454"/>
                    </a:lnTo>
                    <a:lnTo>
                      <a:pt x="800" y="458"/>
                    </a:lnTo>
                    <a:lnTo>
                      <a:pt x="800" y="460"/>
                    </a:lnTo>
                    <a:lnTo>
                      <a:pt x="796" y="463"/>
                    </a:lnTo>
                    <a:lnTo>
                      <a:pt x="793" y="464"/>
                    </a:lnTo>
                    <a:lnTo>
                      <a:pt x="791" y="464"/>
                    </a:lnTo>
                    <a:lnTo>
                      <a:pt x="788" y="463"/>
                    </a:lnTo>
                    <a:lnTo>
                      <a:pt x="788" y="467"/>
                    </a:lnTo>
                    <a:lnTo>
                      <a:pt x="787" y="470"/>
                    </a:lnTo>
                    <a:lnTo>
                      <a:pt x="787" y="477"/>
                    </a:lnTo>
                    <a:lnTo>
                      <a:pt x="786" y="480"/>
                    </a:lnTo>
                    <a:lnTo>
                      <a:pt x="784" y="482"/>
                    </a:lnTo>
                    <a:lnTo>
                      <a:pt x="784" y="484"/>
                    </a:lnTo>
                    <a:lnTo>
                      <a:pt x="780" y="484"/>
                    </a:lnTo>
                    <a:lnTo>
                      <a:pt x="778" y="482"/>
                    </a:lnTo>
                    <a:lnTo>
                      <a:pt x="767" y="482"/>
                    </a:lnTo>
                    <a:lnTo>
                      <a:pt x="757" y="480"/>
                    </a:lnTo>
                    <a:lnTo>
                      <a:pt x="755" y="479"/>
                    </a:lnTo>
                    <a:lnTo>
                      <a:pt x="751" y="479"/>
                    </a:lnTo>
                    <a:lnTo>
                      <a:pt x="743" y="477"/>
                    </a:lnTo>
                    <a:lnTo>
                      <a:pt x="732" y="477"/>
                    </a:lnTo>
                    <a:lnTo>
                      <a:pt x="732" y="473"/>
                    </a:lnTo>
                    <a:lnTo>
                      <a:pt x="710" y="473"/>
                    </a:lnTo>
                    <a:lnTo>
                      <a:pt x="709" y="477"/>
                    </a:lnTo>
                    <a:lnTo>
                      <a:pt x="709" y="479"/>
                    </a:lnTo>
                    <a:lnTo>
                      <a:pt x="704" y="482"/>
                    </a:lnTo>
                    <a:lnTo>
                      <a:pt x="700" y="486"/>
                    </a:lnTo>
                    <a:lnTo>
                      <a:pt x="696" y="487"/>
                    </a:lnTo>
                    <a:lnTo>
                      <a:pt x="696" y="496"/>
                    </a:lnTo>
                    <a:lnTo>
                      <a:pt x="699" y="496"/>
                    </a:lnTo>
                    <a:lnTo>
                      <a:pt x="701" y="497"/>
                    </a:lnTo>
                    <a:lnTo>
                      <a:pt x="707" y="497"/>
                    </a:lnTo>
                    <a:lnTo>
                      <a:pt x="707" y="500"/>
                    </a:lnTo>
                    <a:lnTo>
                      <a:pt x="710" y="503"/>
                    </a:lnTo>
                    <a:lnTo>
                      <a:pt x="710" y="505"/>
                    </a:lnTo>
                    <a:lnTo>
                      <a:pt x="712" y="508"/>
                    </a:lnTo>
                    <a:lnTo>
                      <a:pt x="712" y="512"/>
                    </a:lnTo>
                    <a:lnTo>
                      <a:pt x="714" y="512"/>
                    </a:lnTo>
                    <a:lnTo>
                      <a:pt x="714" y="518"/>
                    </a:lnTo>
                    <a:lnTo>
                      <a:pt x="716" y="519"/>
                    </a:lnTo>
                    <a:lnTo>
                      <a:pt x="714" y="519"/>
                    </a:lnTo>
                    <a:lnTo>
                      <a:pt x="710" y="522"/>
                    </a:lnTo>
                    <a:lnTo>
                      <a:pt x="703" y="526"/>
                    </a:lnTo>
                    <a:lnTo>
                      <a:pt x="693" y="531"/>
                    </a:lnTo>
                    <a:lnTo>
                      <a:pt x="693" y="532"/>
                    </a:lnTo>
                    <a:lnTo>
                      <a:pt x="699" y="535"/>
                    </a:lnTo>
                    <a:lnTo>
                      <a:pt x="699" y="545"/>
                    </a:lnTo>
                    <a:lnTo>
                      <a:pt x="696" y="545"/>
                    </a:lnTo>
                    <a:lnTo>
                      <a:pt x="690" y="547"/>
                    </a:lnTo>
                    <a:lnTo>
                      <a:pt x="688" y="547"/>
                    </a:lnTo>
                    <a:lnTo>
                      <a:pt x="685" y="550"/>
                    </a:lnTo>
                    <a:lnTo>
                      <a:pt x="684" y="550"/>
                    </a:lnTo>
                    <a:lnTo>
                      <a:pt x="681" y="547"/>
                    </a:lnTo>
                    <a:lnTo>
                      <a:pt x="680" y="547"/>
                    </a:lnTo>
                    <a:lnTo>
                      <a:pt x="675" y="550"/>
                    </a:lnTo>
                    <a:lnTo>
                      <a:pt x="671" y="551"/>
                    </a:lnTo>
                    <a:lnTo>
                      <a:pt x="667" y="554"/>
                    </a:lnTo>
                    <a:lnTo>
                      <a:pt x="667" y="561"/>
                    </a:lnTo>
                    <a:lnTo>
                      <a:pt x="665" y="564"/>
                    </a:lnTo>
                    <a:lnTo>
                      <a:pt x="665" y="573"/>
                    </a:lnTo>
                    <a:lnTo>
                      <a:pt x="662" y="573"/>
                    </a:lnTo>
                    <a:lnTo>
                      <a:pt x="661" y="576"/>
                    </a:lnTo>
                    <a:lnTo>
                      <a:pt x="658" y="570"/>
                    </a:lnTo>
                    <a:lnTo>
                      <a:pt x="654" y="576"/>
                    </a:lnTo>
                    <a:lnTo>
                      <a:pt x="654" y="577"/>
                    </a:lnTo>
                    <a:lnTo>
                      <a:pt x="652" y="577"/>
                    </a:lnTo>
                    <a:lnTo>
                      <a:pt x="652" y="582"/>
                    </a:lnTo>
                    <a:lnTo>
                      <a:pt x="649" y="582"/>
                    </a:lnTo>
                    <a:lnTo>
                      <a:pt x="652" y="583"/>
                    </a:lnTo>
                    <a:lnTo>
                      <a:pt x="648" y="583"/>
                    </a:lnTo>
                    <a:lnTo>
                      <a:pt x="645" y="586"/>
                    </a:lnTo>
                    <a:lnTo>
                      <a:pt x="645" y="590"/>
                    </a:lnTo>
                    <a:lnTo>
                      <a:pt x="648" y="590"/>
                    </a:lnTo>
                    <a:lnTo>
                      <a:pt x="649" y="592"/>
                    </a:lnTo>
                    <a:lnTo>
                      <a:pt x="649" y="595"/>
                    </a:lnTo>
                    <a:lnTo>
                      <a:pt x="648" y="595"/>
                    </a:lnTo>
                    <a:lnTo>
                      <a:pt x="648" y="600"/>
                    </a:lnTo>
                    <a:lnTo>
                      <a:pt x="652" y="600"/>
                    </a:lnTo>
                    <a:lnTo>
                      <a:pt x="652" y="596"/>
                    </a:lnTo>
                    <a:lnTo>
                      <a:pt x="654" y="600"/>
                    </a:lnTo>
                    <a:lnTo>
                      <a:pt x="654" y="602"/>
                    </a:lnTo>
                    <a:lnTo>
                      <a:pt x="652" y="605"/>
                    </a:lnTo>
                    <a:lnTo>
                      <a:pt x="652" y="606"/>
                    </a:lnTo>
                    <a:lnTo>
                      <a:pt x="641" y="606"/>
                    </a:lnTo>
                    <a:lnTo>
                      <a:pt x="636" y="609"/>
                    </a:lnTo>
                    <a:lnTo>
                      <a:pt x="636" y="613"/>
                    </a:lnTo>
                    <a:lnTo>
                      <a:pt x="629" y="613"/>
                    </a:lnTo>
                    <a:lnTo>
                      <a:pt x="626" y="618"/>
                    </a:lnTo>
                    <a:lnTo>
                      <a:pt x="623" y="624"/>
                    </a:lnTo>
                    <a:lnTo>
                      <a:pt x="623" y="628"/>
                    </a:lnTo>
                    <a:lnTo>
                      <a:pt x="622" y="631"/>
                    </a:lnTo>
                    <a:lnTo>
                      <a:pt x="619" y="632"/>
                    </a:lnTo>
                    <a:lnTo>
                      <a:pt x="619" y="654"/>
                    </a:lnTo>
                    <a:lnTo>
                      <a:pt x="617" y="651"/>
                    </a:lnTo>
                    <a:lnTo>
                      <a:pt x="612" y="651"/>
                    </a:lnTo>
                    <a:lnTo>
                      <a:pt x="609" y="650"/>
                    </a:lnTo>
                    <a:lnTo>
                      <a:pt x="609" y="647"/>
                    </a:lnTo>
                    <a:lnTo>
                      <a:pt x="607" y="647"/>
                    </a:lnTo>
                    <a:lnTo>
                      <a:pt x="607" y="642"/>
                    </a:lnTo>
                    <a:lnTo>
                      <a:pt x="590" y="642"/>
                    </a:lnTo>
                    <a:lnTo>
                      <a:pt x="594" y="645"/>
                    </a:lnTo>
                    <a:lnTo>
                      <a:pt x="590" y="647"/>
                    </a:lnTo>
                    <a:lnTo>
                      <a:pt x="588" y="647"/>
                    </a:lnTo>
                    <a:lnTo>
                      <a:pt x="585" y="654"/>
                    </a:lnTo>
                    <a:lnTo>
                      <a:pt x="585" y="655"/>
                    </a:lnTo>
                    <a:lnTo>
                      <a:pt x="574" y="655"/>
                    </a:lnTo>
                    <a:lnTo>
                      <a:pt x="574" y="663"/>
                    </a:lnTo>
                    <a:lnTo>
                      <a:pt x="571" y="663"/>
                    </a:lnTo>
                    <a:lnTo>
                      <a:pt x="568" y="667"/>
                    </a:lnTo>
                    <a:lnTo>
                      <a:pt x="571" y="671"/>
                    </a:lnTo>
                    <a:lnTo>
                      <a:pt x="577" y="671"/>
                    </a:lnTo>
                    <a:lnTo>
                      <a:pt x="577" y="676"/>
                    </a:lnTo>
                    <a:lnTo>
                      <a:pt x="581" y="676"/>
                    </a:lnTo>
                    <a:lnTo>
                      <a:pt x="581" y="680"/>
                    </a:lnTo>
                    <a:lnTo>
                      <a:pt x="578" y="682"/>
                    </a:lnTo>
                    <a:lnTo>
                      <a:pt x="577" y="682"/>
                    </a:lnTo>
                    <a:lnTo>
                      <a:pt x="574" y="680"/>
                    </a:lnTo>
                    <a:lnTo>
                      <a:pt x="568" y="676"/>
                    </a:lnTo>
                    <a:lnTo>
                      <a:pt x="567" y="676"/>
                    </a:lnTo>
                    <a:lnTo>
                      <a:pt x="567" y="671"/>
                    </a:lnTo>
                    <a:lnTo>
                      <a:pt x="559" y="664"/>
                    </a:lnTo>
                    <a:lnTo>
                      <a:pt x="559" y="663"/>
                    </a:lnTo>
                    <a:lnTo>
                      <a:pt x="558" y="663"/>
                    </a:lnTo>
                    <a:lnTo>
                      <a:pt x="558" y="667"/>
                    </a:lnTo>
                    <a:lnTo>
                      <a:pt x="554" y="667"/>
                    </a:lnTo>
                    <a:lnTo>
                      <a:pt x="549" y="669"/>
                    </a:lnTo>
                    <a:lnTo>
                      <a:pt x="549" y="667"/>
                    </a:lnTo>
                    <a:lnTo>
                      <a:pt x="548" y="667"/>
                    </a:lnTo>
                    <a:lnTo>
                      <a:pt x="548" y="664"/>
                    </a:lnTo>
                    <a:lnTo>
                      <a:pt x="536" y="664"/>
                    </a:lnTo>
                    <a:lnTo>
                      <a:pt x="535" y="667"/>
                    </a:lnTo>
                    <a:lnTo>
                      <a:pt x="529" y="667"/>
                    </a:lnTo>
                    <a:lnTo>
                      <a:pt x="529" y="673"/>
                    </a:lnTo>
                    <a:lnTo>
                      <a:pt x="526" y="676"/>
                    </a:lnTo>
                    <a:lnTo>
                      <a:pt x="526" y="677"/>
                    </a:lnTo>
                    <a:lnTo>
                      <a:pt x="522" y="677"/>
                    </a:lnTo>
                    <a:lnTo>
                      <a:pt x="520" y="676"/>
                    </a:lnTo>
                    <a:lnTo>
                      <a:pt x="520" y="673"/>
                    </a:lnTo>
                    <a:lnTo>
                      <a:pt x="513" y="673"/>
                    </a:lnTo>
                    <a:lnTo>
                      <a:pt x="513" y="676"/>
                    </a:lnTo>
                    <a:lnTo>
                      <a:pt x="506" y="674"/>
                    </a:lnTo>
                    <a:lnTo>
                      <a:pt x="503" y="674"/>
                    </a:lnTo>
                    <a:lnTo>
                      <a:pt x="506" y="671"/>
                    </a:lnTo>
                    <a:lnTo>
                      <a:pt x="506" y="669"/>
                    </a:lnTo>
                    <a:lnTo>
                      <a:pt x="501" y="667"/>
                    </a:lnTo>
                    <a:lnTo>
                      <a:pt x="501" y="664"/>
                    </a:lnTo>
                    <a:lnTo>
                      <a:pt x="498" y="664"/>
                    </a:lnTo>
                    <a:lnTo>
                      <a:pt x="497" y="667"/>
                    </a:lnTo>
                    <a:lnTo>
                      <a:pt x="494" y="670"/>
                    </a:lnTo>
                    <a:lnTo>
                      <a:pt x="487" y="676"/>
                    </a:lnTo>
                    <a:lnTo>
                      <a:pt x="487" y="679"/>
                    </a:lnTo>
                    <a:lnTo>
                      <a:pt x="490" y="680"/>
                    </a:lnTo>
                    <a:lnTo>
                      <a:pt x="494" y="680"/>
                    </a:lnTo>
                    <a:lnTo>
                      <a:pt x="494" y="684"/>
                    </a:lnTo>
                    <a:lnTo>
                      <a:pt x="497" y="686"/>
                    </a:lnTo>
                    <a:lnTo>
                      <a:pt x="497" y="689"/>
                    </a:lnTo>
                    <a:lnTo>
                      <a:pt x="494" y="690"/>
                    </a:lnTo>
                    <a:lnTo>
                      <a:pt x="496" y="695"/>
                    </a:lnTo>
                    <a:lnTo>
                      <a:pt x="498" y="702"/>
                    </a:lnTo>
                    <a:lnTo>
                      <a:pt x="500" y="705"/>
                    </a:lnTo>
                    <a:lnTo>
                      <a:pt x="500" y="708"/>
                    </a:lnTo>
                    <a:lnTo>
                      <a:pt x="498" y="711"/>
                    </a:lnTo>
                    <a:lnTo>
                      <a:pt x="494" y="711"/>
                    </a:lnTo>
                    <a:lnTo>
                      <a:pt x="494" y="712"/>
                    </a:lnTo>
                    <a:lnTo>
                      <a:pt x="496" y="715"/>
                    </a:lnTo>
                    <a:lnTo>
                      <a:pt x="496" y="716"/>
                    </a:lnTo>
                    <a:lnTo>
                      <a:pt x="498" y="719"/>
                    </a:lnTo>
                    <a:lnTo>
                      <a:pt x="498" y="721"/>
                    </a:lnTo>
                    <a:lnTo>
                      <a:pt x="500" y="725"/>
                    </a:lnTo>
                    <a:lnTo>
                      <a:pt x="500" y="734"/>
                    </a:lnTo>
                    <a:lnTo>
                      <a:pt x="503" y="735"/>
                    </a:lnTo>
                    <a:lnTo>
                      <a:pt x="503" y="738"/>
                    </a:lnTo>
                    <a:lnTo>
                      <a:pt x="498" y="738"/>
                    </a:lnTo>
                    <a:lnTo>
                      <a:pt x="496" y="741"/>
                    </a:lnTo>
                    <a:lnTo>
                      <a:pt x="494" y="741"/>
                    </a:lnTo>
                    <a:lnTo>
                      <a:pt x="494" y="738"/>
                    </a:lnTo>
                    <a:lnTo>
                      <a:pt x="491" y="738"/>
                    </a:lnTo>
                    <a:lnTo>
                      <a:pt x="490" y="741"/>
                    </a:lnTo>
                    <a:lnTo>
                      <a:pt x="485" y="741"/>
                    </a:lnTo>
                    <a:lnTo>
                      <a:pt x="485" y="742"/>
                    </a:lnTo>
                    <a:lnTo>
                      <a:pt x="481" y="742"/>
                    </a:lnTo>
                    <a:lnTo>
                      <a:pt x="481" y="748"/>
                    </a:lnTo>
                    <a:lnTo>
                      <a:pt x="475" y="748"/>
                    </a:lnTo>
                    <a:lnTo>
                      <a:pt x="471" y="751"/>
                    </a:lnTo>
                    <a:lnTo>
                      <a:pt x="465" y="751"/>
                    </a:lnTo>
                    <a:lnTo>
                      <a:pt x="465" y="748"/>
                    </a:lnTo>
                    <a:lnTo>
                      <a:pt x="461" y="748"/>
                    </a:lnTo>
                    <a:lnTo>
                      <a:pt x="461" y="747"/>
                    </a:lnTo>
                    <a:lnTo>
                      <a:pt x="454" y="741"/>
                    </a:lnTo>
                    <a:lnTo>
                      <a:pt x="452" y="738"/>
                    </a:lnTo>
                    <a:lnTo>
                      <a:pt x="449" y="738"/>
                    </a:lnTo>
                    <a:lnTo>
                      <a:pt x="443" y="734"/>
                    </a:lnTo>
                    <a:lnTo>
                      <a:pt x="438" y="732"/>
                    </a:lnTo>
                    <a:lnTo>
                      <a:pt x="435" y="729"/>
                    </a:lnTo>
                    <a:lnTo>
                      <a:pt x="433" y="728"/>
                    </a:lnTo>
                    <a:lnTo>
                      <a:pt x="423" y="741"/>
                    </a:lnTo>
                    <a:lnTo>
                      <a:pt x="420" y="747"/>
                    </a:lnTo>
                    <a:lnTo>
                      <a:pt x="420" y="750"/>
                    </a:lnTo>
                    <a:lnTo>
                      <a:pt x="425" y="754"/>
                    </a:lnTo>
                    <a:lnTo>
                      <a:pt x="423" y="756"/>
                    </a:lnTo>
                    <a:lnTo>
                      <a:pt x="419" y="751"/>
                    </a:lnTo>
                    <a:lnTo>
                      <a:pt x="416" y="754"/>
                    </a:lnTo>
                    <a:lnTo>
                      <a:pt x="416" y="756"/>
                    </a:lnTo>
                    <a:lnTo>
                      <a:pt x="414" y="761"/>
                    </a:lnTo>
                    <a:lnTo>
                      <a:pt x="412" y="763"/>
                    </a:lnTo>
                    <a:lnTo>
                      <a:pt x="410" y="769"/>
                    </a:lnTo>
                    <a:lnTo>
                      <a:pt x="413" y="771"/>
                    </a:lnTo>
                    <a:lnTo>
                      <a:pt x="409" y="773"/>
                    </a:lnTo>
                    <a:lnTo>
                      <a:pt x="403" y="782"/>
                    </a:lnTo>
                    <a:lnTo>
                      <a:pt x="398" y="782"/>
                    </a:lnTo>
                    <a:lnTo>
                      <a:pt x="401" y="780"/>
                    </a:lnTo>
                    <a:lnTo>
                      <a:pt x="396" y="776"/>
                    </a:lnTo>
                    <a:lnTo>
                      <a:pt x="393" y="776"/>
                    </a:lnTo>
                    <a:lnTo>
                      <a:pt x="391" y="777"/>
                    </a:lnTo>
                    <a:lnTo>
                      <a:pt x="390" y="782"/>
                    </a:lnTo>
                    <a:lnTo>
                      <a:pt x="388" y="785"/>
                    </a:lnTo>
                    <a:lnTo>
                      <a:pt x="383" y="783"/>
                    </a:lnTo>
                    <a:lnTo>
                      <a:pt x="380" y="783"/>
                    </a:lnTo>
                    <a:lnTo>
                      <a:pt x="381" y="780"/>
                    </a:lnTo>
                    <a:lnTo>
                      <a:pt x="383" y="776"/>
                    </a:lnTo>
                    <a:lnTo>
                      <a:pt x="391" y="767"/>
                    </a:lnTo>
                    <a:lnTo>
                      <a:pt x="391" y="763"/>
                    </a:lnTo>
                    <a:lnTo>
                      <a:pt x="393" y="761"/>
                    </a:lnTo>
                    <a:lnTo>
                      <a:pt x="388" y="758"/>
                    </a:lnTo>
                    <a:lnTo>
                      <a:pt x="388" y="757"/>
                    </a:lnTo>
                    <a:lnTo>
                      <a:pt x="387" y="757"/>
                    </a:lnTo>
                    <a:lnTo>
                      <a:pt x="381" y="754"/>
                    </a:lnTo>
                    <a:lnTo>
                      <a:pt x="378" y="754"/>
                    </a:lnTo>
                    <a:lnTo>
                      <a:pt x="378" y="753"/>
                    </a:lnTo>
                    <a:lnTo>
                      <a:pt x="377" y="753"/>
                    </a:lnTo>
                    <a:lnTo>
                      <a:pt x="377" y="744"/>
                    </a:lnTo>
                    <a:lnTo>
                      <a:pt x="378" y="741"/>
                    </a:lnTo>
                    <a:lnTo>
                      <a:pt x="377" y="737"/>
                    </a:lnTo>
                    <a:lnTo>
                      <a:pt x="378" y="737"/>
                    </a:lnTo>
                    <a:lnTo>
                      <a:pt x="381" y="735"/>
                    </a:lnTo>
                    <a:lnTo>
                      <a:pt x="383" y="735"/>
                    </a:lnTo>
                    <a:lnTo>
                      <a:pt x="381" y="732"/>
                    </a:lnTo>
                    <a:lnTo>
                      <a:pt x="381" y="731"/>
                    </a:lnTo>
                    <a:lnTo>
                      <a:pt x="377" y="731"/>
                    </a:lnTo>
                    <a:lnTo>
                      <a:pt x="372" y="728"/>
                    </a:lnTo>
                    <a:lnTo>
                      <a:pt x="369" y="728"/>
                    </a:lnTo>
                    <a:lnTo>
                      <a:pt x="368" y="727"/>
                    </a:lnTo>
                    <a:lnTo>
                      <a:pt x="358" y="718"/>
                    </a:lnTo>
                    <a:lnTo>
                      <a:pt x="356" y="716"/>
                    </a:lnTo>
                    <a:lnTo>
                      <a:pt x="349" y="712"/>
                    </a:lnTo>
                    <a:lnTo>
                      <a:pt x="348" y="709"/>
                    </a:lnTo>
                    <a:lnTo>
                      <a:pt x="348" y="705"/>
                    </a:lnTo>
                    <a:lnTo>
                      <a:pt x="349" y="702"/>
                    </a:lnTo>
                    <a:lnTo>
                      <a:pt x="349" y="696"/>
                    </a:lnTo>
                    <a:lnTo>
                      <a:pt x="345" y="692"/>
                    </a:lnTo>
                    <a:lnTo>
                      <a:pt x="348" y="687"/>
                    </a:lnTo>
                    <a:lnTo>
                      <a:pt x="348" y="682"/>
                    </a:lnTo>
                    <a:lnTo>
                      <a:pt x="345" y="680"/>
                    </a:lnTo>
                    <a:lnTo>
                      <a:pt x="343" y="676"/>
                    </a:lnTo>
                    <a:lnTo>
                      <a:pt x="343" y="673"/>
                    </a:lnTo>
                    <a:lnTo>
                      <a:pt x="339" y="673"/>
                    </a:lnTo>
                    <a:lnTo>
                      <a:pt x="335" y="676"/>
                    </a:lnTo>
                    <a:lnTo>
                      <a:pt x="326" y="676"/>
                    </a:lnTo>
                    <a:lnTo>
                      <a:pt x="325" y="673"/>
                    </a:lnTo>
                    <a:lnTo>
                      <a:pt x="325" y="671"/>
                    </a:lnTo>
                    <a:lnTo>
                      <a:pt x="326" y="669"/>
                    </a:lnTo>
                    <a:lnTo>
                      <a:pt x="326" y="667"/>
                    </a:lnTo>
                    <a:lnTo>
                      <a:pt x="325" y="664"/>
                    </a:lnTo>
                    <a:lnTo>
                      <a:pt x="320" y="663"/>
                    </a:lnTo>
                    <a:lnTo>
                      <a:pt x="314" y="663"/>
                    </a:lnTo>
                    <a:lnTo>
                      <a:pt x="313" y="658"/>
                    </a:lnTo>
                    <a:lnTo>
                      <a:pt x="313" y="657"/>
                    </a:lnTo>
                    <a:lnTo>
                      <a:pt x="314" y="654"/>
                    </a:lnTo>
                    <a:lnTo>
                      <a:pt x="317" y="650"/>
                    </a:lnTo>
                    <a:lnTo>
                      <a:pt x="314" y="650"/>
                    </a:lnTo>
                    <a:lnTo>
                      <a:pt x="313" y="647"/>
                    </a:lnTo>
                    <a:lnTo>
                      <a:pt x="310" y="647"/>
                    </a:lnTo>
                    <a:lnTo>
                      <a:pt x="310" y="640"/>
                    </a:lnTo>
                    <a:lnTo>
                      <a:pt x="314" y="635"/>
                    </a:lnTo>
                    <a:lnTo>
                      <a:pt x="317" y="632"/>
                    </a:lnTo>
                    <a:lnTo>
                      <a:pt x="314" y="631"/>
                    </a:lnTo>
                    <a:lnTo>
                      <a:pt x="309" y="627"/>
                    </a:lnTo>
                    <a:lnTo>
                      <a:pt x="309" y="622"/>
                    </a:lnTo>
                    <a:lnTo>
                      <a:pt x="306" y="615"/>
                    </a:lnTo>
                    <a:lnTo>
                      <a:pt x="304" y="613"/>
                    </a:lnTo>
                    <a:lnTo>
                      <a:pt x="304" y="606"/>
                    </a:lnTo>
                    <a:lnTo>
                      <a:pt x="300" y="606"/>
                    </a:lnTo>
                    <a:lnTo>
                      <a:pt x="296" y="605"/>
                    </a:lnTo>
                    <a:lnTo>
                      <a:pt x="294" y="602"/>
                    </a:lnTo>
                    <a:lnTo>
                      <a:pt x="294" y="605"/>
                    </a:lnTo>
                    <a:lnTo>
                      <a:pt x="291" y="609"/>
                    </a:lnTo>
                    <a:lnTo>
                      <a:pt x="290" y="611"/>
                    </a:lnTo>
                    <a:lnTo>
                      <a:pt x="287" y="613"/>
                    </a:lnTo>
                    <a:lnTo>
                      <a:pt x="275" y="613"/>
                    </a:lnTo>
                    <a:lnTo>
                      <a:pt x="268" y="622"/>
                    </a:lnTo>
                    <a:lnTo>
                      <a:pt x="262" y="622"/>
                    </a:lnTo>
                    <a:lnTo>
                      <a:pt x="262" y="624"/>
                    </a:lnTo>
                    <a:lnTo>
                      <a:pt x="258" y="628"/>
                    </a:lnTo>
                    <a:lnTo>
                      <a:pt x="256" y="631"/>
                    </a:lnTo>
                    <a:lnTo>
                      <a:pt x="249" y="631"/>
                    </a:lnTo>
                    <a:lnTo>
                      <a:pt x="249" y="624"/>
                    </a:lnTo>
                    <a:lnTo>
                      <a:pt x="248" y="622"/>
                    </a:lnTo>
                    <a:lnTo>
                      <a:pt x="245" y="622"/>
                    </a:lnTo>
                    <a:lnTo>
                      <a:pt x="243" y="618"/>
                    </a:lnTo>
                    <a:lnTo>
                      <a:pt x="239" y="618"/>
                    </a:lnTo>
                    <a:lnTo>
                      <a:pt x="235" y="616"/>
                    </a:lnTo>
                    <a:lnTo>
                      <a:pt x="233" y="616"/>
                    </a:lnTo>
                    <a:lnTo>
                      <a:pt x="230" y="622"/>
                    </a:lnTo>
                    <a:lnTo>
                      <a:pt x="226" y="622"/>
                    </a:lnTo>
                    <a:lnTo>
                      <a:pt x="226" y="618"/>
                    </a:lnTo>
                    <a:lnTo>
                      <a:pt x="229" y="616"/>
                    </a:lnTo>
                    <a:lnTo>
                      <a:pt x="229" y="612"/>
                    </a:lnTo>
                    <a:lnTo>
                      <a:pt x="216" y="612"/>
                    </a:lnTo>
                    <a:lnTo>
                      <a:pt x="216" y="618"/>
                    </a:lnTo>
                    <a:lnTo>
                      <a:pt x="211" y="618"/>
                    </a:lnTo>
                    <a:lnTo>
                      <a:pt x="210" y="616"/>
                    </a:lnTo>
                    <a:lnTo>
                      <a:pt x="210" y="613"/>
                    </a:lnTo>
                    <a:lnTo>
                      <a:pt x="207" y="612"/>
                    </a:lnTo>
                    <a:lnTo>
                      <a:pt x="203" y="612"/>
                    </a:lnTo>
                    <a:lnTo>
                      <a:pt x="201" y="613"/>
                    </a:lnTo>
                    <a:lnTo>
                      <a:pt x="201" y="616"/>
                    </a:lnTo>
                    <a:lnTo>
                      <a:pt x="196" y="616"/>
                    </a:lnTo>
                    <a:lnTo>
                      <a:pt x="191" y="613"/>
                    </a:lnTo>
                    <a:lnTo>
                      <a:pt x="187" y="612"/>
                    </a:lnTo>
                    <a:lnTo>
                      <a:pt x="181" y="612"/>
                    </a:lnTo>
                    <a:lnTo>
                      <a:pt x="178" y="613"/>
                    </a:lnTo>
                    <a:lnTo>
                      <a:pt x="174" y="613"/>
                    </a:lnTo>
                    <a:lnTo>
                      <a:pt x="172" y="612"/>
                    </a:lnTo>
                    <a:lnTo>
                      <a:pt x="171" y="609"/>
                    </a:lnTo>
                    <a:lnTo>
                      <a:pt x="168" y="608"/>
                    </a:lnTo>
                    <a:lnTo>
                      <a:pt x="164" y="608"/>
                    </a:lnTo>
                    <a:lnTo>
                      <a:pt x="162" y="605"/>
                    </a:lnTo>
                    <a:lnTo>
                      <a:pt x="162" y="603"/>
                    </a:lnTo>
                    <a:lnTo>
                      <a:pt x="159" y="603"/>
                    </a:lnTo>
                    <a:lnTo>
                      <a:pt x="159" y="600"/>
                    </a:lnTo>
                    <a:lnTo>
                      <a:pt x="152" y="600"/>
                    </a:lnTo>
                    <a:lnTo>
                      <a:pt x="152" y="598"/>
                    </a:lnTo>
                    <a:lnTo>
                      <a:pt x="148" y="593"/>
                    </a:lnTo>
                    <a:lnTo>
                      <a:pt x="143" y="593"/>
                    </a:lnTo>
                    <a:lnTo>
                      <a:pt x="140" y="590"/>
                    </a:lnTo>
                    <a:lnTo>
                      <a:pt x="136" y="589"/>
                    </a:lnTo>
                    <a:lnTo>
                      <a:pt x="135" y="586"/>
                    </a:lnTo>
                    <a:lnTo>
                      <a:pt x="129" y="584"/>
                    </a:lnTo>
                    <a:lnTo>
                      <a:pt x="125" y="582"/>
                    </a:lnTo>
                    <a:lnTo>
                      <a:pt x="116" y="571"/>
                    </a:lnTo>
                    <a:lnTo>
                      <a:pt x="110" y="569"/>
                    </a:lnTo>
                    <a:lnTo>
                      <a:pt x="109" y="567"/>
                    </a:lnTo>
                    <a:lnTo>
                      <a:pt x="104" y="567"/>
                    </a:lnTo>
                    <a:lnTo>
                      <a:pt x="101" y="564"/>
                    </a:lnTo>
                    <a:lnTo>
                      <a:pt x="97" y="564"/>
                    </a:lnTo>
                    <a:lnTo>
                      <a:pt x="96" y="563"/>
                    </a:lnTo>
                    <a:lnTo>
                      <a:pt x="97" y="560"/>
                    </a:lnTo>
                    <a:lnTo>
                      <a:pt x="100" y="558"/>
                    </a:lnTo>
                    <a:lnTo>
                      <a:pt x="100" y="554"/>
                    </a:lnTo>
                    <a:lnTo>
                      <a:pt x="97" y="553"/>
                    </a:lnTo>
                    <a:lnTo>
                      <a:pt x="96" y="553"/>
                    </a:lnTo>
                    <a:lnTo>
                      <a:pt x="96" y="550"/>
                    </a:lnTo>
                    <a:lnTo>
                      <a:pt x="91" y="548"/>
                    </a:lnTo>
                    <a:lnTo>
                      <a:pt x="82" y="548"/>
                    </a:lnTo>
                    <a:lnTo>
                      <a:pt x="77" y="545"/>
                    </a:lnTo>
                    <a:lnTo>
                      <a:pt x="68" y="548"/>
                    </a:lnTo>
                    <a:lnTo>
                      <a:pt x="64" y="548"/>
                    </a:lnTo>
                    <a:lnTo>
                      <a:pt x="64" y="545"/>
                    </a:lnTo>
                    <a:lnTo>
                      <a:pt x="65" y="544"/>
                    </a:lnTo>
                    <a:lnTo>
                      <a:pt x="62" y="541"/>
                    </a:lnTo>
                    <a:lnTo>
                      <a:pt x="58" y="541"/>
                    </a:lnTo>
                    <a:lnTo>
                      <a:pt x="58" y="544"/>
                    </a:lnTo>
                    <a:lnTo>
                      <a:pt x="56" y="545"/>
                    </a:lnTo>
                    <a:lnTo>
                      <a:pt x="53" y="548"/>
                    </a:lnTo>
                    <a:lnTo>
                      <a:pt x="52" y="545"/>
                    </a:lnTo>
                    <a:lnTo>
                      <a:pt x="52" y="541"/>
                    </a:lnTo>
                    <a:lnTo>
                      <a:pt x="48" y="541"/>
                    </a:lnTo>
                    <a:lnTo>
                      <a:pt x="48" y="535"/>
                    </a:lnTo>
                    <a:lnTo>
                      <a:pt x="46" y="534"/>
                    </a:lnTo>
                    <a:lnTo>
                      <a:pt x="46" y="528"/>
                    </a:lnTo>
                    <a:lnTo>
                      <a:pt x="43" y="526"/>
                    </a:lnTo>
                    <a:lnTo>
                      <a:pt x="42" y="519"/>
                    </a:lnTo>
                    <a:lnTo>
                      <a:pt x="39" y="513"/>
                    </a:lnTo>
                    <a:lnTo>
                      <a:pt x="39" y="500"/>
                    </a:lnTo>
                    <a:lnTo>
                      <a:pt x="42" y="496"/>
                    </a:lnTo>
                    <a:lnTo>
                      <a:pt x="42" y="490"/>
                    </a:lnTo>
                    <a:lnTo>
                      <a:pt x="49" y="479"/>
                    </a:lnTo>
                    <a:lnTo>
                      <a:pt x="52" y="477"/>
                    </a:lnTo>
                    <a:lnTo>
                      <a:pt x="56" y="479"/>
                    </a:lnTo>
                    <a:lnTo>
                      <a:pt x="61" y="479"/>
                    </a:lnTo>
                    <a:lnTo>
                      <a:pt x="62" y="482"/>
                    </a:lnTo>
                    <a:lnTo>
                      <a:pt x="65" y="482"/>
                    </a:lnTo>
                    <a:lnTo>
                      <a:pt x="65" y="487"/>
                    </a:lnTo>
                    <a:lnTo>
                      <a:pt x="67" y="490"/>
                    </a:lnTo>
                    <a:lnTo>
                      <a:pt x="69" y="490"/>
                    </a:lnTo>
                    <a:lnTo>
                      <a:pt x="72" y="487"/>
                    </a:lnTo>
                    <a:lnTo>
                      <a:pt x="75" y="486"/>
                    </a:lnTo>
                    <a:lnTo>
                      <a:pt x="77" y="487"/>
                    </a:lnTo>
                    <a:lnTo>
                      <a:pt x="84" y="487"/>
                    </a:lnTo>
                    <a:lnTo>
                      <a:pt x="85" y="490"/>
                    </a:lnTo>
                    <a:lnTo>
                      <a:pt x="98" y="490"/>
                    </a:lnTo>
                    <a:lnTo>
                      <a:pt x="103" y="487"/>
                    </a:lnTo>
                    <a:lnTo>
                      <a:pt x="107" y="486"/>
                    </a:lnTo>
                    <a:lnTo>
                      <a:pt x="109" y="486"/>
                    </a:lnTo>
                    <a:lnTo>
                      <a:pt x="119" y="477"/>
                    </a:lnTo>
                    <a:lnTo>
                      <a:pt x="122" y="473"/>
                    </a:lnTo>
                    <a:lnTo>
                      <a:pt x="122" y="470"/>
                    </a:lnTo>
                    <a:lnTo>
                      <a:pt x="123" y="468"/>
                    </a:lnTo>
                    <a:lnTo>
                      <a:pt x="126" y="466"/>
                    </a:lnTo>
                    <a:lnTo>
                      <a:pt x="126" y="461"/>
                    </a:lnTo>
                    <a:lnTo>
                      <a:pt x="130" y="457"/>
                    </a:lnTo>
                    <a:lnTo>
                      <a:pt x="136" y="455"/>
                    </a:lnTo>
                    <a:lnTo>
                      <a:pt x="138" y="451"/>
                    </a:lnTo>
                    <a:lnTo>
                      <a:pt x="140" y="450"/>
                    </a:lnTo>
                    <a:lnTo>
                      <a:pt x="142" y="444"/>
                    </a:lnTo>
                    <a:lnTo>
                      <a:pt x="140" y="442"/>
                    </a:lnTo>
                    <a:lnTo>
                      <a:pt x="136" y="442"/>
                    </a:lnTo>
                    <a:lnTo>
                      <a:pt x="132" y="439"/>
                    </a:lnTo>
                    <a:lnTo>
                      <a:pt x="132" y="434"/>
                    </a:lnTo>
                    <a:lnTo>
                      <a:pt x="136" y="429"/>
                    </a:lnTo>
                    <a:lnTo>
                      <a:pt x="138" y="428"/>
                    </a:lnTo>
                    <a:lnTo>
                      <a:pt x="138" y="425"/>
                    </a:lnTo>
                    <a:lnTo>
                      <a:pt x="136" y="425"/>
                    </a:lnTo>
                    <a:lnTo>
                      <a:pt x="132" y="424"/>
                    </a:lnTo>
                    <a:lnTo>
                      <a:pt x="126" y="424"/>
                    </a:lnTo>
                    <a:lnTo>
                      <a:pt x="123" y="421"/>
                    </a:lnTo>
                    <a:lnTo>
                      <a:pt x="123" y="419"/>
                    </a:lnTo>
                    <a:lnTo>
                      <a:pt x="126" y="415"/>
                    </a:lnTo>
                    <a:lnTo>
                      <a:pt x="126" y="409"/>
                    </a:lnTo>
                    <a:lnTo>
                      <a:pt x="127" y="402"/>
                    </a:lnTo>
                    <a:lnTo>
                      <a:pt x="132" y="402"/>
                    </a:lnTo>
                    <a:lnTo>
                      <a:pt x="145" y="403"/>
                    </a:lnTo>
                    <a:lnTo>
                      <a:pt x="154" y="406"/>
                    </a:lnTo>
                    <a:lnTo>
                      <a:pt x="165" y="408"/>
                    </a:lnTo>
                    <a:lnTo>
                      <a:pt x="165" y="406"/>
                    </a:lnTo>
                    <a:lnTo>
                      <a:pt x="168" y="402"/>
                    </a:lnTo>
                    <a:lnTo>
                      <a:pt x="168" y="397"/>
                    </a:lnTo>
                    <a:lnTo>
                      <a:pt x="165" y="395"/>
                    </a:lnTo>
                    <a:lnTo>
                      <a:pt x="154" y="395"/>
                    </a:lnTo>
                    <a:lnTo>
                      <a:pt x="151" y="393"/>
                    </a:lnTo>
                    <a:lnTo>
                      <a:pt x="146" y="393"/>
                    </a:lnTo>
                    <a:lnTo>
                      <a:pt x="146" y="389"/>
                    </a:lnTo>
                    <a:lnTo>
                      <a:pt x="149" y="387"/>
                    </a:lnTo>
                    <a:lnTo>
                      <a:pt x="149" y="384"/>
                    </a:lnTo>
                    <a:lnTo>
                      <a:pt x="148" y="382"/>
                    </a:lnTo>
                    <a:lnTo>
                      <a:pt x="145" y="383"/>
                    </a:lnTo>
                    <a:lnTo>
                      <a:pt x="145" y="377"/>
                    </a:lnTo>
                    <a:lnTo>
                      <a:pt x="165" y="377"/>
                    </a:lnTo>
                    <a:lnTo>
                      <a:pt x="168" y="376"/>
                    </a:lnTo>
                    <a:lnTo>
                      <a:pt x="165" y="373"/>
                    </a:lnTo>
                    <a:lnTo>
                      <a:pt x="162" y="363"/>
                    </a:lnTo>
                    <a:lnTo>
                      <a:pt x="159" y="361"/>
                    </a:lnTo>
                    <a:lnTo>
                      <a:pt x="158" y="351"/>
                    </a:lnTo>
                    <a:lnTo>
                      <a:pt x="154" y="350"/>
                    </a:lnTo>
                    <a:lnTo>
                      <a:pt x="152" y="344"/>
                    </a:lnTo>
                    <a:lnTo>
                      <a:pt x="148" y="339"/>
                    </a:lnTo>
                    <a:lnTo>
                      <a:pt x="148" y="335"/>
                    </a:lnTo>
                    <a:lnTo>
                      <a:pt x="152" y="335"/>
                    </a:lnTo>
                    <a:lnTo>
                      <a:pt x="152" y="332"/>
                    </a:lnTo>
                    <a:lnTo>
                      <a:pt x="143" y="332"/>
                    </a:lnTo>
                    <a:lnTo>
                      <a:pt x="140" y="335"/>
                    </a:lnTo>
                    <a:lnTo>
                      <a:pt x="139" y="337"/>
                    </a:lnTo>
                    <a:lnTo>
                      <a:pt x="126" y="337"/>
                    </a:lnTo>
                    <a:lnTo>
                      <a:pt x="129" y="335"/>
                    </a:lnTo>
                    <a:lnTo>
                      <a:pt x="126" y="331"/>
                    </a:lnTo>
                    <a:lnTo>
                      <a:pt x="125" y="326"/>
                    </a:lnTo>
                    <a:lnTo>
                      <a:pt x="106" y="326"/>
                    </a:lnTo>
                    <a:lnTo>
                      <a:pt x="104" y="325"/>
                    </a:lnTo>
                    <a:lnTo>
                      <a:pt x="104" y="322"/>
                    </a:lnTo>
                    <a:lnTo>
                      <a:pt x="106" y="316"/>
                    </a:lnTo>
                    <a:lnTo>
                      <a:pt x="106" y="309"/>
                    </a:lnTo>
                    <a:lnTo>
                      <a:pt x="96" y="309"/>
                    </a:lnTo>
                    <a:lnTo>
                      <a:pt x="96" y="300"/>
                    </a:lnTo>
                    <a:lnTo>
                      <a:pt x="91" y="296"/>
                    </a:lnTo>
                    <a:lnTo>
                      <a:pt x="91" y="295"/>
                    </a:lnTo>
                    <a:lnTo>
                      <a:pt x="87" y="284"/>
                    </a:lnTo>
                    <a:lnTo>
                      <a:pt x="90" y="281"/>
                    </a:lnTo>
                    <a:lnTo>
                      <a:pt x="91" y="281"/>
                    </a:lnTo>
                    <a:lnTo>
                      <a:pt x="91" y="276"/>
                    </a:lnTo>
                    <a:lnTo>
                      <a:pt x="96" y="273"/>
                    </a:lnTo>
                    <a:lnTo>
                      <a:pt x="91" y="271"/>
                    </a:lnTo>
                    <a:lnTo>
                      <a:pt x="87" y="271"/>
                    </a:lnTo>
                    <a:lnTo>
                      <a:pt x="87" y="268"/>
                    </a:lnTo>
                    <a:lnTo>
                      <a:pt x="85" y="264"/>
                    </a:lnTo>
                    <a:lnTo>
                      <a:pt x="82" y="267"/>
                    </a:lnTo>
                    <a:lnTo>
                      <a:pt x="81" y="267"/>
                    </a:lnTo>
                    <a:lnTo>
                      <a:pt x="77" y="260"/>
                    </a:lnTo>
                    <a:lnTo>
                      <a:pt x="75" y="258"/>
                    </a:lnTo>
                    <a:lnTo>
                      <a:pt x="53" y="258"/>
                    </a:lnTo>
                    <a:lnTo>
                      <a:pt x="52" y="257"/>
                    </a:lnTo>
                    <a:lnTo>
                      <a:pt x="52" y="254"/>
                    </a:lnTo>
                    <a:lnTo>
                      <a:pt x="53" y="251"/>
                    </a:lnTo>
                    <a:lnTo>
                      <a:pt x="52" y="250"/>
                    </a:lnTo>
                    <a:lnTo>
                      <a:pt x="46" y="251"/>
                    </a:lnTo>
                    <a:lnTo>
                      <a:pt x="42" y="254"/>
                    </a:lnTo>
                    <a:lnTo>
                      <a:pt x="42" y="257"/>
                    </a:lnTo>
                    <a:lnTo>
                      <a:pt x="39" y="254"/>
                    </a:lnTo>
                    <a:lnTo>
                      <a:pt x="35" y="252"/>
                    </a:lnTo>
                    <a:lnTo>
                      <a:pt x="27" y="250"/>
                    </a:lnTo>
                    <a:lnTo>
                      <a:pt x="24" y="250"/>
                    </a:lnTo>
                    <a:lnTo>
                      <a:pt x="23" y="248"/>
                    </a:lnTo>
                    <a:lnTo>
                      <a:pt x="20" y="245"/>
                    </a:lnTo>
                    <a:lnTo>
                      <a:pt x="20" y="241"/>
                    </a:lnTo>
                    <a:lnTo>
                      <a:pt x="17" y="237"/>
                    </a:lnTo>
                    <a:lnTo>
                      <a:pt x="14" y="235"/>
                    </a:lnTo>
                    <a:lnTo>
                      <a:pt x="14" y="232"/>
                    </a:lnTo>
                    <a:lnTo>
                      <a:pt x="13" y="232"/>
                    </a:lnTo>
                    <a:lnTo>
                      <a:pt x="13" y="235"/>
                    </a:lnTo>
                    <a:lnTo>
                      <a:pt x="4" y="231"/>
                    </a:lnTo>
                    <a:lnTo>
                      <a:pt x="4" y="226"/>
                    </a:lnTo>
                    <a:lnTo>
                      <a:pt x="3" y="222"/>
                    </a:lnTo>
                    <a:lnTo>
                      <a:pt x="0" y="221"/>
                    </a:lnTo>
                    <a:lnTo>
                      <a:pt x="0" y="213"/>
                    </a:lnTo>
                    <a:lnTo>
                      <a:pt x="3" y="209"/>
                    </a:lnTo>
                    <a:lnTo>
                      <a:pt x="4" y="205"/>
                    </a:lnTo>
                    <a:lnTo>
                      <a:pt x="7" y="196"/>
                    </a:lnTo>
                    <a:lnTo>
                      <a:pt x="10" y="192"/>
                    </a:lnTo>
                    <a:lnTo>
                      <a:pt x="13" y="190"/>
                    </a:lnTo>
                    <a:lnTo>
                      <a:pt x="22" y="180"/>
                    </a:lnTo>
                    <a:lnTo>
                      <a:pt x="23" y="177"/>
                    </a:lnTo>
                    <a:lnTo>
                      <a:pt x="23" y="173"/>
                    </a:lnTo>
                    <a:lnTo>
                      <a:pt x="19" y="166"/>
                    </a:lnTo>
                    <a:lnTo>
                      <a:pt x="17" y="164"/>
                    </a:lnTo>
                    <a:lnTo>
                      <a:pt x="17" y="145"/>
                    </a:lnTo>
                    <a:lnTo>
                      <a:pt x="22" y="145"/>
                    </a:lnTo>
                    <a:lnTo>
                      <a:pt x="23" y="142"/>
                    </a:lnTo>
                    <a:lnTo>
                      <a:pt x="26" y="142"/>
                    </a:lnTo>
                    <a:lnTo>
                      <a:pt x="26" y="141"/>
                    </a:lnTo>
                    <a:lnTo>
                      <a:pt x="23" y="137"/>
                    </a:lnTo>
                    <a:lnTo>
                      <a:pt x="23" y="132"/>
                    </a:lnTo>
                    <a:lnTo>
                      <a:pt x="26" y="132"/>
                    </a:lnTo>
                    <a:lnTo>
                      <a:pt x="27" y="129"/>
                    </a:lnTo>
                    <a:lnTo>
                      <a:pt x="40" y="129"/>
                    </a:lnTo>
                    <a:lnTo>
                      <a:pt x="42" y="132"/>
                    </a:lnTo>
                    <a:lnTo>
                      <a:pt x="40" y="134"/>
                    </a:lnTo>
                    <a:lnTo>
                      <a:pt x="40" y="137"/>
                    </a:lnTo>
                    <a:lnTo>
                      <a:pt x="45" y="137"/>
                    </a:lnTo>
                    <a:lnTo>
                      <a:pt x="46" y="134"/>
                    </a:lnTo>
                    <a:lnTo>
                      <a:pt x="52" y="128"/>
                    </a:lnTo>
                    <a:lnTo>
                      <a:pt x="52" y="125"/>
                    </a:lnTo>
                    <a:lnTo>
                      <a:pt x="49" y="123"/>
                    </a:lnTo>
                    <a:lnTo>
                      <a:pt x="56" y="116"/>
                    </a:lnTo>
                    <a:lnTo>
                      <a:pt x="61" y="112"/>
                    </a:lnTo>
                    <a:lnTo>
                      <a:pt x="62" y="112"/>
                    </a:lnTo>
                    <a:lnTo>
                      <a:pt x="67" y="108"/>
                    </a:lnTo>
                    <a:lnTo>
                      <a:pt x="69" y="106"/>
                    </a:lnTo>
                    <a:lnTo>
                      <a:pt x="69" y="103"/>
                    </a:lnTo>
                    <a:lnTo>
                      <a:pt x="72" y="103"/>
                    </a:lnTo>
                    <a:lnTo>
                      <a:pt x="75" y="108"/>
                    </a:lnTo>
                    <a:lnTo>
                      <a:pt x="80" y="110"/>
                    </a:lnTo>
                    <a:lnTo>
                      <a:pt x="81" y="110"/>
                    </a:lnTo>
                    <a:lnTo>
                      <a:pt x="84" y="108"/>
                    </a:lnTo>
                    <a:lnTo>
                      <a:pt x="85" y="108"/>
                    </a:lnTo>
                    <a:lnTo>
                      <a:pt x="88" y="112"/>
                    </a:lnTo>
                    <a:lnTo>
                      <a:pt x="94" y="112"/>
                    </a:lnTo>
                    <a:lnTo>
                      <a:pt x="94" y="108"/>
                    </a:lnTo>
                    <a:lnTo>
                      <a:pt x="96" y="105"/>
                    </a:lnTo>
                    <a:lnTo>
                      <a:pt x="96" y="99"/>
                    </a:lnTo>
                    <a:lnTo>
                      <a:pt x="98" y="94"/>
                    </a:lnTo>
                    <a:lnTo>
                      <a:pt x="107" y="94"/>
                    </a:lnTo>
                    <a:lnTo>
                      <a:pt x="109" y="92"/>
                    </a:lnTo>
                    <a:lnTo>
                      <a:pt x="111" y="92"/>
                    </a:lnTo>
                    <a:lnTo>
                      <a:pt x="114" y="90"/>
                    </a:lnTo>
                    <a:lnTo>
                      <a:pt x="114" y="87"/>
                    </a:lnTo>
                    <a:lnTo>
                      <a:pt x="111" y="86"/>
                    </a:lnTo>
                    <a:lnTo>
                      <a:pt x="109" y="86"/>
                    </a:lnTo>
                    <a:lnTo>
                      <a:pt x="107" y="83"/>
                    </a:lnTo>
                    <a:lnTo>
                      <a:pt x="109" y="81"/>
                    </a:lnTo>
                    <a:lnTo>
                      <a:pt x="109" y="76"/>
                    </a:lnTo>
                    <a:lnTo>
                      <a:pt x="111" y="71"/>
                    </a:lnTo>
                    <a:lnTo>
                      <a:pt x="114" y="70"/>
                    </a:lnTo>
                    <a:lnTo>
                      <a:pt x="122" y="79"/>
                    </a:lnTo>
                    <a:lnTo>
                      <a:pt x="126" y="80"/>
                    </a:lnTo>
                    <a:lnTo>
                      <a:pt x="127" y="79"/>
                    </a:lnTo>
                    <a:lnTo>
                      <a:pt x="126" y="74"/>
                    </a:lnTo>
                    <a:lnTo>
                      <a:pt x="126" y="73"/>
                    </a:lnTo>
                    <a:lnTo>
                      <a:pt x="127" y="70"/>
                    </a:lnTo>
                    <a:lnTo>
                      <a:pt x="132" y="70"/>
                    </a:lnTo>
                    <a:lnTo>
                      <a:pt x="135" y="68"/>
                    </a:lnTo>
                    <a:lnTo>
                      <a:pt x="138" y="65"/>
                    </a:lnTo>
                    <a:lnTo>
                      <a:pt x="139" y="65"/>
                    </a:lnTo>
                    <a:lnTo>
                      <a:pt x="139" y="70"/>
                    </a:lnTo>
                    <a:lnTo>
                      <a:pt x="143" y="70"/>
                    </a:lnTo>
                    <a:lnTo>
                      <a:pt x="146" y="74"/>
                    </a:lnTo>
                    <a:lnTo>
                      <a:pt x="148" y="79"/>
                    </a:lnTo>
                    <a:lnTo>
                      <a:pt x="151" y="79"/>
                    </a:lnTo>
                    <a:lnTo>
                      <a:pt x="152" y="80"/>
                    </a:lnTo>
                    <a:lnTo>
                      <a:pt x="162" y="80"/>
                    </a:lnTo>
                    <a:lnTo>
                      <a:pt x="165" y="76"/>
                    </a:lnTo>
                    <a:lnTo>
                      <a:pt x="165" y="71"/>
                    </a:lnTo>
                    <a:lnTo>
                      <a:pt x="162" y="70"/>
                    </a:lnTo>
                    <a:lnTo>
                      <a:pt x="165" y="67"/>
                    </a:lnTo>
                    <a:lnTo>
                      <a:pt x="167" y="67"/>
                    </a:lnTo>
                    <a:lnTo>
                      <a:pt x="169" y="65"/>
                    </a:lnTo>
                    <a:lnTo>
                      <a:pt x="171" y="67"/>
                    </a:lnTo>
                    <a:lnTo>
                      <a:pt x="174" y="67"/>
                    </a:lnTo>
                    <a:lnTo>
                      <a:pt x="177" y="65"/>
                    </a:lnTo>
                    <a:lnTo>
                      <a:pt x="180" y="63"/>
                    </a:lnTo>
                    <a:lnTo>
                      <a:pt x="184" y="63"/>
                    </a:lnTo>
                    <a:lnTo>
                      <a:pt x="185" y="65"/>
                    </a:lnTo>
                    <a:lnTo>
                      <a:pt x="190" y="67"/>
                    </a:lnTo>
                    <a:lnTo>
                      <a:pt x="193" y="70"/>
                    </a:lnTo>
                    <a:lnTo>
                      <a:pt x="194" y="67"/>
                    </a:lnTo>
                    <a:lnTo>
                      <a:pt x="194" y="65"/>
                    </a:lnTo>
                    <a:lnTo>
                      <a:pt x="198" y="65"/>
                    </a:lnTo>
                    <a:lnTo>
                      <a:pt x="200" y="63"/>
                    </a:lnTo>
                    <a:lnTo>
                      <a:pt x="200" y="60"/>
                    </a:lnTo>
                    <a:lnTo>
                      <a:pt x="201" y="58"/>
                    </a:lnTo>
                    <a:lnTo>
                      <a:pt x="200" y="58"/>
                    </a:lnTo>
                    <a:lnTo>
                      <a:pt x="194" y="54"/>
                    </a:lnTo>
                    <a:lnTo>
                      <a:pt x="193" y="52"/>
                    </a:lnTo>
                    <a:lnTo>
                      <a:pt x="196" y="50"/>
                    </a:lnTo>
                    <a:lnTo>
                      <a:pt x="206" y="50"/>
                    </a:lnTo>
                    <a:lnTo>
                      <a:pt x="210" y="52"/>
                    </a:lnTo>
                    <a:lnTo>
                      <a:pt x="213" y="52"/>
                    </a:lnTo>
                    <a:lnTo>
                      <a:pt x="213" y="50"/>
                    </a:lnTo>
                    <a:lnTo>
                      <a:pt x="219" y="47"/>
                    </a:lnTo>
                    <a:lnTo>
                      <a:pt x="219" y="45"/>
                    </a:lnTo>
                    <a:lnTo>
                      <a:pt x="222" y="42"/>
                    </a:lnTo>
                    <a:lnTo>
                      <a:pt x="223" y="41"/>
                    </a:lnTo>
                    <a:lnTo>
                      <a:pt x="227" y="38"/>
                    </a:lnTo>
                    <a:lnTo>
                      <a:pt x="230" y="34"/>
                    </a:lnTo>
                    <a:lnTo>
                      <a:pt x="230" y="29"/>
                    </a:lnTo>
                    <a:lnTo>
                      <a:pt x="233" y="26"/>
                    </a:lnTo>
                    <a:lnTo>
                      <a:pt x="230" y="25"/>
                    </a:lnTo>
                    <a:lnTo>
                      <a:pt x="230" y="22"/>
                    </a:lnTo>
                    <a:lnTo>
                      <a:pt x="233" y="21"/>
                    </a:lnTo>
                    <a:lnTo>
                      <a:pt x="233" y="18"/>
                    </a:lnTo>
                    <a:lnTo>
                      <a:pt x="235" y="16"/>
                    </a:lnTo>
                    <a:lnTo>
                      <a:pt x="239" y="16"/>
                    </a:lnTo>
                    <a:lnTo>
                      <a:pt x="240" y="18"/>
                    </a:lnTo>
                    <a:lnTo>
                      <a:pt x="251" y="18"/>
                    </a:lnTo>
                    <a:lnTo>
                      <a:pt x="251" y="16"/>
                    </a:lnTo>
                    <a:lnTo>
                      <a:pt x="252" y="13"/>
                    </a:lnTo>
                    <a:lnTo>
                      <a:pt x="255" y="13"/>
                    </a:lnTo>
                    <a:lnTo>
                      <a:pt x="256" y="16"/>
                    </a:lnTo>
                    <a:lnTo>
                      <a:pt x="262" y="16"/>
                    </a:lnTo>
                    <a:lnTo>
                      <a:pt x="265" y="13"/>
                    </a:lnTo>
                    <a:lnTo>
                      <a:pt x="269" y="10"/>
                    </a:lnTo>
                    <a:lnTo>
                      <a:pt x="272" y="9"/>
                    </a:lnTo>
                    <a:lnTo>
                      <a:pt x="285" y="9"/>
                    </a:lnTo>
                    <a:lnTo>
                      <a:pt x="287" y="7"/>
                    </a:lnTo>
                    <a:lnTo>
                      <a:pt x="297" y="7"/>
                    </a:lnTo>
                    <a:lnTo>
                      <a:pt x="298" y="9"/>
                    </a:lnTo>
                    <a:lnTo>
                      <a:pt x="303" y="9"/>
                    </a:lnTo>
                    <a:lnTo>
                      <a:pt x="304" y="12"/>
                    </a:lnTo>
                    <a:lnTo>
                      <a:pt x="317" y="12"/>
                    </a:lnTo>
                    <a:lnTo>
                      <a:pt x="316" y="13"/>
                    </a:lnTo>
                    <a:lnTo>
                      <a:pt x="320" y="18"/>
                    </a:lnTo>
                    <a:lnTo>
                      <a:pt x="320" y="19"/>
                    </a:lnTo>
                    <a:lnTo>
                      <a:pt x="325" y="23"/>
                    </a:lnTo>
                    <a:lnTo>
                      <a:pt x="326" y="26"/>
                    </a:lnTo>
                    <a:lnTo>
                      <a:pt x="329" y="23"/>
                    </a:lnTo>
                    <a:lnTo>
                      <a:pt x="330" y="26"/>
                    </a:lnTo>
                    <a:lnTo>
                      <a:pt x="333" y="28"/>
                    </a:lnTo>
                    <a:lnTo>
                      <a:pt x="333" y="31"/>
                    </a:lnTo>
                    <a:lnTo>
                      <a:pt x="335" y="32"/>
                    </a:lnTo>
                    <a:lnTo>
                      <a:pt x="338" y="38"/>
                    </a:lnTo>
                    <a:lnTo>
                      <a:pt x="339" y="41"/>
                    </a:lnTo>
                    <a:lnTo>
                      <a:pt x="345" y="42"/>
                    </a:lnTo>
                    <a:lnTo>
                      <a:pt x="345" y="45"/>
                    </a:lnTo>
                    <a:lnTo>
                      <a:pt x="349" y="45"/>
                    </a:lnTo>
                    <a:lnTo>
                      <a:pt x="352" y="47"/>
                    </a:lnTo>
                    <a:lnTo>
                      <a:pt x="352" y="51"/>
                    </a:lnTo>
                    <a:lnTo>
                      <a:pt x="349" y="54"/>
                    </a:lnTo>
                    <a:lnTo>
                      <a:pt x="354" y="61"/>
                    </a:lnTo>
                    <a:lnTo>
                      <a:pt x="356" y="61"/>
                    </a:lnTo>
                    <a:lnTo>
                      <a:pt x="354" y="64"/>
                    </a:lnTo>
                    <a:lnTo>
                      <a:pt x="354" y="65"/>
                    </a:lnTo>
                    <a:lnTo>
                      <a:pt x="358" y="65"/>
                    </a:lnTo>
                    <a:lnTo>
                      <a:pt x="359" y="68"/>
                    </a:lnTo>
                    <a:lnTo>
                      <a:pt x="361" y="68"/>
                    </a:lnTo>
                    <a:lnTo>
                      <a:pt x="361" y="73"/>
                    </a:lnTo>
                    <a:lnTo>
                      <a:pt x="365" y="73"/>
                    </a:lnTo>
                    <a:lnTo>
                      <a:pt x="372" y="71"/>
                    </a:lnTo>
                    <a:lnTo>
                      <a:pt x="374" y="70"/>
                    </a:lnTo>
                    <a:lnTo>
                      <a:pt x="375" y="71"/>
                    </a:lnTo>
                    <a:lnTo>
                      <a:pt x="380" y="71"/>
                    </a:lnTo>
                    <a:lnTo>
                      <a:pt x="380" y="65"/>
                    </a:lnTo>
                    <a:lnTo>
                      <a:pt x="383" y="64"/>
                    </a:lnTo>
                    <a:lnTo>
                      <a:pt x="385" y="61"/>
                    </a:lnTo>
                    <a:lnTo>
                      <a:pt x="388" y="61"/>
                    </a:lnTo>
                    <a:lnTo>
                      <a:pt x="391" y="60"/>
                    </a:lnTo>
                    <a:lnTo>
                      <a:pt x="393" y="57"/>
                    </a:lnTo>
                    <a:lnTo>
                      <a:pt x="393" y="54"/>
                    </a:lnTo>
                    <a:lnTo>
                      <a:pt x="397" y="54"/>
                    </a:lnTo>
                    <a:lnTo>
                      <a:pt x="397" y="60"/>
                    </a:lnTo>
                    <a:lnTo>
                      <a:pt x="400" y="60"/>
                    </a:lnTo>
                    <a:lnTo>
                      <a:pt x="401" y="58"/>
                    </a:lnTo>
                    <a:lnTo>
                      <a:pt x="407" y="58"/>
                    </a:lnTo>
                    <a:lnTo>
                      <a:pt x="410" y="60"/>
                    </a:lnTo>
                    <a:lnTo>
                      <a:pt x="410" y="63"/>
                    </a:lnTo>
                    <a:lnTo>
                      <a:pt x="412" y="63"/>
                    </a:lnTo>
                    <a:lnTo>
                      <a:pt x="412" y="64"/>
                    </a:lnTo>
                    <a:lnTo>
                      <a:pt x="413" y="64"/>
                    </a:lnTo>
                    <a:lnTo>
                      <a:pt x="416" y="65"/>
                    </a:lnTo>
                    <a:lnTo>
                      <a:pt x="416" y="67"/>
                    </a:lnTo>
                    <a:lnTo>
                      <a:pt x="417" y="67"/>
                    </a:lnTo>
                    <a:lnTo>
                      <a:pt x="419" y="68"/>
                    </a:lnTo>
                    <a:lnTo>
                      <a:pt x="420" y="70"/>
                    </a:lnTo>
                    <a:lnTo>
                      <a:pt x="423" y="73"/>
                    </a:lnTo>
                    <a:lnTo>
                      <a:pt x="427" y="70"/>
                    </a:lnTo>
                    <a:lnTo>
                      <a:pt x="429" y="70"/>
                    </a:lnTo>
                    <a:lnTo>
                      <a:pt x="429" y="65"/>
                    </a:lnTo>
                    <a:lnTo>
                      <a:pt x="432" y="65"/>
                    </a:lnTo>
                    <a:lnTo>
                      <a:pt x="433" y="67"/>
                    </a:lnTo>
                    <a:lnTo>
                      <a:pt x="433" y="68"/>
                    </a:lnTo>
                    <a:lnTo>
                      <a:pt x="435" y="70"/>
                    </a:lnTo>
                    <a:lnTo>
                      <a:pt x="436" y="71"/>
                    </a:lnTo>
                    <a:lnTo>
                      <a:pt x="435" y="71"/>
                    </a:lnTo>
                    <a:lnTo>
                      <a:pt x="433" y="73"/>
                    </a:lnTo>
                    <a:lnTo>
                      <a:pt x="432" y="73"/>
                    </a:lnTo>
                    <a:lnTo>
                      <a:pt x="432" y="80"/>
                    </a:lnTo>
                    <a:lnTo>
                      <a:pt x="429" y="81"/>
                    </a:lnTo>
                    <a:lnTo>
                      <a:pt x="429" y="84"/>
                    </a:lnTo>
                    <a:lnTo>
                      <a:pt x="432" y="84"/>
                    </a:lnTo>
                    <a:lnTo>
                      <a:pt x="435" y="92"/>
                    </a:lnTo>
                    <a:lnTo>
                      <a:pt x="438" y="93"/>
                    </a:lnTo>
                    <a:lnTo>
                      <a:pt x="442" y="93"/>
                    </a:lnTo>
                    <a:lnTo>
                      <a:pt x="448" y="94"/>
                    </a:lnTo>
                    <a:lnTo>
                      <a:pt x="452" y="94"/>
                    </a:lnTo>
                    <a:lnTo>
                      <a:pt x="454" y="92"/>
                    </a:lnTo>
                    <a:lnTo>
                      <a:pt x="455" y="92"/>
                    </a:lnTo>
                    <a:lnTo>
                      <a:pt x="455" y="90"/>
                    </a:lnTo>
                    <a:lnTo>
                      <a:pt x="456" y="90"/>
                    </a:lnTo>
                    <a:lnTo>
                      <a:pt x="458" y="86"/>
                    </a:lnTo>
                    <a:lnTo>
                      <a:pt x="459" y="84"/>
                    </a:lnTo>
                    <a:lnTo>
                      <a:pt x="461" y="80"/>
                    </a:lnTo>
                    <a:lnTo>
                      <a:pt x="464" y="74"/>
                    </a:lnTo>
                    <a:lnTo>
                      <a:pt x="470" y="73"/>
                    </a:lnTo>
                    <a:lnTo>
                      <a:pt x="474" y="70"/>
                    </a:lnTo>
                    <a:lnTo>
                      <a:pt x="478" y="70"/>
                    </a:lnTo>
                    <a:lnTo>
                      <a:pt x="475" y="68"/>
                    </a:lnTo>
                    <a:lnTo>
                      <a:pt x="481" y="64"/>
                    </a:lnTo>
                    <a:lnTo>
                      <a:pt x="485" y="63"/>
                    </a:lnTo>
                    <a:lnTo>
                      <a:pt x="491" y="58"/>
                    </a:lnTo>
                    <a:lnTo>
                      <a:pt x="496" y="58"/>
                    </a:lnTo>
                    <a:lnTo>
                      <a:pt x="498" y="57"/>
                    </a:lnTo>
                    <a:lnTo>
                      <a:pt x="500" y="51"/>
                    </a:lnTo>
                    <a:lnTo>
                      <a:pt x="500" y="50"/>
                    </a:lnTo>
                    <a:lnTo>
                      <a:pt x="503" y="50"/>
                    </a:lnTo>
                    <a:lnTo>
                      <a:pt x="504" y="47"/>
                    </a:lnTo>
                    <a:lnTo>
                      <a:pt x="507" y="48"/>
                    </a:lnTo>
                    <a:lnTo>
                      <a:pt x="507" y="50"/>
                    </a:lnTo>
                    <a:lnTo>
                      <a:pt x="510" y="50"/>
                    </a:lnTo>
                    <a:lnTo>
                      <a:pt x="513" y="48"/>
                    </a:lnTo>
                    <a:lnTo>
                      <a:pt x="514" y="48"/>
                    </a:lnTo>
                    <a:lnTo>
                      <a:pt x="517" y="44"/>
                    </a:lnTo>
                    <a:lnTo>
                      <a:pt x="536" y="44"/>
                    </a:lnTo>
                    <a:lnTo>
                      <a:pt x="541" y="45"/>
                    </a:lnTo>
                    <a:lnTo>
                      <a:pt x="545" y="42"/>
                    </a:lnTo>
                    <a:lnTo>
                      <a:pt x="548" y="45"/>
                    </a:lnTo>
                    <a:lnTo>
                      <a:pt x="549" y="47"/>
                    </a:lnTo>
                    <a:lnTo>
                      <a:pt x="555" y="45"/>
                    </a:lnTo>
                    <a:lnTo>
                      <a:pt x="562" y="44"/>
                    </a:lnTo>
                    <a:lnTo>
                      <a:pt x="565" y="41"/>
                    </a:lnTo>
                    <a:lnTo>
                      <a:pt x="567" y="41"/>
                    </a:lnTo>
                    <a:lnTo>
                      <a:pt x="567" y="39"/>
                    </a:lnTo>
                    <a:lnTo>
                      <a:pt x="570" y="39"/>
                    </a:lnTo>
                    <a:lnTo>
                      <a:pt x="575" y="38"/>
                    </a:lnTo>
                    <a:lnTo>
                      <a:pt x="575" y="39"/>
                    </a:lnTo>
                    <a:lnTo>
                      <a:pt x="580" y="39"/>
                    </a:lnTo>
                    <a:lnTo>
                      <a:pt x="581" y="38"/>
                    </a:lnTo>
                    <a:lnTo>
                      <a:pt x="585" y="36"/>
                    </a:lnTo>
                    <a:lnTo>
                      <a:pt x="588" y="36"/>
                    </a:lnTo>
                    <a:lnTo>
                      <a:pt x="594" y="31"/>
                    </a:lnTo>
                    <a:lnTo>
                      <a:pt x="599" y="29"/>
                    </a:lnTo>
                    <a:lnTo>
                      <a:pt x="601" y="26"/>
                    </a:lnTo>
                    <a:lnTo>
                      <a:pt x="603" y="26"/>
                    </a:lnTo>
                    <a:lnTo>
                      <a:pt x="606" y="25"/>
                    </a:lnTo>
                    <a:lnTo>
                      <a:pt x="607" y="23"/>
                    </a:lnTo>
                    <a:lnTo>
                      <a:pt x="610" y="23"/>
                    </a:lnTo>
                    <a:lnTo>
                      <a:pt x="616" y="19"/>
                    </a:lnTo>
                    <a:lnTo>
                      <a:pt x="616" y="18"/>
                    </a:lnTo>
                    <a:lnTo>
                      <a:pt x="619" y="12"/>
                    </a:lnTo>
                    <a:lnTo>
                      <a:pt x="620" y="7"/>
                    </a:lnTo>
                    <a:lnTo>
                      <a:pt x="626" y="7"/>
                    </a:lnTo>
                    <a:lnTo>
                      <a:pt x="628" y="9"/>
                    </a:lnTo>
                    <a:lnTo>
                      <a:pt x="632" y="9"/>
                    </a:lnTo>
                    <a:lnTo>
                      <a:pt x="636" y="10"/>
                    </a:lnTo>
                    <a:lnTo>
                      <a:pt x="641" y="10"/>
                    </a:lnTo>
                    <a:lnTo>
                      <a:pt x="642" y="9"/>
                    </a:lnTo>
                    <a:lnTo>
                      <a:pt x="646" y="7"/>
                    </a:lnTo>
                    <a:lnTo>
                      <a:pt x="648" y="5"/>
                    </a:lnTo>
                    <a:lnTo>
                      <a:pt x="649" y="3"/>
                    </a:lnTo>
                    <a:lnTo>
                      <a:pt x="654" y="3"/>
                    </a:lnTo>
                    <a:lnTo>
                      <a:pt x="658" y="2"/>
                    </a:lnTo>
                    <a:lnTo>
                      <a:pt x="659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364"/>
              <p:cNvSpPr>
                <a:spLocks/>
              </p:cNvSpPr>
              <p:nvPr/>
            </p:nvSpPr>
            <p:spPr bwMode="auto">
              <a:xfrm>
                <a:off x="4275" y="2005"/>
                <a:ext cx="680" cy="973"/>
              </a:xfrm>
              <a:custGeom>
                <a:avLst/>
                <a:gdLst>
                  <a:gd name="T0" fmla="*/ 338 w 680"/>
                  <a:gd name="T1" fmla="*/ 32 h 973"/>
                  <a:gd name="T2" fmla="*/ 380 w 680"/>
                  <a:gd name="T3" fmla="*/ 80 h 973"/>
                  <a:gd name="T4" fmla="*/ 364 w 680"/>
                  <a:gd name="T5" fmla="*/ 116 h 973"/>
                  <a:gd name="T6" fmla="*/ 422 w 680"/>
                  <a:gd name="T7" fmla="*/ 122 h 973"/>
                  <a:gd name="T8" fmla="*/ 436 w 680"/>
                  <a:gd name="T9" fmla="*/ 186 h 973"/>
                  <a:gd name="T10" fmla="*/ 451 w 680"/>
                  <a:gd name="T11" fmla="*/ 218 h 973"/>
                  <a:gd name="T12" fmla="*/ 444 w 680"/>
                  <a:gd name="T13" fmla="*/ 268 h 973"/>
                  <a:gd name="T14" fmla="*/ 455 w 680"/>
                  <a:gd name="T15" fmla="*/ 312 h 973"/>
                  <a:gd name="T16" fmla="*/ 487 w 680"/>
                  <a:gd name="T17" fmla="*/ 325 h 973"/>
                  <a:gd name="T18" fmla="*/ 492 w 680"/>
                  <a:gd name="T19" fmla="*/ 365 h 973"/>
                  <a:gd name="T20" fmla="*/ 521 w 680"/>
                  <a:gd name="T21" fmla="*/ 387 h 973"/>
                  <a:gd name="T22" fmla="*/ 551 w 680"/>
                  <a:gd name="T23" fmla="*/ 423 h 973"/>
                  <a:gd name="T24" fmla="*/ 600 w 680"/>
                  <a:gd name="T25" fmla="*/ 451 h 973"/>
                  <a:gd name="T26" fmla="*/ 610 w 680"/>
                  <a:gd name="T27" fmla="*/ 476 h 973"/>
                  <a:gd name="T28" fmla="*/ 677 w 680"/>
                  <a:gd name="T29" fmla="*/ 534 h 973"/>
                  <a:gd name="T30" fmla="*/ 622 w 680"/>
                  <a:gd name="T31" fmla="*/ 544 h 973"/>
                  <a:gd name="T32" fmla="*/ 609 w 680"/>
                  <a:gd name="T33" fmla="*/ 597 h 973"/>
                  <a:gd name="T34" fmla="*/ 577 w 680"/>
                  <a:gd name="T35" fmla="*/ 625 h 973"/>
                  <a:gd name="T36" fmla="*/ 499 w 680"/>
                  <a:gd name="T37" fmla="*/ 652 h 973"/>
                  <a:gd name="T38" fmla="*/ 480 w 680"/>
                  <a:gd name="T39" fmla="*/ 689 h 973"/>
                  <a:gd name="T40" fmla="*/ 473 w 680"/>
                  <a:gd name="T41" fmla="*/ 760 h 973"/>
                  <a:gd name="T42" fmla="*/ 499 w 680"/>
                  <a:gd name="T43" fmla="*/ 795 h 973"/>
                  <a:gd name="T44" fmla="*/ 476 w 680"/>
                  <a:gd name="T45" fmla="*/ 848 h 973"/>
                  <a:gd name="T46" fmla="*/ 452 w 680"/>
                  <a:gd name="T47" fmla="*/ 876 h 973"/>
                  <a:gd name="T48" fmla="*/ 387 w 680"/>
                  <a:gd name="T49" fmla="*/ 860 h 973"/>
                  <a:gd name="T50" fmla="*/ 287 w 680"/>
                  <a:gd name="T51" fmla="*/ 880 h 973"/>
                  <a:gd name="T52" fmla="*/ 239 w 680"/>
                  <a:gd name="T53" fmla="*/ 951 h 973"/>
                  <a:gd name="T54" fmla="*/ 226 w 680"/>
                  <a:gd name="T55" fmla="*/ 948 h 973"/>
                  <a:gd name="T56" fmla="*/ 152 w 680"/>
                  <a:gd name="T57" fmla="*/ 948 h 973"/>
                  <a:gd name="T58" fmla="*/ 171 w 680"/>
                  <a:gd name="T59" fmla="*/ 906 h 973"/>
                  <a:gd name="T60" fmla="*/ 141 w 680"/>
                  <a:gd name="T61" fmla="*/ 874 h 973"/>
                  <a:gd name="T62" fmla="*/ 109 w 680"/>
                  <a:gd name="T63" fmla="*/ 848 h 973"/>
                  <a:gd name="T64" fmla="*/ 120 w 680"/>
                  <a:gd name="T65" fmla="*/ 818 h 973"/>
                  <a:gd name="T66" fmla="*/ 144 w 680"/>
                  <a:gd name="T67" fmla="*/ 796 h 973"/>
                  <a:gd name="T68" fmla="*/ 174 w 680"/>
                  <a:gd name="T69" fmla="*/ 771 h 973"/>
                  <a:gd name="T70" fmla="*/ 199 w 680"/>
                  <a:gd name="T71" fmla="*/ 731 h 973"/>
                  <a:gd name="T72" fmla="*/ 144 w 680"/>
                  <a:gd name="T73" fmla="*/ 712 h 973"/>
                  <a:gd name="T74" fmla="*/ 102 w 680"/>
                  <a:gd name="T75" fmla="*/ 705 h 973"/>
                  <a:gd name="T76" fmla="*/ 64 w 680"/>
                  <a:gd name="T77" fmla="*/ 687 h 973"/>
                  <a:gd name="T78" fmla="*/ 60 w 680"/>
                  <a:gd name="T79" fmla="*/ 655 h 973"/>
                  <a:gd name="T80" fmla="*/ 16 w 680"/>
                  <a:gd name="T81" fmla="*/ 618 h 973"/>
                  <a:gd name="T82" fmla="*/ 0 w 680"/>
                  <a:gd name="T83" fmla="*/ 570 h 973"/>
                  <a:gd name="T84" fmla="*/ 10 w 680"/>
                  <a:gd name="T85" fmla="*/ 539 h 973"/>
                  <a:gd name="T86" fmla="*/ 9 w 680"/>
                  <a:gd name="T87" fmla="*/ 505 h 973"/>
                  <a:gd name="T88" fmla="*/ 31 w 680"/>
                  <a:gd name="T89" fmla="*/ 487 h 973"/>
                  <a:gd name="T90" fmla="*/ 58 w 680"/>
                  <a:gd name="T91" fmla="*/ 502 h 973"/>
                  <a:gd name="T92" fmla="*/ 84 w 680"/>
                  <a:gd name="T93" fmla="*/ 471 h 973"/>
                  <a:gd name="T94" fmla="*/ 91 w 680"/>
                  <a:gd name="T95" fmla="*/ 429 h 973"/>
                  <a:gd name="T96" fmla="*/ 60 w 680"/>
                  <a:gd name="T97" fmla="*/ 383 h 973"/>
                  <a:gd name="T98" fmla="*/ 64 w 680"/>
                  <a:gd name="T99" fmla="*/ 338 h 973"/>
                  <a:gd name="T100" fmla="*/ 73 w 680"/>
                  <a:gd name="T101" fmla="*/ 303 h 973"/>
                  <a:gd name="T102" fmla="*/ 35 w 680"/>
                  <a:gd name="T103" fmla="*/ 261 h 973"/>
                  <a:gd name="T104" fmla="*/ 29 w 680"/>
                  <a:gd name="T105" fmla="*/ 220 h 973"/>
                  <a:gd name="T106" fmla="*/ 48 w 680"/>
                  <a:gd name="T107" fmla="*/ 209 h 973"/>
                  <a:gd name="T108" fmla="*/ 93 w 680"/>
                  <a:gd name="T109" fmla="*/ 203 h 973"/>
                  <a:gd name="T110" fmla="*/ 103 w 680"/>
                  <a:gd name="T111" fmla="*/ 203 h 973"/>
                  <a:gd name="T112" fmla="*/ 152 w 680"/>
                  <a:gd name="T113" fmla="*/ 187 h 973"/>
                  <a:gd name="T114" fmla="*/ 187 w 680"/>
                  <a:gd name="T115" fmla="*/ 132 h 973"/>
                  <a:gd name="T116" fmla="*/ 189 w 680"/>
                  <a:gd name="T117" fmla="*/ 112 h 973"/>
                  <a:gd name="T118" fmla="*/ 225 w 680"/>
                  <a:gd name="T119" fmla="*/ 83 h 973"/>
                  <a:gd name="T120" fmla="*/ 245 w 680"/>
                  <a:gd name="T121" fmla="*/ 39 h 973"/>
                  <a:gd name="T122" fmla="*/ 286 w 680"/>
                  <a:gd name="T123" fmla="*/ 15 h 9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80" h="973">
                    <a:moveTo>
                      <a:pt x="323" y="0"/>
                    </a:moveTo>
                    <a:lnTo>
                      <a:pt x="328" y="7"/>
                    </a:lnTo>
                    <a:lnTo>
                      <a:pt x="331" y="13"/>
                    </a:lnTo>
                    <a:lnTo>
                      <a:pt x="338" y="13"/>
                    </a:lnTo>
                    <a:lnTo>
                      <a:pt x="338" y="16"/>
                    </a:lnTo>
                    <a:lnTo>
                      <a:pt x="341" y="16"/>
                    </a:lnTo>
                    <a:lnTo>
                      <a:pt x="342" y="18"/>
                    </a:lnTo>
                    <a:lnTo>
                      <a:pt x="342" y="20"/>
                    </a:lnTo>
                    <a:lnTo>
                      <a:pt x="345" y="22"/>
                    </a:lnTo>
                    <a:lnTo>
                      <a:pt x="341" y="22"/>
                    </a:lnTo>
                    <a:lnTo>
                      <a:pt x="338" y="25"/>
                    </a:lnTo>
                    <a:lnTo>
                      <a:pt x="338" y="26"/>
                    </a:lnTo>
                    <a:lnTo>
                      <a:pt x="334" y="26"/>
                    </a:lnTo>
                    <a:lnTo>
                      <a:pt x="334" y="29"/>
                    </a:lnTo>
                    <a:lnTo>
                      <a:pt x="338" y="32"/>
                    </a:lnTo>
                    <a:lnTo>
                      <a:pt x="338" y="35"/>
                    </a:lnTo>
                    <a:lnTo>
                      <a:pt x="334" y="36"/>
                    </a:lnTo>
                    <a:lnTo>
                      <a:pt x="342" y="42"/>
                    </a:lnTo>
                    <a:lnTo>
                      <a:pt x="344" y="42"/>
                    </a:lnTo>
                    <a:lnTo>
                      <a:pt x="348" y="44"/>
                    </a:lnTo>
                    <a:lnTo>
                      <a:pt x="373" y="44"/>
                    </a:lnTo>
                    <a:lnTo>
                      <a:pt x="373" y="35"/>
                    </a:lnTo>
                    <a:lnTo>
                      <a:pt x="380" y="35"/>
                    </a:lnTo>
                    <a:lnTo>
                      <a:pt x="383" y="38"/>
                    </a:lnTo>
                    <a:lnTo>
                      <a:pt x="383" y="48"/>
                    </a:lnTo>
                    <a:lnTo>
                      <a:pt x="380" y="52"/>
                    </a:lnTo>
                    <a:lnTo>
                      <a:pt x="380" y="61"/>
                    </a:lnTo>
                    <a:lnTo>
                      <a:pt x="376" y="64"/>
                    </a:lnTo>
                    <a:lnTo>
                      <a:pt x="376" y="76"/>
                    </a:lnTo>
                    <a:lnTo>
                      <a:pt x="380" y="80"/>
                    </a:lnTo>
                    <a:lnTo>
                      <a:pt x="380" y="83"/>
                    </a:lnTo>
                    <a:lnTo>
                      <a:pt x="381" y="87"/>
                    </a:lnTo>
                    <a:lnTo>
                      <a:pt x="386" y="96"/>
                    </a:lnTo>
                    <a:lnTo>
                      <a:pt x="386" y="100"/>
                    </a:lnTo>
                    <a:lnTo>
                      <a:pt x="384" y="100"/>
                    </a:lnTo>
                    <a:lnTo>
                      <a:pt x="380" y="102"/>
                    </a:lnTo>
                    <a:lnTo>
                      <a:pt x="376" y="105"/>
                    </a:lnTo>
                    <a:lnTo>
                      <a:pt x="374" y="105"/>
                    </a:lnTo>
                    <a:lnTo>
                      <a:pt x="376" y="109"/>
                    </a:lnTo>
                    <a:lnTo>
                      <a:pt x="373" y="110"/>
                    </a:lnTo>
                    <a:lnTo>
                      <a:pt x="371" y="110"/>
                    </a:lnTo>
                    <a:lnTo>
                      <a:pt x="368" y="109"/>
                    </a:lnTo>
                    <a:lnTo>
                      <a:pt x="367" y="110"/>
                    </a:lnTo>
                    <a:lnTo>
                      <a:pt x="367" y="116"/>
                    </a:lnTo>
                    <a:lnTo>
                      <a:pt x="364" y="116"/>
                    </a:lnTo>
                    <a:lnTo>
                      <a:pt x="364" y="119"/>
                    </a:lnTo>
                    <a:lnTo>
                      <a:pt x="367" y="120"/>
                    </a:lnTo>
                    <a:lnTo>
                      <a:pt x="371" y="120"/>
                    </a:lnTo>
                    <a:lnTo>
                      <a:pt x="373" y="123"/>
                    </a:lnTo>
                    <a:lnTo>
                      <a:pt x="381" y="123"/>
                    </a:lnTo>
                    <a:lnTo>
                      <a:pt x="383" y="120"/>
                    </a:lnTo>
                    <a:lnTo>
                      <a:pt x="390" y="120"/>
                    </a:lnTo>
                    <a:lnTo>
                      <a:pt x="392" y="123"/>
                    </a:lnTo>
                    <a:lnTo>
                      <a:pt x="397" y="123"/>
                    </a:lnTo>
                    <a:lnTo>
                      <a:pt x="400" y="120"/>
                    </a:lnTo>
                    <a:lnTo>
                      <a:pt x="412" y="120"/>
                    </a:lnTo>
                    <a:lnTo>
                      <a:pt x="413" y="122"/>
                    </a:lnTo>
                    <a:lnTo>
                      <a:pt x="416" y="122"/>
                    </a:lnTo>
                    <a:lnTo>
                      <a:pt x="418" y="119"/>
                    </a:lnTo>
                    <a:lnTo>
                      <a:pt x="422" y="122"/>
                    </a:lnTo>
                    <a:lnTo>
                      <a:pt x="422" y="131"/>
                    </a:lnTo>
                    <a:lnTo>
                      <a:pt x="423" y="136"/>
                    </a:lnTo>
                    <a:lnTo>
                      <a:pt x="423" y="160"/>
                    </a:lnTo>
                    <a:lnTo>
                      <a:pt x="432" y="160"/>
                    </a:lnTo>
                    <a:lnTo>
                      <a:pt x="434" y="163"/>
                    </a:lnTo>
                    <a:lnTo>
                      <a:pt x="434" y="164"/>
                    </a:lnTo>
                    <a:lnTo>
                      <a:pt x="447" y="164"/>
                    </a:lnTo>
                    <a:lnTo>
                      <a:pt x="450" y="167"/>
                    </a:lnTo>
                    <a:lnTo>
                      <a:pt x="447" y="168"/>
                    </a:lnTo>
                    <a:lnTo>
                      <a:pt x="442" y="168"/>
                    </a:lnTo>
                    <a:lnTo>
                      <a:pt x="442" y="171"/>
                    </a:lnTo>
                    <a:lnTo>
                      <a:pt x="438" y="173"/>
                    </a:lnTo>
                    <a:lnTo>
                      <a:pt x="436" y="178"/>
                    </a:lnTo>
                    <a:lnTo>
                      <a:pt x="438" y="183"/>
                    </a:lnTo>
                    <a:lnTo>
                      <a:pt x="436" y="186"/>
                    </a:lnTo>
                    <a:lnTo>
                      <a:pt x="434" y="187"/>
                    </a:lnTo>
                    <a:lnTo>
                      <a:pt x="436" y="190"/>
                    </a:lnTo>
                    <a:lnTo>
                      <a:pt x="436" y="193"/>
                    </a:lnTo>
                    <a:lnTo>
                      <a:pt x="438" y="194"/>
                    </a:lnTo>
                    <a:lnTo>
                      <a:pt x="442" y="194"/>
                    </a:lnTo>
                    <a:lnTo>
                      <a:pt x="442" y="200"/>
                    </a:lnTo>
                    <a:lnTo>
                      <a:pt x="444" y="203"/>
                    </a:lnTo>
                    <a:lnTo>
                      <a:pt x="447" y="200"/>
                    </a:lnTo>
                    <a:lnTo>
                      <a:pt x="448" y="200"/>
                    </a:lnTo>
                    <a:lnTo>
                      <a:pt x="451" y="203"/>
                    </a:lnTo>
                    <a:lnTo>
                      <a:pt x="452" y="205"/>
                    </a:lnTo>
                    <a:lnTo>
                      <a:pt x="452" y="207"/>
                    </a:lnTo>
                    <a:lnTo>
                      <a:pt x="448" y="207"/>
                    </a:lnTo>
                    <a:lnTo>
                      <a:pt x="448" y="218"/>
                    </a:lnTo>
                    <a:lnTo>
                      <a:pt x="451" y="218"/>
                    </a:lnTo>
                    <a:lnTo>
                      <a:pt x="451" y="222"/>
                    </a:lnTo>
                    <a:lnTo>
                      <a:pt x="448" y="223"/>
                    </a:lnTo>
                    <a:lnTo>
                      <a:pt x="444" y="223"/>
                    </a:lnTo>
                    <a:lnTo>
                      <a:pt x="444" y="228"/>
                    </a:lnTo>
                    <a:lnTo>
                      <a:pt x="438" y="228"/>
                    </a:lnTo>
                    <a:lnTo>
                      <a:pt x="435" y="231"/>
                    </a:lnTo>
                    <a:lnTo>
                      <a:pt x="435" y="235"/>
                    </a:lnTo>
                    <a:lnTo>
                      <a:pt x="431" y="235"/>
                    </a:lnTo>
                    <a:lnTo>
                      <a:pt x="431" y="244"/>
                    </a:lnTo>
                    <a:lnTo>
                      <a:pt x="435" y="245"/>
                    </a:lnTo>
                    <a:lnTo>
                      <a:pt x="438" y="245"/>
                    </a:lnTo>
                    <a:lnTo>
                      <a:pt x="438" y="257"/>
                    </a:lnTo>
                    <a:lnTo>
                      <a:pt x="439" y="258"/>
                    </a:lnTo>
                    <a:lnTo>
                      <a:pt x="439" y="267"/>
                    </a:lnTo>
                    <a:lnTo>
                      <a:pt x="444" y="268"/>
                    </a:lnTo>
                    <a:lnTo>
                      <a:pt x="444" y="274"/>
                    </a:lnTo>
                    <a:lnTo>
                      <a:pt x="445" y="276"/>
                    </a:lnTo>
                    <a:lnTo>
                      <a:pt x="445" y="278"/>
                    </a:lnTo>
                    <a:lnTo>
                      <a:pt x="444" y="280"/>
                    </a:lnTo>
                    <a:lnTo>
                      <a:pt x="445" y="284"/>
                    </a:lnTo>
                    <a:lnTo>
                      <a:pt x="447" y="286"/>
                    </a:lnTo>
                    <a:lnTo>
                      <a:pt x="450" y="290"/>
                    </a:lnTo>
                    <a:lnTo>
                      <a:pt x="454" y="293"/>
                    </a:lnTo>
                    <a:lnTo>
                      <a:pt x="454" y="297"/>
                    </a:lnTo>
                    <a:lnTo>
                      <a:pt x="451" y="299"/>
                    </a:lnTo>
                    <a:lnTo>
                      <a:pt x="450" y="299"/>
                    </a:lnTo>
                    <a:lnTo>
                      <a:pt x="450" y="309"/>
                    </a:lnTo>
                    <a:lnTo>
                      <a:pt x="454" y="310"/>
                    </a:lnTo>
                    <a:lnTo>
                      <a:pt x="455" y="310"/>
                    </a:lnTo>
                    <a:lnTo>
                      <a:pt x="455" y="312"/>
                    </a:lnTo>
                    <a:lnTo>
                      <a:pt x="454" y="316"/>
                    </a:lnTo>
                    <a:lnTo>
                      <a:pt x="455" y="316"/>
                    </a:lnTo>
                    <a:lnTo>
                      <a:pt x="458" y="319"/>
                    </a:lnTo>
                    <a:lnTo>
                      <a:pt x="460" y="321"/>
                    </a:lnTo>
                    <a:lnTo>
                      <a:pt x="465" y="321"/>
                    </a:lnTo>
                    <a:lnTo>
                      <a:pt x="468" y="319"/>
                    </a:lnTo>
                    <a:lnTo>
                      <a:pt x="470" y="319"/>
                    </a:lnTo>
                    <a:lnTo>
                      <a:pt x="473" y="321"/>
                    </a:lnTo>
                    <a:lnTo>
                      <a:pt x="474" y="325"/>
                    </a:lnTo>
                    <a:lnTo>
                      <a:pt x="478" y="325"/>
                    </a:lnTo>
                    <a:lnTo>
                      <a:pt x="478" y="319"/>
                    </a:lnTo>
                    <a:lnTo>
                      <a:pt x="484" y="316"/>
                    </a:lnTo>
                    <a:lnTo>
                      <a:pt x="484" y="319"/>
                    </a:lnTo>
                    <a:lnTo>
                      <a:pt x="487" y="321"/>
                    </a:lnTo>
                    <a:lnTo>
                      <a:pt x="487" y="325"/>
                    </a:lnTo>
                    <a:lnTo>
                      <a:pt x="489" y="326"/>
                    </a:lnTo>
                    <a:lnTo>
                      <a:pt x="489" y="334"/>
                    </a:lnTo>
                    <a:lnTo>
                      <a:pt x="492" y="336"/>
                    </a:lnTo>
                    <a:lnTo>
                      <a:pt x="492" y="341"/>
                    </a:lnTo>
                    <a:lnTo>
                      <a:pt x="493" y="342"/>
                    </a:lnTo>
                    <a:lnTo>
                      <a:pt x="496" y="347"/>
                    </a:lnTo>
                    <a:lnTo>
                      <a:pt x="497" y="348"/>
                    </a:lnTo>
                    <a:lnTo>
                      <a:pt x="506" y="348"/>
                    </a:lnTo>
                    <a:lnTo>
                      <a:pt x="507" y="351"/>
                    </a:lnTo>
                    <a:lnTo>
                      <a:pt x="507" y="352"/>
                    </a:lnTo>
                    <a:lnTo>
                      <a:pt x="506" y="355"/>
                    </a:lnTo>
                    <a:lnTo>
                      <a:pt x="502" y="357"/>
                    </a:lnTo>
                    <a:lnTo>
                      <a:pt x="500" y="360"/>
                    </a:lnTo>
                    <a:lnTo>
                      <a:pt x="496" y="361"/>
                    </a:lnTo>
                    <a:lnTo>
                      <a:pt x="492" y="365"/>
                    </a:lnTo>
                    <a:lnTo>
                      <a:pt x="492" y="367"/>
                    </a:lnTo>
                    <a:lnTo>
                      <a:pt x="493" y="367"/>
                    </a:lnTo>
                    <a:lnTo>
                      <a:pt x="493" y="370"/>
                    </a:lnTo>
                    <a:lnTo>
                      <a:pt x="492" y="370"/>
                    </a:lnTo>
                    <a:lnTo>
                      <a:pt x="492" y="374"/>
                    </a:lnTo>
                    <a:lnTo>
                      <a:pt x="489" y="379"/>
                    </a:lnTo>
                    <a:lnTo>
                      <a:pt x="490" y="381"/>
                    </a:lnTo>
                    <a:lnTo>
                      <a:pt x="490" y="387"/>
                    </a:lnTo>
                    <a:lnTo>
                      <a:pt x="497" y="387"/>
                    </a:lnTo>
                    <a:lnTo>
                      <a:pt x="499" y="389"/>
                    </a:lnTo>
                    <a:lnTo>
                      <a:pt x="502" y="389"/>
                    </a:lnTo>
                    <a:lnTo>
                      <a:pt x="502" y="387"/>
                    </a:lnTo>
                    <a:lnTo>
                      <a:pt x="505" y="383"/>
                    </a:lnTo>
                    <a:lnTo>
                      <a:pt x="505" y="387"/>
                    </a:lnTo>
                    <a:lnTo>
                      <a:pt x="521" y="387"/>
                    </a:lnTo>
                    <a:lnTo>
                      <a:pt x="521" y="383"/>
                    </a:lnTo>
                    <a:lnTo>
                      <a:pt x="525" y="381"/>
                    </a:lnTo>
                    <a:lnTo>
                      <a:pt x="529" y="383"/>
                    </a:lnTo>
                    <a:lnTo>
                      <a:pt x="534" y="389"/>
                    </a:lnTo>
                    <a:lnTo>
                      <a:pt x="535" y="392"/>
                    </a:lnTo>
                    <a:lnTo>
                      <a:pt x="535" y="400"/>
                    </a:lnTo>
                    <a:lnTo>
                      <a:pt x="536" y="405"/>
                    </a:lnTo>
                    <a:lnTo>
                      <a:pt x="541" y="409"/>
                    </a:lnTo>
                    <a:lnTo>
                      <a:pt x="541" y="418"/>
                    </a:lnTo>
                    <a:lnTo>
                      <a:pt x="539" y="418"/>
                    </a:lnTo>
                    <a:lnTo>
                      <a:pt x="539" y="419"/>
                    </a:lnTo>
                    <a:lnTo>
                      <a:pt x="541" y="419"/>
                    </a:lnTo>
                    <a:lnTo>
                      <a:pt x="541" y="422"/>
                    </a:lnTo>
                    <a:lnTo>
                      <a:pt x="547" y="423"/>
                    </a:lnTo>
                    <a:lnTo>
                      <a:pt x="551" y="423"/>
                    </a:lnTo>
                    <a:lnTo>
                      <a:pt x="555" y="429"/>
                    </a:lnTo>
                    <a:lnTo>
                      <a:pt x="558" y="429"/>
                    </a:lnTo>
                    <a:lnTo>
                      <a:pt x="560" y="432"/>
                    </a:lnTo>
                    <a:lnTo>
                      <a:pt x="564" y="429"/>
                    </a:lnTo>
                    <a:lnTo>
                      <a:pt x="568" y="429"/>
                    </a:lnTo>
                    <a:lnTo>
                      <a:pt x="573" y="432"/>
                    </a:lnTo>
                    <a:lnTo>
                      <a:pt x="580" y="435"/>
                    </a:lnTo>
                    <a:lnTo>
                      <a:pt x="584" y="436"/>
                    </a:lnTo>
                    <a:lnTo>
                      <a:pt x="592" y="436"/>
                    </a:lnTo>
                    <a:lnTo>
                      <a:pt x="596" y="439"/>
                    </a:lnTo>
                    <a:lnTo>
                      <a:pt x="600" y="439"/>
                    </a:lnTo>
                    <a:lnTo>
                      <a:pt x="603" y="441"/>
                    </a:lnTo>
                    <a:lnTo>
                      <a:pt x="603" y="444"/>
                    </a:lnTo>
                    <a:lnTo>
                      <a:pt x="600" y="445"/>
                    </a:lnTo>
                    <a:lnTo>
                      <a:pt x="600" y="451"/>
                    </a:lnTo>
                    <a:lnTo>
                      <a:pt x="603" y="451"/>
                    </a:lnTo>
                    <a:lnTo>
                      <a:pt x="603" y="454"/>
                    </a:lnTo>
                    <a:lnTo>
                      <a:pt x="600" y="455"/>
                    </a:lnTo>
                    <a:lnTo>
                      <a:pt x="597" y="458"/>
                    </a:lnTo>
                    <a:lnTo>
                      <a:pt x="600" y="460"/>
                    </a:lnTo>
                    <a:lnTo>
                      <a:pt x="602" y="460"/>
                    </a:lnTo>
                    <a:lnTo>
                      <a:pt x="605" y="458"/>
                    </a:lnTo>
                    <a:lnTo>
                      <a:pt x="609" y="458"/>
                    </a:lnTo>
                    <a:lnTo>
                      <a:pt x="605" y="460"/>
                    </a:lnTo>
                    <a:lnTo>
                      <a:pt x="606" y="464"/>
                    </a:lnTo>
                    <a:lnTo>
                      <a:pt x="605" y="464"/>
                    </a:lnTo>
                    <a:lnTo>
                      <a:pt x="605" y="471"/>
                    </a:lnTo>
                    <a:lnTo>
                      <a:pt x="606" y="473"/>
                    </a:lnTo>
                    <a:lnTo>
                      <a:pt x="606" y="476"/>
                    </a:lnTo>
                    <a:lnTo>
                      <a:pt x="610" y="476"/>
                    </a:lnTo>
                    <a:lnTo>
                      <a:pt x="610" y="480"/>
                    </a:lnTo>
                    <a:lnTo>
                      <a:pt x="668" y="480"/>
                    </a:lnTo>
                    <a:lnTo>
                      <a:pt x="668" y="481"/>
                    </a:lnTo>
                    <a:lnTo>
                      <a:pt x="671" y="484"/>
                    </a:lnTo>
                    <a:lnTo>
                      <a:pt x="671" y="499"/>
                    </a:lnTo>
                    <a:lnTo>
                      <a:pt x="673" y="499"/>
                    </a:lnTo>
                    <a:lnTo>
                      <a:pt x="676" y="500"/>
                    </a:lnTo>
                    <a:lnTo>
                      <a:pt x="680" y="503"/>
                    </a:lnTo>
                    <a:lnTo>
                      <a:pt x="680" y="508"/>
                    </a:lnTo>
                    <a:lnTo>
                      <a:pt x="679" y="513"/>
                    </a:lnTo>
                    <a:lnTo>
                      <a:pt x="677" y="519"/>
                    </a:lnTo>
                    <a:lnTo>
                      <a:pt x="677" y="522"/>
                    </a:lnTo>
                    <a:lnTo>
                      <a:pt x="676" y="526"/>
                    </a:lnTo>
                    <a:lnTo>
                      <a:pt x="676" y="528"/>
                    </a:lnTo>
                    <a:lnTo>
                      <a:pt x="677" y="534"/>
                    </a:lnTo>
                    <a:lnTo>
                      <a:pt x="679" y="535"/>
                    </a:lnTo>
                    <a:lnTo>
                      <a:pt x="677" y="535"/>
                    </a:lnTo>
                    <a:lnTo>
                      <a:pt x="679" y="538"/>
                    </a:lnTo>
                    <a:lnTo>
                      <a:pt x="677" y="537"/>
                    </a:lnTo>
                    <a:lnTo>
                      <a:pt x="673" y="537"/>
                    </a:lnTo>
                    <a:lnTo>
                      <a:pt x="661" y="538"/>
                    </a:lnTo>
                    <a:lnTo>
                      <a:pt x="639" y="538"/>
                    </a:lnTo>
                    <a:lnTo>
                      <a:pt x="636" y="539"/>
                    </a:lnTo>
                    <a:lnTo>
                      <a:pt x="635" y="539"/>
                    </a:lnTo>
                    <a:lnTo>
                      <a:pt x="634" y="537"/>
                    </a:lnTo>
                    <a:lnTo>
                      <a:pt x="629" y="537"/>
                    </a:lnTo>
                    <a:lnTo>
                      <a:pt x="629" y="541"/>
                    </a:lnTo>
                    <a:lnTo>
                      <a:pt x="626" y="542"/>
                    </a:lnTo>
                    <a:lnTo>
                      <a:pt x="623" y="544"/>
                    </a:lnTo>
                    <a:lnTo>
                      <a:pt x="622" y="544"/>
                    </a:lnTo>
                    <a:lnTo>
                      <a:pt x="621" y="542"/>
                    </a:lnTo>
                    <a:lnTo>
                      <a:pt x="618" y="542"/>
                    </a:lnTo>
                    <a:lnTo>
                      <a:pt x="618" y="544"/>
                    </a:lnTo>
                    <a:lnTo>
                      <a:pt x="619" y="544"/>
                    </a:lnTo>
                    <a:lnTo>
                      <a:pt x="619" y="547"/>
                    </a:lnTo>
                    <a:lnTo>
                      <a:pt x="618" y="551"/>
                    </a:lnTo>
                    <a:lnTo>
                      <a:pt x="618" y="561"/>
                    </a:lnTo>
                    <a:lnTo>
                      <a:pt x="612" y="563"/>
                    </a:lnTo>
                    <a:lnTo>
                      <a:pt x="610" y="564"/>
                    </a:lnTo>
                    <a:lnTo>
                      <a:pt x="609" y="566"/>
                    </a:lnTo>
                    <a:lnTo>
                      <a:pt x="609" y="573"/>
                    </a:lnTo>
                    <a:lnTo>
                      <a:pt x="610" y="581"/>
                    </a:lnTo>
                    <a:lnTo>
                      <a:pt x="610" y="586"/>
                    </a:lnTo>
                    <a:lnTo>
                      <a:pt x="609" y="586"/>
                    </a:lnTo>
                    <a:lnTo>
                      <a:pt x="609" y="597"/>
                    </a:lnTo>
                    <a:lnTo>
                      <a:pt x="606" y="597"/>
                    </a:lnTo>
                    <a:lnTo>
                      <a:pt x="606" y="599"/>
                    </a:lnTo>
                    <a:lnTo>
                      <a:pt x="605" y="600"/>
                    </a:lnTo>
                    <a:lnTo>
                      <a:pt x="606" y="602"/>
                    </a:lnTo>
                    <a:lnTo>
                      <a:pt x="606" y="606"/>
                    </a:lnTo>
                    <a:lnTo>
                      <a:pt x="605" y="608"/>
                    </a:lnTo>
                    <a:lnTo>
                      <a:pt x="605" y="613"/>
                    </a:lnTo>
                    <a:lnTo>
                      <a:pt x="603" y="616"/>
                    </a:lnTo>
                    <a:lnTo>
                      <a:pt x="600" y="616"/>
                    </a:lnTo>
                    <a:lnTo>
                      <a:pt x="596" y="613"/>
                    </a:lnTo>
                    <a:lnTo>
                      <a:pt x="593" y="612"/>
                    </a:lnTo>
                    <a:lnTo>
                      <a:pt x="584" y="610"/>
                    </a:lnTo>
                    <a:lnTo>
                      <a:pt x="580" y="610"/>
                    </a:lnTo>
                    <a:lnTo>
                      <a:pt x="577" y="612"/>
                    </a:lnTo>
                    <a:lnTo>
                      <a:pt x="577" y="625"/>
                    </a:lnTo>
                    <a:lnTo>
                      <a:pt x="576" y="626"/>
                    </a:lnTo>
                    <a:lnTo>
                      <a:pt x="573" y="628"/>
                    </a:lnTo>
                    <a:lnTo>
                      <a:pt x="570" y="629"/>
                    </a:lnTo>
                    <a:lnTo>
                      <a:pt x="568" y="631"/>
                    </a:lnTo>
                    <a:lnTo>
                      <a:pt x="567" y="634"/>
                    </a:lnTo>
                    <a:lnTo>
                      <a:pt x="564" y="635"/>
                    </a:lnTo>
                    <a:lnTo>
                      <a:pt x="563" y="635"/>
                    </a:lnTo>
                    <a:lnTo>
                      <a:pt x="529" y="639"/>
                    </a:lnTo>
                    <a:lnTo>
                      <a:pt x="522" y="639"/>
                    </a:lnTo>
                    <a:lnTo>
                      <a:pt x="522" y="644"/>
                    </a:lnTo>
                    <a:lnTo>
                      <a:pt x="525" y="645"/>
                    </a:lnTo>
                    <a:lnTo>
                      <a:pt x="526" y="650"/>
                    </a:lnTo>
                    <a:lnTo>
                      <a:pt x="525" y="651"/>
                    </a:lnTo>
                    <a:lnTo>
                      <a:pt x="500" y="651"/>
                    </a:lnTo>
                    <a:lnTo>
                      <a:pt x="499" y="652"/>
                    </a:lnTo>
                    <a:lnTo>
                      <a:pt x="497" y="652"/>
                    </a:lnTo>
                    <a:lnTo>
                      <a:pt x="496" y="654"/>
                    </a:lnTo>
                    <a:lnTo>
                      <a:pt x="496" y="655"/>
                    </a:lnTo>
                    <a:lnTo>
                      <a:pt x="497" y="664"/>
                    </a:lnTo>
                    <a:lnTo>
                      <a:pt x="496" y="667"/>
                    </a:lnTo>
                    <a:lnTo>
                      <a:pt x="493" y="668"/>
                    </a:lnTo>
                    <a:lnTo>
                      <a:pt x="489" y="670"/>
                    </a:lnTo>
                    <a:lnTo>
                      <a:pt x="487" y="670"/>
                    </a:lnTo>
                    <a:lnTo>
                      <a:pt x="486" y="671"/>
                    </a:lnTo>
                    <a:lnTo>
                      <a:pt x="486" y="676"/>
                    </a:lnTo>
                    <a:lnTo>
                      <a:pt x="484" y="680"/>
                    </a:lnTo>
                    <a:lnTo>
                      <a:pt x="481" y="683"/>
                    </a:lnTo>
                    <a:lnTo>
                      <a:pt x="481" y="684"/>
                    </a:lnTo>
                    <a:lnTo>
                      <a:pt x="480" y="686"/>
                    </a:lnTo>
                    <a:lnTo>
                      <a:pt x="480" y="689"/>
                    </a:lnTo>
                    <a:lnTo>
                      <a:pt x="484" y="696"/>
                    </a:lnTo>
                    <a:lnTo>
                      <a:pt x="484" y="706"/>
                    </a:lnTo>
                    <a:lnTo>
                      <a:pt x="486" y="708"/>
                    </a:lnTo>
                    <a:lnTo>
                      <a:pt x="486" y="710"/>
                    </a:lnTo>
                    <a:lnTo>
                      <a:pt x="487" y="712"/>
                    </a:lnTo>
                    <a:lnTo>
                      <a:pt x="489" y="716"/>
                    </a:lnTo>
                    <a:lnTo>
                      <a:pt x="489" y="744"/>
                    </a:lnTo>
                    <a:lnTo>
                      <a:pt x="487" y="745"/>
                    </a:lnTo>
                    <a:lnTo>
                      <a:pt x="487" y="747"/>
                    </a:lnTo>
                    <a:lnTo>
                      <a:pt x="486" y="748"/>
                    </a:lnTo>
                    <a:lnTo>
                      <a:pt x="477" y="748"/>
                    </a:lnTo>
                    <a:lnTo>
                      <a:pt x="476" y="750"/>
                    </a:lnTo>
                    <a:lnTo>
                      <a:pt x="474" y="751"/>
                    </a:lnTo>
                    <a:lnTo>
                      <a:pt x="474" y="758"/>
                    </a:lnTo>
                    <a:lnTo>
                      <a:pt x="473" y="760"/>
                    </a:lnTo>
                    <a:lnTo>
                      <a:pt x="471" y="763"/>
                    </a:lnTo>
                    <a:lnTo>
                      <a:pt x="470" y="767"/>
                    </a:lnTo>
                    <a:lnTo>
                      <a:pt x="470" y="770"/>
                    </a:lnTo>
                    <a:lnTo>
                      <a:pt x="468" y="773"/>
                    </a:lnTo>
                    <a:lnTo>
                      <a:pt x="468" y="774"/>
                    </a:lnTo>
                    <a:lnTo>
                      <a:pt x="470" y="776"/>
                    </a:lnTo>
                    <a:lnTo>
                      <a:pt x="471" y="777"/>
                    </a:lnTo>
                    <a:lnTo>
                      <a:pt x="476" y="776"/>
                    </a:lnTo>
                    <a:lnTo>
                      <a:pt x="478" y="776"/>
                    </a:lnTo>
                    <a:lnTo>
                      <a:pt x="487" y="777"/>
                    </a:lnTo>
                    <a:lnTo>
                      <a:pt x="490" y="776"/>
                    </a:lnTo>
                    <a:lnTo>
                      <a:pt x="496" y="776"/>
                    </a:lnTo>
                    <a:lnTo>
                      <a:pt x="497" y="779"/>
                    </a:lnTo>
                    <a:lnTo>
                      <a:pt x="499" y="779"/>
                    </a:lnTo>
                    <a:lnTo>
                      <a:pt x="499" y="795"/>
                    </a:lnTo>
                    <a:lnTo>
                      <a:pt x="497" y="797"/>
                    </a:lnTo>
                    <a:lnTo>
                      <a:pt x="490" y="797"/>
                    </a:lnTo>
                    <a:lnTo>
                      <a:pt x="489" y="800"/>
                    </a:lnTo>
                    <a:lnTo>
                      <a:pt x="489" y="802"/>
                    </a:lnTo>
                    <a:lnTo>
                      <a:pt x="487" y="805"/>
                    </a:lnTo>
                    <a:lnTo>
                      <a:pt x="481" y="805"/>
                    </a:lnTo>
                    <a:lnTo>
                      <a:pt x="480" y="806"/>
                    </a:lnTo>
                    <a:lnTo>
                      <a:pt x="478" y="806"/>
                    </a:lnTo>
                    <a:lnTo>
                      <a:pt x="476" y="808"/>
                    </a:lnTo>
                    <a:lnTo>
                      <a:pt x="476" y="818"/>
                    </a:lnTo>
                    <a:lnTo>
                      <a:pt x="474" y="821"/>
                    </a:lnTo>
                    <a:lnTo>
                      <a:pt x="476" y="826"/>
                    </a:lnTo>
                    <a:lnTo>
                      <a:pt x="477" y="829"/>
                    </a:lnTo>
                    <a:lnTo>
                      <a:pt x="477" y="844"/>
                    </a:lnTo>
                    <a:lnTo>
                      <a:pt x="476" y="848"/>
                    </a:lnTo>
                    <a:lnTo>
                      <a:pt x="476" y="853"/>
                    </a:lnTo>
                    <a:lnTo>
                      <a:pt x="474" y="850"/>
                    </a:lnTo>
                    <a:lnTo>
                      <a:pt x="471" y="851"/>
                    </a:lnTo>
                    <a:lnTo>
                      <a:pt x="467" y="855"/>
                    </a:lnTo>
                    <a:lnTo>
                      <a:pt x="465" y="858"/>
                    </a:lnTo>
                    <a:lnTo>
                      <a:pt x="463" y="868"/>
                    </a:lnTo>
                    <a:lnTo>
                      <a:pt x="457" y="871"/>
                    </a:lnTo>
                    <a:lnTo>
                      <a:pt x="448" y="880"/>
                    </a:lnTo>
                    <a:lnTo>
                      <a:pt x="444" y="889"/>
                    </a:lnTo>
                    <a:lnTo>
                      <a:pt x="439" y="889"/>
                    </a:lnTo>
                    <a:lnTo>
                      <a:pt x="439" y="886"/>
                    </a:lnTo>
                    <a:lnTo>
                      <a:pt x="444" y="884"/>
                    </a:lnTo>
                    <a:lnTo>
                      <a:pt x="445" y="880"/>
                    </a:lnTo>
                    <a:lnTo>
                      <a:pt x="450" y="876"/>
                    </a:lnTo>
                    <a:lnTo>
                      <a:pt x="452" y="876"/>
                    </a:lnTo>
                    <a:lnTo>
                      <a:pt x="452" y="874"/>
                    </a:lnTo>
                    <a:lnTo>
                      <a:pt x="451" y="873"/>
                    </a:lnTo>
                    <a:lnTo>
                      <a:pt x="450" y="868"/>
                    </a:lnTo>
                    <a:lnTo>
                      <a:pt x="442" y="858"/>
                    </a:lnTo>
                    <a:lnTo>
                      <a:pt x="438" y="855"/>
                    </a:lnTo>
                    <a:lnTo>
                      <a:pt x="436" y="857"/>
                    </a:lnTo>
                    <a:lnTo>
                      <a:pt x="428" y="857"/>
                    </a:lnTo>
                    <a:lnTo>
                      <a:pt x="425" y="861"/>
                    </a:lnTo>
                    <a:lnTo>
                      <a:pt x="423" y="863"/>
                    </a:lnTo>
                    <a:lnTo>
                      <a:pt x="421" y="867"/>
                    </a:lnTo>
                    <a:lnTo>
                      <a:pt x="410" y="861"/>
                    </a:lnTo>
                    <a:lnTo>
                      <a:pt x="406" y="861"/>
                    </a:lnTo>
                    <a:lnTo>
                      <a:pt x="405" y="863"/>
                    </a:lnTo>
                    <a:lnTo>
                      <a:pt x="405" y="867"/>
                    </a:lnTo>
                    <a:lnTo>
                      <a:pt x="387" y="860"/>
                    </a:lnTo>
                    <a:lnTo>
                      <a:pt x="383" y="860"/>
                    </a:lnTo>
                    <a:lnTo>
                      <a:pt x="380" y="863"/>
                    </a:lnTo>
                    <a:lnTo>
                      <a:pt x="373" y="864"/>
                    </a:lnTo>
                    <a:lnTo>
                      <a:pt x="368" y="864"/>
                    </a:lnTo>
                    <a:lnTo>
                      <a:pt x="364" y="870"/>
                    </a:lnTo>
                    <a:lnTo>
                      <a:pt x="360" y="873"/>
                    </a:lnTo>
                    <a:lnTo>
                      <a:pt x="354" y="873"/>
                    </a:lnTo>
                    <a:lnTo>
                      <a:pt x="339" y="876"/>
                    </a:lnTo>
                    <a:lnTo>
                      <a:pt x="332" y="877"/>
                    </a:lnTo>
                    <a:lnTo>
                      <a:pt x="323" y="876"/>
                    </a:lnTo>
                    <a:lnTo>
                      <a:pt x="319" y="873"/>
                    </a:lnTo>
                    <a:lnTo>
                      <a:pt x="299" y="873"/>
                    </a:lnTo>
                    <a:lnTo>
                      <a:pt x="293" y="876"/>
                    </a:lnTo>
                    <a:lnTo>
                      <a:pt x="289" y="877"/>
                    </a:lnTo>
                    <a:lnTo>
                      <a:pt x="287" y="880"/>
                    </a:lnTo>
                    <a:lnTo>
                      <a:pt x="283" y="882"/>
                    </a:lnTo>
                    <a:lnTo>
                      <a:pt x="280" y="884"/>
                    </a:lnTo>
                    <a:lnTo>
                      <a:pt x="280" y="892"/>
                    </a:lnTo>
                    <a:lnTo>
                      <a:pt x="277" y="895"/>
                    </a:lnTo>
                    <a:lnTo>
                      <a:pt x="277" y="899"/>
                    </a:lnTo>
                    <a:lnTo>
                      <a:pt x="271" y="899"/>
                    </a:lnTo>
                    <a:lnTo>
                      <a:pt x="271" y="902"/>
                    </a:lnTo>
                    <a:lnTo>
                      <a:pt x="270" y="900"/>
                    </a:lnTo>
                    <a:lnTo>
                      <a:pt x="264" y="913"/>
                    </a:lnTo>
                    <a:lnTo>
                      <a:pt x="263" y="918"/>
                    </a:lnTo>
                    <a:lnTo>
                      <a:pt x="260" y="921"/>
                    </a:lnTo>
                    <a:lnTo>
                      <a:pt x="260" y="925"/>
                    </a:lnTo>
                    <a:lnTo>
                      <a:pt x="251" y="935"/>
                    </a:lnTo>
                    <a:lnTo>
                      <a:pt x="247" y="941"/>
                    </a:lnTo>
                    <a:lnTo>
                      <a:pt x="239" y="951"/>
                    </a:lnTo>
                    <a:lnTo>
                      <a:pt x="238" y="957"/>
                    </a:lnTo>
                    <a:lnTo>
                      <a:pt x="235" y="958"/>
                    </a:lnTo>
                    <a:lnTo>
                      <a:pt x="234" y="966"/>
                    </a:lnTo>
                    <a:lnTo>
                      <a:pt x="229" y="967"/>
                    </a:lnTo>
                    <a:lnTo>
                      <a:pt x="228" y="971"/>
                    </a:lnTo>
                    <a:lnTo>
                      <a:pt x="225" y="973"/>
                    </a:lnTo>
                    <a:lnTo>
                      <a:pt x="220" y="973"/>
                    </a:lnTo>
                    <a:lnTo>
                      <a:pt x="220" y="969"/>
                    </a:lnTo>
                    <a:lnTo>
                      <a:pt x="228" y="967"/>
                    </a:lnTo>
                    <a:lnTo>
                      <a:pt x="229" y="966"/>
                    </a:lnTo>
                    <a:lnTo>
                      <a:pt x="229" y="960"/>
                    </a:lnTo>
                    <a:lnTo>
                      <a:pt x="228" y="958"/>
                    </a:lnTo>
                    <a:lnTo>
                      <a:pt x="229" y="955"/>
                    </a:lnTo>
                    <a:lnTo>
                      <a:pt x="228" y="951"/>
                    </a:lnTo>
                    <a:lnTo>
                      <a:pt x="226" y="948"/>
                    </a:lnTo>
                    <a:lnTo>
                      <a:pt x="223" y="945"/>
                    </a:lnTo>
                    <a:lnTo>
                      <a:pt x="219" y="942"/>
                    </a:lnTo>
                    <a:lnTo>
                      <a:pt x="213" y="938"/>
                    </a:lnTo>
                    <a:lnTo>
                      <a:pt x="205" y="938"/>
                    </a:lnTo>
                    <a:lnTo>
                      <a:pt x="199" y="944"/>
                    </a:lnTo>
                    <a:lnTo>
                      <a:pt x="196" y="944"/>
                    </a:lnTo>
                    <a:lnTo>
                      <a:pt x="191" y="945"/>
                    </a:lnTo>
                    <a:lnTo>
                      <a:pt x="184" y="954"/>
                    </a:lnTo>
                    <a:lnTo>
                      <a:pt x="177" y="955"/>
                    </a:lnTo>
                    <a:lnTo>
                      <a:pt x="173" y="957"/>
                    </a:lnTo>
                    <a:lnTo>
                      <a:pt x="167" y="961"/>
                    </a:lnTo>
                    <a:lnTo>
                      <a:pt x="160" y="964"/>
                    </a:lnTo>
                    <a:lnTo>
                      <a:pt x="158" y="961"/>
                    </a:lnTo>
                    <a:lnTo>
                      <a:pt x="154" y="954"/>
                    </a:lnTo>
                    <a:lnTo>
                      <a:pt x="152" y="948"/>
                    </a:lnTo>
                    <a:lnTo>
                      <a:pt x="152" y="947"/>
                    </a:lnTo>
                    <a:lnTo>
                      <a:pt x="154" y="947"/>
                    </a:lnTo>
                    <a:lnTo>
                      <a:pt x="158" y="942"/>
                    </a:lnTo>
                    <a:lnTo>
                      <a:pt x="157" y="940"/>
                    </a:lnTo>
                    <a:lnTo>
                      <a:pt x="157" y="938"/>
                    </a:lnTo>
                    <a:lnTo>
                      <a:pt x="161" y="935"/>
                    </a:lnTo>
                    <a:lnTo>
                      <a:pt x="163" y="934"/>
                    </a:lnTo>
                    <a:lnTo>
                      <a:pt x="165" y="932"/>
                    </a:lnTo>
                    <a:lnTo>
                      <a:pt x="173" y="932"/>
                    </a:lnTo>
                    <a:lnTo>
                      <a:pt x="176" y="929"/>
                    </a:lnTo>
                    <a:lnTo>
                      <a:pt x="180" y="924"/>
                    </a:lnTo>
                    <a:lnTo>
                      <a:pt x="178" y="922"/>
                    </a:lnTo>
                    <a:lnTo>
                      <a:pt x="165" y="915"/>
                    </a:lnTo>
                    <a:lnTo>
                      <a:pt x="165" y="912"/>
                    </a:lnTo>
                    <a:lnTo>
                      <a:pt x="171" y="906"/>
                    </a:lnTo>
                    <a:lnTo>
                      <a:pt x="174" y="905"/>
                    </a:lnTo>
                    <a:lnTo>
                      <a:pt x="174" y="897"/>
                    </a:lnTo>
                    <a:lnTo>
                      <a:pt x="168" y="893"/>
                    </a:lnTo>
                    <a:lnTo>
                      <a:pt x="165" y="893"/>
                    </a:lnTo>
                    <a:lnTo>
                      <a:pt x="161" y="897"/>
                    </a:lnTo>
                    <a:lnTo>
                      <a:pt x="160" y="897"/>
                    </a:lnTo>
                    <a:lnTo>
                      <a:pt x="157" y="896"/>
                    </a:lnTo>
                    <a:lnTo>
                      <a:pt x="152" y="893"/>
                    </a:lnTo>
                    <a:lnTo>
                      <a:pt x="147" y="890"/>
                    </a:lnTo>
                    <a:lnTo>
                      <a:pt x="145" y="890"/>
                    </a:lnTo>
                    <a:lnTo>
                      <a:pt x="142" y="889"/>
                    </a:lnTo>
                    <a:lnTo>
                      <a:pt x="141" y="884"/>
                    </a:lnTo>
                    <a:lnTo>
                      <a:pt x="141" y="880"/>
                    </a:lnTo>
                    <a:lnTo>
                      <a:pt x="138" y="879"/>
                    </a:lnTo>
                    <a:lnTo>
                      <a:pt x="141" y="874"/>
                    </a:lnTo>
                    <a:lnTo>
                      <a:pt x="139" y="874"/>
                    </a:lnTo>
                    <a:lnTo>
                      <a:pt x="139" y="870"/>
                    </a:lnTo>
                    <a:lnTo>
                      <a:pt x="132" y="870"/>
                    </a:lnTo>
                    <a:lnTo>
                      <a:pt x="132" y="867"/>
                    </a:lnTo>
                    <a:lnTo>
                      <a:pt x="131" y="867"/>
                    </a:lnTo>
                    <a:lnTo>
                      <a:pt x="131" y="864"/>
                    </a:lnTo>
                    <a:lnTo>
                      <a:pt x="132" y="861"/>
                    </a:lnTo>
                    <a:lnTo>
                      <a:pt x="131" y="860"/>
                    </a:lnTo>
                    <a:lnTo>
                      <a:pt x="126" y="860"/>
                    </a:lnTo>
                    <a:lnTo>
                      <a:pt x="122" y="857"/>
                    </a:lnTo>
                    <a:lnTo>
                      <a:pt x="120" y="855"/>
                    </a:lnTo>
                    <a:lnTo>
                      <a:pt x="118" y="853"/>
                    </a:lnTo>
                    <a:lnTo>
                      <a:pt x="113" y="853"/>
                    </a:lnTo>
                    <a:lnTo>
                      <a:pt x="112" y="851"/>
                    </a:lnTo>
                    <a:lnTo>
                      <a:pt x="109" y="848"/>
                    </a:lnTo>
                    <a:lnTo>
                      <a:pt x="103" y="848"/>
                    </a:lnTo>
                    <a:lnTo>
                      <a:pt x="103" y="847"/>
                    </a:lnTo>
                    <a:lnTo>
                      <a:pt x="102" y="842"/>
                    </a:lnTo>
                    <a:lnTo>
                      <a:pt x="106" y="842"/>
                    </a:lnTo>
                    <a:lnTo>
                      <a:pt x="109" y="841"/>
                    </a:lnTo>
                    <a:lnTo>
                      <a:pt x="112" y="838"/>
                    </a:lnTo>
                    <a:lnTo>
                      <a:pt x="116" y="841"/>
                    </a:lnTo>
                    <a:lnTo>
                      <a:pt x="125" y="841"/>
                    </a:lnTo>
                    <a:lnTo>
                      <a:pt x="125" y="838"/>
                    </a:lnTo>
                    <a:lnTo>
                      <a:pt x="126" y="838"/>
                    </a:lnTo>
                    <a:lnTo>
                      <a:pt x="126" y="837"/>
                    </a:lnTo>
                    <a:lnTo>
                      <a:pt x="125" y="832"/>
                    </a:lnTo>
                    <a:lnTo>
                      <a:pt x="123" y="829"/>
                    </a:lnTo>
                    <a:lnTo>
                      <a:pt x="123" y="828"/>
                    </a:lnTo>
                    <a:lnTo>
                      <a:pt x="120" y="818"/>
                    </a:lnTo>
                    <a:lnTo>
                      <a:pt x="119" y="813"/>
                    </a:lnTo>
                    <a:lnTo>
                      <a:pt x="119" y="806"/>
                    </a:lnTo>
                    <a:lnTo>
                      <a:pt x="116" y="800"/>
                    </a:lnTo>
                    <a:lnTo>
                      <a:pt x="116" y="795"/>
                    </a:lnTo>
                    <a:lnTo>
                      <a:pt x="119" y="792"/>
                    </a:lnTo>
                    <a:lnTo>
                      <a:pt x="120" y="795"/>
                    </a:lnTo>
                    <a:lnTo>
                      <a:pt x="120" y="796"/>
                    </a:lnTo>
                    <a:lnTo>
                      <a:pt x="123" y="796"/>
                    </a:lnTo>
                    <a:lnTo>
                      <a:pt x="125" y="795"/>
                    </a:lnTo>
                    <a:lnTo>
                      <a:pt x="125" y="792"/>
                    </a:lnTo>
                    <a:lnTo>
                      <a:pt x="129" y="795"/>
                    </a:lnTo>
                    <a:lnTo>
                      <a:pt x="129" y="796"/>
                    </a:lnTo>
                    <a:lnTo>
                      <a:pt x="131" y="796"/>
                    </a:lnTo>
                    <a:lnTo>
                      <a:pt x="139" y="795"/>
                    </a:lnTo>
                    <a:lnTo>
                      <a:pt x="144" y="796"/>
                    </a:lnTo>
                    <a:lnTo>
                      <a:pt x="144" y="799"/>
                    </a:lnTo>
                    <a:lnTo>
                      <a:pt x="147" y="799"/>
                    </a:lnTo>
                    <a:lnTo>
                      <a:pt x="152" y="796"/>
                    </a:lnTo>
                    <a:lnTo>
                      <a:pt x="155" y="792"/>
                    </a:lnTo>
                    <a:lnTo>
                      <a:pt x="160" y="792"/>
                    </a:lnTo>
                    <a:lnTo>
                      <a:pt x="161" y="790"/>
                    </a:lnTo>
                    <a:lnTo>
                      <a:pt x="161" y="787"/>
                    </a:lnTo>
                    <a:lnTo>
                      <a:pt x="164" y="786"/>
                    </a:lnTo>
                    <a:lnTo>
                      <a:pt x="165" y="786"/>
                    </a:lnTo>
                    <a:lnTo>
                      <a:pt x="165" y="777"/>
                    </a:lnTo>
                    <a:lnTo>
                      <a:pt x="164" y="773"/>
                    </a:lnTo>
                    <a:lnTo>
                      <a:pt x="164" y="771"/>
                    </a:lnTo>
                    <a:lnTo>
                      <a:pt x="165" y="768"/>
                    </a:lnTo>
                    <a:lnTo>
                      <a:pt x="174" y="768"/>
                    </a:lnTo>
                    <a:lnTo>
                      <a:pt x="174" y="771"/>
                    </a:lnTo>
                    <a:lnTo>
                      <a:pt x="176" y="776"/>
                    </a:lnTo>
                    <a:lnTo>
                      <a:pt x="178" y="777"/>
                    </a:lnTo>
                    <a:lnTo>
                      <a:pt x="178" y="780"/>
                    </a:lnTo>
                    <a:lnTo>
                      <a:pt x="180" y="780"/>
                    </a:lnTo>
                    <a:lnTo>
                      <a:pt x="184" y="777"/>
                    </a:lnTo>
                    <a:lnTo>
                      <a:pt x="187" y="776"/>
                    </a:lnTo>
                    <a:lnTo>
                      <a:pt x="187" y="768"/>
                    </a:lnTo>
                    <a:lnTo>
                      <a:pt x="186" y="767"/>
                    </a:lnTo>
                    <a:lnTo>
                      <a:pt x="186" y="764"/>
                    </a:lnTo>
                    <a:lnTo>
                      <a:pt x="187" y="758"/>
                    </a:lnTo>
                    <a:lnTo>
                      <a:pt x="191" y="754"/>
                    </a:lnTo>
                    <a:lnTo>
                      <a:pt x="193" y="750"/>
                    </a:lnTo>
                    <a:lnTo>
                      <a:pt x="197" y="737"/>
                    </a:lnTo>
                    <a:lnTo>
                      <a:pt x="200" y="732"/>
                    </a:lnTo>
                    <a:lnTo>
                      <a:pt x="199" y="731"/>
                    </a:lnTo>
                    <a:lnTo>
                      <a:pt x="196" y="732"/>
                    </a:lnTo>
                    <a:lnTo>
                      <a:pt x="191" y="731"/>
                    </a:lnTo>
                    <a:lnTo>
                      <a:pt x="187" y="732"/>
                    </a:lnTo>
                    <a:lnTo>
                      <a:pt x="181" y="732"/>
                    </a:lnTo>
                    <a:lnTo>
                      <a:pt x="178" y="731"/>
                    </a:lnTo>
                    <a:lnTo>
                      <a:pt x="177" y="732"/>
                    </a:lnTo>
                    <a:lnTo>
                      <a:pt x="177" y="737"/>
                    </a:lnTo>
                    <a:lnTo>
                      <a:pt x="174" y="735"/>
                    </a:lnTo>
                    <a:lnTo>
                      <a:pt x="168" y="732"/>
                    </a:lnTo>
                    <a:lnTo>
                      <a:pt x="167" y="731"/>
                    </a:lnTo>
                    <a:lnTo>
                      <a:pt x="154" y="724"/>
                    </a:lnTo>
                    <a:lnTo>
                      <a:pt x="151" y="722"/>
                    </a:lnTo>
                    <a:lnTo>
                      <a:pt x="149" y="718"/>
                    </a:lnTo>
                    <a:lnTo>
                      <a:pt x="145" y="716"/>
                    </a:lnTo>
                    <a:lnTo>
                      <a:pt x="144" y="712"/>
                    </a:lnTo>
                    <a:lnTo>
                      <a:pt x="141" y="709"/>
                    </a:lnTo>
                    <a:lnTo>
                      <a:pt x="136" y="705"/>
                    </a:lnTo>
                    <a:lnTo>
                      <a:pt x="135" y="703"/>
                    </a:lnTo>
                    <a:lnTo>
                      <a:pt x="132" y="705"/>
                    </a:lnTo>
                    <a:lnTo>
                      <a:pt x="131" y="703"/>
                    </a:lnTo>
                    <a:lnTo>
                      <a:pt x="126" y="703"/>
                    </a:lnTo>
                    <a:lnTo>
                      <a:pt x="125" y="700"/>
                    </a:lnTo>
                    <a:lnTo>
                      <a:pt x="122" y="703"/>
                    </a:lnTo>
                    <a:lnTo>
                      <a:pt x="120" y="700"/>
                    </a:lnTo>
                    <a:lnTo>
                      <a:pt x="116" y="695"/>
                    </a:lnTo>
                    <a:lnTo>
                      <a:pt x="113" y="695"/>
                    </a:lnTo>
                    <a:lnTo>
                      <a:pt x="109" y="697"/>
                    </a:lnTo>
                    <a:lnTo>
                      <a:pt x="106" y="700"/>
                    </a:lnTo>
                    <a:lnTo>
                      <a:pt x="103" y="705"/>
                    </a:lnTo>
                    <a:lnTo>
                      <a:pt x="102" y="705"/>
                    </a:lnTo>
                    <a:lnTo>
                      <a:pt x="99" y="703"/>
                    </a:lnTo>
                    <a:lnTo>
                      <a:pt x="97" y="700"/>
                    </a:lnTo>
                    <a:lnTo>
                      <a:pt x="94" y="695"/>
                    </a:lnTo>
                    <a:lnTo>
                      <a:pt x="93" y="693"/>
                    </a:lnTo>
                    <a:lnTo>
                      <a:pt x="93" y="690"/>
                    </a:lnTo>
                    <a:lnTo>
                      <a:pt x="90" y="689"/>
                    </a:lnTo>
                    <a:lnTo>
                      <a:pt x="89" y="684"/>
                    </a:lnTo>
                    <a:lnTo>
                      <a:pt x="83" y="680"/>
                    </a:lnTo>
                    <a:lnTo>
                      <a:pt x="83" y="676"/>
                    </a:lnTo>
                    <a:lnTo>
                      <a:pt x="81" y="676"/>
                    </a:lnTo>
                    <a:lnTo>
                      <a:pt x="74" y="683"/>
                    </a:lnTo>
                    <a:lnTo>
                      <a:pt x="71" y="684"/>
                    </a:lnTo>
                    <a:lnTo>
                      <a:pt x="70" y="684"/>
                    </a:lnTo>
                    <a:lnTo>
                      <a:pt x="67" y="687"/>
                    </a:lnTo>
                    <a:lnTo>
                      <a:pt x="64" y="687"/>
                    </a:lnTo>
                    <a:lnTo>
                      <a:pt x="64" y="684"/>
                    </a:lnTo>
                    <a:lnTo>
                      <a:pt x="60" y="683"/>
                    </a:lnTo>
                    <a:lnTo>
                      <a:pt x="60" y="680"/>
                    </a:lnTo>
                    <a:lnTo>
                      <a:pt x="64" y="680"/>
                    </a:lnTo>
                    <a:lnTo>
                      <a:pt x="64" y="674"/>
                    </a:lnTo>
                    <a:lnTo>
                      <a:pt x="55" y="674"/>
                    </a:lnTo>
                    <a:lnTo>
                      <a:pt x="55" y="666"/>
                    </a:lnTo>
                    <a:lnTo>
                      <a:pt x="58" y="664"/>
                    </a:lnTo>
                    <a:lnTo>
                      <a:pt x="62" y="661"/>
                    </a:lnTo>
                    <a:lnTo>
                      <a:pt x="68" y="658"/>
                    </a:lnTo>
                    <a:lnTo>
                      <a:pt x="70" y="658"/>
                    </a:lnTo>
                    <a:lnTo>
                      <a:pt x="70" y="655"/>
                    </a:lnTo>
                    <a:lnTo>
                      <a:pt x="73" y="652"/>
                    </a:lnTo>
                    <a:lnTo>
                      <a:pt x="70" y="652"/>
                    </a:lnTo>
                    <a:lnTo>
                      <a:pt x="60" y="655"/>
                    </a:lnTo>
                    <a:lnTo>
                      <a:pt x="51" y="655"/>
                    </a:lnTo>
                    <a:lnTo>
                      <a:pt x="49" y="651"/>
                    </a:lnTo>
                    <a:lnTo>
                      <a:pt x="49" y="647"/>
                    </a:lnTo>
                    <a:lnTo>
                      <a:pt x="47" y="642"/>
                    </a:lnTo>
                    <a:lnTo>
                      <a:pt x="47" y="635"/>
                    </a:lnTo>
                    <a:lnTo>
                      <a:pt x="45" y="635"/>
                    </a:lnTo>
                    <a:lnTo>
                      <a:pt x="41" y="632"/>
                    </a:lnTo>
                    <a:lnTo>
                      <a:pt x="42" y="631"/>
                    </a:lnTo>
                    <a:lnTo>
                      <a:pt x="39" y="623"/>
                    </a:lnTo>
                    <a:lnTo>
                      <a:pt x="38" y="622"/>
                    </a:lnTo>
                    <a:lnTo>
                      <a:pt x="38" y="610"/>
                    </a:lnTo>
                    <a:lnTo>
                      <a:pt x="33" y="610"/>
                    </a:lnTo>
                    <a:lnTo>
                      <a:pt x="29" y="612"/>
                    </a:lnTo>
                    <a:lnTo>
                      <a:pt x="25" y="613"/>
                    </a:lnTo>
                    <a:lnTo>
                      <a:pt x="16" y="618"/>
                    </a:lnTo>
                    <a:lnTo>
                      <a:pt x="15" y="618"/>
                    </a:lnTo>
                    <a:lnTo>
                      <a:pt x="15" y="609"/>
                    </a:lnTo>
                    <a:lnTo>
                      <a:pt x="16" y="605"/>
                    </a:lnTo>
                    <a:lnTo>
                      <a:pt x="20" y="596"/>
                    </a:lnTo>
                    <a:lnTo>
                      <a:pt x="19" y="596"/>
                    </a:lnTo>
                    <a:lnTo>
                      <a:pt x="20" y="592"/>
                    </a:lnTo>
                    <a:lnTo>
                      <a:pt x="19" y="590"/>
                    </a:lnTo>
                    <a:lnTo>
                      <a:pt x="15" y="590"/>
                    </a:lnTo>
                    <a:lnTo>
                      <a:pt x="15" y="589"/>
                    </a:lnTo>
                    <a:lnTo>
                      <a:pt x="13" y="586"/>
                    </a:lnTo>
                    <a:lnTo>
                      <a:pt x="13" y="577"/>
                    </a:lnTo>
                    <a:lnTo>
                      <a:pt x="10" y="577"/>
                    </a:lnTo>
                    <a:lnTo>
                      <a:pt x="5" y="580"/>
                    </a:lnTo>
                    <a:lnTo>
                      <a:pt x="0" y="571"/>
                    </a:lnTo>
                    <a:lnTo>
                      <a:pt x="0" y="570"/>
                    </a:lnTo>
                    <a:lnTo>
                      <a:pt x="5" y="567"/>
                    </a:lnTo>
                    <a:lnTo>
                      <a:pt x="9" y="564"/>
                    </a:lnTo>
                    <a:lnTo>
                      <a:pt x="13" y="564"/>
                    </a:lnTo>
                    <a:lnTo>
                      <a:pt x="18" y="563"/>
                    </a:lnTo>
                    <a:lnTo>
                      <a:pt x="19" y="563"/>
                    </a:lnTo>
                    <a:lnTo>
                      <a:pt x="25" y="560"/>
                    </a:lnTo>
                    <a:lnTo>
                      <a:pt x="28" y="560"/>
                    </a:lnTo>
                    <a:lnTo>
                      <a:pt x="28" y="558"/>
                    </a:lnTo>
                    <a:lnTo>
                      <a:pt x="25" y="550"/>
                    </a:lnTo>
                    <a:lnTo>
                      <a:pt x="22" y="545"/>
                    </a:lnTo>
                    <a:lnTo>
                      <a:pt x="22" y="544"/>
                    </a:lnTo>
                    <a:lnTo>
                      <a:pt x="18" y="545"/>
                    </a:lnTo>
                    <a:lnTo>
                      <a:pt x="13" y="545"/>
                    </a:lnTo>
                    <a:lnTo>
                      <a:pt x="13" y="544"/>
                    </a:lnTo>
                    <a:lnTo>
                      <a:pt x="10" y="539"/>
                    </a:lnTo>
                    <a:lnTo>
                      <a:pt x="9" y="535"/>
                    </a:lnTo>
                    <a:lnTo>
                      <a:pt x="7" y="529"/>
                    </a:lnTo>
                    <a:lnTo>
                      <a:pt x="7" y="526"/>
                    </a:lnTo>
                    <a:lnTo>
                      <a:pt x="12" y="526"/>
                    </a:lnTo>
                    <a:lnTo>
                      <a:pt x="13" y="523"/>
                    </a:lnTo>
                    <a:lnTo>
                      <a:pt x="12" y="523"/>
                    </a:lnTo>
                    <a:lnTo>
                      <a:pt x="9" y="522"/>
                    </a:lnTo>
                    <a:lnTo>
                      <a:pt x="7" y="522"/>
                    </a:lnTo>
                    <a:lnTo>
                      <a:pt x="7" y="519"/>
                    </a:lnTo>
                    <a:lnTo>
                      <a:pt x="12" y="519"/>
                    </a:lnTo>
                    <a:lnTo>
                      <a:pt x="12" y="518"/>
                    </a:lnTo>
                    <a:lnTo>
                      <a:pt x="9" y="513"/>
                    </a:lnTo>
                    <a:lnTo>
                      <a:pt x="7" y="509"/>
                    </a:lnTo>
                    <a:lnTo>
                      <a:pt x="7" y="508"/>
                    </a:lnTo>
                    <a:lnTo>
                      <a:pt x="9" y="505"/>
                    </a:lnTo>
                    <a:lnTo>
                      <a:pt x="9" y="499"/>
                    </a:lnTo>
                    <a:lnTo>
                      <a:pt x="7" y="499"/>
                    </a:lnTo>
                    <a:lnTo>
                      <a:pt x="7" y="496"/>
                    </a:lnTo>
                    <a:lnTo>
                      <a:pt x="9" y="494"/>
                    </a:lnTo>
                    <a:lnTo>
                      <a:pt x="12" y="494"/>
                    </a:lnTo>
                    <a:lnTo>
                      <a:pt x="12" y="492"/>
                    </a:lnTo>
                    <a:lnTo>
                      <a:pt x="13" y="492"/>
                    </a:lnTo>
                    <a:lnTo>
                      <a:pt x="13" y="494"/>
                    </a:lnTo>
                    <a:lnTo>
                      <a:pt x="18" y="494"/>
                    </a:lnTo>
                    <a:lnTo>
                      <a:pt x="26" y="492"/>
                    </a:lnTo>
                    <a:lnTo>
                      <a:pt x="20" y="489"/>
                    </a:lnTo>
                    <a:lnTo>
                      <a:pt x="22" y="489"/>
                    </a:lnTo>
                    <a:lnTo>
                      <a:pt x="26" y="486"/>
                    </a:lnTo>
                    <a:lnTo>
                      <a:pt x="28" y="487"/>
                    </a:lnTo>
                    <a:lnTo>
                      <a:pt x="31" y="487"/>
                    </a:lnTo>
                    <a:lnTo>
                      <a:pt x="32" y="492"/>
                    </a:lnTo>
                    <a:lnTo>
                      <a:pt x="35" y="492"/>
                    </a:lnTo>
                    <a:lnTo>
                      <a:pt x="36" y="493"/>
                    </a:lnTo>
                    <a:lnTo>
                      <a:pt x="39" y="493"/>
                    </a:lnTo>
                    <a:lnTo>
                      <a:pt x="41" y="492"/>
                    </a:lnTo>
                    <a:lnTo>
                      <a:pt x="47" y="492"/>
                    </a:lnTo>
                    <a:lnTo>
                      <a:pt x="47" y="496"/>
                    </a:lnTo>
                    <a:lnTo>
                      <a:pt x="51" y="497"/>
                    </a:lnTo>
                    <a:lnTo>
                      <a:pt x="54" y="500"/>
                    </a:lnTo>
                    <a:lnTo>
                      <a:pt x="51" y="500"/>
                    </a:lnTo>
                    <a:lnTo>
                      <a:pt x="51" y="502"/>
                    </a:lnTo>
                    <a:lnTo>
                      <a:pt x="54" y="502"/>
                    </a:lnTo>
                    <a:lnTo>
                      <a:pt x="55" y="500"/>
                    </a:lnTo>
                    <a:lnTo>
                      <a:pt x="58" y="500"/>
                    </a:lnTo>
                    <a:lnTo>
                      <a:pt x="58" y="502"/>
                    </a:lnTo>
                    <a:lnTo>
                      <a:pt x="68" y="502"/>
                    </a:lnTo>
                    <a:lnTo>
                      <a:pt x="68" y="505"/>
                    </a:lnTo>
                    <a:lnTo>
                      <a:pt x="70" y="505"/>
                    </a:lnTo>
                    <a:lnTo>
                      <a:pt x="73" y="506"/>
                    </a:lnTo>
                    <a:lnTo>
                      <a:pt x="81" y="506"/>
                    </a:lnTo>
                    <a:lnTo>
                      <a:pt x="81" y="502"/>
                    </a:lnTo>
                    <a:lnTo>
                      <a:pt x="87" y="502"/>
                    </a:lnTo>
                    <a:lnTo>
                      <a:pt x="87" y="496"/>
                    </a:lnTo>
                    <a:lnTo>
                      <a:pt x="89" y="494"/>
                    </a:lnTo>
                    <a:lnTo>
                      <a:pt x="91" y="493"/>
                    </a:lnTo>
                    <a:lnTo>
                      <a:pt x="91" y="484"/>
                    </a:lnTo>
                    <a:lnTo>
                      <a:pt x="89" y="483"/>
                    </a:lnTo>
                    <a:lnTo>
                      <a:pt x="89" y="479"/>
                    </a:lnTo>
                    <a:lnTo>
                      <a:pt x="87" y="476"/>
                    </a:lnTo>
                    <a:lnTo>
                      <a:pt x="84" y="471"/>
                    </a:lnTo>
                    <a:lnTo>
                      <a:pt x="84" y="465"/>
                    </a:lnTo>
                    <a:lnTo>
                      <a:pt x="81" y="461"/>
                    </a:lnTo>
                    <a:lnTo>
                      <a:pt x="80" y="455"/>
                    </a:lnTo>
                    <a:lnTo>
                      <a:pt x="80" y="451"/>
                    </a:lnTo>
                    <a:lnTo>
                      <a:pt x="84" y="451"/>
                    </a:lnTo>
                    <a:lnTo>
                      <a:pt x="87" y="447"/>
                    </a:lnTo>
                    <a:lnTo>
                      <a:pt x="90" y="447"/>
                    </a:lnTo>
                    <a:lnTo>
                      <a:pt x="90" y="444"/>
                    </a:lnTo>
                    <a:lnTo>
                      <a:pt x="87" y="445"/>
                    </a:lnTo>
                    <a:lnTo>
                      <a:pt x="90" y="442"/>
                    </a:lnTo>
                    <a:lnTo>
                      <a:pt x="96" y="442"/>
                    </a:lnTo>
                    <a:lnTo>
                      <a:pt x="96" y="438"/>
                    </a:lnTo>
                    <a:lnTo>
                      <a:pt x="94" y="434"/>
                    </a:lnTo>
                    <a:lnTo>
                      <a:pt x="94" y="431"/>
                    </a:lnTo>
                    <a:lnTo>
                      <a:pt x="91" y="429"/>
                    </a:lnTo>
                    <a:lnTo>
                      <a:pt x="91" y="423"/>
                    </a:lnTo>
                    <a:lnTo>
                      <a:pt x="90" y="419"/>
                    </a:lnTo>
                    <a:lnTo>
                      <a:pt x="90" y="416"/>
                    </a:lnTo>
                    <a:lnTo>
                      <a:pt x="89" y="407"/>
                    </a:lnTo>
                    <a:lnTo>
                      <a:pt x="89" y="400"/>
                    </a:lnTo>
                    <a:lnTo>
                      <a:pt x="80" y="402"/>
                    </a:lnTo>
                    <a:lnTo>
                      <a:pt x="76" y="402"/>
                    </a:lnTo>
                    <a:lnTo>
                      <a:pt x="76" y="397"/>
                    </a:lnTo>
                    <a:lnTo>
                      <a:pt x="74" y="397"/>
                    </a:lnTo>
                    <a:lnTo>
                      <a:pt x="61" y="400"/>
                    </a:lnTo>
                    <a:lnTo>
                      <a:pt x="61" y="397"/>
                    </a:lnTo>
                    <a:lnTo>
                      <a:pt x="60" y="392"/>
                    </a:lnTo>
                    <a:lnTo>
                      <a:pt x="60" y="389"/>
                    </a:lnTo>
                    <a:lnTo>
                      <a:pt x="61" y="387"/>
                    </a:lnTo>
                    <a:lnTo>
                      <a:pt x="60" y="383"/>
                    </a:lnTo>
                    <a:lnTo>
                      <a:pt x="60" y="376"/>
                    </a:lnTo>
                    <a:lnTo>
                      <a:pt x="61" y="376"/>
                    </a:lnTo>
                    <a:lnTo>
                      <a:pt x="61" y="374"/>
                    </a:lnTo>
                    <a:lnTo>
                      <a:pt x="60" y="365"/>
                    </a:lnTo>
                    <a:lnTo>
                      <a:pt x="64" y="361"/>
                    </a:lnTo>
                    <a:lnTo>
                      <a:pt x="61" y="360"/>
                    </a:lnTo>
                    <a:lnTo>
                      <a:pt x="61" y="357"/>
                    </a:lnTo>
                    <a:lnTo>
                      <a:pt x="67" y="357"/>
                    </a:lnTo>
                    <a:lnTo>
                      <a:pt x="67" y="355"/>
                    </a:lnTo>
                    <a:lnTo>
                      <a:pt x="68" y="351"/>
                    </a:lnTo>
                    <a:lnTo>
                      <a:pt x="68" y="348"/>
                    </a:lnTo>
                    <a:lnTo>
                      <a:pt x="64" y="348"/>
                    </a:lnTo>
                    <a:lnTo>
                      <a:pt x="64" y="347"/>
                    </a:lnTo>
                    <a:lnTo>
                      <a:pt x="62" y="341"/>
                    </a:lnTo>
                    <a:lnTo>
                      <a:pt x="64" y="338"/>
                    </a:lnTo>
                    <a:lnTo>
                      <a:pt x="62" y="338"/>
                    </a:lnTo>
                    <a:lnTo>
                      <a:pt x="62" y="331"/>
                    </a:lnTo>
                    <a:lnTo>
                      <a:pt x="68" y="329"/>
                    </a:lnTo>
                    <a:lnTo>
                      <a:pt x="70" y="329"/>
                    </a:lnTo>
                    <a:lnTo>
                      <a:pt x="70" y="325"/>
                    </a:lnTo>
                    <a:lnTo>
                      <a:pt x="68" y="321"/>
                    </a:lnTo>
                    <a:lnTo>
                      <a:pt x="68" y="316"/>
                    </a:lnTo>
                    <a:lnTo>
                      <a:pt x="70" y="316"/>
                    </a:lnTo>
                    <a:lnTo>
                      <a:pt x="73" y="315"/>
                    </a:lnTo>
                    <a:lnTo>
                      <a:pt x="81" y="315"/>
                    </a:lnTo>
                    <a:lnTo>
                      <a:pt x="81" y="310"/>
                    </a:lnTo>
                    <a:lnTo>
                      <a:pt x="78" y="305"/>
                    </a:lnTo>
                    <a:lnTo>
                      <a:pt x="77" y="306"/>
                    </a:lnTo>
                    <a:lnTo>
                      <a:pt x="77" y="303"/>
                    </a:lnTo>
                    <a:lnTo>
                      <a:pt x="73" y="303"/>
                    </a:lnTo>
                    <a:lnTo>
                      <a:pt x="70" y="297"/>
                    </a:lnTo>
                    <a:lnTo>
                      <a:pt x="60" y="297"/>
                    </a:lnTo>
                    <a:lnTo>
                      <a:pt x="58" y="296"/>
                    </a:lnTo>
                    <a:lnTo>
                      <a:pt x="55" y="293"/>
                    </a:lnTo>
                    <a:lnTo>
                      <a:pt x="57" y="290"/>
                    </a:lnTo>
                    <a:lnTo>
                      <a:pt x="57" y="286"/>
                    </a:lnTo>
                    <a:lnTo>
                      <a:pt x="52" y="286"/>
                    </a:lnTo>
                    <a:lnTo>
                      <a:pt x="49" y="284"/>
                    </a:lnTo>
                    <a:lnTo>
                      <a:pt x="45" y="284"/>
                    </a:lnTo>
                    <a:lnTo>
                      <a:pt x="39" y="287"/>
                    </a:lnTo>
                    <a:lnTo>
                      <a:pt x="39" y="280"/>
                    </a:lnTo>
                    <a:lnTo>
                      <a:pt x="38" y="276"/>
                    </a:lnTo>
                    <a:lnTo>
                      <a:pt x="38" y="271"/>
                    </a:lnTo>
                    <a:lnTo>
                      <a:pt x="35" y="270"/>
                    </a:lnTo>
                    <a:lnTo>
                      <a:pt x="35" y="261"/>
                    </a:lnTo>
                    <a:lnTo>
                      <a:pt x="33" y="257"/>
                    </a:lnTo>
                    <a:lnTo>
                      <a:pt x="33" y="255"/>
                    </a:lnTo>
                    <a:lnTo>
                      <a:pt x="31" y="252"/>
                    </a:lnTo>
                    <a:lnTo>
                      <a:pt x="31" y="251"/>
                    </a:lnTo>
                    <a:lnTo>
                      <a:pt x="29" y="248"/>
                    </a:lnTo>
                    <a:lnTo>
                      <a:pt x="29" y="247"/>
                    </a:lnTo>
                    <a:lnTo>
                      <a:pt x="33" y="247"/>
                    </a:lnTo>
                    <a:lnTo>
                      <a:pt x="35" y="244"/>
                    </a:lnTo>
                    <a:lnTo>
                      <a:pt x="35" y="241"/>
                    </a:lnTo>
                    <a:lnTo>
                      <a:pt x="33" y="238"/>
                    </a:lnTo>
                    <a:lnTo>
                      <a:pt x="31" y="231"/>
                    </a:lnTo>
                    <a:lnTo>
                      <a:pt x="29" y="226"/>
                    </a:lnTo>
                    <a:lnTo>
                      <a:pt x="32" y="225"/>
                    </a:lnTo>
                    <a:lnTo>
                      <a:pt x="32" y="222"/>
                    </a:lnTo>
                    <a:lnTo>
                      <a:pt x="29" y="220"/>
                    </a:lnTo>
                    <a:lnTo>
                      <a:pt x="29" y="216"/>
                    </a:lnTo>
                    <a:lnTo>
                      <a:pt x="25" y="216"/>
                    </a:lnTo>
                    <a:lnTo>
                      <a:pt x="22" y="215"/>
                    </a:lnTo>
                    <a:lnTo>
                      <a:pt x="22" y="212"/>
                    </a:lnTo>
                    <a:lnTo>
                      <a:pt x="29" y="206"/>
                    </a:lnTo>
                    <a:lnTo>
                      <a:pt x="32" y="203"/>
                    </a:lnTo>
                    <a:lnTo>
                      <a:pt x="33" y="200"/>
                    </a:lnTo>
                    <a:lnTo>
                      <a:pt x="36" y="200"/>
                    </a:lnTo>
                    <a:lnTo>
                      <a:pt x="36" y="203"/>
                    </a:lnTo>
                    <a:lnTo>
                      <a:pt x="41" y="205"/>
                    </a:lnTo>
                    <a:lnTo>
                      <a:pt x="41" y="207"/>
                    </a:lnTo>
                    <a:lnTo>
                      <a:pt x="38" y="210"/>
                    </a:lnTo>
                    <a:lnTo>
                      <a:pt x="41" y="210"/>
                    </a:lnTo>
                    <a:lnTo>
                      <a:pt x="48" y="212"/>
                    </a:lnTo>
                    <a:lnTo>
                      <a:pt x="48" y="209"/>
                    </a:lnTo>
                    <a:lnTo>
                      <a:pt x="55" y="209"/>
                    </a:lnTo>
                    <a:lnTo>
                      <a:pt x="55" y="212"/>
                    </a:lnTo>
                    <a:lnTo>
                      <a:pt x="57" y="213"/>
                    </a:lnTo>
                    <a:lnTo>
                      <a:pt x="61" y="213"/>
                    </a:lnTo>
                    <a:lnTo>
                      <a:pt x="61" y="212"/>
                    </a:lnTo>
                    <a:lnTo>
                      <a:pt x="64" y="209"/>
                    </a:lnTo>
                    <a:lnTo>
                      <a:pt x="64" y="203"/>
                    </a:lnTo>
                    <a:lnTo>
                      <a:pt x="70" y="203"/>
                    </a:lnTo>
                    <a:lnTo>
                      <a:pt x="71" y="200"/>
                    </a:lnTo>
                    <a:lnTo>
                      <a:pt x="83" y="200"/>
                    </a:lnTo>
                    <a:lnTo>
                      <a:pt x="83" y="203"/>
                    </a:lnTo>
                    <a:lnTo>
                      <a:pt x="84" y="203"/>
                    </a:lnTo>
                    <a:lnTo>
                      <a:pt x="84" y="205"/>
                    </a:lnTo>
                    <a:lnTo>
                      <a:pt x="89" y="203"/>
                    </a:lnTo>
                    <a:lnTo>
                      <a:pt x="93" y="203"/>
                    </a:lnTo>
                    <a:lnTo>
                      <a:pt x="93" y="199"/>
                    </a:lnTo>
                    <a:lnTo>
                      <a:pt x="94" y="199"/>
                    </a:lnTo>
                    <a:lnTo>
                      <a:pt x="94" y="200"/>
                    </a:lnTo>
                    <a:lnTo>
                      <a:pt x="102" y="207"/>
                    </a:lnTo>
                    <a:lnTo>
                      <a:pt x="102" y="212"/>
                    </a:lnTo>
                    <a:lnTo>
                      <a:pt x="103" y="212"/>
                    </a:lnTo>
                    <a:lnTo>
                      <a:pt x="109" y="216"/>
                    </a:lnTo>
                    <a:lnTo>
                      <a:pt x="112" y="218"/>
                    </a:lnTo>
                    <a:lnTo>
                      <a:pt x="113" y="218"/>
                    </a:lnTo>
                    <a:lnTo>
                      <a:pt x="116" y="216"/>
                    </a:lnTo>
                    <a:lnTo>
                      <a:pt x="116" y="212"/>
                    </a:lnTo>
                    <a:lnTo>
                      <a:pt x="112" y="212"/>
                    </a:lnTo>
                    <a:lnTo>
                      <a:pt x="112" y="207"/>
                    </a:lnTo>
                    <a:lnTo>
                      <a:pt x="106" y="207"/>
                    </a:lnTo>
                    <a:lnTo>
                      <a:pt x="103" y="203"/>
                    </a:lnTo>
                    <a:lnTo>
                      <a:pt x="106" y="199"/>
                    </a:lnTo>
                    <a:lnTo>
                      <a:pt x="109" y="199"/>
                    </a:lnTo>
                    <a:lnTo>
                      <a:pt x="109" y="191"/>
                    </a:lnTo>
                    <a:lnTo>
                      <a:pt x="120" y="191"/>
                    </a:lnTo>
                    <a:lnTo>
                      <a:pt x="120" y="190"/>
                    </a:lnTo>
                    <a:lnTo>
                      <a:pt x="123" y="183"/>
                    </a:lnTo>
                    <a:lnTo>
                      <a:pt x="125" y="183"/>
                    </a:lnTo>
                    <a:lnTo>
                      <a:pt x="129" y="181"/>
                    </a:lnTo>
                    <a:lnTo>
                      <a:pt x="125" y="178"/>
                    </a:lnTo>
                    <a:lnTo>
                      <a:pt x="142" y="178"/>
                    </a:lnTo>
                    <a:lnTo>
                      <a:pt x="142" y="183"/>
                    </a:lnTo>
                    <a:lnTo>
                      <a:pt x="144" y="183"/>
                    </a:lnTo>
                    <a:lnTo>
                      <a:pt x="144" y="186"/>
                    </a:lnTo>
                    <a:lnTo>
                      <a:pt x="147" y="187"/>
                    </a:lnTo>
                    <a:lnTo>
                      <a:pt x="152" y="187"/>
                    </a:lnTo>
                    <a:lnTo>
                      <a:pt x="154" y="190"/>
                    </a:lnTo>
                    <a:lnTo>
                      <a:pt x="154" y="168"/>
                    </a:lnTo>
                    <a:lnTo>
                      <a:pt x="157" y="167"/>
                    </a:lnTo>
                    <a:lnTo>
                      <a:pt x="158" y="164"/>
                    </a:lnTo>
                    <a:lnTo>
                      <a:pt x="158" y="160"/>
                    </a:lnTo>
                    <a:lnTo>
                      <a:pt x="161" y="154"/>
                    </a:lnTo>
                    <a:lnTo>
                      <a:pt x="164" y="149"/>
                    </a:lnTo>
                    <a:lnTo>
                      <a:pt x="171" y="149"/>
                    </a:lnTo>
                    <a:lnTo>
                      <a:pt x="171" y="145"/>
                    </a:lnTo>
                    <a:lnTo>
                      <a:pt x="176" y="142"/>
                    </a:lnTo>
                    <a:lnTo>
                      <a:pt x="187" y="142"/>
                    </a:lnTo>
                    <a:lnTo>
                      <a:pt x="187" y="141"/>
                    </a:lnTo>
                    <a:lnTo>
                      <a:pt x="189" y="138"/>
                    </a:lnTo>
                    <a:lnTo>
                      <a:pt x="189" y="136"/>
                    </a:lnTo>
                    <a:lnTo>
                      <a:pt x="187" y="132"/>
                    </a:lnTo>
                    <a:lnTo>
                      <a:pt x="187" y="136"/>
                    </a:lnTo>
                    <a:lnTo>
                      <a:pt x="183" y="136"/>
                    </a:lnTo>
                    <a:lnTo>
                      <a:pt x="183" y="131"/>
                    </a:lnTo>
                    <a:lnTo>
                      <a:pt x="184" y="131"/>
                    </a:lnTo>
                    <a:lnTo>
                      <a:pt x="184" y="128"/>
                    </a:lnTo>
                    <a:lnTo>
                      <a:pt x="183" y="126"/>
                    </a:lnTo>
                    <a:lnTo>
                      <a:pt x="180" y="126"/>
                    </a:lnTo>
                    <a:lnTo>
                      <a:pt x="180" y="122"/>
                    </a:lnTo>
                    <a:lnTo>
                      <a:pt x="183" y="119"/>
                    </a:lnTo>
                    <a:lnTo>
                      <a:pt x="187" y="119"/>
                    </a:lnTo>
                    <a:lnTo>
                      <a:pt x="184" y="118"/>
                    </a:lnTo>
                    <a:lnTo>
                      <a:pt x="187" y="118"/>
                    </a:lnTo>
                    <a:lnTo>
                      <a:pt x="187" y="113"/>
                    </a:lnTo>
                    <a:lnTo>
                      <a:pt x="189" y="113"/>
                    </a:lnTo>
                    <a:lnTo>
                      <a:pt x="189" y="112"/>
                    </a:lnTo>
                    <a:lnTo>
                      <a:pt x="193" y="106"/>
                    </a:lnTo>
                    <a:lnTo>
                      <a:pt x="196" y="112"/>
                    </a:lnTo>
                    <a:lnTo>
                      <a:pt x="197" y="109"/>
                    </a:lnTo>
                    <a:lnTo>
                      <a:pt x="200" y="109"/>
                    </a:lnTo>
                    <a:lnTo>
                      <a:pt x="200" y="100"/>
                    </a:lnTo>
                    <a:lnTo>
                      <a:pt x="202" y="97"/>
                    </a:lnTo>
                    <a:lnTo>
                      <a:pt x="202" y="90"/>
                    </a:lnTo>
                    <a:lnTo>
                      <a:pt x="206" y="87"/>
                    </a:lnTo>
                    <a:lnTo>
                      <a:pt x="210" y="86"/>
                    </a:lnTo>
                    <a:lnTo>
                      <a:pt x="215" y="83"/>
                    </a:lnTo>
                    <a:lnTo>
                      <a:pt x="216" y="83"/>
                    </a:lnTo>
                    <a:lnTo>
                      <a:pt x="219" y="86"/>
                    </a:lnTo>
                    <a:lnTo>
                      <a:pt x="220" y="86"/>
                    </a:lnTo>
                    <a:lnTo>
                      <a:pt x="223" y="83"/>
                    </a:lnTo>
                    <a:lnTo>
                      <a:pt x="225" y="83"/>
                    </a:lnTo>
                    <a:lnTo>
                      <a:pt x="231" y="81"/>
                    </a:lnTo>
                    <a:lnTo>
                      <a:pt x="234" y="81"/>
                    </a:lnTo>
                    <a:lnTo>
                      <a:pt x="234" y="71"/>
                    </a:lnTo>
                    <a:lnTo>
                      <a:pt x="228" y="68"/>
                    </a:lnTo>
                    <a:lnTo>
                      <a:pt x="228" y="67"/>
                    </a:lnTo>
                    <a:lnTo>
                      <a:pt x="238" y="62"/>
                    </a:lnTo>
                    <a:lnTo>
                      <a:pt x="245" y="58"/>
                    </a:lnTo>
                    <a:lnTo>
                      <a:pt x="249" y="55"/>
                    </a:lnTo>
                    <a:lnTo>
                      <a:pt x="251" y="55"/>
                    </a:lnTo>
                    <a:lnTo>
                      <a:pt x="249" y="54"/>
                    </a:lnTo>
                    <a:lnTo>
                      <a:pt x="249" y="48"/>
                    </a:lnTo>
                    <a:lnTo>
                      <a:pt x="247" y="48"/>
                    </a:lnTo>
                    <a:lnTo>
                      <a:pt x="247" y="44"/>
                    </a:lnTo>
                    <a:lnTo>
                      <a:pt x="245" y="41"/>
                    </a:lnTo>
                    <a:lnTo>
                      <a:pt x="245" y="39"/>
                    </a:lnTo>
                    <a:lnTo>
                      <a:pt x="242" y="36"/>
                    </a:lnTo>
                    <a:lnTo>
                      <a:pt x="242" y="33"/>
                    </a:lnTo>
                    <a:lnTo>
                      <a:pt x="236" y="33"/>
                    </a:lnTo>
                    <a:lnTo>
                      <a:pt x="234" y="32"/>
                    </a:lnTo>
                    <a:lnTo>
                      <a:pt x="231" y="32"/>
                    </a:lnTo>
                    <a:lnTo>
                      <a:pt x="231" y="23"/>
                    </a:lnTo>
                    <a:lnTo>
                      <a:pt x="235" y="22"/>
                    </a:lnTo>
                    <a:lnTo>
                      <a:pt x="239" y="18"/>
                    </a:lnTo>
                    <a:lnTo>
                      <a:pt x="244" y="15"/>
                    </a:lnTo>
                    <a:lnTo>
                      <a:pt x="244" y="13"/>
                    </a:lnTo>
                    <a:lnTo>
                      <a:pt x="245" y="9"/>
                    </a:lnTo>
                    <a:lnTo>
                      <a:pt x="267" y="9"/>
                    </a:lnTo>
                    <a:lnTo>
                      <a:pt x="267" y="13"/>
                    </a:lnTo>
                    <a:lnTo>
                      <a:pt x="278" y="13"/>
                    </a:lnTo>
                    <a:lnTo>
                      <a:pt x="286" y="15"/>
                    </a:lnTo>
                    <a:lnTo>
                      <a:pt x="290" y="15"/>
                    </a:lnTo>
                    <a:lnTo>
                      <a:pt x="292" y="16"/>
                    </a:lnTo>
                    <a:lnTo>
                      <a:pt x="302" y="18"/>
                    </a:lnTo>
                    <a:lnTo>
                      <a:pt x="313" y="18"/>
                    </a:lnTo>
                    <a:lnTo>
                      <a:pt x="315" y="20"/>
                    </a:lnTo>
                    <a:lnTo>
                      <a:pt x="319" y="20"/>
                    </a:lnTo>
                    <a:lnTo>
                      <a:pt x="319" y="18"/>
                    </a:lnTo>
                    <a:lnTo>
                      <a:pt x="321" y="16"/>
                    </a:lnTo>
                    <a:lnTo>
                      <a:pt x="322" y="13"/>
                    </a:lnTo>
                    <a:lnTo>
                      <a:pt x="322" y="6"/>
                    </a:lnTo>
                    <a:lnTo>
                      <a:pt x="323" y="3"/>
                    </a:lnTo>
                    <a:lnTo>
                      <a:pt x="323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365"/>
              <p:cNvSpPr>
                <a:spLocks/>
              </p:cNvSpPr>
              <p:nvPr/>
            </p:nvSpPr>
            <p:spPr bwMode="auto">
              <a:xfrm>
                <a:off x="4587" y="1667"/>
                <a:ext cx="622" cy="883"/>
              </a:xfrm>
              <a:custGeom>
                <a:avLst/>
                <a:gdLst>
                  <a:gd name="T0" fmla="*/ 130 w 622"/>
                  <a:gd name="T1" fmla="*/ 37 h 883"/>
                  <a:gd name="T2" fmla="*/ 158 w 622"/>
                  <a:gd name="T3" fmla="*/ 42 h 883"/>
                  <a:gd name="T4" fmla="*/ 203 w 622"/>
                  <a:gd name="T5" fmla="*/ 41 h 883"/>
                  <a:gd name="T6" fmla="*/ 207 w 622"/>
                  <a:gd name="T7" fmla="*/ 51 h 883"/>
                  <a:gd name="T8" fmla="*/ 265 w 622"/>
                  <a:gd name="T9" fmla="*/ 74 h 883"/>
                  <a:gd name="T10" fmla="*/ 287 w 622"/>
                  <a:gd name="T11" fmla="*/ 96 h 883"/>
                  <a:gd name="T12" fmla="*/ 326 w 622"/>
                  <a:gd name="T13" fmla="*/ 68 h 883"/>
                  <a:gd name="T14" fmla="*/ 349 w 622"/>
                  <a:gd name="T15" fmla="*/ 93 h 883"/>
                  <a:gd name="T16" fmla="*/ 393 w 622"/>
                  <a:gd name="T17" fmla="*/ 112 h 883"/>
                  <a:gd name="T18" fmla="*/ 445 w 622"/>
                  <a:gd name="T19" fmla="*/ 116 h 883"/>
                  <a:gd name="T20" fmla="*/ 477 w 622"/>
                  <a:gd name="T21" fmla="*/ 161 h 883"/>
                  <a:gd name="T22" fmla="*/ 526 w 622"/>
                  <a:gd name="T23" fmla="*/ 176 h 883"/>
                  <a:gd name="T24" fmla="*/ 594 w 622"/>
                  <a:gd name="T25" fmla="*/ 150 h 883"/>
                  <a:gd name="T26" fmla="*/ 606 w 622"/>
                  <a:gd name="T27" fmla="*/ 238 h 883"/>
                  <a:gd name="T28" fmla="*/ 603 w 622"/>
                  <a:gd name="T29" fmla="*/ 302 h 883"/>
                  <a:gd name="T30" fmla="*/ 561 w 622"/>
                  <a:gd name="T31" fmla="*/ 358 h 883"/>
                  <a:gd name="T32" fmla="*/ 509 w 622"/>
                  <a:gd name="T33" fmla="*/ 386 h 883"/>
                  <a:gd name="T34" fmla="*/ 497 w 622"/>
                  <a:gd name="T35" fmla="*/ 403 h 883"/>
                  <a:gd name="T36" fmla="*/ 519 w 622"/>
                  <a:gd name="T37" fmla="*/ 428 h 883"/>
                  <a:gd name="T38" fmla="*/ 543 w 622"/>
                  <a:gd name="T39" fmla="*/ 441 h 883"/>
                  <a:gd name="T40" fmla="*/ 590 w 622"/>
                  <a:gd name="T41" fmla="*/ 434 h 883"/>
                  <a:gd name="T42" fmla="*/ 590 w 622"/>
                  <a:gd name="T43" fmla="*/ 472 h 883"/>
                  <a:gd name="T44" fmla="*/ 527 w 622"/>
                  <a:gd name="T45" fmla="*/ 470 h 883"/>
                  <a:gd name="T46" fmla="*/ 511 w 622"/>
                  <a:gd name="T47" fmla="*/ 516 h 883"/>
                  <a:gd name="T48" fmla="*/ 507 w 622"/>
                  <a:gd name="T49" fmla="*/ 550 h 883"/>
                  <a:gd name="T50" fmla="*/ 536 w 622"/>
                  <a:gd name="T51" fmla="*/ 566 h 883"/>
                  <a:gd name="T52" fmla="*/ 558 w 622"/>
                  <a:gd name="T53" fmla="*/ 614 h 883"/>
                  <a:gd name="T54" fmla="*/ 581 w 622"/>
                  <a:gd name="T55" fmla="*/ 647 h 883"/>
                  <a:gd name="T56" fmla="*/ 577 w 622"/>
                  <a:gd name="T57" fmla="*/ 676 h 883"/>
                  <a:gd name="T58" fmla="*/ 607 w 622"/>
                  <a:gd name="T59" fmla="*/ 690 h 883"/>
                  <a:gd name="T60" fmla="*/ 585 w 622"/>
                  <a:gd name="T61" fmla="*/ 730 h 883"/>
                  <a:gd name="T62" fmla="*/ 583 w 622"/>
                  <a:gd name="T63" fmla="*/ 779 h 883"/>
                  <a:gd name="T64" fmla="*/ 572 w 622"/>
                  <a:gd name="T65" fmla="*/ 819 h 883"/>
                  <a:gd name="T66" fmla="*/ 555 w 622"/>
                  <a:gd name="T67" fmla="*/ 873 h 883"/>
                  <a:gd name="T68" fmla="*/ 501 w 622"/>
                  <a:gd name="T69" fmla="*/ 877 h 883"/>
                  <a:gd name="T70" fmla="*/ 452 w 622"/>
                  <a:gd name="T71" fmla="*/ 863 h 883"/>
                  <a:gd name="T72" fmla="*/ 409 w 622"/>
                  <a:gd name="T73" fmla="*/ 876 h 883"/>
                  <a:gd name="T74" fmla="*/ 367 w 622"/>
                  <a:gd name="T75" fmla="*/ 876 h 883"/>
                  <a:gd name="T76" fmla="*/ 356 w 622"/>
                  <a:gd name="T77" fmla="*/ 819 h 883"/>
                  <a:gd name="T78" fmla="*/ 288 w 622"/>
                  <a:gd name="T79" fmla="*/ 793 h 883"/>
                  <a:gd name="T80" fmla="*/ 248 w 622"/>
                  <a:gd name="T81" fmla="*/ 770 h 883"/>
                  <a:gd name="T82" fmla="*/ 217 w 622"/>
                  <a:gd name="T83" fmla="*/ 721 h 883"/>
                  <a:gd name="T84" fmla="*/ 181 w 622"/>
                  <a:gd name="T85" fmla="*/ 708 h 883"/>
                  <a:gd name="T86" fmla="*/ 180 w 622"/>
                  <a:gd name="T87" fmla="*/ 674 h 883"/>
                  <a:gd name="T88" fmla="*/ 146 w 622"/>
                  <a:gd name="T89" fmla="*/ 657 h 883"/>
                  <a:gd name="T90" fmla="*/ 133 w 622"/>
                  <a:gd name="T91" fmla="*/ 616 h 883"/>
                  <a:gd name="T92" fmla="*/ 132 w 622"/>
                  <a:gd name="T93" fmla="*/ 561 h 883"/>
                  <a:gd name="T94" fmla="*/ 124 w 622"/>
                  <a:gd name="T95" fmla="*/ 531 h 883"/>
                  <a:gd name="T96" fmla="*/ 111 w 622"/>
                  <a:gd name="T97" fmla="*/ 498 h 883"/>
                  <a:gd name="T98" fmla="*/ 59 w 622"/>
                  <a:gd name="T99" fmla="*/ 458 h 883"/>
                  <a:gd name="T100" fmla="*/ 74 w 622"/>
                  <a:gd name="T101" fmla="*/ 434 h 883"/>
                  <a:gd name="T102" fmla="*/ 30 w 622"/>
                  <a:gd name="T103" fmla="*/ 380 h 883"/>
                  <a:gd name="T104" fmla="*/ 19 w 622"/>
                  <a:gd name="T105" fmla="*/ 351 h 883"/>
                  <a:gd name="T106" fmla="*/ 35 w 622"/>
                  <a:gd name="T107" fmla="*/ 319 h 883"/>
                  <a:gd name="T108" fmla="*/ 17 w 622"/>
                  <a:gd name="T109" fmla="*/ 274 h 883"/>
                  <a:gd name="T110" fmla="*/ 3 w 622"/>
                  <a:gd name="T111" fmla="*/ 238 h 883"/>
                  <a:gd name="T112" fmla="*/ 27 w 622"/>
                  <a:gd name="T113" fmla="*/ 203 h 883"/>
                  <a:gd name="T114" fmla="*/ 42 w 622"/>
                  <a:gd name="T115" fmla="*/ 167 h 883"/>
                  <a:gd name="T116" fmla="*/ 27 w 622"/>
                  <a:gd name="T117" fmla="*/ 126 h 883"/>
                  <a:gd name="T118" fmla="*/ 36 w 622"/>
                  <a:gd name="T119" fmla="*/ 95 h 883"/>
                  <a:gd name="T120" fmla="*/ 56 w 622"/>
                  <a:gd name="T121" fmla="*/ 57 h 883"/>
                  <a:gd name="T122" fmla="*/ 84 w 622"/>
                  <a:gd name="T123" fmla="*/ 44 h 883"/>
                  <a:gd name="T124" fmla="*/ 94 w 622"/>
                  <a:gd name="T125" fmla="*/ 6 h 8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22" h="883">
                    <a:moveTo>
                      <a:pt x="109" y="0"/>
                    </a:moveTo>
                    <a:lnTo>
                      <a:pt x="111" y="0"/>
                    </a:lnTo>
                    <a:lnTo>
                      <a:pt x="113" y="2"/>
                    </a:lnTo>
                    <a:lnTo>
                      <a:pt x="113" y="11"/>
                    </a:lnTo>
                    <a:lnTo>
                      <a:pt x="114" y="12"/>
                    </a:lnTo>
                    <a:lnTo>
                      <a:pt x="116" y="18"/>
                    </a:lnTo>
                    <a:lnTo>
                      <a:pt x="119" y="19"/>
                    </a:lnTo>
                    <a:lnTo>
                      <a:pt x="117" y="22"/>
                    </a:lnTo>
                    <a:lnTo>
                      <a:pt x="117" y="24"/>
                    </a:lnTo>
                    <a:lnTo>
                      <a:pt x="119" y="25"/>
                    </a:lnTo>
                    <a:lnTo>
                      <a:pt x="119" y="29"/>
                    </a:lnTo>
                    <a:lnTo>
                      <a:pt x="120" y="31"/>
                    </a:lnTo>
                    <a:lnTo>
                      <a:pt x="126" y="31"/>
                    </a:lnTo>
                    <a:lnTo>
                      <a:pt x="127" y="32"/>
                    </a:lnTo>
                    <a:lnTo>
                      <a:pt x="130" y="37"/>
                    </a:lnTo>
                    <a:lnTo>
                      <a:pt x="130" y="38"/>
                    </a:lnTo>
                    <a:lnTo>
                      <a:pt x="135" y="38"/>
                    </a:lnTo>
                    <a:lnTo>
                      <a:pt x="135" y="37"/>
                    </a:lnTo>
                    <a:lnTo>
                      <a:pt x="138" y="32"/>
                    </a:lnTo>
                    <a:lnTo>
                      <a:pt x="139" y="31"/>
                    </a:lnTo>
                    <a:lnTo>
                      <a:pt x="148" y="31"/>
                    </a:lnTo>
                    <a:lnTo>
                      <a:pt x="148" y="32"/>
                    </a:lnTo>
                    <a:lnTo>
                      <a:pt x="151" y="35"/>
                    </a:lnTo>
                    <a:lnTo>
                      <a:pt x="146" y="37"/>
                    </a:lnTo>
                    <a:lnTo>
                      <a:pt x="151" y="38"/>
                    </a:lnTo>
                    <a:lnTo>
                      <a:pt x="155" y="38"/>
                    </a:lnTo>
                    <a:lnTo>
                      <a:pt x="155" y="40"/>
                    </a:lnTo>
                    <a:lnTo>
                      <a:pt x="153" y="42"/>
                    </a:lnTo>
                    <a:lnTo>
                      <a:pt x="156" y="44"/>
                    </a:lnTo>
                    <a:lnTo>
                      <a:pt x="158" y="42"/>
                    </a:lnTo>
                    <a:lnTo>
                      <a:pt x="161" y="42"/>
                    </a:lnTo>
                    <a:lnTo>
                      <a:pt x="161" y="44"/>
                    </a:lnTo>
                    <a:lnTo>
                      <a:pt x="165" y="44"/>
                    </a:lnTo>
                    <a:lnTo>
                      <a:pt x="166" y="42"/>
                    </a:lnTo>
                    <a:lnTo>
                      <a:pt x="168" y="42"/>
                    </a:lnTo>
                    <a:lnTo>
                      <a:pt x="169" y="41"/>
                    </a:lnTo>
                    <a:lnTo>
                      <a:pt x="177" y="40"/>
                    </a:lnTo>
                    <a:lnTo>
                      <a:pt x="178" y="40"/>
                    </a:lnTo>
                    <a:lnTo>
                      <a:pt x="182" y="38"/>
                    </a:lnTo>
                    <a:lnTo>
                      <a:pt x="187" y="41"/>
                    </a:lnTo>
                    <a:lnTo>
                      <a:pt x="193" y="44"/>
                    </a:lnTo>
                    <a:lnTo>
                      <a:pt x="198" y="44"/>
                    </a:lnTo>
                    <a:lnTo>
                      <a:pt x="198" y="42"/>
                    </a:lnTo>
                    <a:lnTo>
                      <a:pt x="200" y="41"/>
                    </a:lnTo>
                    <a:lnTo>
                      <a:pt x="203" y="41"/>
                    </a:lnTo>
                    <a:lnTo>
                      <a:pt x="203" y="32"/>
                    </a:lnTo>
                    <a:lnTo>
                      <a:pt x="200" y="29"/>
                    </a:lnTo>
                    <a:lnTo>
                      <a:pt x="200" y="28"/>
                    </a:lnTo>
                    <a:lnTo>
                      <a:pt x="203" y="28"/>
                    </a:lnTo>
                    <a:lnTo>
                      <a:pt x="206" y="31"/>
                    </a:lnTo>
                    <a:lnTo>
                      <a:pt x="207" y="32"/>
                    </a:lnTo>
                    <a:lnTo>
                      <a:pt x="209" y="32"/>
                    </a:lnTo>
                    <a:lnTo>
                      <a:pt x="210" y="35"/>
                    </a:lnTo>
                    <a:lnTo>
                      <a:pt x="213" y="35"/>
                    </a:lnTo>
                    <a:lnTo>
                      <a:pt x="213" y="38"/>
                    </a:lnTo>
                    <a:lnTo>
                      <a:pt x="207" y="41"/>
                    </a:lnTo>
                    <a:lnTo>
                      <a:pt x="207" y="44"/>
                    </a:lnTo>
                    <a:lnTo>
                      <a:pt x="206" y="45"/>
                    </a:lnTo>
                    <a:lnTo>
                      <a:pt x="207" y="47"/>
                    </a:lnTo>
                    <a:lnTo>
                      <a:pt x="207" y="51"/>
                    </a:lnTo>
                    <a:lnTo>
                      <a:pt x="209" y="51"/>
                    </a:lnTo>
                    <a:lnTo>
                      <a:pt x="214" y="53"/>
                    </a:lnTo>
                    <a:lnTo>
                      <a:pt x="217" y="57"/>
                    </a:lnTo>
                    <a:lnTo>
                      <a:pt x="219" y="58"/>
                    </a:lnTo>
                    <a:lnTo>
                      <a:pt x="219" y="61"/>
                    </a:lnTo>
                    <a:lnTo>
                      <a:pt x="222" y="63"/>
                    </a:lnTo>
                    <a:lnTo>
                      <a:pt x="226" y="66"/>
                    </a:lnTo>
                    <a:lnTo>
                      <a:pt x="230" y="66"/>
                    </a:lnTo>
                    <a:lnTo>
                      <a:pt x="230" y="67"/>
                    </a:lnTo>
                    <a:lnTo>
                      <a:pt x="232" y="70"/>
                    </a:lnTo>
                    <a:lnTo>
                      <a:pt x="243" y="70"/>
                    </a:lnTo>
                    <a:lnTo>
                      <a:pt x="248" y="74"/>
                    </a:lnTo>
                    <a:lnTo>
                      <a:pt x="248" y="77"/>
                    </a:lnTo>
                    <a:lnTo>
                      <a:pt x="261" y="77"/>
                    </a:lnTo>
                    <a:lnTo>
                      <a:pt x="265" y="74"/>
                    </a:lnTo>
                    <a:lnTo>
                      <a:pt x="267" y="74"/>
                    </a:lnTo>
                    <a:lnTo>
                      <a:pt x="268" y="77"/>
                    </a:lnTo>
                    <a:lnTo>
                      <a:pt x="267" y="77"/>
                    </a:lnTo>
                    <a:lnTo>
                      <a:pt x="267" y="79"/>
                    </a:lnTo>
                    <a:lnTo>
                      <a:pt x="268" y="82"/>
                    </a:lnTo>
                    <a:lnTo>
                      <a:pt x="268" y="90"/>
                    </a:lnTo>
                    <a:lnTo>
                      <a:pt x="269" y="93"/>
                    </a:lnTo>
                    <a:lnTo>
                      <a:pt x="272" y="95"/>
                    </a:lnTo>
                    <a:lnTo>
                      <a:pt x="272" y="99"/>
                    </a:lnTo>
                    <a:lnTo>
                      <a:pt x="280" y="99"/>
                    </a:lnTo>
                    <a:lnTo>
                      <a:pt x="280" y="100"/>
                    </a:lnTo>
                    <a:lnTo>
                      <a:pt x="282" y="100"/>
                    </a:lnTo>
                    <a:lnTo>
                      <a:pt x="282" y="99"/>
                    </a:lnTo>
                    <a:lnTo>
                      <a:pt x="284" y="96"/>
                    </a:lnTo>
                    <a:lnTo>
                      <a:pt x="287" y="96"/>
                    </a:lnTo>
                    <a:lnTo>
                      <a:pt x="287" y="93"/>
                    </a:lnTo>
                    <a:lnTo>
                      <a:pt x="293" y="93"/>
                    </a:lnTo>
                    <a:lnTo>
                      <a:pt x="293" y="92"/>
                    </a:lnTo>
                    <a:lnTo>
                      <a:pt x="294" y="90"/>
                    </a:lnTo>
                    <a:lnTo>
                      <a:pt x="297" y="87"/>
                    </a:lnTo>
                    <a:lnTo>
                      <a:pt x="298" y="89"/>
                    </a:lnTo>
                    <a:lnTo>
                      <a:pt x="301" y="89"/>
                    </a:lnTo>
                    <a:lnTo>
                      <a:pt x="306" y="90"/>
                    </a:lnTo>
                    <a:lnTo>
                      <a:pt x="307" y="90"/>
                    </a:lnTo>
                    <a:lnTo>
                      <a:pt x="310" y="89"/>
                    </a:lnTo>
                    <a:lnTo>
                      <a:pt x="311" y="87"/>
                    </a:lnTo>
                    <a:lnTo>
                      <a:pt x="317" y="86"/>
                    </a:lnTo>
                    <a:lnTo>
                      <a:pt x="320" y="84"/>
                    </a:lnTo>
                    <a:lnTo>
                      <a:pt x="320" y="74"/>
                    </a:lnTo>
                    <a:lnTo>
                      <a:pt x="326" y="68"/>
                    </a:lnTo>
                    <a:lnTo>
                      <a:pt x="327" y="67"/>
                    </a:lnTo>
                    <a:lnTo>
                      <a:pt x="330" y="66"/>
                    </a:lnTo>
                    <a:lnTo>
                      <a:pt x="335" y="66"/>
                    </a:lnTo>
                    <a:lnTo>
                      <a:pt x="335" y="67"/>
                    </a:lnTo>
                    <a:lnTo>
                      <a:pt x="339" y="70"/>
                    </a:lnTo>
                    <a:lnTo>
                      <a:pt x="339" y="71"/>
                    </a:lnTo>
                    <a:lnTo>
                      <a:pt x="340" y="71"/>
                    </a:lnTo>
                    <a:lnTo>
                      <a:pt x="343" y="74"/>
                    </a:lnTo>
                    <a:lnTo>
                      <a:pt x="343" y="77"/>
                    </a:lnTo>
                    <a:lnTo>
                      <a:pt x="345" y="77"/>
                    </a:lnTo>
                    <a:lnTo>
                      <a:pt x="345" y="79"/>
                    </a:lnTo>
                    <a:lnTo>
                      <a:pt x="348" y="82"/>
                    </a:lnTo>
                    <a:lnTo>
                      <a:pt x="348" y="87"/>
                    </a:lnTo>
                    <a:lnTo>
                      <a:pt x="349" y="92"/>
                    </a:lnTo>
                    <a:lnTo>
                      <a:pt x="349" y="93"/>
                    </a:lnTo>
                    <a:lnTo>
                      <a:pt x="356" y="102"/>
                    </a:lnTo>
                    <a:lnTo>
                      <a:pt x="356" y="106"/>
                    </a:lnTo>
                    <a:lnTo>
                      <a:pt x="359" y="108"/>
                    </a:lnTo>
                    <a:lnTo>
                      <a:pt x="362" y="108"/>
                    </a:lnTo>
                    <a:lnTo>
                      <a:pt x="364" y="111"/>
                    </a:lnTo>
                    <a:lnTo>
                      <a:pt x="365" y="111"/>
                    </a:lnTo>
                    <a:lnTo>
                      <a:pt x="368" y="112"/>
                    </a:lnTo>
                    <a:lnTo>
                      <a:pt x="372" y="112"/>
                    </a:lnTo>
                    <a:lnTo>
                      <a:pt x="377" y="115"/>
                    </a:lnTo>
                    <a:lnTo>
                      <a:pt x="382" y="115"/>
                    </a:lnTo>
                    <a:lnTo>
                      <a:pt x="387" y="116"/>
                    </a:lnTo>
                    <a:lnTo>
                      <a:pt x="388" y="116"/>
                    </a:lnTo>
                    <a:lnTo>
                      <a:pt x="391" y="115"/>
                    </a:lnTo>
                    <a:lnTo>
                      <a:pt x="393" y="115"/>
                    </a:lnTo>
                    <a:lnTo>
                      <a:pt x="393" y="112"/>
                    </a:lnTo>
                    <a:lnTo>
                      <a:pt x="396" y="112"/>
                    </a:lnTo>
                    <a:lnTo>
                      <a:pt x="397" y="111"/>
                    </a:lnTo>
                    <a:lnTo>
                      <a:pt x="403" y="108"/>
                    </a:lnTo>
                    <a:lnTo>
                      <a:pt x="406" y="108"/>
                    </a:lnTo>
                    <a:lnTo>
                      <a:pt x="407" y="105"/>
                    </a:lnTo>
                    <a:lnTo>
                      <a:pt x="414" y="105"/>
                    </a:lnTo>
                    <a:lnTo>
                      <a:pt x="422" y="106"/>
                    </a:lnTo>
                    <a:lnTo>
                      <a:pt x="429" y="109"/>
                    </a:lnTo>
                    <a:lnTo>
                      <a:pt x="430" y="109"/>
                    </a:lnTo>
                    <a:lnTo>
                      <a:pt x="432" y="111"/>
                    </a:lnTo>
                    <a:lnTo>
                      <a:pt x="451" y="111"/>
                    </a:lnTo>
                    <a:lnTo>
                      <a:pt x="449" y="112"/>
                    </a:lnTo>
                    <a:lnTo>
                      <a:pt x="448" y="115"/>
                    </a:lnTo>
                    <a:lnTo>
                      <a:pt x="445" y="115"/>
                    </a:lnTo>
                    <a:lnTo>
                      <a:pt x="445" y="116"/>
                    </a:lnTo>
                    <a:lnTo>
                      <a:pt x="448" y="116"/>
                    </a:lnTo>
                    <a:lnTo>
                      <a:pt x="448" y="125"/>
                    </a:lnTo>
                    <a:lnTo>
                      <a:pt x="449" y="128"/>
                    </a:lnTo>
                    <a:lnTo>
                      <a:pt x="452" y="129"/>
                    </a:lnTo>
                    <a:lnTo>
                      <a:pt x="454" y="132"/>
                    </a:lnTo>
                    <a:lnTo>
                      <a:pt x="454" y="134"/>
                    </a:lnTo>
                    <a:lnTo>
                      <a:pt x="458" y="147"/>
                    </a:lnTo>
                    <a:lnTo>
                      <a:pt x="461" y="147"/>
                    </a:lnTo>
                    <a:lnTo>
                      <a:pt x="461" y="148"/>
                    </a:lnTo>
                    <a:lnTo>
                      <a:pt x="464" y="151"/>
                    </a:lnTo>
                    <a:lnTo>
                      <a:pt x="464" y="153"/>
                    </a:lnTo>
                    <a:lnTo>
                      <a:pt x="467" y="155"/>
                    </a:lnTo>
                    <a:lnTo>
                      <a:pt x="471" y="158"/>
                    </a:lnTo>
                    <a:lnTo>
                      <a:pt x="475" y="158"/>
                    </a:lnTo>
                    <a:lnTo>
                      <a:pt x="477" y="161"/>
                    </a:lnTo>
                    <a:lnTo>
                      <a:pt x="480" y="161"/>
                    </a:lnTo>
                    <a:lnTo>
                      <a:pt x="481" y="158"/>
                    </a:lnTo>
                    <a:lnTo>
                      <a:pt x="485" y="161"/>
                    </a:lnTo>
                    <a:lnTo>
                      <a:pt x="487" y="161"/>
                    </a:lnTo>
                    <a:lnTo>
                      <a:pt x="490" y="164"/>
                    </a:lnTo>
                    <a:lnTo>
                      <a:pt x="494" y="166"/>
                    </a:lnTo>
                    <a:lnTo>
                      <a:pt x="494" y="167"/>
                    </a:lnTo>
                    <a:lnTo>
                      <a:pt x="498" y="171"/>
                    </a:lnTo>
                    <a:lnTo>
                      <a:pt x="500" y="173"/>
                    </a:lnTo>
                    <a:lnTo>
                      <a:pt x="503" y="176"/>
                    </a:lnTo>
                    <a:lnTo>
                      <a:pt x="513" y="176"/>
                    </a:lnTo>
                    <a:lnTo>
                      <a:pt x="514" y="174"/>
                    </a:lnTo>
                    <a:lnTo>
                      <a:pt x="516" y="173"/>
                    </a:lnTo>
                    <a:lnTo>
                      <a:pt x="520" y="173"/>
                    </a:lnTo>
                    <a:lnTo>
                      <a:pt x="526" y="176"/>
                    </a:lnTo>
                    <a:lnTo>
                      <a:pt x="535" y="176"/>
                    </a:lnTo>
                    <a:lnTo>
                      <a:pt x="536" y="174"/>
                    </a:lnTo>
                    <a:lnTo>
                      <a:pt x="539" y="173"/>
                    </a:lnTo>
                    <a:lnTo>
                      <a:pt x="542" y="170"/>
                    </a:lnTo>
                    <a:lnTo>
                      <a:pt x="542" y="166"/>
                    </a:lnTo>
                    <a:lnTo>
                      <a:pt x="543" y="161"/>
                    </a:lnTo>
                    <a:lnTo>
                      <a:pt x="549" y="157"/>
                    </a:lnTo>
                    <a:lnTo>
                      <a:pt x="556" y="157"/>
                    </a:lnTo>
                    <a:lnTo>
                      <a:pt x="571" y="154"/>
                    </a:lnTo>
                    <a:lnTo>
                      <a:pt x="583" y="154"/>
                    </a:lnTo>
                    <a:lnTo>
                      <a:pt x="588" y="151"/>
                    </a:lnTo>
                    <a:lnTo>
                      <a:pt x="588" y="150"/>
                    </a:lnTo>
                    <a:lnTo>
                      <a:pt x="590" y="148"/>
                    </a:lnTo>
                    <a:lnTo>
                      <a:pt x="598" y="148"/>
                    </a:lnTo>
                    <a:lnTo>
                      <a:pt x="594" y="150"/>
                    </a:lnTo>
                    <a:lnTo>
                      <a:pt x="597" y="153"/>
                    </a:lnTo>
                    <a:lnTo>
                      <a:pt x="598" y="155"/>
                    </a:lnTo>
                    <a:lnTo>
                      <a:pt x="604" y="163"/>
                    </a:lnTo>
                    <a:lnTo>
                      <a:pt x="612" y="169"/>
                    </a:lnTo>
                    <a:lnTo>
                      <a:pt x="613" y="174"/>
                    </a:lnTo>
                    <a:lnTo>
                      <a:pt x="616" y="187"/>
                    </a:lnTo>
                    <a:lnTo>
                      <a:pt x="616" y="190"/>
                    </a:lnTo>
                    <a:lnTo>
                      <a:pt x="614" y="192"/>
                    </a:lnTo>
                    <a:lnTo>
                      <a:pt x="612" y="198"/>
                    </a:lnTo>
                    <a:lnTo>
                      <a:pt x="607" y="205"/>
                    </a:lnTo>
                    <a:lnTo>
                      <a:pt x="603" y="211"/>
                    </a:lnTo>
                    <a:lnTo>
                      <a:pt x="603" y="219"/>
                    </a:lnTo>
                    <a:lnTo>
                      <a:pt x="604" y="231"/>
                    </a:lnTo>
                    <a:lnTo>
                      <a:pt x="604" y="235"/>
                    </a:lnTo>
                    <a:lnTo>
                      <a:pt x="606" y="238"/>
                    </a:lnTo>
                    <a:lnTo>
                      <a:pt x="610" y="245"/>
                    </a:lnTo>
                    <a:lnTo>
                      <a:pt x="612" y="253"/>
                    </a:lnTo>
                    <a:lnTo>
                      <a:pt x="614" y="261"/>
                    </a:lnTo>
                    <a:lnTo>
                      <a:pt x="616" y="269"/>
                    </a:lnTo>
                    <a:lnTo>
                      <a:pt x="614" y="276"/>
                    </a:lnTo>
                    <a:lnTo>
                      <a:pt x="616" y="280"/>
                    </a:lnTo>
                    <a:lnTo>
                      <a:pt x="617" y="282"/>
                    </a:lnTo>
                    <a:lnTo>
                      <a:pt x="620" y="286"/>
                    </a:lnTo>
                    <a:lnTo>
                      <a:pt x="620" y="287"/>
                    </a:lnTo>
                    <a:lnTo>
                      <a:pt x="622" y="292"/>
                    </a:lnTo>
                    <a:lnTo>
                      <a:pt x="622" y="296"/>
                    </a:lnTo>
                    <a:lnTo>
                      <a:pt x="617" y="298"/>
                    </a:lnTo>
                    <a:lnTo>
                      <a:pt x="607" y="299"/>
                    </a:lnTo>
                    <a:lnTo>
                      <a:pt x="604" y="300"/>
                    </a:lnTo>
                    <a:lnTo>
                      <a:pt x="603" y="302"/>
                    </a:lnTo>
                    <a:lnTo>
                      <a:pt x="601" y="305"/>
                    </a:lnTo>
                    <a:lnTo>
                      <a:pt x="600" y="308"/>
                    </a:lnTo>
                    <a:lnTo>
                      <a:pt x="598" y="312"/>
                    </a:lnTo>
                    <a:lnTo>
                      <a:pt x="591" y="321"/>
                    </a:lnTo>
                    <a:lnTo>
                      <a:pt x="580" y="325"/>
                    </a:lnTo>
                    <a:lnTo>
                      <a:pt x="578" y="328"/>
                    </a:lnTo>
                    <a:lnTo>
                      <a:pt x="578" y="332"/>
                    </a:lnTo>
                    <a:lnTo>
                      <a:pt x="575" y="335"/>
                    </a:lnTo>
                    <a:lnTo>
                      <a:pt x="572" y="335"/>
                    </a:lnTo>
                    <a:lnTo>
                      <a:pt x="571" y="337"/>
                    </a:lnTo>
                    <a:lnTo>
                      <a:pt x="571" y="340"/>
                    </a:lnTo>
                    <a:lnTo>
                      <a:pt x="568" y="341"/>
                    </a:lnTo>
                    <a:lnTo>
                      <a:pt x="568" y="344"/>
                    </a:lnTo>
                    <a:lnTo>
                      <a:pt x="562" y="351"/>
                    </a:lnTo>
                    <a:lnTo>
                      <a:pt x="561" y="358"/>
                    </a:lnTo>
                    <a:lnTo>
                      <a:pt x="558" y="363"/>
                    </a:lnTo>
                    <a:lnTo>
                      <a:pt x="561" y="364"/>
                    </a:lnTo>
                    <a:lnTo>
                      <a:pt x="561" y="373"/>
                    </a:lnTo>
                    <a:lnTo>
                      <a:pt x="558" y="374"/>
                    </a:lnTo>
                    <a:lnTo>
                      <a:pt x="549" y="374"/>
                    </a:lnTo>
                    <a:lnTo>
                      <a:pt x="545" y="373"/>
                    </a:lnTo>
                    <a:lnTo>
                      <a:pt x="540" y="373"/>
                    </a:lnTo>
                    <a:lnTo>
                      <a:pt x="539" y="374"/>
                    </a:lnTo>
                    <a:lnTo>
                      <a:pt x="527" y="374"/>
                    </a:lnTo>
                    <a:lnTo>
                      <a:pt x="523" y="377"/>
                    </a:lnTo>
                    <a:lnTo>
                      <a:pt x="520" y="382"/>
                    </a:lnTo>
                    <a:lnTo>
                      <a:pt x="519" y="383"/>
                    </a:lnTo>
                    <a:lnTo>
                      <a:pt x="516" y="385"/>
                    </a:lnTo>
                    <a:lnTo>
                      <a:pt x="513" y="386"/>
                    </a:lnTo>
                    <a:lnTo>
                      <a:pt x="509" y="386"/>
                    </a:lnTo>
                    <a:lnTo>
                      <a:pt x="497" y="382"/>
                    </a:lnTo>
                    <a:lnTo>
                      <a:pt x="494" y="382"/>
                    </a:lnTo>
                    <a:lnTo>
                      <a:pt x="491" y="385"/>
                    </a:lnTo>
                    <a:lnTo>
                      <a:pt x="490" y="386"/>
                    </a:lnTo>
                    <a:lnTo>
                      <a:pt x="491" y="390"/>
                    </a:lnTo>
                    <a:lnTo>
                      <a:pt x="491" y="392"/>
                    </a:lnTo>
                    <a:lnTo>
                      <a:pt x="490" y="395"/>
                    </a:lnTo>
                    <a:lnTo>
                      <a:pt x="490" y="396"/>
                    </a:lnTo>
                    <a:lnTo>
                      <a:pt x="493" y="396"/>
                    </a:lnTo>
                    <a:lnTo>
                      <a:pt x="493" y="400"/>
                    </a:lnTo>
                    <a:lnTo>
                      <a:pt x="490" y="403"/>
                    </a:lnTo>
                    <a:lnTo>
                      <a:pt x="490" y="405"/>
                    </a:lnTo>
                    <a:lnTo>
                      <a:pt x="493" y="408"/>
                    </a:lnTo>
                    <a:lnTo>
                      <a:pt x="494" y="405"/>
                    </a:lnTo>
                    <a:lnTo>
                      <a:pt x="497" y="403"/>
                    </a:lnTo>
                    <a:lnTo>
                      <a:pt x="498" y="403"/>
                    </a:lnTo>
                    <a:lnTo>
                      <a:pt x="501" y="405"/>
                    </a:lnTo>
                    <a:lnTo>
                      <a:pt x="506" y="405"/>
                    </a:lnTo>
                    <a:lnTo>
                      <a:pt x="506" y="406"/>
                    </a:lnTo>
                    <a:lnTo>
                      <a:pt x="511" y="406"/>
                    </a:lnTo>
                    <a:lnTo>
                      <a:pt x="511" y="409"/>
                    </a:lnTo>
                    <a:lnTo>
                      <a:pt x="514" y="409"/>
                    </a:lnTo>
                    <a:lnTo>
                      <a:pt x="514" y="415"/>
                    </a:lnTo>
                    <a:lnTo>
                      <a:pt x="516" y="416"/>
                    </a:lnTo>
                    <a:lnTo>
                      <a:pt x="519" y="416"/>
                    </a:lnTo>
                    <a:lnTo>
                      <a:pt x="522" y="419"/>
                    </a:lnTo>
                    <a:lnTo>
                      <a:pt x="522" y="421"/>
                    </a:lnTo>
                    <a:lnTo>
                      <a:pt x="523" y="424"/>
                    </a:lnTo>
                    <a:lnTo>
                      <a:pt x="522" y="425"/>
                    </a:lnTo>
                    <a:lnTo>
                      <a:pt x="519" y="428"/>
                    </a:lnTo>
                    <a:lnTo>
                      <a:pt x="522" y="429"/>
                    </a:lnTo>
                    <a:lnTo>
                      <a:pt x="522" y="434"/>
                    </a:lnTo>
                    <a:lnTo>
                      <a:pt x="526" y="434"/>
                    </a:lnTo>
                    <a:lnTo>
                      <a:pt x="526" y="435"/>
                    </a:lnTo>
                    <a:lnTo>
                      <a:pt x="530" y="435"/>
                    </a:lnTo>
                    <a:lnTo>
                      <a:pt x="530" y="438"/>
                    </a:lnTo>
                    <a:lnTo>
                      <a:pt x="532" y="438"/>
                    </a:lnTo>
                    <a:lnTo>
                      <a:pt x="530" y="440"/>
                    </a:lnTo>
                    <a:lnTo>
                      <a:pt x="532" y="440"/>
                    </a:lnTo>
                    <a:lnTo>
                      <a:pt x="535" y="444"/>
                    </a:lnTo>
                    <a:lnTo>
                      <a:pt x="538" y="447"/>
                    </a:lnTo>
                    <a:lnTo>
                      <a:pt x="539" y="444"/>
                    </a:lnTo>
                    <a:lnTo>
                      <a:pt x="539" y="438"/>
                    </a:lnTo>
                    <a:lnTo>
                      <a:pt x="542" y="438"/>
                    </a:lnTo>
                    <a:lnTo>
                      <a:pt x="543" y="441"/>
                    </a:lnTo>
                    <a:lnTo>
                      <a:pt x="543" y="443"/>
                    </a:lnTo>
                    <a:lnTo>
                      <a:pt x="551" y="443"/>
                    </a:lnTo>
                    <a:lnTo>
                      <a:pt x="552" y="441"/>
                    </a:lnTo>
                    <a:lnTo>
                      <a:pt x="555" y="438"/>
                    </a:lnTo>
                    <a:lnTo>
                      <a:pt x="555" y="437"/>
                    </a:lnTo>
                    <a:lnTo>
                      <a:pt x="559" y="437"/>
                    </a:lnTo>
                    <a:lnTo>
                      <a:pt x="568" y="441"/>
                    </a:lnTo>
                    <a:lnTo>
                      <a:pt x="569" y="445"/>
                    </a:lnTo>
                    <a:lnTo>
                      <a:pt x="580" y="447"/>
                    </a:lnTo>
                    <a:lnTo>
                      <a:pt x="581" y="447"/>
                    </a:lnTo>
                    <a:lnTo>
                      <a:pt x="584" y="441"/>
                    </a:lnTo>
                    <a:lnTo>
                      <a:pt x="584" y="438"/>
                    </a:lnTo>
                    <a:lnTo>
                      <a:pt x="585" y="437"/>
                    </a:lnTo>
                    <a:lnTo>
                      <a:pt x="585" y="434"/>
                    </a:lnTo>
                    <a:lnTo>
                      <a:pt x="590" y="434"/>
                    </a:lnTo>
                    <a:lnTo>
                      <a:pt x="597" y="432"/>
                    </a:lnTo>
                    <a:lnTo>
                      <a:pt x="601" y="432"/>
                    </a:lnTo>
                    <a:lnTo>
                      <a:pt x="601" y="437"/>
                    </a:lnTo>
                    <a:lnTo>
                      <a:pt x="604" y="441"/>
                    </a:lnTo>
                    <a:lnTo>
                      <a:pt x="607" y="443"/>
                    </a:lnTo>
                    <a:lnTo>
                      <a:pt x="607" y="445"/>
                    </a:lnTo>
                    <a:lnTo>
                      <a:pt x="606" y="448"/>
                    </a:lnTo>
                    <a:lnTo>
                      <a:pt x="603" y="451"/>
                    </a:lnTo>
                    <a:lnTo>
                      <a:pt x="603" y="456"/>
                    </a:lnTo>
                    <a:lnTo>
                      <a:pt x="598" y="460"/>
                    </a:lnTo>
                    <a:lnTo>
                      <a:pt x="597" y="461"/>
                    </a:lnTo>
                    <a:lnTo>
                      <a:pt x="596" y="461"/>
                    </a:lnTo>
                    <a:lnTo>
                      <a:pt x="593" y="466"/>
                    </a:lnTo>
                    <a:lnTo>
                      <a:pt x="591" y="469"/>
                    </a:lnTo>
                    <a:lnTo>
                      <a:pt x="590" y="472"/>
                    </a:lnTo>
                    <a:lnTo>
                      <a:pt x="588" y="474"/>
                    </a:lnTo>
                    <a:lnTo>
                      <a:pt x="583" y="479"/>
                    </a:lnTo>
                    <a:lnTo>
                      <a:pt x="575" y="479"/>
                    </a:lnTo>
                    <a:lnTo>
                      <a:pt x="568" y="476"/>
                    </a:lnTo>
                    <a:lnTo>
                      <a:pt x="558" y="470"/>
                    </a:lnTo>
                    <a:lnTo>
                      <a:pt x="552" y="469"/>
                    </a:lnTo>
                    <a:lnTo>
                      <a:pt x="542" y="469"/>
                    </a:lnTo>
                    <a:lnTo>
                      <a:pt x="539" y="467"/>
                    </a:lnTo>
                    <a:lnTo>
                      <a:pt x="535" y="466"/>
                    </a:lnTo>
                    <a:lnTo>
                      <a:pt x="535" y="464"/>
                    </a:lnTo>
                    <a:lnTo>
                      <a:pt x="533" y="464"/>
                    </a:lnTo>
                    <a:lnTo>
                      <a:pt x="533" y="463"/>
                    </a:lnTo>
                    <a:lnTo>
                      <a:pt x="530" y="463"/>
                    </a:lnTo>
                    <a:lnTo>
                      <a:pt x="530" y="470"/>
                    </a:lnTo>
                    <a:lnTo>
                      <a:pt x="527" y="470"/>
                    </a:lnTo>
                    <a:lnTo>
                      <a:pt x="527" y="486"/>
                    </a:lnTo>
                    <a:lnTo>
                      <a:pt x="522" y="489"/>
                    </a:lnTo>
                    <a:lnTo>
                      <a:pt x="522" y="490"/>
                    </a:lnTo>
                    <a:lnTo>
                      <a:pt x="526" y="490"/>
                    </a:lnTo>
                    <a:lnTo>
                      <a:pt x="526" y="495"/>
                    </a:lnTo>
                    <a:lnTo>
                      <a:pt x="520" y="495"/>
                    </a:lnTo>
                    <a:lnTo>
                      <a:pt x="517" y="492"/>
                    </a:lnTo>
                    <a:lnTo>
                      <a:pt x="516" y="496"/>
                    </a:lnTo>
                    <a:lnTo>
                      <a:pt x="517" y="501"/>
                    </a:lnTo>
                    <a:lnTo>
                      <a:pt x="517" y="502"/>
                    </a:lnTo>
                    <a:lnTo>
                      <a:pt x="516" y="505"/>
                    </a:lnTo>
                    <a:lnTo>
                      <a:pt x="516" y="511"/>
                    </a:lnTo>
                    <a:lnTo>
                      <a:pt x="510" y="511"/>
                    </a:lnTo>
                    <a:lnTo>
                      <a:pt x="510" y="514"/>
                    </a:lnTo>
                    <a:lnTo>
                      <a:pt x="511" y="516"/>
                    </a:lnTo>
                    <a:lnTo>
                      <a:pt x="511" y="519"/>
                    </a:lnTo>
                    <a:lnTo>
                      <a:pt x="513" y="521"/>
                    </a:lnTo>
                    <a:lnTo>
                      <a:pt x="516" y="521"/>
                    </a:lnTo>
                    <a:lnTo>
                      <a:pt x="513" y="524"/>
                    </a:lnTo>
                    <a:lnTo>
                      <a:pt x="516" y="525"/>
                    </a:lnTo>
                    <a:lnTo>
                      <a:pt x="516" y="528"/>
                    </a:lnTo>
                    <a:lnTo>
                      <a:pt x="513" y="529"/>
                    </a:lnTo>
                    <a:lnTo>
                      <a:pt x="511" y="529"/>
                    </a:lnTo>
                    <a:lnTo>
                      <a:pt x="511" y="534"/>
                    </a:lnTo>
                    <a:lnTo>
                      <a:pt x="513" y="538"/>
                    </a:lnTo>
                    <a:lnTo>
                      <a:pt x="513" y="541"/>
                    </a:lnTo>
                    <a:lnTo>
                      <a:pt x="511" y="541"/>
                    </a:lnTo>
                    <a:lnTo>
                      <a:pt x="509" y="544"/>
                    </a:lnTo>
                    <a:lnTo>
                      <a:pt x="509" y="548"/>
                    </a:lnTo>
                    <a:lnTo>
                      <a:pt x="507" y="550"/>
                    </a:lnTo>
                    <a:lnTo>
                      <a:pt x="503" y="551"/>
                    </a:lnTo>
                    <a:lnTo>
                      <a:pt x="500" y="556"/>
                    </a:lnTo>
                    <a:lnTo>
                      <a:pt x="500" y="560"/>
                    </a:lnTo>
                    <a:lnTo>
                      <a:pt x="503" y="560"/>
                    </a:lnTo>
                    <a:lnTo>
                      <a:pt x="503" y="563"/>
                    </a:lnTo>
                    <a:lnTo>
                      <a:pt x="507" y="564"/>
                    </a:lnTo>
                    <a:lnTo>
                      <a:pt x="509" y="567"/>
                    </a:lnTo>
                    <a:lnTo>
                      <a:pt x="507" y="566"/>
                    </a:lnTo>
                    <a:lnTo>
                      <a:pt x="509" y="569"/>
                    </a:lnTo>
                    <a:lnTo>
                      <a:pt x="510" y="569"/>
                    </a:lnTo>
                    <a:lnTo>
                      <a:pt x="520" y="570"/>
                    </a:lnTo>
                    <a:lnTo>
                      <a:pt x="526" y="569"/>
                    </a:lnTo>
                    <a:lnTo>
                      <a:pt x="530" y="569"/>
                    </a:lnTo>
                    <a:lnTo>
                      <a:pt x="535" y="567"/>
                    </a:lnTo>
                    <a:lnTo>
                      <a:pt x="536" y="566"/>
                    </a:lnTo>
                    <a:lnTo>
                      <a:pt x="536" y="567"/>
                    </a:lnTo>
                    <a:lnTo>
                      <a:pt x="545" y="569"/>
                    </a:lnTo>
                    <a:lnTo>
                      <a:pt x="548" y="572"/>
                    </a:lnTo>
                    <a:lnTo>
                      <a:pt x="552" y="572"/>
                    </a:lnTo>
                    <a:lnTo>
                      <a:pt x="554" y="573"/>
                    </a:lnTo>
                    <a:lnTo>
                      <a:pt x="555" y="576"/>
                    </a:lnTo>
                    <a:lnTo>
                      <a:pt x="556" y="582"/>
                    </a:lnTo>
                    <a:lnTo>
                      <a:pt x="561" y="593"/>
                    </a:lnTo>
                    <a:lnTo>
                      <a:pt x="561" y="599"/>
                    </a:lnTo>
                    <a:lnTo>
                      <a:pt x="559" y="601"/>
                    </a:lnTo>
                    <a:lnTo>
                      <a:pt x="559" y="602"/>
                    </a:lnTo>
                    <a:lnTo>
                      <a:pt x="556" y="602"/>
                    </a:lnTo>
                    <a:lnTo>
                      <a:pt x="556" y="605"/>
                    </a:lnTo>
                    <a:lnTo>
                      <a:pt x="558" y="612"/>
                    </a:lnTo>
                    <a:lnTo>
                      <a:pt x="558" y="614"/>
                    </a:lnTo>
                    <a:lnTo>
                      <a:pt x="562" y="616"/>
                    </a:lnTo>
                    <a:lnTo>
                      <a:pt x="564" y="616"/>
                    </a:lnTo>
                    <a:lnTo>
                      <a:pt x="568" y="618"/>
                    </a:lnTo>
                    <a:lnTo>
                      <a:pt x="571" y="622"/>
                    </a:lnTo>
                    <a:lnTo>
                      <a:pt x="571" y="627"/>
                    </a:lnTo>
                    <a:lnTo>
                      <a:pt x="572" y="630"/>
                    </a:lnTo>
                    <a:lnTo>
                      <a:pt x="575" y="632"/>
                    </a:lnTo>
                    <a:lnTo>
                      <a:pt x="575" y="637"/>
                    </a:lnTo>
                    <a:lnTo>
                      <a:pt x="577" y="638"/>
                    </a:lnTo>
                    <a:lnTo>
                      <a:pt x="578" y="638"/>
                    </a:lnTo>
                    <a:lnTo>
                      <a:pt x="577" y="643"/>
                    </a:lnTo>
                    <a:lnTo>
                      <a:pt x="577" y="645"/>
                    </a:lnTo>
                    <a:lnTo>
                      <a:pt x="578" y="645"/>
                    </a:lnTo>
                    <a:lnTo>
                      <a:pt x="580" y="647"/>
                    </a:lnTo>
                    <a:lnTo>
                      <a:pt x="581" y="647"/>
                    </a:lnTo>
                    <a:lnTo>
                      <a:pt x="581" y="645"/>
                    </a:lnTo>
                    <a:lnTo>
                      <a:pt x="584" y="645"/>
                    </a:lnTo>
                    <a:lnTo>
                      <a:pt x="584" y="648"/>
                    </a:lnTo>
                    <a:lnTo>
                      <a:pt x="585" y="650"/>
                    </a:lnTo>
                    <a:lnTo>
                      <a:pt x="585" y="651"/>
                    </a:lnTo>
                    <a:lnTo>
                      <a:pt x="584" y="656"/>
                    </a:lnTo>
                    <a:lnTo>
                      <a:pt x="578" y="660"/>
                    </a:lnTo>
                    <a:lnTo>
                      <a:pt x="577" y="660"/>
                    </a:lnTo>
                    <a:lnTo>
                      <a:pt x="569" y="666"/>
                    </a:lnTo>
                    <a:lnTo>
                      <a:pt x="568" y="667"/>
                    </a:lnTo>
                    <a:lnTo>
                      <a:pt x="561" y="670"/>
                    </a:lnTo>
                    <a:lnTo>
                      <a:pt x="562" y="673"/>
                    </a:lnTo>
                    <a:lnTo>
                      <a:pt x="574" y="677"/>
                    </a:lnTo>
                    <a:lnTo>
                      <a:pt x="575" y="676"/>
                    </a:lnTo>
                    <a:lnTo>
                      <a:pt x="577" y="676"/>
                    </a:lnTo>
                    <a:lnTo>
                      <a:pt x="578" y="677"/>
                    </a:lnTo>
                    <a:lnTo>
                      <a:pt x="580" y="679"/>
                    </a:lnTo>
                    <a:lnTo>
                      <a:pt x="581" y="680"/>
                    </a:lnTo>
                    <a:lnTo>
                      <a:pt x="584" y="680"/>
                    </a:lnTo>
                    <a:lnTo>
                      <a:pt x="590" y="679"/>
                    </a:lnTo>
                    <a:lnTo>
                      <a:pt x="591" y="677"/>
                    </a:lnTo>
                    <a:lnTo>
                      <a:pt x="594" y="676"/>
                    </a:lnTo>
                    <a:lnTo>
                      <a:pt x="597" y="674"/>
                    </a:lnTo>
                    <a:lnTo>
                      <a:pt x="600" y="673"/>
                    </a:lnTo>
                    <a:lnTo>
                      <a:pt x="601" y="674"/>
                    </a:lnTo>
                    <a:lnTo>
                      <a:pt x="601" y="679"/>
                    </a:lnTo>
                    <a:lnTo>
                      <a:pt x="603" y="686"/>
                    </a:lnTo>
                    <a:lnTo>
                      <a:pt x="604" y="686"/>
                    </a:lnTo>
                    <a:lnTo>
                      <a:pt x="606" y="689"/>
                    </a:lnTo>
                    <a:lnTo>
                      <a:pt x="607" y="690"/>
                    </a:lnTo>
                    <a:lnTo>
                      <a:pt x="610" y="692"/>
                    </a:lnTo>
                    <a:lnTo>
                      <a:pt x="612" y="698"/>
                    </a:lnTo>
                    <a:lnTo>
                      <a:pt x="612" y="703"/>
                    </a:lnTo>
                    <a:lnTo>
                      <a:pt x="607" y="708"/>
                    </a:lnTo>
                    <a:lnTo>
                      <a:pt x="606" y="709"/>
                    </a:lnTo>
                    <a:lnTo>
                      <a:pt x="601" y="708"/>
                    </a:lnTo>
                    <a:lnTo>
                      <a:pt x="596" y="708"/>
                    </a:lnTo>
                    <a:lnTo>
                      <a:pt x="593" y="709"/>
                    </a:lnTo>
                    <a:lnTo>
                      <a:pt x="593" y="711"/>
                    </a:lnTo>
                    <a:lnTo>
                      <a:pt x="591" y="712"/>
                    </a:lnTo>
                    <a:lnTo>
                      <a:pt x="591" y="714"/>
                    </a:lnTo>
                    <a:lnTo>
                      <a:pt x="593" y="727"/>
                    </a:lnTo>
                    <a:lnTo>
                      <a:pt x="593" y="728"/>
                    </a:lnTo>
                    <a:lnTo>
                      <a:pt x="591" y="730"/>
                    </a:lnTo>
                    <a:lnTo>
                      <a:pt x="585" y="730"/>
                    </a:lnTo>
                    <a:lnTo>
                      <a:pt x="584" y="734"/>
                    </a:lnTo>
                    <a:lnTo>
                      <a:pt x="584" y="748"/>
                    </a:lnTo>
                    <a:lnTo>
                      <a:pt x="580" y="754"/>
                    </a:lnTo>
                    <a:lnTo>
                      <a:pt x="578" y="761"/>
                    </a:lnTo>
                    <a:lnTo>
                      <a:pt x="577" y="761"/>
                    </a:lnTo>
                    <a:lnTo>
                      <a:pt x="575" y="763"/>
                    </a:lnTo>
                    <a:lnTo>
                      <a:pt x="575" y="769"/>
                    </a:lnTo>
                    <a:lnTo>
                      <a:pt x="577" y="770"/>
                    </a:lnTo>
                    <a:lnTo>
                      <a:pt x="577" y="773"/>
                    </a:lnTo>
                    <a:lnTo>
                      <a:pt x="575" y="776"/>
                    </a:lnTo>
                    <a:lnTo>
                      <a:pt x="571" y="776"/>
                    </a:lnTo>
                    <a:lnTo>
                      <a:pt x="574" y="777"/>
                    </a:lnTo>
                    <a:lnTo>
                      <a:pt x="575" y="780"/>
                    </a:lnTo>
                    <a:lnTo>
                      <a:pt x="577" y="779"/>
                    </a:lnTo>
                    <a:lnTo>
                      <a:pt x="583" y="779"/>
                    </a:lnTo>
                    <a:lnTo>
                      <a:pt x="583" y="782"/>
                    </a:lnTo>
                    <a:lnTo>
                      <a:pt x="581" y="783"/>
                    </a:lnTo>
                    <a:lnTo>
                      <a:pt x="577" y="783"/>
                    </a:lnTo>
                    <a:lnTo>
                      <a:pt x="571" y="789"/>
                    </a:lnTo>
                    <a:lnTo>
                      <a:pt x="559" y="789"/>
                    </a:lnTo>
                    <a:lnTo>
                      <a:pt x="559" y="792"/>
                    </a:lnTo>
                    <a:lnTo>
                      <a:pt x="561" y="793"/>
                    </a:lnTo>
                    <a:lnTo>
                      <a:pt x="564" y="795"/>
                    </a:lnTo>
                    <a:lnTo>
                      <a:pt x="562" y="798"/>
                    </a:lnTo>
                    <a:lnTo>
                      <a:pt x="564" y="799"/>
                    </a:lnTo>
                    <a:lnTo>
                      <a:pt x="571" y="799"/>
                    </a:lnTo>
                    <a:lnTo>
                      <a:pt x="572" y="801"/>
                    </a:lnTo>
                    <a:lnTo>
                      <a:pt x="574" y="805"/>
                    </a:lnTo>
                    <a:lnTo>
                      <a:pt x="574" y="817"/>
                    </a:lnTo>
                    <a:lnTo>
                      <a:pt x="572" y="819"/>
                    </a:lnTo>
                    <a:lnTo>
                      <a:pt x="569" y="819"/>
                    </a:lnTo>
                    <a:lnTo>
                      <a:pt x="568" y="824"/>
                    </a:lnTo>
                    <a:lnTo>
                      <a:pt x="568" y="832"/>
                    </a:lnTo>
                    <a:lnTo>
                      <a:pt x="569" y="835"/>
                    </a:lnTo>
                    <a:lnTo>
                      <a:pt x="568" y="837"/>
                    </a:lnTo>
                    <a:lnTo>
                      <a:pt x="569" y="844"/>
                    </a:lnTo>
                    <a:lnTo>
                      <a:pt x="569" y="850"/>
                    </a:lnTo>
                    <a:lnTo>
                      <a:pt x="568" y="850"/>
                    </a:lnTo>
                    <a:lnTo>
                      <a:pt x="568" y="853"/>
                    </a:lnTo>
                    <a:lnTo>
                      <a:pt x="564" y="856"/>
                    </a:lnTo>
                    <a:lnTo>
                      <a:pt x="559" y="856"/>
                    </a:lnTo>
                    <a:lnTo>
                      <a:pt x="559" y="864"/>
                    </a:lnTo>
                    <a:lnTo>
                      <a:pt x="558" y="864"/>
                    </a:lnTo>
                    <a:lnTo>
                      <a:pt x="555" y="867"/>
                    </a:lnTo>
                    <a:lnTo>
                      <a:pt x="555" y="873"/>
                    </a:lnTo>
                    <a:lnTo>
                      <a:pt x="556" y="873"/>
                    </a:lnTo>
                    <a:lnTo>
                      <a:pt x="556" y="875"/>
                    </a:lnTo>
                    <a:lnTo>
                      <a:pt x="555" y="877"/>
                    </a:lnTo>
                    <a:lnTo>
                      <a:pt x="552" y="877"/>
                    </a:lnTo>
                    <a:lnTo>
                      <a:pt x="552" y="876"/>
                    </a:lnTo>
                    <a:lnTo>
                      <a:pt x="549" y="875"/>
                    </a:lnTo>
                    <a:lnTo>
                      <a:pt x="548" y="873"/>
                    </a:lnTo>
                    <a:lnTo>
                      <a:pt x="535" y="873"/>
                    </a:lnTo>
                    <a:lnTo>
                      <a:pt x="529" y="875"/>
                    </a:lnTo>
                    <a:lnTo>
                      <a:pt x="520" y="872"/>
                    </a:lnTo>
                    <a:lnTo>
                      <a:pt x="516" y="873"/>
                    </a:lnTo>
                    <a:lnTo>
                      <a:pt x="514" y="875"/>
                    </a:lnTo>
                    <a:lnTo>
                      <a:pt x="509" y="876"/>
                    </a:lnTo>
                    <a:lnTo>
                      <a:pt x="506" y="876"/>
                    </a:lnTo>
                    <a:lnTo>
                      <a:pt x="501" y="877"/>
                    </a:lnTo>
                    <a:lnTo>
                      <a:pt x="494" y="877"/>
                    </a:lnTo>
                    <a:lnTo>
                      <a:pt x="488" y="873"/>
                    </a:lnTo>
                    <a:lnTo>
                      <a:pt x="487" y="872"/>
                    </a:lnTo>
                    <a:lnTo>
                      <a:pt x="478" y="867"/>
                    </a:lnTo>
                    <a:lnTo>
                      <a:pt x="475" y="866"/>
                    </a:lnTo>
                    <a:lnTo>
                      <a:pt x="474" y="866"/>
                    </a:lnTo>
                    <a:lnTo>
                      <a:pt x="471" y="867"/>
                    </a:lnTo>
                    <a:lnTo>
                      <a:pt x="469" y="872"/>
                    </a:lnTo>
                    <a:lnTo>
                      <a:pt x="468" y="873"/>
                    </a:lnTo>
                    <a:lnTo>
                      <a:pt x="467" y="875"/>
                    </a:lnTo>
                    <a:lnTo>
                      <a:pt x="459" y="875"/>
                    </a:lnTo>
                    <a:lnTo>
                      <a:pt x="456" y="872"/>
                    </a:lnTo>
                    <a:lnTo>
                      <a:pt x="455" y="866"/>
                    </a:lnTo>
                    <a:lnTo>
                      <a:pt x="454" y="864"/>
                    </a:lnTo>
                    <a:lnTo>
                      <a:pt x="452" y="863"/>
                    </a:lnTo>
                    <a:lnTo>
                      <a:pt x="451" y="863"/>
                    </a:lnTo>
                    <a:lnTo>
                      <a:pt x="449" y="861"/>
                    </a:lnTo>
                    <a:lnTo>
                      <a:pt x="448" y="861"/>
                    </a:lnTo>
                    <a:lnTo>
                      <a:pt x="445" y="863"/>
                    </a:lnTo>
                    <a:lnTo>
                      <a:pt x="440" y="863"/>
                    </a:lnTo>
                    <a:lnTo>
                      <a:pt x="439" y="866"/>
                    </a:lnTo>
                    <a:lnTo>
                      <a:pt x="438" y="867"/>
                    </a:lnTo>
                    <a:lnTo>
                      <a:pt x="435" y="869"/>
                    </a:lnTo>
                    <a:lnTo>
                      <a:pt x="423" y="869"/>
                    </a:lnTo>
                    <a:lnTo>
                      <a:pt x="422" y="867"/>
                    </a:lnTo>
                    <a:lnTo>
                      <a:pt x="417" y="867"/>
                    </a:lnTo>
                    <a:lnTo>
                      <a:pt x="413" y="869"/>
                    </a:lnTo>
                    <a:lnTo>
                      <a:pt x="411" y="869"/>
                    </a:lnTo>
                    <a:lnTo>
                      <a:pt x="410" y="873"/>
                    </a:lnTo>
                    <a:lnTo>
                      <a:pt x="409" y="876"/>
                    </a:lnTo>
                    <a:lnTo>
                      <a:pt x="407" y="876"/>
                    </a:lnTo>
                    <a:lnTo>
                      <a:pt x="404" y="877"/>
                    </a:lnTo>
                    <a:lnTo>
                      <a:pt x="396" y="877"/>
                    </a:lnTo>
                    <a:lnTo>
                      <a:pt x="393" y="876"/>
                    </a:lnTo>
                    <a:lnTo>
                      <a:pt x="391" y="877"/>
                    </a:lnTo>
                    <a:lnTo>
                      <a:pt x="390" y="877"/>
                    </a:lnTo>
                    <a:lnTo>
                      <a:pt x="385" y="883"/>
                    </a:lnTo>
                    <a:lnTo>
                      <a:pt x="381" y="883"/>
                    </a:lnTo>
                    <a:lnTo>
                      <a:pt x="381" y="882"/>
                    </a:lnTo>
                    <a:lnTo>
                      <a:pt x="380" y="880"/>
                    </a:lnTo>
                    <a:lnTo>
                      <a:pt x="377" y="879"/>
                    </a:lnTo>
                    <a:lnTo>
                      <a:pt x="371" y="879"/>
                    </a:lnTo>
                    <a:lnTo>
                      <a:pt x="371" y="877"/>
                    </a:lnTo>
                    <a:lnTo>
                      <a:pt x="369" y="876"/>
                    </a:lnTo>
                    <a:lnTo>
                      <a:pt x="367" y="876"/>
                    </a:lnTo>
                    <a:lnTo>
                      <a:pt x="365" y="873"/>
                    </a:lnTo>
                    <a:lnTo>
                      <a:pt x="367" y="873"/>
                    </a:lnTo>
                    <a:lnTo>
                      <a:pt x="365" y="872"/>
                    </a:lnTo>
                    <a:lnTo>
                      <a:pt x="364" y="866"/>
                    </a:lnTo>
                    <a:lnTo>
                      <a:pt x="364" y="864"/>
                    </a:lnTo>
                    <a:lnTo>
                      <a:pt x="365" y="860"/>
                    </a:lnTo>
                    <a:lnTo>
                      <a:pt x="365" y="857"/>
                    </a:lnTo>
                    <a:lnTo>
                      <a:pt x="367" y="851"/>
                    </a:lnTo>
                    <a:lnTo>
                      <a:pt x="368" y="846"/>
                    </a:lnTo>
                    <a:lnTo>
                      <a:pt x="368" y="841"/>
                    </a:lnTo>
                    <a:lnTo>
                      <a:pt x="364" y="838"/>
                    </a:lnTo>
                    <a:lnTo>
                      <a:pt x="361" y="837"/>
                    </a:lnTo>
                    <a:lnTo>
                      <a:pt x="359" y="837"/>
                    </a:lnTo>
                    <a:lnTo>
                      <a:pt x="359" y="822"/>
                    </a:lnTo>
                    <a:lnTo>
                      <a:pt x="356" y="819"/>
                    </a:lnTo>
                    <a:lnTo>
                      <a:pt x="356" y="818"/>
                    </a:lnTo>
                    <a:lnTo>
                      <a:pt x="298" y="818"/>
                    </a:lnTo>
                    <a:lnTo>
                      <a:pt x="298" y="814"/>
                    </a:lnTo>
                    <a:lnTo>
                      <a:pt x="294" y="814"/>
                    </a:lnTo>
                    <a:lnTo>
                      <a:pt x="294" y="811"/>
                    </a:lnTo>
                    <a:lnTo>
                      <a:pt x="293" y="809"/>
                    </a:lnTo>
                    <a:lnTo>
                      <a:pt x="293" y="802"/>
                    </a:lnTo>
                    <a:lnTo>
                      <a:pt x="294" y="802"/>
                    </a:lnTo>
                    <a:lnTo>
                      <a:pt x="293" y="798"/>
                    </a:lnTo>
                    <a:lnTo>
                      <a:pt x="297" y="796"/>
                    </a:lnTo>
                    <a:lnTo>
                      <a:pt x="293" y="796"/>
                    </a:lnTo>
                    <a:lnTo>
                      <a:pt x="290" y="798"/>
                    </a:lnTo>
                    <a:lnTo>
                      <a:pt x="288" y="798"/>
                    </a:lnTo>
                    <a:lnTo>
                      <a:pt x="285" y="796"/>
                    </a:lnTo>
                    <a:lnTo>
                      <a:pt x="288" y="793"/>
                    </a:lnTo>
                    <a:lnTo>
                      <a:pt x="291" y="792"/>
                    </a:lnTo>
                    <a:lnTo>
                      <a:pt x="291" y="789"/>
                    </a:lnTo>
                    <a:lnTo>
                      <a:pt x="288" y="789"/>
                    </a:lnTo>
                    <a:lnTo>
                      <a:pt x="288" y="783"/>
                    </a:lnTo>
                    <a:lnTo>
                      <a:pt x="291" y="782"/>
                    </a:lnTo>
                    <a:lnTo>
                      <a:pt x="291" y="779"/>
                    </a:lnTo>
                    <a:lnTo>
                      <a:pt x="288" y="777"/>
                    </a:lnTo>
                    <a:lnTo>
                      <a:pt x="284" y="777"/>
                    </a:lnTo>
                    <a:lnTo>
                      <a:pt x="280" y="774"/>
                    </a:lnTo>
                    <a:lnTo>
                      <a:pt x="272" y="774"/>
                    </a:lnTo>
                    <a:lnTo>
                      <a:pt x="268" y="773"/>
                    </a:lnTo>
                    <a:lnTo>
                      <a:pt x="261" y="770"/>
                    </a:lnTo>
                    <a:lnTo>
                      <a:pt x="256" y="767"/>
                    </a:lnTo>
                    <a:lnTo>
                      <a:pt x="252" y="767"/>
                    </a:lnTo>
                    <a:lnTo>
                      <a:pt x="248" y="770"/>
                    </a:lnTo>
                    <a:lnTo>
                      <a:pt x="246" y="767"/>
                    </a:lnTo>
                    <a:lnTo>
                      <a:pt x="243" y="767"/>
                    </a:lnTo>
                    <a:lnTo>
                      <a:pt x="239" y="761"/>
                    </a:lnTo>
                    <a:lnTo>
                      <a:pt x="235" y="761"/>
                    </a:lnTo>
                    <a:lnTo>
                      <a:pt x="229" y="760"/>
                    </a:lnTo>
                    <a:lnTo>
                      <a:pt x="229" y="757"/>
                    </a:lnTo>
                    <a:lnTo>
                      <a:pt x="227" y="757"/>
                    </a:lnTo>
                    <a:lnTo>
                      <a:pt x="227" y="756"/>
                    </a:lnTo>
                    <a:lnTo>
                      <a:pt x="229" y="756"/>
                    </a:lnTo>
                    <a:lnTo>
                      <a:pt x="229" y="747"/>
                    </a:lnTo>
                    <a:lnTo>
                      <a:pt x="224" y="743"/>
                    </a:lnTo>
                    <a:lnTo>
                      <a:pt x="223" y="738"/>
                    </a:lnTo>
                    <a:lnTo>
                      <a:pt x="223" y="730"/>
                    </a:lnTo>
                    <a:lnTo>
                      <a:pt x="222" y="727"/>
                    </a:lnTo>
                    <a:lnTo>
                      <a:pt x="217" y="721"/>
                    </a:lnTo>
                    <a:lnTo>
                      <a:pt x="213" y="719"/>
                    </a:lnTo>
                    <a:lnTo>
                      <a:pt x="209" y="721"/>
                    </a:lnTo>
                    <a:lnTo>
                      <a:pt x="209" y="725"/>
                    </a:lnTo>
                    <a:lnTo>
                      <a:pt x="193" y="725"/>
                    </a:lnTo>
                    <a:lnTo>
                      <a:pt x="193" y="721"/>
                    </a:lnTo>
                    <a:lnTo>
                      <a:pt x="190" y="725"/>
                    </a:lnTo>
                    <a:lnTo>
                      <a:pt x="190" y="727"/>
                    </a:lnTo>
                    <a:lnTo>
                      <a:pt x="187" y="727"/>
                    </a:lnTo>
                    <a:lnTo>
                      <a:pt x="185" y="725"/>
                    </a:lnTo>
                    <a:lnTo>
                      <a:pt x="178" y="725"/>
                    </a:lnTo>
                    <a:lnTo>
                      <a:pt x="178" y="719"/>
                    </a:lnTo>
                    <a:lnTo>
                      <a:pt x="177" y="717"/>
                    </a:lnTo>
                    <a:lnTo>
                      <a:pt x="180" y="712"/>
                    </a:lnTo>
                    <a:lnTo>
                      <a:pt x="180" y="708"/>
                    </a:lnTo>
                    <a:lnTo>
                      <a:pt x="181" y="708"/>
                    </a:lnTo>
                    <a:lnTo>
                      <a:pt x="181" y="705"/>
                    </a:lnTo>
                    <a:lnTo>
                      <a:pt x="180" y="705"/>
                    </a:lnTo>
                    <a:lnTo>
                      <a:pt x="180" y="703"/>
                    </a:lnTo>
                    <a:lnTo>
                      <a:pt x="184" y="699"/>
                    </a:lnTo>
                    <a:lnTo>
                      <a:pt x="188" y="698"/>
                    </a:lnTo>
                    <a:lnTo>
                      <a:pt x="190" y="695"/>
                    </a:lnTo>
                    <a:lnTo>
                      <a:pt x="194" y="693"/>
                    </a:lnTo>
                    <a:lnTo>
                      <a:pt x="195" y="690"/>
                    </a:lnTo>
                    <a:lnTo>
                      <a:pt x="195" y="689"/>
                    </a:lnTo>
                    <a:lnTo>
                      <a:pt x="194" y="686"/>
                    </a:lnTo>
                    <a:lnTo>
                      <a:pt x="185" y="686"/>
                    </a:lnTo>
                    <a:lnTo>
                      <a:pt x="184" y="685"/>
                    </a:lnTo>
                    <a:lnTo>
                      <a:pt x="181" y="680"/>
                    </a:lnTo>
                    <a:lnTo>
                      <a:pt x="180" y="679"/>
                    </a:lnTo>
                    <a:lnTo>
                      <a:pt x="180" y="674"/>
                    </a:lnTo>
                    <a:lnTo>
                      <a:pt x="177" y="672"/>
                    </a:lnTo>
                    <a:lnTo>
                      <a:pt x="177" y="664"/>
                    </a:lnTo>
                    <a:lnTo>
                      <a:pt x="175" y="663"/>
                    </a:lnTo>
                    <a:lnTo>
                      <a:pt x="175" y="659"/>
                    </a:lnTo>
                    <a:lnTo>
                      <a:pt x="172" y="657"/>
                    </a:lnTo>
                    <a:lnTo>
                      <a:pt x="172" y="654"/>
                    </a:lnTo>
                    <a:lnTo>
                      <a:pt x="166" y="657"/>
                    </a:lnTo>
                    <a:lnTo>
                      <a:pt x="166" y="663"/>
                    </a:lnTo>
                    <a:lnTo>
                      <a:pt x="162" y="663"/>
                    </a:lnTo>
                    <a:lnTo>
                      <a:pt x="161" y="659"/>
                    </a:lnTo>
                    <a:lnTo>
                      <a:pt x="158" y="657"/>
                    </a:lnTo>
                    <a:lnTo>
                      <a:pt x="156" y="657"/>
                    </a:lnTo>
                    <a:lnTo>
                      <a:pt x="153" y="659"/>
                    </a:lnTo>
                    <a:lnTo>
                      <a:pt x="148" y="659"/>
                    </a:lnTo>
                    <a:lnTo>
                      <a:pt x="146" y="657"/>
                    </a:lnTo>
                    <a:lnTo>
                      <a:pt x="143" y="654"/>
                    </a:lnTo>
                    <a:lnTo>
                      <a:pt x="142" y="654"/>
                    </a:lnTo>
                    <a:lnTo>
                      <a:pt x="143" y="650"/>
                    </a:lnTo>
                    <a:lnTo>
                      <a:pt x="143" y="648"/>
                    </a:lnTo>
                    <a:lnTo>
                      <a:pt x="142" y="648"/>
                    </a:lnTo>
                    <a:lnTo>
                      <a:pt x="138" y="647"/>
                    </a:lnTo>
                    <a:lnTo>
                      <a:pt x="138" y="637"/>
                    </a:lnTo>
                    <a:lnTo>
                      <a:pt x="139" y="637"/>
                    </a:lnTo>
                    <a:lnTo>
                      <a:pt x="142" y="635"/>
                    </a:lnTo>
                    <a:lnTo>
                      <a:pt x="142" y="631"/>
                    </a:lnTo>
                    <a:lnTo>
                      <a:pt x="138" y="628"/>
                    </a:lnTo>
                    <a:lnTo>
                      <a:pt x="135" y="624"/>
                    </a:lnTo>
                    <a:lnTo>
                      <a:pt x="133" y="622"/>
                    </a:lnTo>
                    <a:lnTo>
                      <a:pt x="132" y="618"/>
                    </a:lnTo>
                    <a:lnTo>
                      <a:pt x="133" y="616"/>
                    </a:lnTo>
                    <a:lnTo>
                      <a:pt x="133" y="614"/>
                    </a:lnTo>
                    <a:lnTo>
                      <a:pt x="132" y="612"/>
                    </a:lnTo>
                    <a:lnTo>
                      <a:pt x="132" y="606"/>
                    </a:lnTo>
                    <a:lnTo>
                      <a:pt x="127" y="605"/>
                    </a:lnTo>
                    <a:lnTo>
                      <a:pt x="127" y="596"/>
                    </a:lnTo>
                    <a:lnTo>
                      <a:pt x="126" y="595"/>
                    </a:lnTo>
                    <a:lnTo>
                      <a:pt x="126" y="583"/>
                    </a:lnTo>
                    <a:lnTo>
                      <a:pt x="123" y="583"/>
                    </a:lnTo>
                    <a:lnTo>
                      <a:pt x="119" y="582"/>
                    </a:lnTo>
                    <a:lnTo>
                      <a:pt x="119" y="573"/>
                    </a:lnTo>
                    <a:lnTo>
                      <a:pt x="123" y="573"/>
                    </a:lnTo>
                    <a:lnTo>
                      <a:pt x="123" y="569"/>
                    </a:lnTo>
                    <a:lnTo>
                      <a:pt x="126" y="566"/>
                    </a:lnTo>
                    <a:lnTo>
                      <a:pt x="132" y="566"/>
                    </a:lnTo>
                    <a:lnTo>
                      <a:pt x="132" y="561"/>
                    </a:lnTo>
                    <a:lnTo>
                      <a:pt x="136" y="561"/>
                    </a:lnTo>
                    <a:lnTo>
                      <a:pt x="139" y="560"/>
                    </a:lnTo>
                    <a:lnTo>
                      <a:pt x="139" y="556"/>
                    </a:lnTo>
                    <a:lnTo>
                      <a:pt x="136" y="556"/>
                    </a:lnTo>
                    <a:lnTo>
                      <a:pt x="136" y="545"/>
                    </a:lnTo>
                    <a:lnTo>
                      <a:pt x="140" y="545"/>
                    </a:lnTo>
                    <a:lnTo>
                      <a:pt x="140" y="543"/>
                    </a:lnTo>
                    <a:lnTo>
                      <a:pt x="139" y="541"/>
                    </a:lnTo>
                    <a:lnTo>
                      <a:pt x="136" y="538"/>
                    </a:lnTo>
                    <a:lnTo>
                      <a:pt x="135" y="538"/>
                    </a:lnTo>
                    <a:lnTo>
                      <a:pt x="132" y="541"/>
                    </a:lnTo>
                    <a:lnTo>
                      <a:pt x="130" y="538"/>
                    </a:lnTo>
                    <a:lnTo>
                      <a:pt x="130" y="532"/>
                    </a:lnTo>
                    <a:lnTo>
                      <a:pt x="126" y="532"/>
                    </a:lnTo>
                    <a:lnTo>
                      <a:pt x="124" y="531"/>
                    </a:lnTo>
                    <a:lnTo>
                      <a:pt x="124" y="528"/>
                    </a:lnTo>
                    <a:lnTo>
                      <a:pt x="122" y="525"/>
                    </a:lnTo>
                    <a:lnTo>
                      <a:pt x="124" y="524"/>
                    </a:lnTo>
                    <a:lnTo>
                      <a:pt x="126" y="521"/>
                    </a:lnTo>
                    <a:lnTo>
                      <a:pt x="124" y="516"/>
                    </a:lnTo>
                    <a:lnTo>
                      <a:pt x="126" y="511"/>
                    </a:lnTo>
                    <a:lnTo>
                      <a:pt x="130" y="509"/>
                    </a:lnTo>
                    <a:lnTo>
                      <a:pt x="130" y="506"/>
                    </a:lnTo>
                    <a:lnTo>
                      <a:pt x="135" y="506"/>
                    </a:lnTo>
                    <a:lnTo>
                      <a:pt x="138" y="505"/>
                    </a:lnTo>
                    <a:lnTo>
                      <a:pt x="135" y="502"/>
                    </a:lnTo>
                    <a:lnTo>
                      <a:pt x="122" y="502"/>
                    </a:lnTo>
                    <a:lnTo>
                      <a:pt x="122" y="501"/>
                    </a:lnTo>
                    <a:lnTo>
                      <a:pt x="120" y="498"/>
                    </a:lnTo>
                    <a:lnTo>
                      <a:pt x="111" y="498"/>
                    </a:lnTo>
                    <a:lnTo>
                      <a:pt x="111" y="474"/>
                    </a:lnTo>
                    <a:lnTo>
                      <a:pt x="110" y="469"/>
                    </a:lnTo>
                    <a:lnTo>
                      <a:pt x="110" y="460"/>
                    </a:lnTo>
                    <a:lnTo>
                      <a:pt x="106" y="457"/>
                    </a:lnTo>
                    <a:lnTo>
                      <a:pt x="104" y="460"/>
                    </a:lnTo>
                    <a:lnTo>
                      <a:pt x="101" y="460"/>
                    </a:lnTo>
                    <a:lnTo>
                      <a:pt x="100" y="458"/>
                    </a:lnTo>
                    <a:lnTo>
                      <a:pt x="88" y="458"/>
                    </a:lnTo>
                    <a:lnTo>
                      <a:pt x="85" y="461"/>
                    </a:lnTo>
                    <a:lnTo>
                      <a:pt x="80" y="461"/>
                    </a:lnTo>
                    <a:lnTo>
                      <a:pt x="78" y="458"/>
                    </a:lnTo>
                    <a:lnTo>
                      <a:pt x="71" y="458"/>
                    </a:lnTo>
                    <a:lnTo>
                      <a:pt x="69" y="461"/>
                    </a:lnTo>
                    <a:lnTo>
                      <a:pt x="61" y="461"/>
                    </a:lnTo>
                    <a:lnTo>
                      <a:pt x="59" y="458"/>
                    </a:lnTo>
                    <a:lnTo>
                      <a:pt x="55" y="458"/>
                    </a:lnTo>
                    <a:lnTo>
                      <a:pt x="52" y="457"/>
                    </a:lnTo>
                    <a:lnTo>
                      <a:pt x="52" y="454"/>
                    </a:lnTo>
                    <a:lnTo>
                      <a:pt x="55" y="454"/>
                    </a:lnTo>
                    <a:lnTo>
                      <a:pt x="55" y="448"/>
                    </a:lnTo>
                    <a:lnTo>
                      <a:pt x="56" y="447"/>
                    </a:lnTo>
                    <a:lnTo>
                      <a:pt x="59" y="448"/>
                    </a:lnTo>
                    <a:lnTo>
                      <a:pt x="61" y="448"/>
                    </a:lnTo>
                    <a:lnTo>
                      <a:pt x="64" y="447"/>
                    </a:lnTo>
                    <a:lnTo>
                      <a:pt x="62" y="443"/>
                    </a:lnTo>
                    <a:lnTo>
                      <a:pt x="64" y="443"/>
                    </a:lnTo>
                    <a:lnTo>
                      <a:pt x="68" y="440"/>
                    </a:lnTo>
                    <a:lnTo>
                      <a:pt x="72" y="438"/>
                    </a:lnTo>
                    <a:lnTo>
                      <a:pt x="74" y="438"/>
                    </a:lnTo>
                    <a:lnTo>
                      <a:pt x="74" y="434"/>
                    </a:lnTo>
                    <a:lnTo>
                      <a:pt x="69" y="425"/>
                    </a:lnTo>
                    <a:lnTo>
                      <a:pt x="68" y="421"/>
                    </a:lnTo>
                    <a:lnTo>
                      <a:pt x="68" y="418"/>
                    </a:lnTo>
                    <a:lnTo>
                      <a:pt x="64" y="414"/>
                    </a:lnTo>
                    <a:lnTo>
                      <a:pt x="64" y="402"/>
                    </a:lnTo>
                    <a:lnTo>
                      <a:pt x="68" y="399"/>
                    </a:lnTo>
                    <a:lnTo>
                      <a:pt x="68" y="390"/>
                    </a:lnTo>
                    <a:lnTo>
                      <a:pt x="71" y="386"/>
                    </a:lnTo>
                    <a:lnTo>
                      <a:pt x="71" y="376"/>
                    </a:lnTo>
                    <a:lnTo>
                      <a:pt x="68" y="373"/>
                    </a:lnTo>
                    <a:lnTo>
                      <a:pt x="61" y="373"/>
                    </a:lnTo>
                    <a:lnTo>
                      <a:pt x="61" y="382"/>
                    </a:lnTo>
                    <a:lnTo>
                      <a:pt x="36" y="382"/>
                    </a:lnTo>
                    <a:lnTo>
                      <a:pt x="32" y="380"/>
                    </a:lnTo>
                    <a:lnTo>
                      <a:pt x="30" y="380"/>
                    </a:lnTo>
                    <a:lnTo>
                      <a:pt x="22" y="374"/>
                    </a:lnTo>
                    <a:lnTo>
                      <a:pt x="26" y="373"/>
                    </a:lnTo>
                    <a:lnTo>
                      <a:pt x="26" y="370"/>
                    </a:lnTo>
                    <a:lnTo>
                      <a:pt x="22" y="367"/>
                    </a:lnTo>
                    <a:lnTo>
                      <a:pt x="22" y="364"/>
                    </a:lnTo>
                    <a:lnTo>
                      <a:pt x="26" y="364"/>
                    </a:lnTo>
                    <a:lnTo>
                      <a:pt x="26" y="363"/>
                    </a:lnTo>
                    <a:lnTo>
                      <a:pt x="29" y="360"/>
                    </a:lnTo>
                    <a:lnTo>
                      <a:pt x="33" y="360"/>
                    </a:lnTo>
                    <a:lnTo>
                      <a:pt x="30" y="358"/>
                    </a:lnTo>
                    <a:lnTo>
                      <a:pt x="30" y="356"/>
                    </a:lnTo>
                    <a:lnTo>
                      <a:pt x="29" y="354"/>
                    </a:lnTo>
                    <a:lnTo>
                      <a:pt x="26" y="354"/>
                    </a:lnTo>
                    <a:lnTo>
                      <a:pt x="26" y="351"/>
                    </a:lnTo>
                    <a:lnTo>
                      <a:pt x="19" y="351"/>
                    </a:lnTo>
                    <a:lnTo>
                      <a:pt x="16" y="345"/>
                    </a:lnTo>
                    <a:lnTo>
                      <a:pt x="11" y="338"/>
                    </a:lnTo>
                    <a:lnTo>
                      <a:pt x="11" y="337"/>
                    </a:lnTo>
                    <a:lnTo>
                      <a:pt x="14" y="338"/>
                    </a:lnTo>
                    <a:lnTo>
                      <a:pt x="16" y="338"/>
                    </a:lnTo>
                    <a:lnTo>
                      <a:pt x="19" y="337"/>
                    </a:lnTo>
                    <a:lnTo>
                      <a:pt x="23" y="334"/>
                    </a:lnTo>
                    <a:lnTo>
                      <a:pt x="23" y="332"/>
                    </a:lnTo>
                    <a:lnTo>
                      <a:pt x="19" y="328"/>
                    </a:lnTo>
                    <a:lnTo>
                      <a:pt x="20" y="328"/>
                    </a:lnTo>
                    <a:lnTo>
                      <a:pt x="23" y="324"/>
                    </a:lnTo>
                    <a:lnTo>
                      <a:pt x="33" y="324"/>
                    </a:lnTo>
                    <a:lnTo>
                      <a:pt x="35" y="322"/>
                    </a:lnTo>
                    <a:lnTo>
                      <a:pt x="37" y="322"/>
                    </a:lnTo>
                    <a:lnTo>
                      <a:pt x="35" y="319"/>
                    </a:lnTo>
                    <a:lnTo>
                      <a:pt x="33" y="313"/>
                    </a:lnTo>
                    <a:lnTo>
                      <a:pt x="30" y="313"/>
                    </a:lnTo>
                    <a:lnTo>
                      <a:pt x="20" y="311"/>
                    </a:lnTo>
                    <a:lnTo>
                      <a:pt x="16" y="311"/>
                    </a:lnTo>
                    <a:lnTo>
                      <a:pt x="14" y="309"/>
                    </a:lnTo>
                    <a:lnTo>
                      <a:pt x="14" y="302"/>
                    </a:lnTo>
                    <a:lnTo>
                      <a:pt x="16" y="300"/>
                    </a:lnTo>
                    <a:lnTo>
                      <a:pt x="17" y="298"/>
                    </a:lnTo>
                    <a:lnTo>
                      <a:pt x="14" y="296"/>
                    </a:lnTo>
                    <a:lnTo>
                      <a:pt x="17" y="293"/>
                    </a:lnTo>
                    <a:lnTo>
                      <a:pt x="14" y="289"/>
                    </a:lnTo>
                    <a:lnTo>
                      <a:pt x="14" y="282"/>
                    </a:lnTo>
                    <a:lnTo>
                      <a:pt x="17" y="279"/>
                    </a:lnTo>
                    <a:lnTo>
                      <a:pt x="14" y="277"/>
                    </a:lnTo>
                    <a:lnTo>
                      <a:pt x="17" y="274"/>
                    </a:lnTo>
                    <a:lnTo>
                      <a:pt x="17" y="273"/>
                    </a:lnTo>
                    <a:lnTo>
                      <a:pt x="14" y="273"/>
                    </a:lnTo>
                    <a:lnTo>
                      <a:pt x="14" y="270"/>
                    </a:lnTo>
                    <a:lnTo>
                      <a:pt x="13" y="270"/>
                    </a:lnTo>
                    <a:lnTo>
                      <a:pt x="13" y="267"/>
                    </a:lnTo>
                    <a:lnTo>
                      <a:pt x="14" y="261"/>
                    </a:lnTo>
                    <a:lnTo>
                      <a:pt x="13" y="260"/>
                    </a:lnTo>
                    <a:lnTo>
                      <a:pt x="10" y="260"/>
                    </a:lnTo>
                    <a:lnTo>
                      <a:pt x="10" y="257"/>
                    </a:lnTo>
                    <a:lnTo>
                      <a:pt x="13" y="257"/>
                    </a:lnTo>
                    <a:lnTo>
                      <a:pt x="13" y="256"/>
                    </a:lnTo>
                    <a:lnTo>
                      <a:pt x="3" y="256"/>
                    </a:lnTo>
                    <a:lnTo>
                      <a:pt x="0" y="253"/>
                    </a:lnTo>
                    <a:lnTo>
                      <a:pt x="0" y="242"/>
                    </a:lnTo>
                    <a:lnTo>
                      <a:pt x="3" y="238"/>
                    </a:lnTo>
                    <a:lnTo>
                      <a:pt x="3" y="234"/>
                    </a:lnTo>
                    <a:lnTo>
                      <a:pt x="1" y="231"/>
                    </a:lnTo>
                    <a:lnTo>
                      <a:pt x="3" y="227"/>
                    </a:lnTo>
                    <a:lnTo>
                      <a:pt x="7" y="225"/>
                    </a:lnTo>
                    <a:lnTo>
                      <a:pt x="13" y="225"/>
                    </a:lnTo>
                    <a:lnTo>
                      <a:pt x="16" y="221"/>
                    </a:lnTo>
                    <a:lnTo>
                      <a:pt x="17" y="219"/>
                    </a:lnTo>
                    <a:lnTo>
                      <a:pt x="16" y="216"/>
                    </a:lnTo>
                    <a:lnTo>
                      <a:pt x="13" y="215"/>
                    </a:lnTo>
                    <a:lnTo>
                      <a:pt x="11" y="215"/>
                    </a:lnTo>
                    <a:lnTo>
                      <a:pt x="11" y="211"/>
                    </a:lnTo>
                    <a:lnTo>
                      <a:pt x="13" y="208"/>
                    </a:lnTo>
                    <a:lnTo>
                      <a:pt x="22" y="208"/>
                    </a:lnTo>
                    <a:lnTo>
                      <a:pt x="26" y="206"/>
                    </a:lnTo>
                    <a:lnTo>
                      <a:pt x="27" y="203"/>
                    </a:lnTo>
                    <a:lnTo>
                      <a:pt x="26" y="203"/>
                    </a:lnTo>
                    <a:lnTo>
                      <a:pt x="26" y="198"/>
                    </a:lnTo>
                    <a:lnTo>
                      <a:pt x="22" y="193"/>
                    </a:lnTo>
                    <a:lnTo>
                      <a:pt x="22" y="189"/>
                    </a:lnTo>
                    <a:lnTo>
                      <a:pt x="30" y="189"/>
                    </a:lnTo>
                    <a:lnTo>
                      <a:pt x="33" y="186"/>
                    </a:lnTo>
                    <a:lnTo>
                      <a:pt x="33" y="176"/>
                    </a:lnTo>
                    <a:lnTo>
                      <a:pt x="30" y="174"/>
                    </a:lnTo>
                    <a:lnTo>
                      <a:pt x="33" y="171"/>
                    </a:lnTo>
                    <a:lnTo>
                      <a:pt x="42" y="171"/>
                    </a:lnTo>
                    <a:lnTo>
                      <a:pt x="43" y="170"/>
                    </a:lnTo>
                    <a:lnTo>
                      <a:pt x="48" y="170"/>
                    </a:lnTo>
                    <a:lnTo>
                      <a:pt x="48" y="164"/>
                    </a:lnTo>
                    <a:lnTo>
                      <a:pt x="43" y="167"/>
                    </a:lnTo>
                    <a:lnTo>
                      <a:pt x="42" y="167"/>
                    </a:lnTo>
                    <a:lnTo>
                      <a:pt x="42" y="158"/>
                    </a:lnTo>
                    <a:lnTo>
                      <a:pt x="37" y="154"/>
                    </a:lnTo>
                    <a:lnTo>
                      <a:pt x="35" y="153"/>
                    </a:lnTo>
                    <a:lnTo>
                      <a:pt x="37" y="150"/>
                    </a:lnTo>
                    <a:lnTo>
                      <a:pt x="39" y="148"/>
                    </a:lnTo>
                    <a:lnTo>
                      <a:pt x="37" y="145"/>
                    </a:lnTo>
                    <a:lnTo>
                      <a:pt x="33" y="145"/>
                    </a:lnTo>
                    <a:lnTo>
                      <a:pt x="30" y="148"/>
                    </a:lnTo>
                    <a:lnTo>
                      <a:pt x="26" y="148"/>
                    </a:lnTo>
                    <a:lnTo>
                      <a:pt x="26" y="142"/>
                    </a:lnTo>
                    <a:lnTo>
                      <a:pt x="23" y="142"/>
                    </a:lnTo>
                    <a:lnTo>
                      <a:pt x="20" y="141"/>
                    </a:lnTo>
                    <a:lnTo>
                      <a:pt x="23" y="132"/>
                    </a:lnTo>
                    <a:lnTo>
                      <a:pt x="23" y="128"/>
                    </a:lnTo>
                    <a:lnTo>
                      <a:pt x="27" y="126"/>
                    </a:lnTo>
                    <a:lnTo>
                      <a:pt x="29" y="128"/>
                    </a:lnTo>
                    <a:lnTo>
                      <a:pt x="30" y="131"/>
                    </a:lnTo>
                    <a:lnTo>
                      <a:pt x="33" y="131"/>
                    </a:lnTo>
                    <a:lnTo>
                      <a:pt x="37" y="128"/>
                    </a:lnTo>
                    <a:lnTo>
                      <a:pt x="37" y="124"/>
                    </a:lnTo>
                    <a:lnTo>
                      <a:pt x="40" y="119"/>
                    </a:lnTo>
                    <a:lnTo>
                      <a:pt x="42" y="116"/>
                    </a:lnTo>
                    <a:lnTo>
                      <a:pt x="48" y="116"/>
                    </a:lnTo>
                    <a:lnTo>
                      <a:pt x="48" y="113"/>
                    </a:lnTo>
                    <a:lnTo>
                      <a:pt x="42" y="113"/>
                    </a:lnTo>
                    <a:lnTo>
                      <a:pt x="37" y="109"/>
                    </a:lnTo>
                    <a:lnTo>
                      <a:pt x="36" y="106"/>
                    </a:lnTo>
                    <a:lnTo>
                      <a:pt x="33" y="106"/>
                    </a:lnTo>
                    <a:lnTo>
                      <a:pt x="33" y="102"/>
                    </a:lnTo>
                    <a:lnTo>
                      <a:pt x="36" y="95"/>
                    </a:lnTo>
                    <a:lnTo>
                      <a:pt x="51" y="95"/>
                    </a:lnTo>
                    <a:lnTo>
                      <a:pt x="52" y="92"/>
                    </a:lnTo>
                    <a:lnTo>
                      <a:pt x="52" y="87"/>
                    </a:lnTo>
                    <a:lnTo>
                      <a:pt x="48" y="86"/>
                    </a:lnTo>
                    <a:lnTo>
                      <a:pt x="46" y="83"/>
                    </a:lnTo>
                    <a:lnTo>
                      <a:pt x="42" y="79"/>
                    </a:lnTo>
                    <a:lnTo>
                      <a:pt x="40" y="74"/>
                    </a:lnTo>
                    <a:lnTo>
                      <a:pt x="36" y="70"/>
                    </a:lnTo>
                    <a:lnTo>
                      <a:pt x="37" y="68"/>
                    </a:lnTo>
                    <a:lnTo>
                      <a:pt x="40" y="66"/>
                    </a:lnTo>
                    <a:lnTo>
                      <a:pt x="42" y="64"/>
                    </a:lnTo>
                    <a:lnTo>
                      <a:pt x="42" y="61"/>
                    </a:lnTo>
                    <a:lnTo>
                      <a:pt x="48" y="58"/>
                    </a:lnTo>
                    <a:lnTo>
                      <a:pt x="51" y="58"/>
                    </a:lnTo>
                    <a:lnTo>
                      <a:pt x="56" y="57"/>
                    </a:lnTo>
                    <a:lnTo>
                      <a:pt x="59" y="57"/>
                    </a:lnTo>
                    <a:lnTo>
                      <a:pt x="59" y="63"/>
                    </a:lnTo>
                    <a:lnTo>
                      <a:pt x="61" y="63"/>
                    </a:lnTo>
                    <a:lnTo>
                      <a:pt x="62" y="61"/>
                    </a:lnTo>
                    <a:lnTo>
                      <a:pt x="65" y="60"/>
                    </a:lnTo>
                    <a:lnTo>
                      <a:pt x="68" y="57"/>
                    </a:lnTo>
                    <a:lnTo>
                      <a:pt x="72" y="54"/>
                    </a:lnTo>
                    <a:lnTo>
                      <a:pt x="72" y="53"/>
                    </a:lnTo>
                    <a:lnTo>
                      <a:pt x="75" y="50"/>
                    </a:lnTo>
                    <a:lnTo>
                      <a:pt x="77" y="48"/>
                    </a:lnTo>
                    <a:lnTo>
                      <a:pt x="77" y="45"/>
                    </a:lnTo>
                    <a:lnTo>
                      <a:pt x="80" y="45"/>
                    </a:lnTo>
                    <a:lnTo>
                      <a:pt x="81" y="47"/>
                    </a:lnTo>
                    <a:lnTo>
                      <a:pt x="84" y="47"/>
                    </a:lnTo>
                    <a:lnTo>
                      <a:pt x="84" y="44"/>
                    </a:lnTo>
                    <a:lnTo>
                      <a:pt x="81" y="38"/>
                    </a:lnTo>
                    <a:lnTo>
                      <a:pt x="81" y="37"/>
                    </a:lnTo>
                    <a:lnTo>
                      <a:pt x="74" y="37"/>
                    </a:lnTo>
                    <a:lnTo>
                      <a:pt x="75" y="29"/>
                    </a:lnTo>
                    <a:lnTo>
                      <a:pt x="75" y="26"/>
                    </a:lnTo>
                    <a:lnTo>
                      <a:pt x="74" y="26"/>
                    </a:lnTo>
                    <a:lnTo>
                      <a:pt x="74" y="19"/>
                    </a:lnTo>
                    <a:lnTo>
                      <a:pt x="72" y="19"/>
                    </a:lnTo>
                    <a:lnTo>
                      <a:pt x="75" y="16"/>
                    </a:lnTo>
                    <a:lnTo>
                      <a:pt x="74" y="11"/>
                    </a:lnTo>
                    <a:lnTo>
                      <a:pt x="74" y="6"/>
                    </a:lnTo>
                    <a:lnTo>
                      <a:pt x="81" y="6"/>
                    </a:lnTo>
                    <a:lnTo>
                      <a:pt x="85" y="9"/>
                    </a:lnTo>
                    <a:lnTo>
                      <a:pt x="91" y="6"/>
                    </a:lnTo>
                    <a:lnTo>
                      <a:pt x="94" y="6"/>
                    </a:lnTo>
                    <a:lnTo>
                      <a:pt x="98" y="8"/>
                    </a:lnTo>
                    <a:lnTo>
                      <a:pt x="103" y="5"/>
                    </a:lnTo>
                    <a:lnTo>
                      <a:pt x="104" y="2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366"/>
              <p:cNvSpPr>
                <a:spLocks noEditPoints="1"/>
              </p:cNvSpPr>
              <p:nvPr/>
            </p:nvSpPr>
            <p:spPr bwMode="auto">
              <a:xfrm>
                <a:off x="2907" y="2720"/>
                <a:ext cx="1007" cy="667"/>
              </a:xfrm>
              <a:custGeom>
                <a:avLst/>
                <a:gdLst>
                  <a:gd name="T0" fmla="*/ 359 w 1007"/>
                  <a:gd name="T1" fmla="*/ 617 h 667"/>
                  <a:gd name="T2" fmla="*/ 427 w 1007"/>
                  <a:gd name="T3" fmla="*/ 633 h 667"/>
                  <a:gd name="T4" fmla="*/ 287 w 1007"/>
                  <a:gd name="T5" fmla="*/ 607 h 667"/>
                  <a:gd name="T6" fmla="*/ 148 w 1007"/>
                  <a:gd name="T7" fmla="*/ 561 h 667"/>
                  <a:gd name="T8" fmla="*/ 103 w 1007"/>
                  <a:gd name="T9" fmla="*/ 549 h 667"/>
                  <a:gd name="T10" fmla="*/ 48 w 1007"/>
                  <a:gd name="T11" fmla="*/ 520 h 667"/>
                  <a:gd name="T12" fmla="*/ 69 w 1007"/>
                  <a:gd name="T13" fmla="*/ 499 h 667"/>
                  <a:gd name="T14" fmla="*/ 24 w 1007"/>
                  <a:gd name="T15" fmla="*/ 525 h 667"/>
                  <a:gd name="T16" fmla="*/ 64 w 1007"/>
                  <a:gd name="T17" fmla="*/ 456 h 667"/>
                  <a:gd name="T18" fmla="*/ 572 w 1007"/>
                  <a:gd name="T19" fmla="*/ 0 h 667"/>
                  <a:gd name="T20" fmla="*/ 633 w 1007"/>
                  <a:gd name="T21" fmla="*/ 42 h 667"/>
                  <a:gd name="T22" fmla="*/ 723 w 1007"/>
                  <a:gd name="T23" fmla="*/ 52 h 667"/>
                  <a:gd name="T24" fmla="*/ 768 w 1007"/>
                  <a:gd name="T25" fmla="*/ 125 h 667"/>
                  <a:gd name="T26" fmla="*/ 820 w 1007"/>
                  <a:gd name="T27" fmla="*/ 114 h 667"/>
                  <a:gd name="T28" fmla="*/ 830 w 1007"/>
                  <a:gd name="T29" fmla="*/ 180 h 667"/>
                  <a:gd name="T30" fmla="*/ 864 w 1007"/>
                  <a:gd name="T31" fmla="*/ 251 h 667"/>
                  <a:gd name="T32" fmla="*/ 919 w 1007"/>
                  <a:gd name="T33" fmla="*/ 316 h 667"/>
                  <a:gd name="T34" fmla="*/ 874 w 1007"/>
                  <a:gd name="T35" fmla="*/ 364 h 667"/>
                  <a:gd name="T36" fmla="*/ 896 w 1007"/>
                  <a:gd name="T37" fmla="*/ 412 h 667"/>
                  <a:gd name="T38" fmla="*/ 951 w 1007"/>
                  <a:gd name="T39" fmla="*/ 454 h 667"/>
                  <a:gd name="T40" fmla="*/ 993 w 1007"/>
                  <a:gd name="T41" fmla="*/ 509 h 667"/>
                  <a:gd name="T42" fmla="*/ 930 w 1007"/>
                  <a:gd name="T43" fmla="*/ 586 h 667"/>
                  <a:gd name="T44" fmla="*/ 878 w 1007"/>
                  <a:gd name="T45" fmla="*/ 594 h 667"/>
                  <a:gd name="T46" fmla="*/ 839 w 1007"/>
                  <a:gd name="T47" fmla="*/ 655 h 667"/>
                  <a:gd name="T48" fmla="*/ 832 w 1007"/>
                  <a:gd name="T49" fmla="*/ 641 h 667"/>
                  <a:gd name="T50" fmla="*/ 839 w 1007"/>
                  <a:gd name="T51" fmla="*/ 619 h 667"/>
                  <a:gd name="T52" fmla="*/ 854 w 1007"/>
                  <a:gd name="T53" fmla="*/ 584 h 667"/>
                  <a:gd name="T54" fmla="*/ 814 w 1007"/>
                  <a:gd name="T55" fmla="*/ 588 h 667"/>
                  <a:gd name="T56" fmla="*/ 710 w 1007"/>
                  <a:gd name="T57" fmla="*/ 625 h 667"/>
                  <a:gd name="T58" fmla="*/ 607 w 1007"/>
                  <a:gd name="T59" fmla="*/ 564 h 667"/>
                  <a:gd name="T60" fmla="*/ 569 w 1007"/>
                  <a:gd name="T61" fmla="*/ 587 h 667"/>
                  <a:gd name="T62" fmla="*/ 549 w 1007"/>
                  <a:gd name="T63" fmla="*/ 609 h 667"/>
                  <a:gd name="T64" fmla="*/ 510 w 1007"/>
                  <a:gd name="T65" fmla="*/ 596 h 667"/>
                  <a:gd name="T66" fmla="*/ 498 w 1007"/>
                  <a:gd name="T67" fmla="*/ 587 h 667"/>
                  <a:gd name="T68" fmla="*/ 465 w 1007"/>
                  <a:gd name="T69" fmla="*/ 564 h 667"/>
                  <a:gd name="T70" fmla="*/ 414 w 1007"/>
                  <a:gd name="T71" fmla="*/ 577 h 667"/>
                  <a:gd name="T72" fmla="*/ 359 w 1007"/>
                  <a:gd name="T73" fmla="*/ 593 h 667"/>
                  <a:gd name="T74" fmla="*/ 258 w 1007"/>
                  <a:gd name="T75" fmla="*/ 601 h 667"/>
                  <a:gd name="T76" fmla="*/ 188 w 1007"/>
                  <a:gd name="T77" fmla="*/ 558 h 667"/>
                  <a:gd name="T78" fmla="*/ 142 w 1007"/>
                  <a:gd name="T79" fmla="*/ 530 h 667"/>
                  <a:gd name="T80" fmla="*/ 94 w 1007"/>
                  <a:gd name="T81" fmla="*/ 517 h 667"/>
                  <a:gd name="T82" fmla="*/ 75 w 1007"/>
                  <a:gd name="T83" fmla="*/ 496 h 667"/>
                  <a:gd name="T84" fmla="*/ 146 w 1007"/>
                  <a:gd name="T85" fmla="*/ 451 h 667"/>
                  <a:gd name="T86" fmla="*/ 107 w 1007"/>
                  <a:gd name="T87" fmla="*/ 445 h 667"/>
                  <a:gd name="T88" fmla="*/ 6 w 1007"/>
                  <a:gd name="T89" fmla="*/ 398 h 667"/>
                  <a:gd name="T90" fmla="*/ 97 w 1007"/>
                  <a:gd name="T91" fmla="*/ 419 h 667"/>
                  <a:gd name="T92" fmla="*/ 219 w 1007"/>
                  <a:gd name="T93" fmla="*/ 446 h 667"/>
                  <a:gd name="T94" fmla="*/ 219 w 1007"/>
                  <a:gd name="T95" fmla="*/ 439 h 667"/>
                  <a:gd name="T96" fmla="*/ 211 w 1007"/>
                  <a:gd name="T97" fmla="*/ 396 h 667"/>
                  <a:gd name="T98" fmla="*/ 155 w 1007"/>
                  <a:gd name="T99" fmla="*/ 367 h 667"/>
                  <a:gd name="T100" fmla="*/ 198 w 1007"/>
                  <a:gd name="T101" fmla="*/ 326 h 667"/>
                  <a:gd name="T102" fmla="*/ 248 w 1007"/>
                  <a:gd name="T103" fmla="*/ 316 h 667"/>
                  <a:gd name="T104" fmla="*/ 293 w 1007"/>
                  <a:gd name="T105" fmla="*/ 294 h 667"/>
                  <a:gd name="T106" fmla="*/ 384 w 1007"/>
                  <a:gd name="T107" fmla="*/ 301 h 667"/>
                  <a:gd name="T108" fmla="*/ 409 w 1007"/>
                  <a:gd name="T109" fmla="*/ 267 h 667"/>
                  <a:gd name="T110" fmla="*/ 438 w 1007"/>
                  <a:gd name="T111" fmla="*/ 230 h 667"/>
                  <a:gd name="T112" fmla="*/ 420 w 1007"/>
                  <a:gd name="T113" fmla="*/ 164 h 667"/>
                  <a:gd name="T114" fmla="*/ 452 w 1007"/>
                  <a:gd name="T115" fmla="*/ 146 h 667"/>
                  <a:gd name="T116" fmla="*/ 439 w 1007"/>
                  <a:gd name="T117" fmla="*/ 84 h 667"/>
                  <a:gd name="T118" fmla="*/ 448 w 1007"/>
                  <a:gd name="T119" fmla="*/ 45 h 667"/>
                  <a:gd name="T120" fmla="*/ 478 w 1007"/>
                  <a:gd name="T121" fmla="*/ 13 h 667"/>
                  <a:gd name="T122" fmla="*/ 513 w 1007"/>
                  <a:gd name="T123" fmla="*/ 38 h 667"/>
                  <a:gd name="T124" fmla="*/ 572 w 1007"/>
                  <a:gd name="T125" fmla="*/ 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07" h="667">
                    <a:moveTo>
                      <a:pt x="707" y="625"/>
                    </a:moveTo>
                    <a:lnTo>
                      <a:pt x="710" y="625"/>
                    </a:lnTo>
                    <a:lnTo>
                      <a:pt x="709" y="626"/>
                    </a:lnTo>
                    <a:lnTo>
                      <a:pt x="707" y="625"/>
                    </a:lnTo>
                    <a:close/>
                    <a:moveTo>
                      <a:pt x="830" y="609"/>
                    </a:moveTo>
                    <a:lnTo>
                      <a:pt x="833" y="609"/>
                    </a:lnTo>
                    <a:lnTo>
                      <a:pt x="833" y="612"/>
                    </a:lnTo>
                    <a:lnTo>
                      <a:pt x="830" y="609"/>
                    </a:lnTo>
                    <a:close/>
                    <a:moveTo>
                      <a:pt x="287" y="607"/>
                    </a:moveTo>
                    <a:lnTo>
                      <a:pt x="290" y="607"/>
                    </a:lnTo>
                    <a:lnTo>
                      <a:pt x="296" y="612"/>
                    </a:lnTo>
                    <a:lnTo>
                      <a:pt x="314" y="616"/>
                    </a:lnTo>
                    <a:lnTo>
                      <a:pt x="319" y="616"/>
                    </a:lnTo>
                    <a:lnTo>
                      <a:pt x="323" y="617"/>
                    </a:lnTo>
                    <a:lnTo>
                      <a:pt x="332" y="619"/>
                    </a:lnTo>
                    <a:lnTo>
                      <a:pt x="352" y="625"/>
                    </a:lnTo>
                    <a:lnTo>
                      <a:pt x="355" y="622"/>
                    </a:lnTo>
                    <a:lnTo>
                      <a:pt x="356" y="620"/>
                    </a:lnTo>
                    <a:lnTo>
                      <a:pt x="359" y="617"/>
                    </a:lnTo>
                    <a:lnTo>
                      <a:pt x="361" y="620"/>
                    </a:lnTo>
                    <a:lnTo>
                      <a:pt x="362" y="617"/>
                    </a:lnTo>
                    <a:lnTo>
                      <a:pt x="364" y="619"/>
                    </a:lnTo>
                    <a:lnTo>
                      <a:pt x="367" y="616"/>
                    </a:lnTo>
                    <a:lnTo>
                      <a:pt x="368" y="614"/>
                    </a:lnTo>
                    <a:lnTo>
                      <a:pt x="372" y="616"/>
                    </a:lnTo>
                    <a:lnTo>
                      <a:pt x="374" y="614"/>
                    </a:lnTo>
                    <a:lnTo>
                      <a:pt x="377" y="616"/>
                    </a:lnTo>
                    <a:lnTo>
                      <a:pt x="378" y="620"/>
                    </a:lnTo>
                    <a:lnTo>
                      <a:pt x="381" y="620"/>
                    </a:lnTo>
                    <a:lnTo>
                      <a:pt x="391" y="623"/>
                    </a:lnTo>
                    <a:lnTo>
                      <a:pt x="396" y="622"/>
                    </a:lnTo>
                    <a:lnTo>
                      <a:pt x="400" y="623"/>
                    </a:lnTo>
                    <a:lnTo>
                      <a:pt x="404" y="626"/>
                    </a:lnTo>
                    <a:lnTo>
                      <a:pt x="410" y="626"/>
                    </a:lnTo>
                    <a:lnTo>
                      <a:pt x="414" y="628"/>
                    </a:lnTo>
                    <a:lnTo>
                      <a:pt x="423" y="628"/>
                    </a:lnTo>
                    <a:lnTo>
                      <a:pt x="427" y="630"/>
                    </a:lnTo>
                    <a:lnTo>
                      <a:pt x="427" y="633"/>
                    </a:lnTo>
                    <a:lnTo>
                      <a:pt x="422" y="633"/>
                    </a:lnTo>
                    <a:lnTo>
                      <a:pt x="417" y="636"/>
                    </a:lnTo>
                    <a:lnTo>
                      <a:pt x="417" y="633"/>
                    </a:lnTo>
                    <a:lnTo>
                      <a:pt x="396" y="633"/>
                    </a:lnTo>
                    <a:lnTo>
                      <a:pt x="393" y="636"/>
                    </a:lnTo>
                    <a:lnTo>
                      <a:pt x="385" y="629"/>
                    </a:lnTo>
                    <a:lnTo>
                      <a:pt x="367" y="629"/>
                    </a:lnTo>
                    <a:lnTo>
                      <a:pt x="361" y="628"/>
                    </a:lnTo>
                    <a:lnTo>
                      <a:pt x="359" y="626"/>
                    </a:lnTo>
                    <a:lnTo>
                      <a:pt x="351" y="625"/>
                    </a:lnTo>
                    <a:lnTo>
                      <a:pt x="340" y="625"/>
                    </a:lnTo>
                    <a:lnTo>
                      <a:pt x="338" y="622"/>
                    </a:lnTo>
                    <a:lnTo>
                      <a:pt x="329" y="622"/>
                    </a:lnTo>
                    <a:lnTo>
                      <a:pt x="326" y="619"/>
                    </a:lnTo>
                    <a:lnTo>
                      <a:pt x="313" y="616"/>
                    </a:lnTo>
                    <a:lnTo>
                      <a:pt x="294" y="612"/>
                    </a:lnTo>
                    <a:lnTo>
                      <a:pt x="290" y="612"/>
                    </a:lnTo>
                    <a:lnTo>
                      <a:pt x="287" y="609"/>
                    </a:lnTo>
                    <a:lnTo>
                      <a:pt x="287" y="607"/>
                    </a:lnTo>
                    <a:close/>
                    <a:moveTo>
                      <a:pt x="468" y="593"/>
                    </a:moveTo>
                    <a:lnTo>
                      <a:pt x="469" y="594"/>
                    </a:lnTo>
                    <a:lnTo>
                      <a:pt x="472" y="594"/>
                    </a:lnTo>
                    <a:lnTo>
                      <a:pt x="472" y="597"/>
                    </a:lnTo>
                    <a:lnTo>
                      <a:pt x="468" y="597"/>
                    </a:lnTo>
                    <a:lnTo>
                      <a:pt x="465" y="594"/>
                    </a:lnTo>
                    <a:lnTo>
                      <a:pt x="468" y="593"/>
                    </a:lnTo>
                    <a:close/>
                    <a:moveTo>
                      <a:pt x="155" y="564"/>
                    </a:moveTo>
                    <a:lnTo>
                      <a:pt x="166" y="565"/>
                    </a:lnTo>
                    <a:lnTo>
                      <a:pt x="171" y="570"/>
                    </a:lnTo>
                    <a:lnTo>
                      <a:pt x="175" y="571"/>
                    </a:lnTo>
                    <a:lnTo>
                      <a:pt x="178" y="572"/>
                    </a:lnTo>
                    <a:lnTo>
                      <a:pt x="185" y="574"/>
                    </a:lnTo>
                    <a:lnTo>
                      <a:pt x="178" y="574"/>
                    </a:lnTo>
                    <a:lnTo>
                      <a:pt x="169" y="570"/>
                    </a:lnTo>
                    <a:lnTo>
                      <a:pt x="159" y="565"/>
                    </a:lnTo>
                    <a:lnTo>
                      <a:pt x="155" y="564"/>
                    </a:lnTo>
                    <a:close/>
                    <a:moveTo>
                      <a:pt x="145" y="559"/>
                    </a:moveTo>
                    <a:lnTo>
                      <a:pt x="148" y="561"/>
                    </a:lnTo>
                    <a:lnTo>
                      <a:pt x="151" y="561"/>
                    </a:lnTo>
                    <a:lnTo>
                      <a:pt x="155" y="564"/>
                    </a:lnTo>
                    <a:lnTo>
                      <a:pt x="152" y="562"/>
                    </a:lnTo>
                    <a:lnTo>
                      <a:pt x="145" y="562"/>
                    </a:lnTo>
                    <a:lnTo>
                      <a:pt x="145" y="559"/>
                    </a:lnTo>
                    <a:close/>
                    <a:moveTo>
                      <a:pt x="129" y="555"/>
                    </a:moveTo>
                    <a:lnTo>
                      <a:pt x="133" y="558"/>
                    </a:lnTo>
                    <a:lnTo>
                      <a:pt x="142" y="558"/>
                    </a:lnTo>
                    <a:lnTo>
                      <a:pt x="143" y="559"/>
                    </a:lnTo>
                    <a:lnTo>
                      <a:pt x="135" y="559"/>
                    </a:lnTo>
                    <a:lnTo>
                      <a:pt x="129" y="558"/>
                    </a:lnTo>
                    <a:lnTo>
                      <a:pt x="129" y="555"/>
                    </a:lnTo>
                    <a:close/>
                    <a:moveTo>
                      <a:pt x="62" y="536"/>
                    </a:moveTo>
                    <a:lnTo>
                      <a:pt x="68" y="539"/>
                    </a:lnTo>
                    <a:lnTo>
                      <a:pt x="81" y="543"/>
                    </a:lnTo>
                    <a:lnTo>
                      <a:pt x="87" y="543"/>
                    </a:lnTo>
                    <a:lnTo>
                      <a:pt x="94" y="546"/>
                    </a:lnTo>
                    <a:lnTo>
                      <a:pt x="100" y="546"/>
                    </a:lnTo>
                    <a:lnTo>
                      <a:pt x="103" y="549"/>
                    </a:lnTo>
                    <a:lnTo>
                      <a:pt x="110" y="551"/>
                    </a:lnTo>
                    <a:lnTo>
                      <a:pt x="114" y="552"/>
                    </a:lnTo>
                    <a:lnTo>
                      <a:pt x="123" y="552"/>
                    </a:lnTo>
                    <a:lnTo>
                      <a:pt x="122" y="555"/>
                    </a:lnTo>
                    <a:lnTo>
                      <a:pt x="116" y="555"/>
                    </a:lnTo>
                    <a:lnTo>
                      <a:pt x="101" y="549"/>
                    </a:lnTo>
                    <a:lnTo>
                      <a:pt x="88" y="549"/>
                    </a:lnTo>
                    <a:lnTo>
                      <a:pt x="87" y="546"/>
                    </a:lnTo>
                    <a:lnTo>
                      <a:pt x="77" y="543"/>
                    </a:lnTo>
                    <a:lnTo>
                      <a:pt x="71" y="542"/>
                    </a:lnTo>
                    <a:lnTo>
                      <a:pt x="62" y="539"/>
                    </a:lnTo>
                    <a:lnTo>
                      <a:pt x="59" y="539"/>
                    </a:lnTo>
                    <a:lnTo>
                      <a:pt x="62" y="536"/>
                    </a:lnTo>
                    <a:close/>
                    <a:moveTo>
                      <a:pt x="49" y="536"/>
                    </a:moveTo>
                    <a:lnTo>
                      <a:pt x="59" y="536"/>
                    </a:lnTo>
                    <a:lnTo>
                      <a:pt x="59" y="539"/>
                    </a:lnTo>
                    <a:lnTo>
                      <a:pt x="53" y="539"/>
                    </a:lnTo>
                    <a:lnTo>
                      <a:pt x="49" y="536"/>
                    </a:lnTo>
                    <a:close/>
                    <a:moveTo>
                      <a:pt x="48" y="520"/>
                    </a:moveTo>
                    <a:lnTo>
                      <a:pt x="49" y="520"/>
                    </a:lnTo>
                    <a:lnTo>
                      <a:pt x="48" y="522"/>
                    </a:lnTo>
                    <a:lnTo>
                      <a:pt x="45" y="525"/>
                    </a:lnTo>
                    <a:lnTo>
                      <a:pt x="45" y="522"/>
                    </a:lnTo>
                    <a:lnTo>
                      <a:pt x="48" y="520"/>
                    </a:lnTo>
                    <a:close/>
                    <a:moveTo>
                      <a:pt x="69" y="499"/>
                    </a:moveTo>
                    <a:lnTo>
                      <a:pt x="59" y="510"/>
                    </a:lnTo>
                    <a:lnTo>
                      <a:pt x="62" y="513"/>
                    </a:lnTo>
                    <a:lnTo>
                      <a:pt x="62" y="514"/>
                    </a:lnTo>
                    <a:lnTo>
                      <a:pt x="58" y="514"/>
                    </a:lnTo>
                    <a:lnTo>
                      <a:pt x="59" y="513"/>
                    </a:lnTo>
                    <a:lnTo>
                      <a:pt x="59" y="512"/>
                    </a:lnTo>
                    <a:lnTo>
                      <a:pt x="58" y="513"/>
                    </a:lnTo>
                    <a:lnTo>
                      <a:pt x="52" y="517"/>
                    </a:lnTo>
                    <a:lnTo>
                      <a:pt x="49" y="517"/>
                    </a:lnTo>
                    <a:lnTo>
                      <a:pt x="58" y="510"/>
                    </a:lnTo>
                    <a:lnTo>
                      <a:pt x="62" y="504"/>
                    </a:lnTo>
                    <a:lnTo>
                      <a:pt x="65" y="500"/>
                    </a:lnTo>
                    <a:lnTo>
                      <a:pt x="69" y="499"/>
                    </a:lnTo>
                    <a:close/>
                    <a:moveTo>
                      <a:pt x="84" y="491"/>
                    </a:moveTo>
                    <a:lnTo>
                      <a:pt x="81" y="494"/>
                    </a:lnTo>
                    <a:lnTo>
                      <a:pt x="74" y="496"/>
                    </a:lnTo>
                    <a:lnTo>
                      <a:pt x="69" y="499"/>
                    </a:lnTo>
                    <a:lnTo>
                      <a:pt x="71" y="494"/>
                    </a:lnTo>
                    <a:lnTo>
                      <a:pt x="80" y="494"/>
                    </a:lnTo>
                    <a:lnTo>
                      <a:pt x="84" y="491"/>
                    </a:lnTo>
                    <a:close/>
                    <a:moveTo>
                      <a:pt x="3" y="477"/>
                    </a:moveTo>
                    <a:lnTo>
                      <a:pt x="4" y="477"/>
                    </a:lnTo>
                    <a:lnTo>
                      <a:pt x="7" y="481"/>
                    </a:lnTo>
                    <a:lnTo>
                      <a:pt x="6" y="487"/>
                    </a:lnTo>
                    <a:lnTo>
                      <a:pt x="6" y="496"/>
                    </a:lnTo>
                    <a:lnTo>
                      <a:pt x="8" y="504"/>
                    </a:lnTo>
                    <a:lnTo>
                      <a:pt x="8" y="509"/>
                    </a:lnTo>
                    <a:lnTo>
                      <a:pt x="10" y="513"/>
                    </a:lnTo>
                    <a:lnTo>
                      <a:pt x="13" y="516"/>
                    </a:lnTo>
                    <a:lnTo>
                      <a:pt x="16" y="516"/>
                    </a:lnTo>
                    <a:lnTo>
                      <a:pt x="19" y="520"/>
                    </a:lnTo>
                    <a:lnTo>
                      <a:pt x="24" y="525"/>
                    </a:lnTo>
                    <a:lnTo>
                      <a:pt x="29" y="526"/>
                    </a:lnTo>
                    <a:lnTo>
                      <a:pt x="35" y="526"/>
                    </a:lnTo>
                    <a:lnTo>
                      <a:pt x="43" y="525"/>
                    </a:lnTo>
                    <a:lnTo>
                      <a:pt x="43" y="526"/>
                    </a:lnTo>
                    <a:lnTo>
                      <a:pt x="39" y="530"/>
                    </a:lnTo>
                    <a:lnTo>
                      <a:pt x="39" y="532"/>
                    </a:lnTo>
                    <a:lnTo>
                      <a:pt x="40" y="532"/>
                    </a:lnTo>
                    <a:lnTo>
                      <a:pt x="45" y="535"/>
                    </a:lnTo>
                    <a:lnTo>
                      <a:pt x="40" y="535"/>
                    </a:lnTo>
                    <a:lnTo>
                      <a:pt x="30" y="530"/>
                    </a:lnTo>
                    <a:lnTo>
                      <a:pt x="22" y="525"/>
                    </a:lnTo>
                    <a:lnTo>
                      <a:pt x="13" y="517"/>
                    </a:lnTo>
                    <a:lnTo>
                      <a:pt x="10" y="516"/>
                    </a:lnTo>
                    <a:lnTo>
                      <a:pt x="4" y="507"/>
                    </a:lnTo>
                    <a:lnTo>
                      <a:pt x="1" y="499"/>
                    </a:lnTo>
                    <a:lnTo>
                      <a:pt x="1" y="494"/>
                    </a:lnTo>
                    <a:lnTo>
                      <a:pt x="0" y="490"/>
                    </a:lnTo>
                    <a:lnTo>
                      <a:pt x="3" y="477"/>
                    </a:lnTo>
                    <a:close/>
                    <a:moveTo>
                      <a:pt x="64" y="456"/>
                    </a:moveTo>
                    <a:lnTo>
                      <a:pt x="65" y="459"/>
                    </a:lnTo>
                    <a:lnTo>
                      <a:pt x="68" y="465"/>
                    </a:lnTo>
                    <a:lnTo>
                      <a:pt x="68" y="468"/>
                    </a:lnTo>
                    <a:lnTo>
                      <a:pt x="69" y="470"/>
                    </a:lnTo>
                    <a:lnTo>
                      <a:pt x="69" y="472"/>
                    </a:lnTo>
                    <a:lnTo>
                      <a:pt x="72" y="474"/>
                    </a:lnTo>
                    <a:lnTo>
                      <a:pt x="72" y="477"/>
                    </a:lnTo>
                    <a:lnTo>
                      <a:pt x="69" y="478"/>
                    </a:lnTo>
                    <a:lnTo>
                      <a:pt x="68" y="474"/>
                    </a:lnTo>
                    <a:lnTo>
                      <a:pt x="68" y="472"/>
                    </a:lnTo>
                    <a:lnTo>
                      <a:pt x="65" y="470"/>
                    </a:lnTo>
                    <a:lnTo>
                      <a:pt x="65" y="477"/>
                    </a:lnTo>
                    <a:lnTo>
                      <a:pt x="64" y="474"/>
                    </a:lnTo>
                    <a:lnTo>
                      <a:pt x="64" y="456"/>
                    </a:lnTo>
                    <a:close/>
                    <a:moveTo>
                      <a:pt x="51" y="448"/>
                    </a:moveTo>
                    <a:lnTo>
                      <a:pt x="55" y="451"/>
                    </a:lnTo>
                    <a:lnTo>
                      <a:pt x="55" y="452"/>
                    </a:lnTo>
                    <a:lnTo>
                      <a:pt x="51" y="448"/>
                    </a:lnTo>
                    <a:close/>
                    <a:moveTo>
                      <a:pt x="572" y="0"/>
                    </a:moveTo>
                    <a:lnTo>
                      <a:pt x="575" y="6"/>
                    </a:lnTo>
                    <a:lnTo>
                      <a:pt x="577" y="10"/>
                    </a:lnTo>
                    <a:lnTo>
                      <a:pt x="581" y="11"/>
                    </a:lnTo>
                    <a:lnTo>
                      <a:pt x="575" y="16"/>
                    </a:lnTo>
                    <a:lnTo>
                      <a:pt x="575" y="19"/>
                    </a:lnTo>
                    <a:lnTo>
                      <a:pt x="574" y="24"/>
                    </a:lnTo>
                    <a:lnTo>
                      <a:pt x="574" y="36"/>
                    </a:lnTo>
                    <a:lnTo>
                      <a:pt x="577" y="38"/>
                    </a:lnTo>
                    <a:lnTo>
                      <a:pt x="580" y="36"/>
                    </a:lnTo>
                    <a:lnTo>
                      <a:pt x="588" y="36"/>
                    </a:lnTo>
                    <a:lnTo>
                      <a:pt x="588" y="40"/>
                    </a:lnTo>
                    <a:lnTo>
                      <a:pt x="591" y="45"/>
                    </a:lnTo>
                    <a:lnTo>
                      <a:pt x="591" y="49"/>
                    </a:lnTo>
                    <a:lnTo>
                      <a:pt x="596" y="49"/>
                    </a:lnTo>
                    <a:lnTo>
                      <a:pt x="603" y="45"/>
                    </a:lnTo>
                    <a:lnTo>
                      <a:pt x="610" y="45"/>
                    </a:lnTo>
                    <a:lnTo>
                      <a:pt x="614" y="43"/>
                    </a:lnTo>
                    <a:lnTo>
                      <a:pt x="625" y="43"/>
                    </a:lnTo>
                    <a:lnTo>
                      <a:pt x="633" y="42"/>
                    </a:lnTo>
                    <a:lnTo>
                      <a:pt x="636" y="39"/>
                    </a:lnTo>
                    <a:lnTo>
                      <a:pt x="638" y="39"/>
                    </a:lnTo>
                    <a:lnTo>
                      <a:pt x="643" y="38"/>
                    </a:lnTo>
                    <a:lnTo>
                      <a:pt x="651" y="38"/>
                    </a:lnTo>
                    <a:lnTo>
                      <a:pt x="654" y="36"/>
                    </a:lnTo>
                    <a:lnTo>
                      <a:pt x="659" y="36"/>
                    </a:lnTo>
                    <a:lnTo>
                      <a:pt x="664" y="33"/>
                    </a:lnTo>
                    <a:lnTo>
                      <a:pt x="665" y="33"/>
                    </a:lnTo>
                    <a:lnTo>
                      <a:pt x="668" y="36"/>
                    </a:lnTo>
                    <a:lnTo>
                      <a:pt x="674" y="43"/>
                    </a:lnTo>
                    <a:lnTo>
                      <a:pt x="678" y="51"/>
                    </a:lnTo>
                    <a:lnTo>
                      <a:pt x="678" y="55"/>
                    </a:lnTo>
                    <a:lnTo>
                      <a:pt x="680" y="58"/>
                    </a:lnTo>
                    <a:lnTo>
                      <a:pt x="684" y="61"/>
                    </a:lnTo>
                    <a:lnTo>
                      <a:pt x="688" y="61"/>
                    </a:lnTo>
                    <a:lnTo>
                      <a:pt x="693" y="58"/>
                    </a:lnTo>
                    <a:lnTo>
                      <a:pt x="700" y="56"/>
                    </a:lnTo>
                    <a:lnTo>
                      <a:pt x="707" y="56"/>
                    </a:lnTo>
                    <a:lnTo>
                      <a:pt x="723" y="52"/>
                    </a:lnTo>
                    <a:lnTo>
                      <a:pt x="726" y="51"/>
                    </a:lnTo>
                    <a:lnTo>
                      <a:pt x="733" y="55"/>
                    </a:lnTo>
                    <a:lnTo>
                      <a:pt x="739" y="62"/>
                    </a:lnTo>
                    <a:lnTo>
                      <a:pt x="748" y="64"/>
                    </a:lnTo>
                    <a:lnTo>
                      <a:pt x="749" y="67"/>
                    </a:lnTo>
                    <a:lnTo>
                      <a:pt x="752" y="69"/>
                    </a:lnTo>
                    <a:lnTo>
                      <a:pt x="754" y="72"/>
                    </a:lnTo>
                    <a:lnTo>
                      <a:pt x="756" y="77"/>
                    </a:lnTo>
                    <a:lnTo>
                      <a:pt x="756" y="80"/>
                    </a:lnTo>
                    <a:lnTo>
                      <a:pt x="758" y="81"/>
                    </a:lnTo>
                    <a:lnTo>
                      <a:pt x="761" y="81"/>
                    </a:lnTo>
                    <a:lnTo>
                      <a:pt x="761" y="84"/>
                    </a:lnTo>
                    <a:lnTo>
                      <a:pt x="758" y="85"/>
                    </a:lnTo>
                    <a:lnTo>
                      <a:pt x="758" y="94"/>
                    </a:lnTo>
                    <a:lnTo>
                      <a:pt x="759" y="98"/>
                    </a:lnTo>
                    <a:lnTo>
                      <a:pt x="759" y="103"/>
                    </a:lnTo>
                    <a:lnTo>
                      <a:pt x="762" y="107"/>
                    </a:lnTo>
                    <a:lnTo>
                      <a:pt x="762" y="111"/>
                    </a:lnTo>
                    <a:lnTo>
                      <a:pt x="768" y="125"/>
                    </a:lnTo>
                    <a:lnTo>
                      <a:pt x="769" y="129"/>
                    </a:lnTo>
                    <a:lnTo>
                      <a:pt x="771" y="135"/>
                    </a:lnTo>
                    <a:lnTo>
                      <a:pt x="774" y="133"/>
                    </a:lnTo>
                    <a:lnTo>
                      <a:pt x="777" y="129"/>
                    </a:lnTo>
                    <a:lnTo>
                      <a:pt x="778" y="127"/>
                    </a:lnTo>
                    <a:lnTo>
                      <a:pt x="783" y="127"/>
                    </a:lnTo>
                    <a:lnTo>
                      <a:pt x="785" y="129"/>
                    </a:lnTo>
                    <a:lnTo>
                      <a:pt x="788" y="133"/>
                    </a:lnTo>
                    <a:lnTo>
                      <a:pt x="791" y="129"/>
                    </a:lnTo>
                    <a:lnTo>
                      <a:pt x="793" y="127"/>
                    </a:lnTo>
                    <a:lnTo>
                      <a:pt x="796" y="125"/>
                    </a:lnTo>
                    <a:lnTo>
                      <a:pt x="800" y="125"/>
                    </a:lnTo>
                    <a:lnTo>
                      <a:pt x="800" y="114"/>
                    </a:lnTo>
                    <a:lnTo>
                      <a:pt x="801" y="114"/>
                    </a:lnTo>
                    <a:lnTo>
                      <a:pt x="804" y="111"/>
                    </a:lnTo>
                    <a:lnTo>
                      <a:pt x="810" y="114"/>
                    </a:lnTo>
                    <a:lnTo>
                      <a:pt x="814" y="111"/>
                    </a:lnTo>
                    <a:lnTo>
                      <a:pt x="820" y="111"/>
                    </a:lnTo>
                    <a:lnTo>
                      <a:pt x="820" y="114"/>
                    </a:lnTo>
                    <a:lnTo>
                      <a:pt x="823" y="116"/>
                    </a:lnTo>
                    <a:lnTo>
                      <a:pt x="819" y="116"/>
                    </a:lnTo>
                    <a:lnTo>
                      <a:pt x="819" y="120"/>
                    </a:lnTo>
                    <a:lnTo>
                      <a:pt x="820" y="127"/>
                    </a:lnTo>
                    <a:lnTo>
                      <a:pt x="820" y="132"/>
                    </a:lnTo>
                    <a:lnTo>
                      <a:pt x="823" y="133"/>
                    </a:lnTo>
                    <a:lnTo>
                      <a:pt x="827" y="132"/>
                    </a:lnTo>
                    <a:lnTo>
                      <a:pt x="830" y="133"/>
                    </a:lnTo>
                    <a:lnTo>
                      <a:pt x="830" y="138"/>
                    </a:lnTo>
                    <a:lnTo>
                      <a:pt x="833" y="145"/>
                    </a:lnTo>
                    <a:lnTo>
                      <a:pt x="835" y="145"/>
                    </a:lnTo>
                    <a:lnTo>
                      <a:pt x="835" y="148"/>
                    </a:lnTo>
                    <a:lnTo>
                      <a:pt x="833" y="148"/>
                    </a:lnTo>
                    <a:lnTo>
                      <a:pt x="830" y="146"/>
                    </a:lnTo>
                    <a:lnTo>
                      <a:pt x="820" y="146"/>
                    </a:lnTo>
                    <a:lnTo>
                      <a:pt x="825" y="159"/>
                    </a:lnTo>
                    <a:lnTo>
                      <a:pt x="825" y="162"/>
                    </a:lnTo>
                    <a:lnTo>
                      <a:pt x="826" y="168"/>
                    </a:lnTo>
                    <a:lnTo>
                      <a:pt x="830" y="180"/>
                    </a:lnTo>
                    <a:lnTo>
                      <a:pt x="830" y="188"/>
                    </a:lnTo>
                    <a:lnTo>
                      <a:pt x="832" y="194"/>
                    </a:lnTo>
                    <a:lnTo>
                      <a:pt x="832" y="196"/>
                    </a:lnTo>
                    <a:lnTo>
                      <a:pt x="833" y="198"/>
                    </a:lnTo>
                    <a:lnTo>
                      <a:pt x="833" y="206"/>
                    </a:lnTo>
                    <a:lnTo>
                      <a:pt x="836" y="206"/>
                    </a:lnTo>
                    <a:lnTo>
                      <a:pt x="838" y="203"/>
                    </a:lnTo>
                    <a:lnTo>
                      <a:pt x="841" y="206"/>
                    </a:lnTo>
                    <a:lnTo>
                      <a:pt x="842" y="211"/>
                    </a:lnTo>
                    <a:lnTo>
                      <a:pt x="845" y="222"/>
                    </a:lnTo>
                    <a:lnTo>
                      <a:pt x="845" y="229"/>
                    </a:lnTo>
                    <a:lnTo>
                      <a:pt x="846" y="233"/>
                    </a:lnTo>
                    <a:lnTo>
                      <a:pt x="851" y="238"/>
                    </a:lnTo>
                    <a:lnTo>
                      <a:pt x="851" y="239"/>
                    </a:lnTo>
                    <a:lnTo>
                      <a:pt x="852" y="238"/>
                    </a:lnTo>
                    <a:lnTo>
                      <a:pt x="855" y="238"/>
                    </a:lnTo>
                    <a:lnTo>
                      <a:pt x="855" y="249"/>
                    </a:lnTo>
                    <a:lnTo>
                      <a:pt x="861" y="249"/>
                    </a:lnTo>
                    <a:lnTo>
                      <a:pt x="864" y="251"/>
                    </a:lnTo>
                    <a:lnTo>
                      <a:pt x="864" y="254"/>
                    </a:lnTo>
                    <a:lnTo>
                      <a:pt x="862" y="259"/>
                    </a:lnTo>
                    <a:lnTo>
                      <a:pt x="875" y="259"/>
                    </a:lnTo>
                    <a:lnTo>
                      <a:pt x="878" y="261"/>
                    </a:lnTo>
                    <a:lnTo>
                      <a:pt x="877" y="267"/>
                    </a:lnTo>
                    <a:lnTo>
                      <a:pt x="883" y="267"/>
                    </a:lnTo>
                    <a:lnTo>
                      <a:pt x="888" y="264"/>
                    </a:lnTo>
                    <a:lnTo>
                      <a:pt x="894" y="262"/>
                    </a:lnTo>
                    <a:lnTo>
                      <a:pt x="894" y="264"/>
                    </a:lnTo>
                    <a:lnTo>
                      <a:pt x="897" y="267"/>
                    </a:lnTo>
                    <a:lnTo>
                      <a:pt x="897" y="271"/>
                    </a:lnTo>
                    <a:lnTo>
                      <a:pt x="901" y="284"/>
                    </a:lnTo>
                    <a:lnTo>
                      <a:pt x="900" y="293"/>
                    </a:lnTo>
                    <a:lnTo>
                      <a:pt x="903" y="294"/>
                    </a:lnTo>
                    <a:lnTo>
                      <a:pt x="916" y="294"/>
                    </a:lnTo>
                    <a:lnTo>
                      <a:pt x="917" y="298"/>
                    </a:lnTo>
                    <a:lnTo>
                      <a:pt x="917" y="306"/>
                    </a:lnTo>
                    <a:lnTo>
                      <a:pt x="919" y="312"/>
                    </a:lnTo>
                    <a:lnTo>
                      <a:pt x="919" y="316"/>
                    </a:lnTo>
                    <a:lnTo>
                      <a:pt x="909" y="320"/>
                    </a:lnTo>
                    <a:lnTo>
                      <a:pt x="904" y="320"/>
                    </a:lnTo>
                    <a:lnTo>
                      <a:pt x="904" y="327"/>
                    </a:lnTo>
                    <a:lnTo>
                      <a:pt x="907" y="338"/>
                    </a:lnTo>
                    <a:lnTo>
                      <a:pt x="904" y="338"/>
                    </a:lnTo>
                    <a:lnTo>
                      <a:pt x="903" y="342"/>
                    </a:lnTo>
                    <a:lnTo>
                      <a:pt x="904" y="346"/>
                    </a:lnTo>
                    <a:lnTo>
                      <a:pt x="903" y="346"/>
                    </a:lnTo>
                    <a:lnTo>
                      <a:pt x="903" y="349"/>
                    </a:lnTo>
                    <a:lnTo>
                      <a:pt x="900" y="349"/>
                    </a:lnTo>
                    <a:lnTo>
                      <a:pt x="900" y="351"/>
                    </a:lnTo>
                    <a:lnTo>
                      <a:pt x="896" y="351"/>
                    </a:lnTo>
                    <a:lnTo>
                      <a:pt x="893" y="354"/>
                    </a:lnTo>
                    <a:lnTo>
                      <a:pt x="890" y="354"/>
                    </a:lnTo>
                    <a:lnTo>
                      <a:pt x="883" y="355"/>
                    </a:lnTo>
                    <a:lnTo>
                      <a:pt x="877" y="355"/>
                    </a:lnTo>
                    <a:lnTo>
                      <a:pt x="878" y="361"/>
                    </a:lnTo>
                    <a:lnTo>
                      <a:pt x="877" y="361"/>
                    </a:lnTo>
                    <a:lnTo>
                      <a:pt x="874" y="364"/>
                    </a:lnTo>
                    <a:lnTo>
                      <a:pt x="872" y="364"/>
                    </a:lnTo>
                    <a:lnTo>
                      <a:pt x="872" y="371"/>
                    </a:lnTo>
                    <a:lnTo>
                      <a:pt x="874" y="372"/>
                    </a:lnTo>
                    <a:lnTo>
                      <a:pt x="874" y="375"/>
                    </a:lnTo>
                    <a:lnTo>
                      <a:pt x="877" y="377"/>
                    </a:lnTo>
                    <a:lnTo>
                      <a:pt x="881" y="375"/>
                    </a:lnTo>
                    <a:lnTo>
                      <a:pt x="885" y="375"/>
                    </a:lnTo>
                    <a:lnTo>
                      <a:pt x="883" y="380"/>
                    </a:lnTo>
                    <a:lnTo>
                      <a:pt x="893" y="380"/>
                    </a:lnTo>
                    <a:lnTo>
                      <a:pt x="896" y="377"/>
                    </a:lnTo>
                    <a:lnTo>
                      <a:pt x="896" y="380"/>
                    </a:lnTo>
                    <a:lnTo>
                      <a:pt x="897" y="377"/>
                    </a:lnTo>
                    <a:lnTo>
                      <a:pt x="901" y="377"/>
                    </a:lnTo>
                    <a:lnTo>
                      <a:pt x="904" y="380"/>
                    </a:lnTo>
                    <a:lnTo>
                      <a:pt x="906" y="400"/>
                    </a:lnTo>
                    <a:lnTo>
                      <a:pt x="906" y="407"/>
                    </a:lnTo>
                    <a:lnTo>
                      <a:pt x="897" y="407"/>
                    </a:lnTo>
                    <a:lnTo>
                      <a:pt x="896" y="410"/>
                    </a:lnTo>
                    <a:lnTo>
                      <a:pt x="896" y="412"/>
                    </a:lnTo>
                    <a:lnTo>
                      <a:pt x="897" y="419"/>
                    </a:lnTo>
                    <a:lnTo>
                      <a:pt x="897" y="423"/>
                    </a:lnTo>
                    <a:lnTo>
                      <a:pt x="904" y="423"/>
                    </a:lnTo>
                    <a:lnTo>
                      <a:pt x="906" y="425"/>
                    </a:lnTo>
                    <a:lnTo>
                      <a:pt x="906" y="432"/>
                    </a:lnTo>
                    <a:lnTo>
                      <a:pt x="909" y="435"/>
                    </a:lnTo>
                    <a:lnTo>
                      <a:pt x="916" y="432"/>
                    </a:lnTo>
                    <a:lnTo>
                      <a:pt x="925" y="429"/>
                    </a:lnTo>
                    <a:lnTo>
                      <a:pt x="933" y="427"/>
                    </a:lnTo>
                    <a:lnTo>
                      <a:pt x="945" y="427"/>
                    </a:lnTo>
                    <a:lnTo>
                      <a:pt x="945" y="429"/>
                    </a:lnTo>
                    <a:lnTo>
                      <a:pt x="946" y="436"/>
                    </a:lnTo>
                    <a:lnTo>
                      <a:pt x="946" y="438"/>
                    </a:lnTo>
                    <a:lnTo>
                      <a:pt x="943" y="439"/>
                    </a:lnTo>
                    <a:lnTo>
                      <a:pt x="942" y="439"/>
                    </a:lnTo>
                    <a:lnTo>
                      <a:pt x="943" y="446"/>
                    </a:lnTo>
                    <a:lnTo>
                      <a:pt x="946" y="451"/>
                    </a:lnTo>
                    <a:lnTo>
                      <a:pt x="946" y="454"/>
                    </a:lnTo>
                    <a:lnTo>
                      <a:pt x="951" y="454"/>
                    </a:lnTo>
                    <a:lnTo>
                      <a:pt x="955" y="451"/>
                    </a:lnTo>
                    <a:lnTo>
                      <a:pt x="961" y="449"/>
                    </a:lnTo>
                    <a:lnTo>
                      <a:pt x="965" y="454"/>
                    </a:lnTo>
                    <a:lnTo>
                      <a:pt x="968" y="454"/>
                    </a:lnTo>
                    <a:lnTo>
                      <a:pt x="970" y="455"/>
                    </a:lnTo>
                    <a:lnTo>
                      <a:pt x="972" y="455"/>
                    </a:lnTo>
                    <a:lnTo>
                      <a:pt x="975" y="458"/>
                    </a:lnTo>
                    <a:lnTo>
                      <a:pt x="980" y="459"/>
                    </a:lnTo>
                    <a:lnTo>
                      <a:pt x="984" y="459"/>
                    </a:lnTo>
                    <a:lnTo>
                      <a:pt x="988" y="456"/>
                    </a:lnTo>
                    <a:lnTo>
                      <a:pt x="988" y="459"/>
                    </a:lnTo>
                    <a:lnTo>
                      <a:pt x="991" y="470"/>
                    </a:lnTo>
                    <a:lnTo>
                      <a:pt x="993" y="477"/>
                    </a:lnTo>
                    <a:lnTo>
                      <a:pt x="993" y="481"/>
                    </a:lnTo>
                    <a:lnTo>
                      <a:pt x="997" y="493"/>
                    </a:lnTo>
                    <a:lnTo>
                      <a:pt x="997" y="501"/>
                    </a:lnTo>
                    <a:lnTo>
                      <a:pt x="993" y="503"/>
                    </a:lnTo>
                    <a:lnTo>
                      <a:pt x="991" y="504"/>
                    </a:lnTo>
                    <a:lnTo>
                      <a:pt x="993" y="509"/>
                    </a:lnTo>
                    <a:lnTo>
                      <a:pt x="997" y="514"/>
                    </a:lnTo>
                    <a:lnTo>
                      <a:pt x="997" y="519"/>
                    </a:lnTo>
                    <a:lnTo>
                      <a:pt x="999" y="529"/>
                    </a:lnTo>
                    <a:lnTo>
                      <a:pt x="1000" y="530"/>
                    </a:lnTo>
                    <a:lnTo>
                      <a:pt x="1007" y="530"/>
                    </a:lnTo>
                    <a:lnTo>
                      <a:pt x="1003" y="535"/>
                    </a:lnTo>
                    <a:lnTo>
                      <a:pt x="999" y="541"/>
                    </a:lnTo>
                    <a:lnTo>
                      <a:pt x="993" y="543"/>
                    </a:lnTo>
                    <a:lnTo>
                      <a:pt x="980" y="554"/>
                    </a:lnTo>
                    <a:lnTo>
                      <a:pt x="975" y="554"/>
                    </a:lnTo>
                    <a:lnTo>
                      <a:pt x="964" y="561"/>
                    </a:lnTo>
                    <a:lnTo>
                      <a:pt x="964" y="558"/>
                    </a:lnTo>
                    <a:lnTo>
                      <a:pt x="959" y="559"/>
                    </a:lnTo>
                    <a:lnTo>
                      <a:pt x="951" y="559"/>
                    </a:lnTo>
                    <a:lnTo>
                      <a:pt x="949" y="562"/>
                    </a:lnTo>
                    <a:lnTo>
                      <a:pt x="945" y="570"/>
                    </a:lnTo>
                    <a:lnTo>
                      <a:pt x="936" y="575"/>
                    </a:lnTo>
                    <a:lnTo>
                      <a:pt x="935" y="578"/>
                    </a:lnTo>
                    <a:lnTo>
                      <a:pt x="930" y="586"/>
                    </a:lnTo>
                    <a:lnTo>
                      <a:pt x="930" y="593"/>
                    </a:lnTo>
                    <a:lnTo>
                      <a:pt x="929" y="599"/>
                    </a:lnTo>
                    <a:lnTo>
                      <a:pt x="926" y="600"/>
                    </a:lnTo>
                    <a:lnTo>
                      <a:pt x="929" y="601"/>
                    </a:lnTo>
                    <a:lnTo>
                      <a:pt x="927" y="603"/>
                    </a:lnTo>
                    <a:lnTo>
                      <a:pt x="930" y="603"/>
                    </a:lnTo>
                    <a:lnTo>
                      <a:pt x="927" y="604"/>
                    </a:lnTo>
                    <a:lnTo>
                      <a:pt x="923" y="604"/>
                    </a:lnTo>
                    <a:lnTo>
                      <a:pt x="925" y="601"/>
                    </a:lnTo>
                    <a:lnTo>
                      <a:pt x="919" y="601"/>
                    </a:lnTo>
                    <a:lnTo>
                      <a:pt x="917" y="600"/>
                    </a:lnTo>
                    <a:lnTo>
                      <a:pt x="914" y="599"/>
                    </a:lnTo>
                    <a:lnTo>
                      <a:pt x="914" y="597"/>
                    </a:lnTo>
                    <a:lnTo>
                      <a:pt x="907" y="597"/>
                    </a:lnTo>
                    <a:lnTo>
                      <a:pt x="897" y="591"/>
                    </a:lnTo>
                    <a:lnTo>
                      <a:pt x="893" y="591"/>
                    </a:lnTo>
                    <a:lnTo>
                      <a:pt x="887" y="588"/>
                    </a:lnTo>
                    <a:lnTo>
                      <a:pt x="883" y="591"/>
                    </a:lnTo>
                    <a:lnTo>
                      <a:pt x="878" y="594"/>
                    </a:lnTo>
                    <a:lnTo>
                      <a:pt x="875" y="596"/>
                    </a:lnTo>
                    <a:lnTo>
                      <a:pt x="875" y="601"/>
                    </a:lnTo>
                    <a:lnTo>
                      <a:pt x="877" y="614"/>
                    </a:lnTo>
                    <a:lnTo>
                      <a:pt x="878" y="619"/>
                    </a:lnTo>
                    <a:lnTo>
                      <a:pt x="878" y="622"/>
                    </a:lnTo>
                    <a:lnTo>
                      <a:pt x="874" y="628"/>
                    </a:lnTo>
                    <a:lnTo>
                      <a:pt x="871" y="639"/>
                    </a:lnTo>
                    <a:lnTo>
                      <a:pt x="867" y="643"/>
                    </a:lnTo>
                    <a:lnTo>
                      <a:pt x="864" y="645"/>
                    </a:lnTo>
                    <a:lnTo>
                      <a:pt x="861" y="648"/>
                    </a:lnTo>
                    <a:lnTo>
                      <a:pt x="856" y="646"/>
                    </a:lnTo>
                    <a:lnTo>
                      <a:pt x="852" y="649"/>
                    </a:lnTo>
                    <a:lnTo>
                      <a:pt x="852" y="658"/>
                    </a:lnTo>
                    <a:lnTo>
                      <a:pt x="848" y="658"/>
                    </a:lnTo>
                    <a:lnTo>
                      <a:pt x="848" y="657"/>
                    </a:lnTo>
                    <a:lnTo>
                      <a:pt x="846" y="654"/>
                    </a:lnTo>
                    <a:lnTo>
                      <a:pt x="843" y="654"/>
                    </a:lnTo>
                    <a:lnTo>
                      <a:pt x="842" y="655"/>
                    </a:lnTo>
                    <a:lnTo>
                      <a:pt x="839" y="655"/>
                    </a:lnTo>
                    <a:lnTo>
                      <a:pt x="836" y="659"/>
                    </a:lnTo>
                    <a:lnTo>
                      <a:pt x="835" y="665"/>
                    </a:lnTo>
                    <a:lnTo>
                      <a:pt x="832" y="667"/>
                    </a:lnTo>
                    <a:lnTo>
                      <a:pt x="830" y="657"/>
                    </a:lnTo>
                    <a:lnTo>
                      <a:pt x="830" y="651"/>
                    </a:lnTo>
                    <a:lnTo>
                      <a:pt x="827" y="648"/>
                    </a:lnTo>
                    <a:lnTo>
                      <a:pt x="820" y="648"/>
                    </a:lnTo>
                    <a:lnTo>
                      <a:pt x="816" y="645"/>
                    </a:lnTo>
                    <a:lnTo>
                      <a:pt x="816" y="648"/>
                    </a:lnTo>
                    <a:lnTo>
                      <a:pt x="814" y="642"/>
                    </a:lnTo>
                    <a:lnTo>
                      <a:pt x="816" y="639"/>
                    </a:lnTo>
                    <a:lnTo>
                      <a:pt x="822" y="636"/>
                    </a:lnTo>
                    <a:lnTo>
                      <a:pt x="823" y="636"/>
                    </a:lnTo>
                    <a:lnTo>
                      <a:pt x="827" y="639"/>
                    </a:lnTo>
                    <a:lnTo>
                      <a:pt x="826" y="641"/>
                    </a:lnTo>
                    <a:lnTo>
                      <a:pt x="823" y="641"/>
                    </a:lnTo>
                    <a:lnTo>
                      <a:pt x="823" y="642"/>
                    </a:lnTo>
                    <a:lnTo>
                      <a:pt x="827" y="642"/>
                    </a:lnTo>
                    <a:lnTo>
                      <a:pt x="832" y="641"/>
                    </a:lnTo>
                    <a:lnTo>
                      <a:pt x="827" y="641"/>
                    </a:lnTo>
                    <a:lnTo>
                      <a:pt x="832" y="639"/>
                    </a:lnTo>
                    <a:lnTo>
                      <a:pt x="833" y="636"/>
                    </a:lnTo>
                    <a:lnTo>
                      <a:pt x="832" y="636"/>
                    </a:lnTo>
                    <a:lnTo>
                      <a:pt x="827" y="635"/>
                    </a:lnTo>
                    <a:lnTo>
                      <a:pt x="822" y="635"/>
                    </a:lnTo>
                    <a:lnTo>
                      <a:pt x="823" y="628"/>
                    </a:lnTo>
                    <a:lnTo>
                      <a:pt x="822" y="625"/>
                    </a:lnTo>
                    <a:lnTo>
                      <a:pt x="822" y="619"/>
                    </a:lnTo>
                    <a:lnTo>
                      <a:pt x="825" y="620"/>
                    </a:lnTo>
                    <a:lnTo>
                      <a:pt x="826" y="617"/>
                    </a:lnTo>
                    <a:lnTo>
                      <a:pt x="833" y="612"/>
                    </a:lnTo>
                    <a:lnTo>
                      <a:pt x="835" y="614"/>
                    </a:lnTo>
                    <a:lnTo>
                      <a:pt x="835" y="622"/>
                    </a:lnTo>
                    <a:lnTo>
                      <a:pt x="836" y="625"/>
                    </a:lnTo>
                    <a:lnTo>
                      <a:pt x="839" y="623"/>
                    </a:lnTo>
                    <a:lnTo>
                      <a:pt x="838" y="620"/>
                    </a:lnTo>
                    <a:lnTo>
                      <a:pt x="838" y="619"/>
                    </a:lnTo>
                    <a:lnTo>
                      <a:pt x="839" y="619"/>
                    </a:lnTo>
                    <a:lnTo>
                      <a:pt x="839" y="614"/>
                    </a:lnTo>
                    <a:lnTo>
                      <a:pt x="842" y="609"/>
                    </a:lnTo>
                    <a:lnTo>
                      <a:pt x="851" y="607"/>
                    </a:lnTo>
                    <a:lnTo>
                      <a:pt x="852" y="613"/>
                    </a:lnTo>
                    <a:lnTo>
                      <a:pt x="856" y="616"/>
                    </a:lnTo>
                    <a:lnTo>
                      <a:pt x="856" y="617"/>
                    </a:lnTo>
                    <a:lnTo>
                      <a:pt x="855" y="617"/>
                    </a:lnTo>
                    <a:lnTo>
                      <a:pt x="855" y="622"/>
                    </a:lnTo>
                    <a:lnTo>
                      <a:pt x="856" y="623"/>
                    </a:lnTo>
                    <a:lnTo>
                      <a:pt x="859" y="623"/>
                    </a:lnTo>
                    <a:lnTo>
                      <a:pt x="859" y="622"/>
                    </a:lnTo>
                    <a:lnTo>
                      <a:pt x="864" y="614"/>
                    </a:lnTo>
                    <a:lnTo>
                      <a:pt x="864" y="604"/>
                    </a:lnTo>
                    <a:lnTo>
                      <a:pt x="865" y="599"/>
                    </a:lnTo>
                    <a:lnTo>
                      <a:pt x="865" y="594"/>
                    </a:lnTo>
                    <a:lnTo>
                      <a:pt x="862" y="588"/>
                    </a:lnTo>
                    <a:lnTo>
                      <a:pt x="861" y="588"/>
                    </a:lnTo>
                    <a:lnTo>
                      <a:pt x="858" y="591"/>
                    </a:lnTo>
                    <a:lnTo>
                      <a:pt x="854" y="584"/>
                    </a:lnTo>
                    <a:lnTo>
                      <a:pt x="851" y="581"/>
                    </a:lnTo>
                    <a:lnTo>
                      <a:pt x="848" y="581"/>
                    </a:lnTo>
                    <a:lnTo>
                      <a:pt x="845" y="583"/>
                    </a:lnTo>
                    <a:lnTo>
                      <a:pt x="843" y="584"/>
                    </a:lnTo>
                    <a:lnTo>
                      <a:pt x="843" y="587"/>
                    </a:lnTo>
                    <a:lnTo>
                      <a:pt x="845" y="593"/>
                    </a:lnTo>
                    <a:lnTo>
                      <a:pt x="845" y="597"/>
                    </a:lnTo>
                    <a:lnTo>
                      <a:pt x="848" y="600"/>
                    </a:lnTo>
                    <a:lnTo>
                      <a:pt x="846" y="601"/>
                    </a:lnTo>
                    <a:lnTo>
                      <a:pt x="842" y="601"/>
                    </a:lnTo>
                    <a:lnTo>
                      <a:pt x="841" y="603"/>
                    </a:lnTo>
                    <a:lnTo>
                      <a:pt x="838" y="604"/>
                    </a:lnTo>
                    <a:lnTo>
                      <a:pt x="833" y="603"/>
                    </a:lnTo>
                    <a:lnTo>
                      <a:pt x="825" y="597"/>
                    </a:lnTo>
                    <a:lnTo>
                      <a:pt x="823" y="597"/>
                    </a:lnTo>
                    <a:lnTo>
                      <a:pt x="820" y="596"/>
                    </a:lnTo>
                    <a:lnTo>
                      <a:pt x="820" y="593"/>
                    </a:lnTo>
                    <a:lnTo>
                      <a:pt x="819" y="588"/>
                    </a:lnTo>
                    <a:lnTo>
                      <a:pt x="814" y="588"/>
                    </a:lnTo>
                    <a:lnTo>
                      <a:pt x="812" y="587"/>
                    </a:lnTo>
                    <a:lnTo>
                      <a:pt x="806" y="591"/>
                    </a:lnTo>
                    <a:lnTo>
                      <a:pt x="800" y="601"/>
                    </a:lnTo>
                    <a:lnTo>
                      <a:pt x="791" y="612"/>
                    </a:lnTo>
                    <a:lnTo>
                      <a:pt x="784" y="617"/>
                    </a:lnTo>
                    <a:lnTo>
                      <a:pt x="777" y="619"/>
                    </a:lnTo>
                    <a:lnTo>
                      <a:pt x="769" y="619"/>
                    </a:lnTo>
                    <a:lnTo>
                      <a:pt x="761" y="617"/>
                    </a:lnTo>
                    <a:lnTo>
                      <a:pt x="752" y="617"/>
                    </a:lnTo>
                    <a:lnTo>
                      <a:pt x="741" y="616"/>
                    </a:lnTo>
                    <a:lnTo>
                      <a:pt x="732" y="613"/>
                    </a:lnTo>
                    <a:lnTo>
                      <a:pt x="720" y="612"/>
                    </a:lnTo>
                    <a:lnTo>
                      <a:pt x="713" y="609"/>
                    </a:lnTo>
                    <a:lnTo>
                      <a:pt x="716" y="616"/>
                    </a:lnTo>
                    <a:lnTo>
                      <a:pt x="717" y="617"/>
                    </a:lnTo>
                    <a:lnTo>
                      <a:pt x="716" y="619"/>
                    </a:lnTo>
                    <a:lnTo>
                      <a:pt x="716" y="623"/>
                    </a:lnTo>
                    <a:lnTo>
                      <a:pt x="714" y="625"/>
                    </a:lnTo>
                    <a:lnTo>
                      <a:pt x="710" y="625"/>
                    </a:lnTo>
                    <a:lnTo>
                      <a:pt x="710" y="622"/>
                    </a:lnTo>
                    <a:lnTo>
                      <a:pt x="712" y="619"/>
                    </a:lnTo>
                    <a:lnTo>
                      <a:pt x="710" y="614"/>
                    </a:lnTo>
                    <a:lnTo>
                      <a:pt x="706" y="614"/>
                    </a:lnTo>
                    <a:lnTo>
                      <a:pt x="706" y="612"/>
                    </a:lnTo>
                    <a:lnTo>
                      <a:pt x="696" y="612"/>
                    </a:lnTo>
                    <a:lnTo>
                      <a:pt x="690" y="607"/>
                    </a:lnTo>
                    <a:lnTo>
                      <a:pt x="685" y="609"/>
                    </a:lnTo>
                    <a:lnTo>
                      <a:pt x="685" y="594"/>
                    </a:lnTo>
                    <a:lnTo>
                      <a:pt x="675" y="588"/>
                    </a:lnTo>
                    <a:lnTo>
                      <a:pt x="659" y="575"/>
                    </a:lnTo>
                    <a:lnTo>
                      <a:pt x="651" y="571"/>
                    </a:lnTo>
                    <a:lnTo>
                      <a:pt x="643" y="567"/>
                    </a:lnTo>
                    <a:lnTo>
                      <a:pt x="636" y="570"/>
                    </a:lnTo>
                    <a:lnTo>
                      <a:pt x="630" y="571"/>
                    </a:lnTo>
                    <a:lnTo>
                      <a:pt x="627" y="574"/>
                    </a:lnTo>
                    <a:lnTo>
                      <a:pt x="623" y="574"/>
                    </a:lnTo>
                    <a:lnTo>
                      <a:pt x="613" y="567"/>
                    </a:lnTo>
                    <a:lnTo>
                      <a:pt x="607" y="564"/>
                    </a:lnTo>
                    <a:lnTo>
                      <a:pt x="603" y="559"/>
                    </a:lnTo>
                    <a:lnTo>
                      <a:pt x="596" y="557"/>
                    </a:lnTo>
                    <a:lnTo>
                      <a:pt x="594" y="555"/>
                    </a:lnTo>
                    <a:lnTo>
                      <a:pt x="591" y="555"/>
                    </a:lnTo>
                    <a:lnTo>
                      <a:pt x="590" y="557"/>
                    </a:lnTo>
                    <a:lnTo>
                      <a:pt x="587" y="557"/>
                    </a:lnTo>
                    <a:lnTo>
                      <a:pt x="587" y="559"/>
                    </a:lnTo>
                    <a:lnTo>
                      <a:pt x="590" y="565"/>
                    </a:lnTo>
                    <a:lnTo>
                      <a:pt x="590" y="574"/>
                    </a:lnTo>
                    <a:lnTo>
                      <a:pt x="588" y="584"/>
                    </a:lnTo>
                    <a:lnTo>
                      <a:pt x="588" y="586"/>
                    </a:lnTo>
                    <a:lnTo>
                      <a:pt x="584" y="591"/>
                    </a:lnTo>
                    <a:lnTo>
                      <a:pt x="584" y="587"/>
                    </a:lnTo>
                    <a:lnTo>
                      <a:pt x="583" y="583"/>
                    </a:lnTo>
                    <a:lnTo>
                      <a:pt x="577" y="578"/>
                    </a:lnTo>
                    <a:lnTo>
                      <a:pt x="574" y="578"/>
                    </a:lnTo>
                    <a:lnTo>
                      <a:pt x="571" y="583"/>
                    </a:lnTo>
                    <a:lnTo>
                      <a:pt x="569" y="583"/>
                    </a:lnTo>
                    <a:lnTo>
                      <a:pt x="569" y="587"/>
                    </a:lnTo>
                    <a:lnTo>
                      <a:pt x="567" y="586"/>
                    </a:lnTo>
                    <a:lnTo>
                      <a:pt x="565" y="586"/>
                    </a:lnTo>
                    <a:lnTo>
                      <a:pt x="565" y="588"/>
                    </a:lnTo>
                    <a:lnTo>
                      <a:pt x="562" y="593"/>
                    </a:lnTo>
                    <a:lnTo>
                      <a:pt x="552" y="593"/>
                    </a:lnTo>
                    <a:lnTo>
                      <a:pt x="554" y="596"/>
                    </a:lnTo>
                    <a:lnTo>
                      <a:pt x="561" y="601"/>
                    </a:lnTo>
                    <a:lnTo>
                      <a:pt x="562" y="604"/>
                    </a:lnTo>
                    <a:lnTo>
                      <a:pt x="567" y="604"/>
                    </a:lnTo>
                    <a:lnTo>
                      <a:pt x="567" y="606"/>
                    </a:lnTo>
                    <a:lnTo>
                      <a:pt x="569" y="607"/>
                    </a:lnTo>
                    <a:lnTo>
                      <a:pt x="571" y="607"/>
                    </a:lnTo>
                    <a:lnTo>
                      <a:pt x="571" y="609"/>
                    </a:lnTo>
                    <a:lnTo>
                      <a:pt x="565" y="606"/>
                    </a:lnTo>
                    <a:lnTo>
                      <a:pt x="561" y="606"/>
                    </a:lnTo>
                    <a:lnTo>
                      <a:pt x="555" y="604"/>
                    </a:lnTo>
                    <a:lnTo>
                      <a:pt x="552" y="604"/>
                    </a:lnTo>
                    <a:lnTo>
                      <a:pt x="551" y="607"/>
                    </a:lnTo>
                    <a:lnTo>
                      <a:pt x="549" y="609"/>
                    </a:lnTo>
                    <a:lnTo>
                      <a:pt x="551" y="612"/>
                    </a:lnTo>
                    <a:lnTo>
                      <a:pt x="552" y="613"/>
                    </a:lnTo>
                    <a:lnTo>
                      <a:pt x="554" y="614"/>
                    </a:lnTo>
                    <a:lnTo>
                      <a:pt x="559" y="617"/>
                    </a:lnTo>
                    <a:lnTo>
                      <a:pt x="554" y="616"/>
                    </a:lnTo>
                    <a:lnTo>
                      <a:pt x="549" y="613"/>
                    </a:lnTo>
                    <a:lnTo>
                      <a:pt x="546" y="612"/>
                    </a:lnTo>
                    <a:lnTo>
                      <a:pt x="545" y="609"/>
                    </a:lnTo>
                    <a:lnTo>
                      <a:pt x="542" y="613"/>
                    </a:lnTo>
                    <a:lnTo>
                      <a:pt x="540" y="613"/>
                    </a:lnTo>
                    <a:lnTo>
                      <a:pt x="533" y="614"/>
                    </a:lnTo>
                    <a:lnTo>
                      <a:pt x="532" y="616"/>
                    </a:lnTo>
                    <a:lnTo>
                      <a:pt x="529" y="614"/>
                    </a:lnTo>
                    <a:lnTo>
                      <a:pt x="526" y="613"/>
                    </a:lnTo>
                    <a:lnTo>
                      <a:pt x="517" y="603"/>
                    </a:lnTo>
                    <a:lnTo>
                      <a:pt x="519" y="599"/>
                    </a:lnTo>
                    <a:lnTo>
                      <a:pt x="517" y="597"/>
                    </a:lnTo>
                    <a:lnTo>
                      <a:pt x="513" y="597"/>
                    </a:lnTo>
                    <a:lnTo>
                      <a:pt x="510" y="596"/>
                    </a:lnTo>
                    <a:lnTo>
                      <a:pt x="506" y="591"/>
                    </a:lnTo>
                    <a:lnTo>
                      <a:pt x="506" y="588"/>
                    </a:lnTo>
                    <a:lnTo>
                      <a:pt x="501" y="594"/>
                    </a:lnTo>
                    <a:lnTo>
                      <a:pt x="501" y="597"/>
                    </a:lnTo>
                    <a:lnTo>
                      <a:pt x="498" y="601"/>
                    </a:lnTo>
                    <a:lnTo>
                      <a:pt x="501" y="601"/>
                    </a:lnTo>
                    <a:lnTo>
                      <a:pt x="501" y="603"/>
                    </a:lnTo>
                    <a:lnTo>
                      <a:pt x="503" y="603"/>
                    </a:lnTo>
                    <a:lnTo>
                      <a:pt x="503" y="604"/>
                    </a:lnTo>
                    <a:lnTo>
                      <a:pt x="506" y="604"/>
                    </a:lnTo>
                    <a:lnTo>
                      <a:pt x="503" y="607"/>
                    </a:lnTo>
                    <a:lnTo>
                      <a:pt x="501" y="606"/>
                    </a:lnTo>
                    <a:lnTo>
                      <a:pt x="490" y="606"/>
                    </a:lnTo>
                    <a:lnTo>
                      <a:pt x="490" y="600"/>
                    </a:lnTo>
                    <a:lnTo>
                      <a:pt x="496" y="600"/>
                    </a:lnTo>
                    <a:lnTo>
                      <a:pt x="498" y="597"/>
                    </a:lnTo>
                    <a:lnTo>
                      <a:pt x="501" y="593"/>
                    </a:lnTo>
                    <a:lnTo>
                      <a:pt x="501" y="588"/>
                    </a:lnTo>
                    <a:lnTo>
                      <a:pt x="498" y="587"/>
                    </a:lnTo>
                    <a:lnTo>
                      <a:pt x="496" y="587"/>
                    </a:lnTo>
                    <a:lnTo>
                      <a:pt x="487" y="584"/>
                    </a:lnTo>
                    <a:lnTo>
                      <a:pt x="481" y="583"/>
                    </a:lnTo>
                    <a:lnTo>
                      <a:pt x="478" y="584"/>
                    </a:lnTo>
                    <a:lnTo>
                      <a:pt x="472" y="584"/>
                    </a:lnTo>
                    <a:lnTo>
                      <a:pt x="469" y="587"/>
                    </a:lnTo>
                    <a:lnTo>
                      <a:pt x="468" y="588"/>
                    </a:lnTo>
                    <a:lnTo>
                      <a:pt x="468" y="583"/>
                    </a:lnTo>
                    <a:lnTo>
                      <a:pt x="469" y="583"/>
                    </a:lnTo>
                    <a:lnTo>
                      <a:pt x="469" y="581"/>
                    </a:lnTo>
                    <a:lnTo>
                      <a:pt x="472" y="577"/>
                    </a:lnTo>
                    <a:lnTo>
                      <a:pt x="468" y="570"/>
                    </a:lnTo>
                    <a:lnTo>
                      <a:pt x="468" y="567"/>
                    </a:lnTo>
                    <a:lnTo>
                      <a:pt x="469" y="559"/>
                    </a:lnTo>
                    <a:lnTo>
                      <a:pt x="472" y="559"/>
                    </a:lnTo>
                    <a:lnTo>
                      <a:pt x="472" y="554"/>
                    </a:lnTo>
                    <a:lnTo>
                      <a:pt x="469" y="555"/>
                    </a:lnTo>
                    <a:lnTo>
                      <a:pt x="467" y="559"/>
                    </a:lnTo>
                    <a:lnTo>
                      <a:pt x="465" y="564"/>
                    </a:lnTo>
                    <a:lnTo>
                      <a:pt x="461" y="564"/>
                    </a:lnTo>
                    <a:lnTo>
                      <a:pt x="464" y="570"/>
                    </a:lnTo>
                    <a:lnTo>
                      <a:pt x="464" y="572"/>
                    </a:lnTo>
                    <a:lnTo>
                      <a:pt x="459" y="578"/>
                    </a:lnTo>
                    <a:lnTo>
                      <a:pt x="456" y="581"/>
                    </a:lnTo>
                    <a:lnTo>
                      <a:pt x="455" y="583"/>
                    </a:lnTo>
                    <a:lnTo>
                      <a:pt x="451" y="584"/>
                    </a:lnTo>
                    <a:lnTo>
                      <a:pt x="449" y="587"/>
                    </a:lnTo>
                    <a:lnTo>
                      <a:pt x="446" y="587"/>
                    </a:lnTo>
                    <a:lnTo>
                      <a:pt x="445" y="588"/>
                    </a:lnTo>
                    <a:lnTo>
                      <a:pt x="442" y="587"/>
                    </a:lnTo>
                    <a:lnTo>
                      <a:pt x="438" y="587"/>
                    </a:lnTo>
                    <a:lnTo>
                      <a:pt x="435" y="584"/>
                    </a:lnTo>
                    <a:lnTo>
                      <a:pt x="433" y="584"/>
                    </a:lnTo>
                    <a:lnTo>
                      <a:pt x="429" y="580"/>
                    </a:lnTo>
                    <a:lnTo>
                      <a:pt x="423" y="575"/>
                    </a:lnTo>
                    <a:lnTo>
                      <a:pt x="420" y="578"/>
                    </a:lnTo>
                    <a:lnTo>
                      <a:pt x="419" y="577"/>
                    </a:lnTo>
                    <a:lnTo>
                      <a:pt x="414" y="577"/>
                    </a:lnTo>
                    <a:lnTo>
                      <a:pt x="419" y="584"/>
                    </a:lnTo>
                    <a:lnTo>
                      <a:pt x="419" y="588"/>
                    </a:lnTo>
                    <a:lnTo>
                      <a:pt x="416" y="588"/>
                    </a:lnTo>
                    <a:lnTo>
                      <a:pt x="414" y="591"/>
                    </a:lnTo>
                    <a:lnTo>
                      <a:pt x="416" y="591"/>
                    </a:lnTo>
                    <a:lnTo>
                      <a:pt x="419" y="594"/>
                    </a:lnTo>
                    <a:lnTo>
                      <a:pt x="414" y="594"/>
                    </a:lnTo>
                    <a:lnTo>
                      <a:pt x="410" y="596"/>
                    </a:lnTo>
                    <a:lnTo>
                      <a:pt x="409" y="596"/>
                    </a:lnTo>
                    <a:lnTo>
                      <a:pt x="406" y="594"/>
                    </a:lnTo>
                    <a:lnTo>
                      <a:pt x="401" y="594"/>
                    </a:lnTo>
                    <a:lnTo>
                      <a:pt x="397" y="596"/>
                    </a:lnTo>
                    <a:lnTo>
                      <a:pt x="393" y="599"/>
                    </a:lnTo>
                    <a:lnTo>
                      <a:pt x="391" y="596"/>
                    </a:lnTo>
                    <a:lnTo>
                      <a:pt x="378" y="593"/>
                    </a:lnTo>
                    <a:lnTo>
                      <a:pt x="368" y="593"/>
                    </a:lnTo>
                    <a:lnTo>
                      <a:pt x="364" y="594"/>
                    </a:lnTo>
                    <a:lnTo>
                      <a:pt x="362" y="594"/>
                    </a:lnTo>
                    <a:lnTo>
                      <a:pt x="359" y="593"/>
                    </a:lnTo>
                    <a:lnTo>
                      <a:pt x="355" y="593"/>
                    </a:lnTo>
                    <a:lnTo>
                      <a:pt x="351" y="588"/>
                    </a:lnTo>
                    <a:lnTo>
                      <a:pt x="348" y="588"/>
                    </a:lnTo>
                    <a:lnTo>
                      <a:pt x="340" y="591"/>
                    </a:lnTo>
                    <a:lnTo>
                      <a:pt x="338" y="594"/>
                    </a:lnTo>
                    <a:lnTo>
                      <a:pt x="329" y="594"/>
                    </a:lnTo>
                    <a:lnTo>
                      <a:pt x="322" y="596"/>
                    </a:lnTo>
                    <a:lnTo>
                      <a:pt x="309" y="596"/>
                    </a:lnTo>
                    <a:lnTo>
                      <a:pt x="303" y="597"/>
                    </a:lnTo>
                    <a:lnTo>
                      <a:pt x="300" y="597"/>
                    </a:lnTo>
                    <a:lnTo>
                      <a:pt x="298" y="599"/>
                    </a:lnTo>
                    <a:lnTo>
                      <a:pt x="291" y="601"/>
                    </a:lnTo>
                    <a:lnTo>
                      <a:pt x="287" y="600"/>
                    </a:lnTo>
                    <a:lnTo>
                      <a:pt x="284" y="604"/>
                    </a:lnTo>
                    <a:lnTo>
                      <a:pt x="282" y="607"/>
                    </a:lnTo>
                    <a:lnTo>
                      <a:pt x="274" y="607"/>
                    </a:lnTo>
                    <a:lnTo>
                      <a:pt x="268" y="604"/>
                    </a:lnTo>
                    <a:lnTo>
                      <a:pt x="259" y="604"/>
                    </a:lnTo>
                    <a:lnTo>
                      <a:pt x="258" y="601"/>
                    </a:lnTo>
                    <a:lnTo>
                      <a:pt x="255" y="601"/>
                    </a:lnTo>
                    <a:lnTo>
                      <a:pt x="243" y="597"/>
                    </a:lnTo>
                    <a:lnTo>
                      <a:pt x="236" y="594"/>
                    </a:lnTo>
                    <a:lnTo>
                      <a:pt x="230" y="594"/>
                    </a:lnTo>
                    <a:lnTo>
                      <a:pt x="227" y="591"/>
                    </a:lnTo>
                    <a:lnTo>
                      <a:pt x="222" y="587"/>
                    </a:lnTo>
                    <a:lnTo>
                      <a:pt x="216" y="587"/>
                    </a:lnTo>
                    <a:lnTo>
                      <a:pt x="194" y="580"/>
                    </a:lnTo>
                    <a:lnTo>
                      <a:pt x="194" y="577"/>
                    </a:lnTo>
                    <a:lnTo>
                      <a:pt x="197" y="577"/>
                    </a:lnTo>
                    <a:lnTo>
                      <a:pt x="198" y="572"/>
                    </a:lnTo>
                    <a:lnTo>
                      <a:pt x="197" y="562"/>
                    </a:lnTo>
                    <a:lnTo>
                      <a:pt x="198" y="565"/>
                    </a:lnTo>
                    <a:lnTo>
                      <a:pt x="198" y="562"/>
                    </a:lnTo>
                    <a:lnTo>
                      <a:pt x="201" y="564"/>
                    </a:lnTo>
                    <a:lnTo>
                      <a:pt x="198" y="561"/>
                    </a:lnTo>
                    <a:lnTo>
                      <a:pt x="193" y="557"/>
                    </a:lnTo>
                    <a:lnTo>
                      <a:pt x="188" y="555"/>
                    </a:lnTo>
                    <a:lnTo>
                      <a:pt x="188" y="558"/>
                    </a:lnTo>
                    <a:lnTo>
                      <a:pt x="185" y="558"/>
                    </a:lnTo>
                    <a:lnTo>
                      <a:pt x="185" y="559"/>
                    </a:lnTo>
                    <a:lnTo>
                      <a:pt x="184" y="558"/>
                    </a:lnTo>
                    <a:lnTo>
                      <a:pt x="184" y="555"/>
                    </a:lnTo>
                    <a:lnTo>
                      <a:pt x="180" y="554"/>
                    </a:lnTo>
                    <a:lnTo>
                      <a:pt x="175" y="551"/>
                    </a:lnTo>
                    <a:lnTo>
                      <a:pt x="169" y="546"/>
                    </a:lnTo>
                    <a:lnTo>
                      <a:pt x="165" y="545"/>
                    </a:lnTo>
                    <a:lnTo>
                      <a:pt x="162" y="545"/>
                    </a:lnTo>
                    <a:lnTo>
                      <a:pt x="156" y="539"/>
                    </a:lnTo>
                    <a:lnTo>
                      <a:pt x="156" y="538"/>
                    </a:lnTo>
                    <a:lnTo>
                      <a:pt x="155" y="533"/>
                    </a:lnTo>
                    <a:lnTo>
                      <a:pt x="153" y="529"/>
                    </a:lnTo>
                    <a:lnTo>
                      <a:pt x="151" y="530"/>
                    </a:lnTo>
                    <a:lnTo>
                      <a:pt x="151" y="529"/>
                    </a:lnTo>
                    <a:lnTo>
                      <a:pt x="149" y="525"/>
                    </a:lnTo>
                    <a:lnTo>
                      <a:pt x="146" y="525"/>
                    </a:lnTo>
                    <a:lnTo>
                      <a:pt x="146" y="526"/>
                    </a:lnTo>
                    <a:lnTo>
                      <a:pt x="142" y="530"/>
                    </a:lnTo>
                    <a:lnTo>
                      <a:pt x="138" y="526"/>
                    </a:lnTo>
                    <a:lnTo>
                      <a:pt x="136" y="530"/>
                    </a:lnTo>
                    <a:lnTo>
                      <a:pt x="133" y="529"/>
                    </a:lnTo>
                    <a:lnTo>
                      <a:pt x="133" y="526"/>
                    </a:lnTo>
                    <a:lnTo>
                      <a:pt x="127" y="523"/>
                    </a:lnTo>
                    <a:lnTo>
                      <a:pt x="124" y="522"/>
                    </a:lnTo>
                    <a:lnTo>
                      <a:pt x="123" y="522"/>
                    </a:lnTo>
                    <a:lnTo>
                      <a:pt x="122" y="516"/>
                    </a:lnTo>
                    <a:lnTo>
                      <a:pt x="122" y="512"/>
                    </a:lnTo>
                    <a:lnTo>
                      <a:pt x="117" y="510"/>
                    </a:lnTo>
                    <a:lnTo>
                      <a:pt x="109" y="507"/>
                    </a:lnTo>
                    <a:lnTo>
                      <a:pt x="107" y="507"/>
                    </a:lnTo>
                    <a:lnTo>
                      <a:pt x="107" y="512"/>
                    </a:lnTo>
                    <a:lnTo>
                      <a:pt x="104" y="514"/>
                    </a:lnTo>
                    <a:lnTo>
                      <a:pt x="104" y="516"/>
                    </a:lnTo>
                    <a:lnTo>
                      <a:pt x="101" y="519"/>
                    </a:lnTo>
                    <a:lnTo>
                      <a:pt x="100" y="516"/>
                    </a:lnTo>
                    <a:lnTo>
                      <a:pt x="95" y="516"/>
                    </a:lnTo>
                    <a:lnTo>
                      <a:pt x="94" y="517"/>
                    </a:lnTo>
                    <a:lnTo>
                      <a:pt x="90" y="516"/>
                    </a:lnTo>
                    <a:lnTo>
                      <a:pt x="87" y="516"/>
                    </a:lnTo>
                    <a:lnTo>
                      <a:pt x="85" y="517"/>
                    </a:lnTo>
                    <a:lnTo>
                      <a:pt x="82" y="516"/>
                    </a:lnTo>
                    <a:lnTo>
                      <a:pt x="81" y="516"/>
                    </a:lnTo>
                    <a:lnTo>
                      <a:pt x="81" y="513"/>
                    </a:lnTo>
                    <a:lnTo>
                      <a:pt x="77" y="516"/>
                    </a:lnTo>
                    <a:lnTo>
                      <a:pt x="75" y="516"/>
                    </a:lnTo>
                    <a:lnTo>
                      <a:pt x="75" y="517"/>
                    </a:lnTo>
                    <a:lnTo>
                      <a:pt x="72" y="517"/>
                    </a:lnTo>
                    <a:lnTo>
                      <a:pt x="72" y="513"/>
                    </a:lnTo>
                    <a:lnTo>
                      <a:pt x="71" y="513"/>
                    </a:lnTo>
                    <a:lnTo>
                      <a:pt x="71" y="504"/>
                    </a:lnTo>
                    <a:lnTo>
                      <a:pt x="66" y="504"/>
                    </a:lnTo>
                    <a:lnTo>
                      <a:pt x="69" y="503"/>
                    </a:lnTo>
                    <a:lnTo>
                      <a:pt x="71" y="503"/>
                    </a:lnTo>
                    <a:lnTo>
                      <a:pt x="74" y="500"/>
                    </a:lnTo>
                    <a:lnTo>
                      <a:pt x="75" y="499"/>
                    </a:lnTo>
                    <a:lnTo>
                      <a:pt x="75" y="496"/>
                    </a:lnTo>
                    <a:lnTo>
                      <a:pt x="84" y="496"/>
                    </a:lnTo>
                    <a:lnTo>
                      <a:pt x="85" y="491"/>
                    </a:lnTo>
                    <a:lnTo>
                      <a:pt x="90" y="491"/>
                    </a:lnTo>
                    <a:lnTo>
                      <a:pt x="93" y="493"/>
                    </a:lnTo>
                    <a:lnTo>
                      <a:pt x="100" y="493"/>
                    </a:lnTo>
                    <a:lnTo>
                      <a:pt x="110" y="491"/>
                    </a:lnTo>
                    <a:lnTo>
                      <a:pt x="126" y="491"/>
                    </a:lnTo>
                    <a:lnTo>
                      <a:pt x="135" y="488"/>
                    </a:lnTo>
                    <a:lnTo>
                      <a:pt x="138" y="484"/>
                    </a:lnTo>
                    <a:lnTo>
                      <a:pt x="142" y="483"/>
                    </a:lnTo>
                    <a:lnTo>
                      <a:pt x="142" y="478"/>
                    </a:lnTo>
                    <a:lnTo>
                      <a:pt x="145" y="475"/>
                    </a:lnTo>
                    <a:lnTo>
                      <a:pt x="148" y="478"/>
                    </a:lnTo>
                    <a:lnTo>
                      <a:pt x="151" y="478"/>
                    </a:lnTo>
                    <a:lnTo>
                      <a:pt x="153" y="474"/>
                    </a:lnTo>
                    <a:lnTo>
                      <a:pt x="149" y="467"/>
                    </a:lnTo>
                    <a:lnTo>
                      <a:pt x="148" y="465"/>
                    </a:lnTo>
                    <a:lnTo>
                      <a:pt x="145" y="455"/>
                    </a:lnTo>
                    <a:lnTo>
                      <a:pt x="146" y="451"/>
                    </a:lnTo>
                    <a:lnTo>
                      <a:pt x="142" y="451"/>
                    </a:lnTo>
                    <a:lnTo>
                      <a:pt x="138" y="452"/>
                    </a:lnTo>
                    <a:lnTo>
                      <a:pt x="135" y="456"/>
                    </a:lnTo>
                    <a:lnTo>
                      <a:pt x="133" y="458"/>
                    </a:lnTo>
                    <a:lnTo>
                      <a:pt x="126" y="458"/>
                    </a:lnTo>
                    <a:lnTo>
                      <a:pt x="129" y="456"/>
                    </a:lnTo>
                    <a:lnTo>
                      <a:pt x="133" y="456"/>
                    </a:lnTo>
                    <a:lnTo>
                      <a:pt x="133" y="454"/>
                    </a:lnTo>
                    <a:lnTo>
                      <a:pt x="130" y="454"/>
                    </a:lnTo>
                    <a:lnTo>
                      <a:pt x="124" y="452"/>
                    </a:lnTo>
                    <a:lnTo>
                      <a:pt x="124" y="454"/>
                    </a:lnTo>
                    <a:lnTo>
                      <a:pt x="122" y="455"/>
                    </a:lnTo>
                    <a:lnTo>
                      <a:pt x="120" y="454"/>
                    </a:lnTo>
                    <a:lnTo>
                      <a:pt x="120" y="449"/>
                    </a:lnTo>
                    <a:lnTo>
                      <a:pt x="116" y="451"/>
                    </a:lnTo>
                    <a:lnTo>
                      <a:pt x="116" y="449"/>
                    </a:lnTo>
                    <a:lnTo>
                      <a:pt x="114" y="446"/>
                    </a:lnTo>
                    <a:lnTo>
                      <a:pt x="111" y="445"/>
                    </a:lnTo>
                    <a:lnTo>
                      <a:pt x="107" y="445"/>
                    </a:lnTo>
                    <a:lnTo>
                      <a:pt x="106" y="442"/>
                    </a:lnTo>
                    <a:lnTo>
                      <a:pt x="103" y="441"/>
                    </a:lnTo>
                    <a:lnTo>
                      <a:pt x="88" y="435"/>
                    </a:lnTo>
                    <a:lnTo>
                      <a:pt x="87" y="435"/>
                    </a:lnTo>
                    <a:lnTo>
                      <a:pt x="80" y="433"/>
                    </a:lnTo>
                    <a:lnTo>
                      <a:pt x="72" y="430"/>
                    </a:lnTo>
                    <a:lnTo>
                      <a:pt x="66" y="432"/>
                    </a:lnTo>
                    <a:lnTo>
                      <a:pt x="62" y="432"/>
                    </a:lnTo>
                    <a:lnTo>
                      <a:pt x="58" y="436"/>
                    </a:lnTo>
                    <a:lnTo>
                      <a:pt x="53" y="436"/>
                    </a:lnTo>
                    <a:lnTo>
                      <a:pt x="52" y="441"/>
                    </a:lnTo>
                    <a:lnTo>
                      <a:pt x="52" y="442"/>
                    </a:lnTo>
                    <a:lnTo>
                      <a:pt x="51" y="448"/>
                    </a:lnTo>
                    <a:lnTo>
                      <a:pt x="39" y="430"/>
                    </a:lnTo>
                    <a:lnTo>
                      <a:pt x="33" y="426"/>
                    </a:lnTo>
                    <a:lnTo>
                      <a:pt x="26" y="420"/>
                    </a:lnTo>
                    <a:lnTo>
                      <a:pt x="17" y="413"/>
                    </a:lnTo>
                    <a:lnTo>
                      <a:pt x="10" y="406"/>
                    </a:lnTo>
                    <a:lnTo>
                      <a:pt x="6" y="398"/>
                    </a:lnTo>
                    <a:lnTo>
                      <a:pt x="4" y="396"/>
                    </a:lnTo>
                    <a:lnTo>
                      <a:pt x="8" y="398"/>
                    </a:lnTo>
                    <a:lnTo>
                      <a:pt x="10" y="404"/>
                    </a:lnTo>
                    <a:lnTo>
                      <a:pt x="16" y="407"/>
                    </a:lnTo>
                    <a:lnTo>
                      <a:pt x="20" y="407"/>
                    </a:lnTo>
                    <a:lnTo>
                      <a:pt x="24" y="409"/>
                    </a:lnTo>
                    <a:lnTo>
                      <a:pt x="32" y="410"/>
                    </a:lnTo>
                    <a:lnTo>
                      <a:pt x="40" y="407"/>
                    </a:lnTo>
                    <a:lnTo>
                      <a:pt x="46" y="410"/>
                    </a:lnTo>
                    <a:lnTo>
                      <a:pt x="52" y="409"/>
                    </a:lnTo>
                    <a:lnTo>
                      <a:pt x="65" y="409"/>
                    </a:lnTo>
                    <a:lnTo>
                      <a:pt x="66" y="407"/>
                    </a:lnTo>
                    <a:lnTo>
                      <a:pt x="69" y="407"/>
                    </a:lnTo>
                    <a:lnTo>
                      <a:pt x="75" y="409"/>
                    </a:lnTo>
                    <a:lnTo>
                      <a:pt x="81" y="414"/>
                    </a:lnTo>
                    <a:lnTo>
                      <a:pt x="93" y="416"/>
                    </a:lnTo>
                    <a:lnTo>
                      <a:pt x="94" y="417"/>
                    </a:lnTo>
                    <a:lnTo>
                      <a:pt x="97" y="417"/>
                    </a:lnTo>
                    <a:lnTo>
                      <a:pt x="97" y="419"/>
                    </a:lnTo>
                    <a:lnTo>
                      <a:pt x="100" y="419"/>
                    </a:lnTo>
                    <a:lnTo>
                      <a:pt x="103" y="423"/>
                    </a:lnTo>
                    <a:lnTo>
                      <a:pt x="113" y="423"/>
                    </a:lnTo>
                    <a:lnTo>
                      <a:pt x="123" y="427"/>
                    </a:lnTo>
                    <a:lnTo>
                      <a:pt x="142" y="433"/>
                    </a:lnTo>
                    <a:lnTo>
                      <a:pt x="153" y="433"/>
                    </a:lnTo>
                    <a:lnTo>
                      <a:pt x="158" y="432"/>
                    </a:lnTo>
                    <a:lnTo>
                      <a:pt x="162" y="432"/>
                    </a:lnTo>
                    <a:lnTo>
                      <a:pt x="181" y="433"/>
                    </a:lnTo>
                    <a:lnTo>
                      <a:pt x="181" y="429"/>
                    </a:lnTo>
                    <a:lnTo>
                      <a:pt x="185" y="430"/>
                    </a:lnTo>
                    <a:lnTo>
                      <a:pt x="190" y="433"/>
                    </a:lnTo>
                    <a:lnTo>
                      <a:pt x="190" y="435"/>
                    </a:lnTo>
                    <a:lnTo>
                      <a:pt x="185" y="435"/>
                    </a:lnTo>
                    <a:lnTo>
                      <a:pt x="190" y="438"/>
                    </a:lnTo>
                    <a:lnTo>
                      <a:pt x="194" y="438"/>
                    </a:lnTo>
                    <a:lnTo>
                      <a:pt x="195" y="441"/>
                    </a:lnTo>
                    <a:lnTo>
                      <a:pt x="213" y="441"/>
                    </a:lnTo>
                    <a:lnTo>
                      <a:pt x="219" y="446"/>
                    </a:lnTo>
                    <a:lnTo>
                      <a:pt x="224" y="446"/>
                    </a:lnTo>
                    <a:lnTo>
                      <a:pt x="229" y="449"/>
                    </a:lnTo>
                    <a:lnTo>
                      <a:pt x="238" y="449"/>
                    </a:lnTo>
                    <a:lnTo>
                      <a:pt x="252" y="446"/>
                    </a:lnTo>
                    <a:lnTo>
                      <a:pt x="255" y="442"/>
                    </a:lnTo>
                    <a:lnTo>
                      <a:pt x="255" y="436"/>
                    </a:lnTo>
                    <a:lnTo>
                      <a:pt x="252" y="436"/>
                    </a:lnTo>
                    <a:lnTo>
                      <a:pt x="251" y="438"/>
                    </a:lnTo>
                    <a:lnTo>
                      <a:pt x="240" y="438"/>
                    </a:lnTo>
                    <a:lnTo>
                      <a:pt x="236" y="439"/>
                    </a:lnTo>
                    <a:lnTo>
                      <a:pt x="233" y="439"/>
                    </a:lnTo>
                    <a:lnTo>
                      <a:pt x="233" y="445"/>
                    </a:lnTo>
                    <a:lnTo>
                      <a:pt x="232" y="445"/>
                    </a:lnTo>
                    <a:lnTo>
                      <a:pt x="229" y="442"/>
                    </a:lnTo>
                    <a:lnTo>
                      <a:pt x="229" y="445"/>
                    </a:lnTo>
                    <a:lnTo>
                      <a:pt x="227" y="445"/>
                    </a:lnTo>
                    <a:lnTo>
                      <a:pt x="227" y="442"/>
                    </a:lnTo>
                    <a:lnTo>
                      <a:pt x="222" y="441"/>
                    </a:lnTo>
                    <a:lnTo>
                      <a:pt x="219" y="439"/>
                    </a:lnTo>
                    <a:lnTo>
                      <a:pt x="219" y="436"/>
                    </a:lnTo>
                    <a:lnTo>
                      <a:pt x="227" y="436"/>
                    </a:lnTo>
                    <a:lnTo>
                      <a:pt x="229" y="435"/>
                    </a:lnTo>
                    <a:lnTo>
                      <a:pt x="236" y="429"/>
                    </a:lnTo>
                    <a:lnTo>
                      <a:pt x="230" y="429"/>
                    </a:lnTo>
                    <a:lnTo>
                      <a:pt x="226" y="426"/>
                    </a:lnTo>
                    <a:lnTo>
                      <a:pt x="222" y="427"/>
                    </a:lnTo>
                    <a:lnTo>
                      <a:pt x="222" y="426"/>
                    </a:lnTo>
                    <a:lnTo>
                      <a:pt x="220" y="423"/>
                    </a:lnTo>
                    <a:lnTo>
                      <a:pt x="220" y="417"/>
                    </a:lnTo>
                    <a:lnTo>
                      <a:pt x="216" y="416"/>
                    </a:lnTo>
                    <a:lnTo>
                      <a:pt x="217" y="413"/>
                    </a:lnTo>
                    <a:lnTo>
                      <a:pt x="222" y="416"/>
                    </a:lnTo>
                    <a:lnTo>
                      <a:pt x="226" y="412"/>
                    </a:lnTo>
                    <a:lnTo>
                      <a:pt x="226" y="409"/>
                    </a:lnTo>
                    <a:lnTo>
                      <a:pt x="220" y="404"/>
                    </a:lnTo>
                    <a:lnTo>
                      <a:pt x="214" y="400"/>
                    </a:lnTo>
                    <a:lnTo>
                      <a:pt x="214" y="398"/>
                    </a:lnTo>
                    <a:lnTo>
                      <a:pt x="211" y="396"/>
                    </a:lnTo>
                    <a:lnTo>
                      <a:pt x="207" y="398"/>
                    </a:lnTo>
                    <a:lnTo>
                      <a:pt x="201" y="400"/>
                    </a:lnTo>
                    <a:lnTo>
                      <a:pt x="197" y="404"/>
                    </a:lnTo>
                    <a:lnTo>
                      <a:pt x="191" y="403"/>
                    </a:lnTo>
                    <a:lnTo>
                      <a:pt x="187" y="407"/>
                    </a:lnTo>
                    <a:lnTo>
                      <a:pt x="184" y="407"/>
                    </a:lnTo>
                    <a:lnTo>
                      <a:pt x="178" y="409"/>
                    </a:lnTo>
                    <a:lnTo>
                      <a:pt x="177" y="407"/>
                    </a:lnTo>
                    <a:lnTo>
                      <a:pt x="177" y="404"/>
                    </a:lnTo>
                    <a:lnTo>
                      <a:pt x="174" y="397"/>
                    </a:lnTo>
                    <a:lnTo>
                      <a:pt x="174" y="394"/>
                    </a:lnTo>
                    <a:lnTo>
                      <a:pt x="171" y="388"/>
                    </a:lnTo>
                    <a:lnTo>
                      <a:pt x="166" y="385"/>
                    </a:lnTo>
                    <a:lnTo>
                      <a:pt x="156" y="385"/>
                    </a:lnTo>
                    <a:lnTo>
                      <a:pt x="153" y="383"/>
                    </a:lnTo>
                    <a:lnTo>
                      <a:pt x="149" y="380"/>
                    </a:lnTo>
                    <a:lnTo>
                      <a:pt x="142" y="372"/>
                    </a:lnTo>
                    <a:lnTo>
                      <a:pt x="148" y="368"/>
                    </a:lnTo>
                    <a:lnTo>
                      <a:pt x="155" y="367"/>
                    </a:lnTo>
                    <a:lnTo>
                      <a:pt x="159" y="364"/>
                    </a:lnTo>
                    <a:lnTo>
                      <a:pt x="166" y="362"/>
                    </a:lnTo>
                    <a:lnTo>
                      <a:pt x="166" y="361"/>
                    </a:lnTo>
                    <a:lnTo>
                      <a:pt x="169" y="356"/>
                    </a:lnTo>
                    <a:lnTo>
                      <a:pt x="169" y="343"/>
                    </a:lnTo>
                    <a:lnTo>
                      <a:pt x="168" y="342"/>
                    </a:lnTo>
                    <a:lnTo>
                      <a:pt x="165" y="336"/>
                    </a:lnTo>
                    <a:lnTo>
                      <a:pt x="166" y="333"/>
                    </a:lnTo>
                    <a:lnTo>
                      <a:pt x="172" y="333"/>
                    </a:lnTo>
                    <a:lnTo>
                      <a:pt x="180" y="332"/>
                    </a:lnTo>
                    <a:lnTo>
                      <a:pt x="181" y="333"/>
                    </a:lnTo>
                    <a:lnTo>
                      <a:pt x="184" y="335"/>
                    </a:lnTo>
                    <a:lnTo>
                      <a:pt x="188" y="335"/>
                    </a:lnTo>
                    <a:lnTo>
                      <a:pt x="190" y="332"/>
                    </a:lnTo>
                    <a:lnTo>
                      <a:pt x="191" y="332"/>
                    </a:lnTo>
                    <a:lnTo>
                      <a:pt x="191" y="330"/>
                    </a:lnTo>
                    <a:lnTo>
                      <a:pt x="194" y="327"/>
                    </a:lnTo>
                    <a:lnTo>
                      <a:pt x="195" y="326"/>
                    </a:lnTo>
                    <a:lnTo>
                      <a:pt x="198" y="326"/>
                    </a:lnTo>
                    <a:lnTo>
                      <a:pt x="200" y="323"/>
                    </a:lnTo>
                    <a:lnTo>
                      <a:pt x="204" y="322"/>
                    </a:lnTo>
                    <a:lnTo>
                      <a:pt x="204" y="316"/>
                    </a:lnTo>
                    <a:lnTo>
                      <a:pt x="206" y="314"/>
                    </a:lnTo>
                    <a:lnTo>
                      <a:pt x="210" y="312"/>
                    </a:lnTo>
                    <a:lnTo>
                      <a:pt x="213" y="310"/>
                    </a:lnTo>
                    <a:lnTo>
                      <a:pt x="210" y="307"/>
                    </a:lnTo>
                    <a:lnTo>
                      <a:pt x="209" y="303"/>
                    </a:lnTo>
                    <a:lnTo>
                      <a:pt x="207" y="301"/>
                    </a:lnTo>
                    <a:lnTo>
                      <a:pt x="207" y="298"/>
                    </a:lnTo>
                    <a:lnTo>
                      <a:pt x="211" y="298"/>
                    </a:lnTo>
                    <a:lnTo>
                      <a:pt x="213" y="301"/>
                    </a:lnTo>
                    <a:lnTo>
                      <a:pt x="217" y="306"/>
                    </a:lnTo>
                    <a:lnTo>
                      <a:pt x="219" y="307"/>
                    </a:lnTo>
                    <a:lnTo>
                      <a:pt x="227" y="310"/>
                    </a:lnTo>
                    <a:lnTo>
                      <a:pt x="233" y="314"/>
                    </a:lnTo>
                    <a:lnTo>
                      <a:pt x="238" y="319"/>
                    </a:lnTo>
                    <a:lnTo>
                      <a:pt x="246" y="319"/>
                    </a:lnTo>
                    <a:lnTo>
                      <a:pt x="248" y="316"/>
                    </a:lnTo>
                    <a:lnTo>
                      <a:pt x="248" y="309"/>
                    </a:lnTo>
                    <a:lnTo>
                      <a:pt x="246" y="306"/>
                    </a:lnTo>
                    <a:lnTo>
                      <a:pt x="246" y="304"/>
                    </a:lnTo>
                    <a:lnTo>
                      <a:pt x="249" y="303"/>
                    </a:lnTo>
                    <a:lnTo>
                      <a:pt x="253" y="303"/>
                    </a:lnTo>
                    <a:lnTo>
                      <a:pt x="258" y="300"/>
                    </a:lnTo>
                    <a:lnTo>
                      <a:pt x="262" y="300"/>
                    </a:lnTo>
                    <a:lnTo>
                      <a:pt x="268" y="301"/>
                    </a:lnTo>
                    <a:lnTo>
                      <a:pt x="272" y="301"/>
                    </a:lnTo>
                    <a:lnTo>
                      <a:pt x="272" y="306"/>
                    </a:lnTo>
                    <a:lnTo>
                      <a:pt x="274" y="307"/>
                    </a:lnTo>
                    <a:lnTo>
                      <a:pt x="278" y="307"/>
                    </a:lnTo>
                    <a:lnTo>
                      <a:pt x="282" y="306"/>
                    </a:lnTo>
                    <a:lnTo>
                      <a:pt x="291" y="309"/>
                    </a:lnTo>
                    <a:lnTo>
                      <a:pt x="291" y="301"/>
                    </a:lnTo>
                    <a:lnTo>
                      <a:pt x="288" y="300"/>
                    </a:lnTo>
                    <a:lnTo>
                      <a:pt x="288" y="296"/>
                    </a:lnTo>
                    <a:lnTo>
                      <a:pt x="291" y="296"/>
                    </a:lnTo>
                    <a:lnTo>
                      <a:pt x="293" y="294"/>
                    </a:lnTo>
                    <a:lnTo>
                      <a:pt x="293" y="290"/>
                    </a:lnTo>
                    <a:lnTo>
                      <a:pt x="294" y="287"/>
                    </a:lnTo>
                    <a:lnTo>
                      <a:pt x="296" y="290"/>
                    </a:lnTo>
                    <a:lnTo>
                      <a:pt x="297" y="294"/>
                    </a:lnTo>
                    <a:lnTo>
                      <a:pt x="310" y="294"/>
                    </a:lnTo>
                    <a:lnTo>
                      <a:pt x="311" y="298"/>
                    </a:lnTo>
                    <a:lnTo>
                      <a:pt x="319" y="298"/>
                    </a:lnTo>
                    <a:lnTo>
                      <a:pt x="320" y="300"/>
                    </a:lnTo>
                    <a:lnTo>
                      <a:pt x="323" y="298"/>
                    </a:lnTo>
                    <a:lnTo>
                      <a:pt x="333" y="298"/>
                    </a:lnTo>
                    <a:lnTo>
                      <a:pt x="335" y="303"/>
                    </a:lnTo>
                    <a:lnTo>
                      <a:pt x="338" y="306"/>
                    </a:lnTo>
                    <a:lnTo>
                      <a:pt x="339" y="309"/>
                    </a:lnTo>
                    <a:lnTo>
                      <a:pt x="352" y="309"/>
                    </a:lnTo>
                    <a:lnTo>
                      <a:pt x="356" y="307"/>
                    </a:lnTo>
                    <a:lnTo>
                      <a:pt x="371" y="307"/>
                    </a:lnTo>
                    <a:lnTo>
                      <a:pt x="375" y="306"/>
                    </a:lnTo>
                    <a:lnTo>
                      <a:pt x="380" y="303"/>
                    </a:lnTo>
                    <a:lnTo>
                      <a:pt x="384" y="301"/>
                    </a:lnTo>
                    <a:lnTo>
                      <a:pt x="388" y="301"/>
                    </a:lnTo>
                    <a:lnTo>
                      <a:pt x="404" y="300"/>
                    </a:lnTo>
                    <a:lnTo>
                      <a:pt x="406" y="300"/>
                    </a:lnTo>
                    <a:lnTo>
                      <a:pt x="409" y="298"/>
                    </a:lnTo>
                    <a:lnTo>
                      <a:pt x="409" y="293"/>
                    </a:lnTo>
                    <a:lnTo>
                      <a:pt x="406" y="291"/>
                    </a:lnTo>
                    <a:lnTo>
                      <a:pt x="401" y="291"/>
                    </a:lnTo>
                    <a:lnTo>
                      <a:pt x="400" y="294"/>
                    </a:lnTo>
                    <a:lnTo>
                      <a:pt x="400" y="281"/>
                    </a:lnTo>
                    <a:lnTo>
                      <a:pt x="397" y="281"/>
                    </a:lnTo>
                    <a:lnTo>
                      <a:pt x="396" y="283"/>
                    </a:lnTo>
                    <a:lnTo>
                      <a:pt x="381" y="283"/>
                    </a:lnTo>
                    <a:lnTo>
                      <a:pt x="381" y="274"/>
                    </a:lnTo>
                    <a:lnTo>
                      <a:pt x="382" y="274"/>
                    </a:lnTo>
                    <a:lnTo>
                      <a:pt x="394" y="275"/>
                    </a:lnTo>
                    <a:lnTo>
                      <a:pt x="403" y="275"/>
                    </a:lnTo>
                    <a:lnTo>
                      <a:pt x="403" y="271"/>
                    </a:lnTo>
                    <a:lnTo>
                      <a:pt x="404" y="268"/>
                    </a:lnTo>
                    <a:lnTo>
                      <a:pt x="409" y="267"/>
                    </a:lnTo>
                    <a:lnTo>
                      <a:pt x="414" y="267"/>
                    </a:lnTo>
                    <a:lnTo>
                      <a:pt x="414" y="265"/>
                    </a:lnTo>
                    <a:lnTo>
                      <a:pt x="417" y="261"/>
                    </a:lnTo>
                    <a:lnTo>
                      <a:pt x="417" y="258"/>
                    </a:lnTo>
                    <a:lnTo>
                      <a:pt x="416" y="258"/>
                    </a:lnTo>
                    <a:lnTo>
                      <a:pt x="407" y="262"/>
                    </a:lnTo>
                    <a:lnTo>
                      <a:pt x="404" y="262"/>
                    </a:lnTo>
                    <a:lnTo>
                      <a:pt x="406" y="258"/>
                    </a:lnTo>
                    <a:lnTo>
                      <a:pt x="403" y="252"/>
                    </a:lnTo>
                    <a:lnTo>
                      <a:pt x="403" y="243"/>
                    </a:lnTo>
                    <a:lnTo>
                      <a:pt x="406" y="240"/>
                    </a:lnTo>
                    <a:lnTo>
                      <a:pt x="410" y="240"/>
                    </a:lnTo>
                    <a:lnTo>
                      <a:pt x="417" y="242"/>
                    </a:lnTo>
                    <a:lnTo>
                      <a:pt x="420" y="242"/>
                    </a:lnTo>
                    <a:lnTo>
                      <a:pt x="425" y="246"/>
                    </a:lnTo>
                    <a:lnTo>
                      <a:pt x="426" y="248"/>
                    </a:lnTo>
                    <a:lnTo>
                      <a:pt x="435" y="242"/>
                    </a:lnTo>
                    <a:lnTo>
                      <a:pt x="439" y="232"/>
                    </a:lnTo>
                    <a:lnTo>
                      <a:pt x="438" y="230"/>
                    </a:lnTo>
                    <a:lnTo>
                      <a:pt x="433" y="227"/>
                    </a:lnTo>
                    <a:lnTo>
                      <a:pt x="427" y="225"/>
                    </a:lnTo>
                    <a:lnTo>
                      <a:pt x="425" y="223"/>
                    </a:lnTo>
                    <a:lnTo>
                      <a:pt x="420" y="220"/>
                    </a:lnTo>
                    <a:lnTo>
                      <a:pt x="416" y="217"/>
                    </a:lnTo>
                    <a:lnTo>
                      <a:pt x="410" y="216"/>
                    </a:lnTo>
                    <a:lnTo>
                      <a:pt x="409" y="211"/>
                    </a:lnTo>
                    <a:lnTo>
                      <a:pt x="397" y="203"/>
                    </a:lnTo>
                    <a:lnTo>
                      <a:pt x="396" y="200"/>
                    </a:lnTo>
                    <a:lnTo>
                      <a:pt x="396" y="190"/>
                    </a:lnTo>
                    <a:lnTo>
                      <a:pt x="400" y="185"/>
                    </a:lnTo>
                    <a:lnTo>
                      <a:pt x="400" y="184"/>
                    </a:lnTo>
                    <a:lnTo>
                      <a:pt x="404" y="180"/>
                    </a:lnTo>
                    <a:lnTo>
                      <a:pt x="407" y="175"/>
                    </a:lnTo>
                    <a:lnTo>
                      <a:pt x="410" y="174"/>
                    </a:lnTo>
                    <a:lnTo>
                      <a:pt x="410" y="168"/>
                    </a:lnTo>
                    <a:lnTo>
                      <a:pt x="413" y="165"/>
                    </a:lnTo>
                    <a:lnTo>
                      <a:pt x="416" y="164"/>
                    </a:lnTo>
                    <a:lnTo>
                      <a:pt x="420" y="164"/>
                    </a:lnTo>
                    <a:lnTo>
                      <a:pt x="420" y="169"/>
                    </a:lnTo>
                    <a:lnTo>
                      <a:pt x="422" y="174"/>
                    </a:lnTo>
                    <a:lnTo>
                      <a:pt x="425" y="174"/>
                    </a:lnTo>
                    <a:lnTo>
                      <a:pt x="426" y="171"/>
                    </a:lnTo>
                    <a:lnTo>
                      <a:pt x="426" y="168"/>
                    </a:lnTo>
                    <a:lnTo>
                      <a:pt x="429" y="167"/>
                    </a:lnTo>
                    <a:lnTo>
                      <a:pt x="430" y="164"/>
                    </a:lnTo>
                    <a:lnTo>
                      <a:pt x="435" y="164"/>
                    </a:lnTo>
                    <a:lnTo>
                      <a:pt x="438" y="159"/>
                    </a:lnTo>
                    <a:lnTo>
                      <a:pt x="438" y="158"/>
                    </a:lnTo>
                    <a:lnTo>
                      <a:pt x="439" y="155"/>
                    </a:lnTo>
                    <a:lnTo>
                      <a:pt x="443" y="155"/>
                    </a:lnTo>
                    <a:lnTo>
                      <a:pt x="446" y="156"/>
                    </a:lnTo>
                    <a:lnTo>
                      <a:pt x="448" y="158"/>
                    </a:lnTo>
                    <a:lnTo>
                      <a:pt x="451" y="158"/>
                    </a:lnTo>
                    <a:lnTo>
                      <a:pt x="451" y="153"/>
                    </a:lnTo>
                    <a:lnTo>
                      <a:pt x="448" y="152"/>
                    </a:lnTo>
                    <a:lnTo>
                      <a:pt x="448" y="148"/>
                    </a:lnTo>
                    <a:lnTo>
                      <a:pt x="452" y="146"/>
                    </a:lnTo>
                    <a:lnTo>
                      <a:pt x="456" y="146"/>
                    </a:lnTo>
                    <a:lnTo>
                      <a:pt x="464" y="143"/>
                    </a:lnTo>
                    <a:lnTo>
                      <a:pt x="465" y="142"/>
                    </a:lnTo>
                    <a:lnTo>
                      <a:pt x="464" y="139"/>
                    </a:lnTo>
                    <a:lnTo>
                      <a:pt x="459" y="138"/>
                    </a:lnTo>
                    <a:lnTo>
                      <a:pt x="451" y="129"/>
                    </a:lnTo>
                    <a:lnTo>
                      <a:pt x="449" y="125"/>
                    </a:lnTo>
                    <a:lnTo>
                      <a:pt x="446" y="120"/>
                    </a:lnTo>
                    <a:lnTo>
                      <a:pt x="442" y="113"/>
                    </a:lnTo>
                    <a:lnTo>
                      <a:pt x="445" y="107"/>
                    </a:lnTo>
                    <a:lnTo>
                      <a:pt x="446" y="107"/>
                    </a:lnTo>
                    <a:lnTo>
                      <a:pt x="449" y="106"/>
                    </a:lnTo>
                    <a:lnTo>
                      <a:pt x="451" y="106"/>
                    </a:lnTo>
                    <a:lnTo>
                      <a:pt x="452" y="103"/>
                    </a:lnTo>
                    <a:lnTo>
                      <a:pt x="452" y="93"/>
                    </a:lnTo>
                    <a:lnTo>
                      <a:pt x="449" y="84"/>
                    </a:lnTo>
                    <a:lnTo>
                      <a:pt x="449" y="82"/>
                    </a:lnTo>
                    <a:lnTo>
                      <a:pt x="440" y="82"/>
                    </a:lnTo>
                    <a:lnTo>
                      <a:pt x="439" y="84"/>
                    </a:lnTo>
                    <a:lnTo>
                      <a:pt x="435" y="84"/>
                    </a:lnTo>
                    <a:lnTo>
                      <a:pt x="430" y="85"/>
                    </a:lnTo>
                    <a:lnTo>
                      <a:pt x="426" y="85"/>
                    </a:lnTo>
                    <a:lnTo>
                      <a:pt x="422" y="59"/>
                    </a:lnTo>
                    <a:lnTo>
                      <a:pt x="425" y="58"/>
                    </a:lnTo>
                    <a:lnTo>
                      <a:pt x="426" y="58"/>
                    </a:lnTo>
                    <a:lnTo>
                      <a:pt x="429" y="56"/>
                    </a:lnTo>
                    <a:lnTo>
                      <a:pt x="429" y="48"/>
                    </a:lnTo>
                    <a:lnTo>
                      <a:pt x="435" y="48"/>
                    </a:lnTo>
                    <a:lnTo>
                      <a:pt x="435" y="61"/>
                    </a:lnTo>
                    <a:lnTo>
                      <a:pt x="436" y="72"/>
                    </a:lnTo>
                    <a:lnTo>
                      <a:pt x="436" y="75"/>
                    </a:lnTo>
                    <a:lnTo>
                      <a:pt x="439" y="75"/>
                    </a:lnTo>
                    <a:lnTo>
                      <a:pt x="440" y="72"/>
                    </a:lnTo>
                    <a:lnTo>
                      <a:pt x="449" y="71"/>
                    </a:lnTo>
                    <a:lnTo>
                      <a:pt x="452" y="71"/>
                    </a:lnTo>
                    <a:lnTo>
                      <a:pt x="452" y="56"/>
                    </a:lnTo>
                    <a:lnTo>
                      <a:pt x="451" y="48"/>
                    </a:lnTo>
                    <a:lnTo>
                      <a:pt x="448" y="45"/>
                    </a:lnTo>
                    <a:lnTo>
                      <a:pt x="448" y="38"/>
                    </a:lnTo>
                    <a:lnTo>
                      <a:pt x="451" y="36"/>
                    </a:lnTo>
                    <a:lnTo>
                      <a:pt x="452" y="36"/>
                    </a:lnTo>
                    <a:lnTo>
                      <a:pt x="456" y="33"/>
                    </a:lnTo>
                    <a:lnTo>
                      <a:pt x="456" y="32"/>
                    </a:lnTo>
                    <a:lnTo>
                      <a:pt x="455" y="22"/>
                    </a:lnTo>
                    <a:lnTo>
                      <a:pt x="451" y="19"/>
                    </a:lnTo>
                    <a:lnTo>
                      <a:pt x="443" y="24"/>
                    </a:lnTo>
                    <a:lnTo>
                      <a:pt x="442" y="24"/>
                    </a:lnTo>
                    <a:lnTo>
                      <a:pt x="440" y="16"/>
                    </a:lnTo>
                    <a:lnTo>
                      <a:pt x="440" y="7"/>
                    </a:lnTo>
                    <a:lnTo>
                      <a:pt x="445" y="7"/>
                    </a:lnTo>
                    <a:lnTo>
                      <a:pt x="449" y="10"/>
                    </a:lnTo>
                    <a:lnTo>
                      <a:pt x="451" y="10"/>
                    </a:lnTo>
                    <a:lnTo>
                      <a:pt x="456" y="13"/>
                    </a:lnTo>
                    <a:lnTo>
                      <a:pt x="461" y="13"/>
                    </a:lnTo>
                    <a:lnTo>
                      <a:pt x="465" y="14"/>
                    </a:lnTo>
                    <a:lnTo>
                      <a:pt x="469" y="14"/>
                    </a:lnTo>
                    <a:lnTo>
                      <a:pt x="478" y="13"/>
                    </a:lnTo>
                    <a:lnTo>
                      <a:pt x="481" y="13"/>
                    </a:lnTo>
                    <a:lnTo>
                      <a:pt x="478" y="17"/>
                    </a:lnTo>
                    <a:lnTo>
                      <a:pt x="475" y="20"/>
                    </a:lnTo>
                    <a:lnTo>
                      <a:pt x="475" y="27"/>
                    </a:lnTo>
                    <a:lnTo>
                      <a:pt x="484" y="27"/>
                    </a:lnTo>
                    <a:lnTo>
                      <a:pt x="487" y="24"/>
                    </a:lnTo>
                    <a:lnTo>
                      <a:pt x="491" y="24"/>
                    </a:lnTo>
                    <a:lnTo>
                      <a:pt x="491" y="30"/>
                    </a:lnTo>
                    <a:lnTo>
                      <a:pt x="493" y="35"/>
                    </a:lnTo>
                    <a:lnTo>
                      <a:pt x="493" y="38"/>
                    </a:lnTo>
                    <a:lnTo>
                      <a:pt x="498" y="39"/>
                    </a:lnTo>
                    <a:lnTo>
                      <a:pt x="501" y="42"/>
                    </a:lnTo>
                    <a:lnTo>
                      <a:pt x="501" y="43"/>
                    </a:lnTo>
                    <a:lnTo>
                      <a:pt x="503" y="43"/>
                    </a:lnTo>
                    <a:lnTo>
                      <a:pt x="503" y="48"/>
                    </a:lnTo>
                    <a:lnTo>
                      <a:pt x="507" y="48"/>
                    </a:lnTo>
                    <a:lnTo>
                      <a:pt x="510" y="45"/>
                    </a:lnTo>
                    <a:lnTo>
                      <a:pt x="510" y="42"/>
                    </a:lnTo>
                    <a:lnTo>
                      <a:pt x="513" y="38"/>
                    </a:lnTo>
                    <a:lnTo>
                      <a:pt x="514" y="33"/>
                    </a:lnTo>
                    <a:lnTo>
                      <a:pt x="519" y="33"/>
                    </a:lnTo>
                    <a:lnTo>
                      <a:pt x="523" y="32"/>
                    </a:lnTo>
                    <a:lnTo>
                      <a:pt x="533" y="32"/>
                    </a:lnTo>
                    <a:lnTo>
                      <a:pt x="538" y="30"/>
                    </a:lnTo>
                    <a:lnTo>
                      <a:pt x="538" y="27"/>
                    </a:lnTo>
                    <a:lnTo>
                      <a:pt x="540" y="24"/>
                    </a:lnTo>
                    <a:lnTo>
                      <a:pt x="545" y="24"/>
                    </a:lnTo>
                    <a:lnTo>
                      <a:pt x="545" y="22"/>
                    </a:lnTo>
                    <a:lnTo>
                      <a:pt x="546" y="20"/>
                    </a:lnTo>
                    <a:lnTo>
                      <a:pt x="545" y="13"/>
                    </a:lnTo>
                    <a:lnTo>
                      <a:pt x="542" y="11"/>
                    </a:lnTo>
                    <a:lnTo>
                      <a:pt x="542" y="9"/>
                    </a:lnTo>
                    <a:lnTo>
                      <a:pt x="545" y="7"/>
                    </a:lnTo>
                    <a:lnTo>
                      <a:pt x="549" y="3"/>
                    </a:lnTo>
                    <a:lnTo>
                      <a:pt x="559" y="3"/>
                    </a:lnTo>
                    <a:lnTo>
                      <a:pt x="564" y="1"/>
                    </a:lnTo>
                    <a:lnTo>
                      <a:pt x="571" y="1"/>
                    </a:ln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367"/>
              <p:cNvSpPr>
                <a:spLocks/>
              </p:cNvSpPr>
              <p:nvPr/>
            </p:nvSpPr>
            <p:spPr bwMode="auto">
              <a:xfrm>
                <a:off x="3094" y="1535"/>
                <a:ext cx="884" cy="727"/>
              </a:xfrm>
              <a:custGeom>
                <a:avLst/>
                <a:gdLst>
                  <a:gd name="T0" fmla="*/ 522 w 884"/>
                  <a:gd name="T1" fmla="*/ 18 h 727"/>
                  <a:gd name="T2" fmla="*/ 555 w 884"/>
                  <a:gd name="T3" fmla="*/ 13 h 727"/>
                  <a:gd name="T4" fmla="*/ 596 w 884"/>
                  <a:gd name="T5" fmla="*/ 77 h 727"/>
                  <a:gd name="T6" fmla="*/ 623 w 884"/>
                  <a:gd name="T7" fmla="*/ 114 h 727"/>
                  <a:gd name="T8" fmla="*/ 629 w 884"/>
                  <a:gd name="T9" fmla="*/ 144 h 727"/>
                  <a:gd name="T10" fmla="*/ 675 w 884"/>
                  <a:gd name="T11" fmla="*/ 164 h 727"/>
                  <a:gd name="T12" fmla="*/ 700 w 884"/>
                  <a:gd name="T13" fmla="*/ 148 h 727"/>
                  <a:gd name="T14" fmla="*/ 729 w 884"/>
                  <a:gd name="T15" fmla="*/ 196 h 727"/>
                  <a:gd name="T16" fmla="*/ 730 w 884"/>
                  <a:gd name="T17" fmla="*/ 241 h 727"/>
                  <a:gd name="T18" fmla="*/ 769 w 884"/>
                  <a:gd name="T19" fmla="*/ 257 h 727"/>
                  <a:gd name="T20" fmla="*/ 807 w 884"/>
                  <a:gd name="T21" fmla="*/ 282 h 727"/>
                  <a:gd name="T22" fmla="*/ 841 w 884"/>
                  <a:gd name="T23" fmla="*/ 332 h 727"/>
                  <a:gd name="T24" fmla="*/ 874 w 884"/>
                  <a:gd name="T25" fmla="*/ 357 h 727"/>
                  <a:gd name="T26" fmla="*/ 867 w 884"/>
                  <a:gd name="T27" fmla="*/ 399 h 727"/>
                  <a:gd name="T28" fmla="*/ 839 w 884"/>
                  <a:gd name="T29" fmla="*/ 425 h 727"/>
                  <a:gd name="T30" fmla="*/ 856 w 884"/>
                  <a:gd name="T31" fmla="*/ 456 h 727"/>
                  <a:gd name="T32" fmla="*/ 814 w 884"/>
                  <a:gd name="T33" fmla="*/ 496 h 727"/>
                  <a:gd name="T34" fmla="*/ 768 w 884"/>
                  <a:gd name="T35" fmla="*/ 483 h 727"/>
                  <a:gd name="T36" fmla="*/ 768 w 884"/>
                  <a:gd name="T37" fmla="*/ 551 h 727"/>
                  <a:gd name="T38" fmla="*/ 727 w 884"/>
                  <a:gd name="T39" fmla="*/ 554 h 727"/>
                  <a:gd name="T40" fmla="*/ 709 w 884"/>
                  <a:gd name="T41" fmla="*/ 547 h 727"/>
                  <a:gd name="T42" fmla="*/ 661 w 884"/>
                  <a:gd name="T43" fmla="*/ 572 h 727"/>
                  <a:gd name="T44" fmla="*/ 630 w 884"/>
                  <a:gd name="T45" fmla="*/ 595 h 727"/>
                  <a:gd name="T46" fmla="*/ 610 w 884"/>
                  <a:gd name="T47" fmla="*/ 596 h 727"/>
                  <a:gd name="T48" fmla="*/ 590 w 884"/>
                  <a:gd name="T49" fmla="*/ 622 h 727"/>
                  <a:gd name="T50" fmla="*/ 593 w 884"/>
                  <a:gd name="T51" fmla="*/ 682 h 727"/>
                  <a:gd name="T52" fmla="*/ 582 w 884"/>
                  <a:gd name="T53" fmla="*/ 718 h 727"/>
                  <a:gd name="T54" fmla="*/ 540 w 884"/>
                  <a:gd name="T55" fmla="*/ 708 h 727"/>
                  <a:gd name="T56" fmla="*/ 490 w 884"/>
                  <a:gd name="T57" fmla="*/ 677 h 727"/>
                  <a:gd name="T58" fmla="*/ 410 w 884"/>
                  <a:gd name="T59" fmla="*/ 638 h 727"/>
                  <a:gd name="T60" fmla="*/ 378 w 884"/>
                  <a:gd name="T61" fmla="*/ 654 h 727"/>
                  <a:gd name="T62" fmla="*/ 342 w 884"/>
                  <a:gd name="T63" fmla="*/ 646 h 727"/>
                  <a:gd name="T64" fmla="*/ 323 w 884"/>
                  <a:gd name="T65" fmla="*/ 608 h 727"/>
                  <a:gd name="T66" fmla="*/ 301 w 884"/>
                  <a:gd name="T67" fmla="*/ 560 h 727"/>
                  <a:gd name="T68" fmla="*/ 278 w 884"/>
                  <a:gd name="T69" fmla="*/ 586 h 727"/>
                  <a:gd name="T70" fmla="*/ 232 w 884"/>
                  <a:gd name="T71" fmla="*/ 541 h 727"/>
                  <a:gd name="T72" fmla="*/ 169 w 884"/>
                  <a:gd name="T73" fmla="*/ 527 h 727"/>
                  <a:gd name="T74" fmla="*/ 129 w 884"/>
                  <a:gd name="T75" fmla="*/ 514 h 727"/>
                  <a:gd name="T76" fmla="*/ 100 w 884"/>
                  <a:gd name="T77" fmla="*/ 473 h 727"/>
                  <a:gd name="T78" fmla="*/ 139 w 884"/>
                  <a:gd name="T79" fmla="*/ 482 h 727"/>
                  <a:gd name="T80" fmla="*/ 152 w 884"/>
                  <a:gd name="T81" fmla="*/ 437 h 727"/>
                  <a:gd name="T82" fmla="*/ 165 w 884"/>
                  <a:gd name="T83" fmla="*/ 385 h 727"/>
                  <a:gd name="T84" fmla="*/ 137 w 884"/>
                  <a:gd name="T85" fmla="*/ 348 h 727"/>
                  <a:gd name="T86" fmla="*/ 91 w 884"/>
                  <a:gd name="T87" fmla="*/ 302 h 727"/>
                  <a:gd name="T88" fmla="*/ 87 w 884"/>
                  <a:gd name="T89" fmla="*/ 266 h 727"/>
                  <a:gd name="T90" fmla="*/ 68 w 884"/>
                  <a:gd name="T91" fmla="*/ 209 h 727"/>
                  <a:gd name="T92" fmla="*/ 42 w 884"/>
                  <a:gd name="T93" fmla="*/ 182 h 727"/>
                  <a:gd name="T94" fmla="*/ 4 w 884"/>
                  <a:gd name="T95" fmla="*/ 128 h 727"/>
                  <a:gd name="T96" fmla="*/ 17 w 884"/>
                  <a:gd name="T97" fmla="*/ 85 h 727"/>
                  <a:gd name="T98" fmla="*/ 61 w 884"/>
                  <a:gd name="T99" fmla="*/ 60 h 727"/>
                  <a:gd name="T100" fmla="*/ 110 w 884"/>
                  <a:gd name="T101" fmla="*/ 80 h 727"/>
                  <a:gd name="T102" fmla="*/ 151 w 884"/>
                  <a:gd name="T103" fmla="*/ 77 h 727"/>
                  <a:gd name="T104" fmla="*/ 204 w 884"/>
                  <a:gd name="T105" fmla="*/ 67 h 727"/>
                  <a:gd name="T106" fmla="*/ 230 w 884"/>
                  <a:gd name="T107" fmla="*/ 38 h 727"/>
                  <a:gd name="T108" fmla="*/ 265 w 884"/>
                  <a:gd name="T109" fmla="*/ 19 h 727"/>
                  <a:gd name="T110" fmla="*/ 298 w 884"/>
                  <a:gd name="T111" fmla="*/ 12 h 727"/>
                  <a:gd name="T112" fmla="*/ 352 w 884"/>
                  <a:gd name="T113" fmla="*/ 27 h 727"/>
                  <a:gd name="T114" fmla="*/ 382 w 884"/>
                  <a:gd name="T115" fmla="*/ 24 h 727"/>
                  <a:gd name="T116" fmla="*/ 452 w 884"/>
                  <a:gd name="T117" fmla="*/ 24 h 727"/>
                  <a:gd name="T118" fmla="*/ 464 w 884"/>
                  <a:gd name="T119" fmla="*/ 8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4" h="727">
                    <a:moveTo>
                      <a:pt x="482" y="0"/>
                    </a:moveTo>
                    <a:lnTo>
                      <a:pt x="484" y="3"/>
                    </a:lnTo>
                    <a:lnTo>
                      <a:pt x="491" y="8"/>
                    </a:lnTo>
                    <a:lnTo>
                      <a:pt x="491" y="9"/>
                    </a:lnTo>
                    <a:lnTo>
                      <a:pt x="497" y="13"/>
                    </a:lnTo>
                    <a:lnTo>
                      <a:pt x="501" y="18"/>
                    </a:lnTo>
                    <a:lnTo>
                      <a:pt x="506" y="18"/>
                    </a:lnTo>
                    <a:lnTo>
                      <a:pt x="506" y="16"/>
                    </a:lnTo>
                    <a:lnTo>
                      <a:pt x="507" y="13"/>
                    </a:lnTo>
                    <a:lnTo>
                      <a:pt x="514" y="13"/>
                    </a:lnTo>
                    <a:lnTo>
                      <a:pt x="514" y="16"/>
                    </a:lnTo>
                    <a:lnTo>
                      <a:pt x="520" y="18"/>
                    </a:lnTo>
                    <a:lnTo>
                      <a:pt x="522" y="18"/>
                    </a:lnTo>
                    <a:lnTo>
                      <a:pt x="525" y="16"/>
                    </a:lnTo>
                    <a:lnTo>
                      <a:pt x="525" y="13"/>
                    </a:lnTo>
                    <a:lnTo>
                      <a:pt x="527" y="12"/>
                    </a:lnTo>
                    <a:lnTo>
                      <a:pt x="529" y="12"/>
                    </a:lnTo>
                    <a:lnTo>
                      <a:pt x="532" y="9"/>
                    </a:lnTo>
                    <a:lnTo>
                      <a:pt x="532" y="8"/>
                    </a:lnTo>
                    <a:lnTo>
                      <a:pt x="536" y="8"/>
                    </a:lnTo>
                    <a:lnTo>
                      <a:pt x="542" y="5"/>
                    </a:lnTo>
                    <a:lnTo>
                      <a:pt x="546" y="5"/>
                    </a:lnTo>
                    <a:lnTo>
                      <a:pt x="548" y="8"/>
                    </a:lnTo>
                    <a:lnTo>
                      <a:pt x="551" y="8"/>
                    </a:lnTo>
                    <a:lnTo>
                      <a:pt x="552" y="9"/>
                    </a:lnTo>
                    <a:lnTo>
                      <a:pt x="555" y="13"/>
                    </a:lnTo>
                    <a:lnTo>
                      <a:pt x="555" y="27"/>
                    </a:lnTo>
                    <a:lnTo>
                      <a:pt x="556" y="35"/>
                    </a:lnTo>
                    <a:lnTo>
                      <a:pt x="556" y="42"/>
                    </a:lnTo>
                    <a:lnTo>
                      <a:pt x="559" y="42"/>
                    </a:lnTo>
                    <a:lnTo>
                      <a:pt x="562" y="45"/>
                    </a:lnTo>
                    <a:lnTo>
                      <a:pt x="564" y="47"/>
                    </a:lnTo>
                    <a:lnTo>
                      <a:pt x="567" y="50"/>
                    </a:lnTo>
                    <a:lnTo>
                      <a:pt x="577" y="58"/>
                    </a:lnTo>
                    <a:lnTo>
                      <a:pt x="582" y="60"/>
                    </a:lnTo>
                    <a:lnTo>
                      <a:pt x="590" y="66"/>
                    </a:lnTo>
                    <a:lnTo>
                      <a:pt x="591" y="69"/>
                    </a:lnTo>
                    <a:lnTo>
                      <a:pt x="591" y="73"/>
                    </a:lnTo>
                    <a:lnTo>
                      <a:pt x="596" y="77"/>
                    </a:lnTo>
                    <a:lnTo>
                      <a:pt x="596" y="80"/>
                    </a:lnTo>
                    <a:lnTo>
                      <a:pt x="594" y="82"/>
                    </a:lnTo>
                    <a:lnTo>
                      <a:pt x="594" y="87"/>
                    </a:lnTo>
                    <a:lnTo>
                      <a:pt x="596" y="87"/>
                    </a:lnTo>
                    <a:lnTo>
                      <a:pt x="610" y="100"/>
                    </a:lnTo>
                    <a:lnTo>
                      <a:pt x="623" y="100"/>
                    </a:lnTo>
                    <a:lnTo>
                      <a:pt x="625" y="105"/>
                    </a:lnTo>
                    <a:lnTo>
                      <a:pt x="625" y="106"/>
                    </a:lnTo>
                    <a:lnTo>
                      <a:pt x="627" y="109"/>
                    </a:lnTo>
                    <a:lnTo>
                      <a:pt x="627" y="111"/>
                    </a:lnTo>
                    <a:lnTo>
                      <a:pt x="625" y="111"/>
                    </a:lnTo>
                    <a:lnTo>
                      <a:pt x="625" y="114"/>
                    </a:lnTo>
                    <a:lnTo>
                      <a:pt x="623" y="114"/>
                    </a:lnTo>
                    <a:lnTo>
                      <a:pt x="623" y="115"/>
                    </a:lnTo>
                    <a:lnTo>
                      <a:pt x="625" y="119"/>
                    </a:lnTo>
                    <a:lnTo>
                      <a:pt x="629" y="119"/>
                    </a:lnTo>
                    <a:lnTo>
                      <a:pt x="629" y="115"/>
                    </a:lnTo>
                    <a:lnTo>
                      <a:pt x="632" y="115"/>
                    </a:lnTo>
                    <a:lnTo>
                      <a:pt x="633" y="118"/>
                    </a:lnTo>
                    <a:lnTo>
                      <a:pt x="633" y="122"/>
                    </a:lnTo>
                    <a:lnTo>
                      <a:pt x="638" y="122"/>
                    </a:lnTo>
                    <a:lnTo>
                      <a:pt x="640" y="124"/>
                    </a:lnTo>
                    <a:lnTo>
                      <a:pt x="643" y="129"/>
                    </a:lnTo>
                    <a:lnTo>
                      <a:pt x="638" y="137"/>
                    </a:lnTo>
                    <a:lnTo>
                      <a:pt x="633" y="140"/>
                    </a:lnTo>
                    <a:lnTo>
                      <a:pt x="629" y="144"/>
                    </a:lnTo>
                    <a:lnTo>
                      <a:pt x="625" y="147"/>
                    </a:lnTo>
                    <a:lnTo>
                      <a:pt x="625" y="151"/>
                    </a:lnTo>
                    <a:lnTo>
                      <a:pt x="626" y="156"/>
                    </a:lnTo>
                    <a:lnTo>
                      <a:pt x="630" y="156"/>
                    </a:lnTo>
                    <a:lnTo>
                      <a:pt x="630" y="160"/>
                    </a:lnTo>
                    <a:lnTo>
                      <a:pt x="633" y="163"/>
                    </a:lnTo>
                    <a:lnTo>
                      <a:pt x="638" y="164"/>
                    </a:lnTo>
                    <a:lnTo>
                      <a:pt x="639" y="169"/>
                    </a:lnTo>
                    <a:lnTo>
                      <a:pt x="648" y="164"/>
                    </a:lnTo>
                    <a:lnTo>
                      <a:pt x="652" y="170"/>
                    </a:lnTo>
                    <a:lnTo>
                      <a:pt x="672" y="170"/>
                    </a:lnTo>
                    <a:lnTo>
                      <a:pt x="675" y="169"/>
                    </a:lnTo>
                    <a:lnTo>
                      <a:pt x="675" y="164"/>
                    </a:lnTo>
                    <a:lnTo>
                      <a:pt x="672" y="160"/>
                    </a:lnTo>
                    <a:lnTo>
                      <a:pt x="672" y="158"/>
                    </a:lnTo>
                    <a:lnTo>
                      <a:pt x="675" y="156"/>
                    </a:lnTo>
                    <a:lnTo>
                      <a:pt x="680" y="154"/>
                    </a:lnTo>
                    <a:lnTo>
                      <a:pt x="680" y="151"/>
                    </a:lnTo>
                    <a:lnTo>
                      <a:pt x="685" y="151"/>
                    </a:lnTo>
                    <a:lnTo>
                      <a:pt x="685" y="156"/>
                    </a:lnTo>
                    <a:lnTo>
                      <a:pt x="691" y="156"/>
                    </a:lnTo>
                    <a:lnTo>
                      <a:pt x="694" y="153"/>
                    </a:lnTo>
                    <a:lnTo>
                      <a:pt x="696" y="151"/>
                    </a:lnTo>
                    <a:lnTo>
                      <a:pt x="698" y="153"/>
                    </a:lnTo>
                    <a:lnTo>
                      <a:pt x="700" y="151"/>
                    </a:lnTo>
                    <a:lnTo>
                      <a:pt x="700" y="148"/>
                    </a:lnTo>
                    <a:lnTo>
                      <a:pt x="706" y="148"/>
                    </a:lnTo>
                    <a:lnTo>
                      <a:pt x="709" y="151"/>
                    </a:lnTo>
                    <a:lnTo>
                      <a:pt x="710" y="151"/>
                    </a:lnTo>
                    <a:lnTo>
                      <a:pt x="714" y="148"/>
                    </a:lnTo>
                    <a:lnTo>
                      <a:pt x="720" y="148"/>
                    </a:lnTo>
                    <a:lnTo>
                      <a:pt x="723" y="151"/>
                    </a:lnTo>
                    <a:lnTo>
                      <a:pt x="733" y="151"/>
                    </a:lnTo>
                    <a:lnTo>
                      <a:pt x="733" y="170"/>
                    </a:lnTo>
                    <a:lnTo>
                      <a:pt x="735" y="172"/>
                    </a:lnTo>
                    <a:lnTo>
                      <a:pt x="739" y="179"/>
                    </a:lnTo>
                    <a:lnTo>
                      <a:pt x="739" y="183"/>
                    </a:lnTo>
                    <a:lnTo>
                      <a:pt x="738" y="186"/>
                    </a:lnTo>
                    <a:lnTo>
                      <a:pt x="729" y="196"/>
                    </a:lnTo>
                    <a:lnTo>
                      <a:pt x="726" y="198"/>
                    </a:lnTo>
                    <a:lnTo>
                      <a:pt x="723" y="202"/>
                    </a:lnTo>
                    <a:lnTo>
                      <a:pt x="720" y="211"/>
                    </a:lnTo>
                    <a:lnTo>
                      <a:pt x="719" y="215"/>
                    </a:lnTo>
                    <a:lnTo>
                      <a:pt x="716" y="219"/>
                    </a:lnTo>
                    <a:lnTo>
                      <a:pt x="716" y="227"/>
                    </a:lnTo>
                    <a:lnTo>
                      <a:pt x="719" y="228"/>
                    </a:lnTo>
                    <a:lnTo>
                      <a:pt x="720" y="232"/>
                    </a:lnTo>
                    <a:lnTo>
                      <a:pt x="720" y="237"/>
                    </a:lnTo>
                    <a:lnTo>
                      <a:pt x="729" y="241"/>
                    </a:lnTo>
                    <a:lnTo>
                      <a:pt x="729" y="238"/>
                    </a:lnTo>
                    <a:lnTo>
                      <a:pt x="730" y="238"/>
                    </a:lnTo>
                    <a:lnTo>
                      <a:pt x="730" y="241"/>
                    </a:lnTo>
                    <a:lnTo>
                      <a:pt x="733" y="243"/>
                    </a:lnTo>
                    <a:lnTo>
                      <a:pt x="736" y="247"/>
                    </a:lnTo>
                    <a:lnTo>
                      <a:pt x="736" y="251"/>
                    </a:lnTo>
                    <a:lnTo>
                      <a:pt x="739" y="254"/>
                    </a:lnTo>
                    <a:lnTo>
                      <a:pt x="740" y="256"/>
                    </a:lnTo>
                    <a:lnTo>
                      <a:pt x="743" y="256"/>
                    </a:lnTo>
                    <a:lnTo>
                      <a:pt x="751" y="258"/>
                    </a:lnTo>
                    <a:lnTo>
                      <a:pt x="755" y="260"/>
                    </a:lnTo>
                    <a:lnTo>
                      <a:pt x="758" y="263"/>
                    </a:lnTo>
                    <a:lnTo>
                      <a:pt x="758" y="260"/>
                    </a:lnTo>
                    <a:lnTo>
                      <a:pt x="762" y="257"/>
                    </a:lnTo>
                    <a:lnTo>
                      <a:pt x="768" y="256"/>
                    </a:lnTo>
                    <a:lnTo>
                      <a:pt x="769" y="257"/>
                    </a:lnTo>
                    <a:lnTo>
                      <a:pt x="768" y="260"/>
                    </a:lnTo>
                    <a:lnTo>
                      <a:pt x="768" y="263"/>
                    </a:lnTo>
                    <a:lnTo>
                      <a:pt x="769" y="264"/>
                    </a:lnTo>
                    <a:lnTo>
                      <a:pt x="791" y="264"/>
                    </a:lnTo>
                    <a:lnTo>
                      <a:pt x="793" y="266"/>
                    </a:lnTo>
                    <a:lnTo>
                      <a:pt x="797" y="273"/>
                    </a:lnTo>
                    <a:lnTo>
                      <a:pt x="798" y="273"/>
                    </a:lnTo>
                    <a:lnTo>
                      <a:pt x="801" y="270"/>
                    </a:lnTo>
                    <a:lnTo>
                      <a:pt x="803" y="274"/>
                    </a:lnTo>
                    <a:lnTo>
                      <a:pt x="803" y="277"/>
                    </a:lnTo>
                    <a:lnTo>
                      <a:pt x="807" y="277"/>
                    </a:lnTo>
                    <a:lnTo>
                      <a:pt x="812" y="279"/>
                    </a:lnTo>
                    <a:lnTo>
                      <a:pt x="807" y="282"/>
                    </a:lnTo>
                    <a:lnTo>
                      <a:pt x="807" y="287"/>
                    </a:lnTo>
                    <a:lnTo>
                      <a:pt x="806" y="287"/>
                    </a:lnTo>
                    <a:lnTo>
                      <a:pt x="803" y="290"/>
                    </a:lnTo>
                    <a:lnTo>
                      <a:pt x="807" y="301"/>
                    </a:lnTo>
                    <a:lnTo>
                      <a:pt x="807" y="302"/>
                    </a:lnTo>
                    <a:lnTo>
                      <a:pt x="812" y="306"/>
                    </a:lnTo>
                    <a:lnTo>
                      <a:pt x="812" y="315"/>
                    </a:lnTo>
                    <a:lnTo>
                      <a:pt x="822" y="315"/>
                    </a:lnTo>
                    <a:lnTo>
                      <a:pt x="822" y="322"/>
                    </a:lnTo>
                    <a:lnTo>
                      <a:pt x="820" y="328"/>
                    </a:lnTo>
                    <a:lnTo>
                      <a:pt x="820" y="331"/>
                    </a:lnTo>
                    <a:lnTo>
                      <a:pt x="822" y="332"/>
                    </a:lnTo>
                    <a:lnTo>
                      <a:pt x="841" y="332"/>
                    </a:lnTo>
                    <a:lnTo>
                      <a:pt x="842" y="337"/>
                    </a:lnTo>
                    <a:lnTo>
                      <a:pt x="845" y="341"/>
                    </a:lnTo>
                    <a:lnTo>
                      <a:pt x="842" y="343"/>
                    </a:lnTo>
                    <a:lnTo>
                      <a:pt x="855" y="343"/>
                    </a:lnTo>
                    <a:lnTo>
                      <a:pt x="856" y="341"/>
                    </a:lnTo>
                    <a:lnTo>
                      <a:pt x="859" y="338"/>
                    </a:lnTo>
                    <a:lnTo>
                      <a:pt x="868" y="338"/>
                    </a:lnTo>
                    <a:lnTo>
                      <a:pt x="868" y="341"/>
                    </a:lnTo>
                    <a:lnTo>
                      <a:pt x="864" y="341"/>
                    </a:lnTo>
                    <a:lnTo>
                      <a:pt x="864" y="345"/>
                    </a:lnTo>
                    <a:lnTo>
                      <a:pt x="868" y="350"/>
                    </a:lnTo>
                    <a:lnTo>
                      <a:pt x="870" y="356"/>
                    </a:lnTo>
                    <a:lnTo>
                      <a:pt x="874" y="357"/>
                    </a:lnTo>
                    <a:lnTo>
                      <a:pt x="875" y="367"/>
                    </a:lnTo>
                    <a:lnTo>
                      <a:pt x="878" y="369"/>
                    </a:lnTo>
                    <a:lnTo>
                      <a:pt x="881" y="379"/>
                    </a:lnTo>
                    <a:lnTo>
                      <a:pt x="884" y="382"/>
                    </a:lnTo>
                    <a:lnTo>
                      <a:pt x="881" y="383"/>
                    </a:lnTo>
                    <a:lnTo>
                      <a:pt x="861" y="383"/>
                    </a:lnTo>
                    <a:lnTo>
                      <a:pt x="861" y="389"/>
                    </a:lnTo>
                    <a:lnTo>
                      <a:pt x="864" y="388"/>
                    </a:lnTo>
                    <a:lnTo>
                      <a:pt x="865" y="390"/>
                    </a:lnTo>
                    <a:lnTo>
                      <a:pt x="865" y="393"/>
                    </a:lnTo>
                    <a:lnTo>
                      <a:pt x="862" y="395"/>
                    </a:lnTo>
                    <a:lnTo>
                      <a:pt x="862" y="399"/>
                    </a:lnTo>
                    <a:lnTo>
                      <a:pt x="867" y="399"/>
                    </a:lnTo>
                    <a:lnTo>
                      <a:pt x="870" y="401"/>
                    </a:lnTo>
                    <a:lnTo>
                      <a:pt x="881" y="401"/>
                    </a:lnTo>
                    <a:lnTo>
                      <a:pt x="884" y="403"/>
                    </a:lnTo>
                    <a:lnTo>
                      <a:pt x="884" y="408"/>
                    </a:lnTo>
                    <a:lnTo>
                      <a:pt x="881" y="412"/>
                    </a:lnTo>
                    <a:lnTo>
                      <a:pt x="881" y="414"/>
                    </a:lnTo>
                    <a:lnTo>
                      <a:pt x="870" y="412"/>
                    </a:lnTo>
                    <a:lnTo>
                      <a:pt x="861" y="409"/>
                    </a:lnTo>
                    <a:lnTo>
                      <a:pt x="848" y="408"/>
                    </a:lnTo>
                    <a:lnTo>
                      <a:pt x="843" y="408"/>
                    </a:lnTo>
                    <a:lnTo>
                      <a:pt x="842" y="415"/>
                    </a:lnTo>
                    <a:lnTo>
                      <a:pt x="842" y="421"/>
                    </a:lnTo>
                    <a:lnTo>
                      <a:pt x="839" y="425"/>
                    </a:lnTo>
                    <a:lnTo>
                      <a:pt x="839" y="427"/>
                    </a:lnTo>
                    <a:lnTo>
                      <a:pt x="842" y="430"/>
                    </a:lnTo>
                    <a:lnTo>
                      <a:pt x="848" y="430"/>
                    </a:lnTo>
                    <a:lnTo>
                      <a:pt x="852" y="431"/>
                    </a:lnTo>
                    <a:lnTo>
                      <a:pt x="854" y="431"/>
                    </a:lnTo>
                    <a:lnTo>
                      <a:pt x="854" y="434"/>
                    </a:lnTo>
                    <a:lnTo>
                      <a:pt x="852" y="435"/>
                    </a:lnTo>
                    <a:lnTo>
                      <a:pt x="848" y="440"/>
                    </a:lnTo>
                    <a:lnTo>
                      <a:pt x="848" y="445"/>
                    </a:lnTo>
                    <a:lnTo>
                      <a:pt x="852" y="448"/>
                    </a:lnTo>
                    <a:lnTo>
                      <a:pt x="856" y="448"/>
                    </a:lnTo>
                    <a:lnTo>
                      <a:pt x="858" y="450"/>
                    </a:lnTo>
                    <a:lnTo>
                      <a:pt x="856" y="456"/>
                    </a:lnTo>
                    <a:lnTo>
                      <a:pt x="854" y="457"/>
                    </a:lnTo>
                    <a:lnTo>
                      <a:pt x="852" y="461"/>
                    </a:lnTo>
                    <a:lnTo>
                      <a:pt x="846" y="463"/>
                    </a:lnTo>
                    <a:lnTo>
                      <a:pt x="842" y="467"/>
                    </a:lnTo>
                    <a:lnTo>
                      <a:pt x="842" y="472"/>
                    </a:lnTo>
                    <a:lnTo>
                      <a:pt x="839" y="474"/>
                    </a:lnTo>
                    <a:lnTo>
                      <a:pt x="838" y="476"/>
                    </a:lnTo>
                    <a:lnTo>
                      <a:pt x="838" y="479"/>
                    </a:lnTo>
                    <a:lnTo>
                      <a:pt x="835" y="483"/>
                    </a:lnTo>
                    <a:lnTo>
                      <a:pt x="825" y="492"/>
                    </a:lnTo>
                    <a:lnTo>
                      <a:pt x="823" y="492"/>
                    </a:lnTo>
                    <a:lnTo>
                      <a:pt x="819" y="493"/>
                    </a:lnTo>
                    <a:lnTo>
                      <a:pt x="814" y="496"/>
                    </a:lnTo>
                    <a:lnTo>
                      <a:pt x="801" y="496"/>
                    </a:lnTo>
                    <a:lnTo>
                      <a:pt x="800" y="493"/>
                    </a:lnTo>
                    <a:lnTo>
                      <a:pt x="793" y="493"/>
                    </a:lnTo>
                    <a:lnTo>
                      <a:pt x="791" y="492"/>
                    </a:lnTo>
                    <a:lnTo>
                      <a:pt x="788" y="493"/>
                    </a:lnTo>
                    <a:lnTo>
                      <a:pt x="785" y="496"/>
                    </a:lnTo>
                    <a:lnTo>
                      <a:pt x="783" y="496"/>
                    </a:lnTo>
                    <a:lnTo>
                      <a:pt x="781" y="493"/>
                    </a:lnTo>
                    <a:lnTo>
                      <a:pt x="781" y="488"/>
                    </a:lnTo>
                    <a:lnTo>
                      <a:pt x="778" y="488"/>
                    </a:lnTo>
                    <a:lnTo>
                      <a:pt x="777" y="485"/>
                    </a:lnTo>
                    <a:lnTo>
                      <a:pt x="772" y="485"/>
                    </a:lnTo>
                    <a:lnTo>
                      <a:pt x="768" y="483"/>
                    </a:lnTo>
                    <a:lnTo>
                      <a:pt x="765" y="485"/>
                    </a:lnTo>
                    <a:lnTo>
                      <a:pt x="758" y="496"/>
                    </a:lnTo>
                    <a:lnTo>
                      <a:pt x="758" y="502"/>
                    </a:lnTo>
                    <a:lnTo>
                      <a:pt x="755" y="506"/>
                    </a:lnTo>
                    <a:lnTo>
                      <a:pt x="755" y="519"/>
                    </a:lnTo>
                    <a:lnTo>
                      <a:pt x="758" y="525"/>
                    </a:lnTo>
                    <a:lnTo>
                      <a:pt x="759" y="532"/>
                    </a:lnTo>
                    <a:lnTo>
                      <a:pt x="762" y="534"/>
                    </a:lnTo>
                    <a:lnTo>
                      <a:pt x="762" y="540"/>
                    </a:lnTo>
                    <a:lnTo>
                      <a:pt x="764" y="541"/>
                    </a:lnTo>
                    <a:lnTo>
                      <a:pt x="764" y="547"/>
                    </a:lnTo>
                    <a:lnTo>
                      <a:pt x="768" y="547"/>
                    </a:lnTo>
                    <a:lnTo>
                      <a:pt x="768" y="551"/>
                    </a:lnTo>
                    <a:lnTo>
                      <a:pt x="769" y="554"/>
                    </a:lnTo>
                    <a:lnTo>
                      <a:pt x="759" y="554"/>
                    </a:lnTo>
                    <a:lnTo>
                      <a:pt x="758" y="551"/>
                    </a:lnTo>
                    <a:lnTo>
                      <a:pt x="758" y="550"/>
                    </a:lnTo>
                    <a:lnTo>
                      <a:pt x="755" y="547"/>
                    </a:lnTo>
                    <a:lnTo>
                      <a:pt x="751" y="547"/>
                    </a:lnTo>
                    <a:lnTo>
                      <a:pt x="749" y="546"/>
                    </a:lnTo>
                    <a:lnTo>
                      <a:pt x="743" y="546"/>
                    </a:lnTo>
                    <a:lnTo>
                      <a:pt x="743" y="547"/>
                    </a:lnTo>
                    <a:lnTo>
                      <a:pt x="740" y="550"/>
                    </a:lnTo>
                    <a:lnTo>
                      <a:pt x="740" y="551"/>
                    </a:lnTo>
                    <a:lnTo>
                      <a:pt x="739" y="554"/>
                    </a:lnTo>
                    <a:lnTo>
                      <a:pt x="727" y="554"/>
                    </a:lnTo>
                    <a:lnTo>
                      <a:pt x="726" y="551"/>
                    </a:lnTo>
                    <a:lnTo>
                      <a:pt x="726" y="550"/>
                    </a:lnTo>
                    <a:lnTo>
                      <a:pt x="732" y="550"/>
                    </a:lnTo>
                    <a:lnTo>
                      <a:pt x="735" y="547"/>
                    </a:lnTo>
                    <a:lnTo>
                      <a:pt x="732" y="546"/>
                    </a:lnTo>
                    <a:lnTo>
                      <a:pt x="726" y="546"/>
                    </a:lnTo>
                    <a:lnTo>
                      <a:pt x="722" y="541"/>
                    </a:lnTo>
                    <a:lnTo>
                      <a:pt x="716" y="541"/>
                    </a:lnTo>
                    <a:lnTo>
                      <a:pt x="713" y="546"/>
                    </a:lnTo>
                    <a:lnTo>
                      <a:pt x="713" y="547"/>
                    </a:lnTo>
                    <a:lnTo>
                      <a:pt x="712" y="550"/>
                    </a:lnTo>
                    <a:lnTo>
                      <a:pt x="709" y="550"/>
                    </a:lnTo>
                    <a:lnTo>
                      <a:pt x="709" y="547"/>
                    </a:lnTo>
                    <a:lnTo>
                      <a:pt x="703" y="547"/>
                    </a:lnTo>
                    <a:lnTo>
                      <a:pt x="701" y="550"/>
                    </a:lnTo>
                    <a:lnTo>
                      <a:pt x="698" y="551"/>
                    </a:lnTo>
                    <a:lnTo>
                      <a:pt x="697" y="551"/>
                    </a:lnTo>
                    <a:lnTo>
                      <a:pt x="697" y="560"/>
                    </a:lnTo>
                    <a:lnTo>
                      <a:pt x="694" y="564"/>
                    </a:lnTo>
                    <a:lnTo>
                      <a:pt x="693" y="566"/>
                    </a:lnTo>
                    <a:lnTo>
                      <a:pt x="688" y="569"/>
                    </a:lnTo>
                    <a:lnTo>
                      <a:pt x="684" y="569"/>
                    </a:lnTo>
                    <a:lnTo>
                      <a:pt x="678" y="572"/>
                    </a:lnTo>
                    <a:lnTo>
                      <a:pt x="669" y="572"/>
                    </a:lnTo>
                    <a:lnTo>
                      <a:pt x="667" y="573"/>
                    </a:lnTo>
                    <a:lnTo>
                      <a:pt x="661" y="572"/>
                    </a:lnTo>
                    <a:lnTo>
                      <a:pt x="659" y="573"/>
                    </a:lnTo>
                    <a:lnTo>
                      <a:pt x="655" y="576"/>
                    </a:lnTo>
                    <a:lnTo>
                      <a:pt x="654" y="580"/>
                    </a:lnTo>
                    <a:lnTo>
                      <a:pt x="654" y="586"/>
                    </a:lnTo>
                    <a:lnTo>
                      <a:pt x="652" y="588"/>
                    </a:lnTo>
                    <a:lnTo>
                      <a:pt x="652" y="590"/>
                    </a:lnTo>
                    <a:lnTo>
                      <a:pt x="649" y="596"/>
                    </a:lnTo>
                    <a:lnTo>
                      <a:pt x="639" y="596"/>
                    </a:lnTo>
                    <a:lnTo>
                      <a:pt x="638" y="595"/>
                    </a:lnTo>
                    <a:lnTo>
                      <a:pt x="633" y="592"/>
                    </a:lnTo>
                    <a:lnTo>
                      <a:pt x="633" y="590"/>
                    </a:lnTo>
                    <a:lnTo>
                      <a:pt x="630" y="592"/>
                    </a:lnTo>
                    <a:lnTo>
                      <a:pt x="630" y="595"/>
                    </a:lnTo>
                    <a:lnTo>
                      <a:pt x="626" y="595"/>
                    </a:lnTo>
                    <a:lnTo>
                      <a:pt x="626" y="592"/>
                    </a:lnTo>
                    <a:lnTo>
                      <a:pt x="625" y="592"/>
                    </a:lnTo>
                    <a:lnTo>
                      <a:pt x="625" y="595"/>
                    </a:lnTo>
                    <a:lnTo>
                      <a:pt x="622" y="595"/>
                    </a:lnTo>
                    <a:lnTo>
                      <a:pt x="619" y="592"/>
                    </a:lnTo>
                    <a:lnTo>
                      <a:pt x="611" y="588"/>
                    </a:lnTo>
                    <a:lnTo>
                      <a:pt x="607" y="582"/>
                    </a:lnTo>
                    <a:lnTo>
                      <a:pt x="606" y="582"/>
                    </a:lnTo>
                    <a:lnTo>
                      <a:pt x="606" y="586"/>
                    </a:lnTo>
                    <a:lnTo>
                      <a:pt x="607" y="588"/>
                    </a:lnTo>
                    <a:lnTo>
                      <a:pt x="607" y="595"/>
                    </a:lnTo>
                    <a:lnTo>
                      <a:pt x="610" y="596"/>
                    </a:lnTo>
                    <a:lnTo>
                      <a:pt x="610" y="599"/>
                    </a:lnTo>
                    <a:lnTo>
                      <a:pt x="607" y="599"/>
                    </a:lnTo>
                    <a:lnTo>
                      <a:pt x="606" y="601"/>
                    </a:lnTo>
                    <a:lnTo>
                      <a:pt x="606" y="606"/>
                    </a:lnTo>
                    <a:lnTo>
                      <a:pt x="601" y="606"/>
                    </a:lnTo>
                    <a:lnTo>
                      <a:pt x="597" y="609"/>
                    </a:lnTo>
                    <a:lnTo>
                      <a:pt x="597" y="611"/>
                    </a:lnTo>
                    <a:lnTo>
                      <a:pt x="596" y="614"/>
                    </a:lnTo>
                    <a:lnTo>
                      <a:pt x="596" y="615"/>
                    </a:lnTo>
                    <a:lnTo>
                      <a:pt x="591" y="618"/>
                    </a:lnTo>
                    <a:lnTo>
                      <a:pt x="588" y="618"/>
                    </a:lnTo>
                    <a:lnTo>
                      <a:pt x="588" y="619"/>
                    </a:lnTo>
                    <a:lnTo>
                      <a:pt x="590" y="622"/>
                    </a:lnTo>
                    <a:lnTo>
                      <a:pt x="590" y="627"/>
                    </a:lnTo>
                    <a:lnTo>
                      <a:pt x="593" y="627"/>
                    </a:lnTo>
                    <a:lnTo>
                      <a:pt x="593" y="633"/>
                    </a:lnTo>
                    <a:lnTo>
                      <a:pt x="588" y="637"/>
                    </a:lnTo>
                    <a:lnTo>
                      <a:pt x="588" y="640"/>
                    </a:lnTo>
                    <a:lnTo>
                      <a:pt x="584" y="650"/>
                    </a:lnTo>
                    <a:lnTo>
                      <a:pt x="581" y="656"/>
                    </a:lnTo>
                    <a:lnTo>
                      <a:pt x="581" y="663"/>
                    </a:lnTo>
                    <a:lnTo>
                      <a:pt x="584" y="669"/>
                    </a:lnTo>
                    <a:lnTo>
                      <a:pt x="585" y="673"/>
                    </a:lnTo>
                    <a:lnTo>
                      <a:pt x="588" y="676"/>
                    </a:lnTo>
                    <a:lnTo>
                      <a:pt x="593" y="680"/>
                    </a:lnTo>
                    <a:lnTo>
                      <a:pt x="593" y="682"/>
                    </a:lnTo>
                    <a:lnTo>
                      <a:pt x="591" y="685"/>
                    </a:lnTo>
                    <a:lnTo>
                      <a:pt x="591" y="686"/>
                    </a:lnTo>
                    <a:lnTo>
                      <a:pt x="587" y="686"/>
                    </a:lnTo>
                    <a:lnTo>
                      <a:pt x="587" y="692"/>
                    </a:lnTo>
                    <a:lnTo>
                      <a:pt x="590" y="695"/>
                    </a:lnTo>
                    <a:lnTo>
                      <a:pt x="581" y="695"/>
                    </a:lnTo>
                    <a:lnTo>
                      <a:pt x="581" y="701"/>
                    </a:lnTo>
                    <a:lnTo>
                      <a:pt x="582" y="704"/>
                    </a:lnTo>
                    <a:lnTo>
                      <a:pt x="590" y="706"/>
                    </a:lnTo>
                    <a:lnTo>
                      <a:pt x="590" y="714"/>
                    </a:lnTo>
                    <a:lnTo>
                      <a:pt x="587" y="717"/>
                    </a:lnTo>
                    <a:lnTo>
                      <a:pt x="585" y="717"/>
                    </a:lnTo>
                    <a:lnTo>
                      <a:pt x="582" y="718"/>
                    </a:lnTo>
                    <a:lnTo>
                      <a:pt x="577" y="725"/>
                    </a:lnTo>
                    <a:lnTo>
                      <a:pt x="575" y="727"/>
                    </a:lnTo>
                    <a:lnTo>
                      <a:pt x="571" y="727"/>
                    </a:lnTo>
                    <a:lnTo>
                      <a:pt x="568" y="725"/>
                    </a:lnTo>
                    <a:lnTo>
                      <a:pt x="564" y="722"/>
                    </a:lnTo>
                    <a:lnTo>
                      <a:pt x="562" y="721"/>
                    </a:lnTo>
                    <a:lnTo>
                      <a:pt x="562" y="718"/>
                    </a:lnTo>
                    <a:lnTo>
                      <a:pt x="559" y="715"/>
                    </a:lnTo>
                    <a:lnTo>
                      <a:pt x="554" y="715"/>
                    </a:lnTo>
                    <a:lnTo>
                      <a:pt x="549" y="714"/>
                    </a:lnTo>
                    <a:lnTo>
                      <a:pt x="545" y="714"/>
                    </a:lnTo>
                    <a:lnTo>
                      <a:pt x="540" y="711"/>
                    </a:lnTo>
                    <a:lnTo>
                      <a:pt x="540" y="708"/>
                    </a:lnTo>
                    <a:lnTo>
                      <a:pt x="539" y="705"/>
                    </a:lnTo>
                    <a:lnTo>
                      <a:pt x="535" y="701"/>
                    </a:lnTo>
                    <a:lnTo>
                      <a:pt x="535" y="696"/>
                    </a:lnTo>
                    <a:lnTo>
                      <a:pt x="533" y="695"/>
                    </a:lnTo>
                    <a:lnTo>
                      <a:pt x="526" y="695"/>
                    </a:lnTo>
                    <a:lnTo>
                      <a:pt x="522" y="692"/>
                    </a:lnTo>
                    <a:lnTo>
                      <a:pt x="517" y="688"/>
                    </a:lnTo>
                    <a:lnTo>
                      <a:pt x="511" y="683"/>
                    </a:lnTo>
                    <a:lnTo>
                      <a:pt x="510" y="682"/>
                    </a:lnTo>
                    <a:lnTo>
                      <a:pt x="507" y="679"/>
                    </a:lnTo>
                    <a:lnTo>
                      <a:pt x="506" y="679"/>
                    </a:lnTo>
                    <a:lnTo>
                      <a:pt x="494" y="677"/>
                    </a:lnTo>
                    <a:lnTo>
                      <a:pt x="490" y="677"/>
                    </a:lnTo>
                    <a:lnTo>
                      <a:pt x="484" y="673"/>
                    </a:lnTo>
                    <a:lnTo>
                      <a:pt x="475" y="664"/>
                    </a:lnTo>
                    <a:lnTo>
                      <a:pt x="469" y="660"/>
                    </a:lnTo>
                    <a:lnTo>
                      <a:pt x="467" y="660"/>
                    </a:lnTo>
                    <a:lnTo>
                      <a:pt x="462" y="657"/>
                    </a:lnTo>
                    <a:lnTo>
                      <a:pt x="458" y="656"/>
                    </a:lnTo>
                    <a:lnTo>
                      <a:pt x="452" y="653"/>
                    </a:lnTo>
                    <a:lnTo>
                      <a:pt x="451" y="653"/>
                    </a:lnTo>
                    <a:lnTo>
                      <a:pt x="446" y="650"/>
                    </a:lnTo>
                    <a:lnTo>
                      <a:pt x="429" y="650"/>
                    </a:lnTo>
                    <a:lnTo>
                      <a:pt x="420" y="644"/>
                    </a:lnTo>
                    <a:lnTo>
                      <a:pt x="416" y="640"/>
                    </a:lnTo>
                    <a:lnTo>
                      <a:pt x="410" y="638"/>
                    </a:lnTo>
                    <a:lnTo>
                      <a:pt x="407" y="637"/>
                    </a:lnTo>
                    <a:lnTo>
                      <a:pt x="406" y="640"/>
                    </a:lnTo>
                    <a:lnTo>
                      <a:pt x="401" y="646"/>
                    </a:lnTo>
                    <a:lnTo>
                      <a:pt x="398" y="650"/>
                    </a:lnTo>
                    <a:lnTo>
                      <a:pt x="397" y="654"/>
                    </a:lnTo>
                    <a:lnTo>
                      <a:pt x="397" y="659"/>
                    </a:lnTo>
                    <a:lnTo>
                      <a:pt x="394" y="659"/>
                    </a:lnTo>
                    <a:lnTo>
                      <a:pt x="388" y="661"/>
                    </a:lnTo>
                    <a:lnTo>
                      <a:pt x="387" y="660"/>
                    </a:lnTo>
                    <a:lnTo>
                      <a:pt x="382" y="660"/>
                    </a:lnTo>
                    <a:lnTo>
                      <a:pt x="382" y="659"/>
                    </a:lnTo>
                    <a:lnTo>
                      <a:pt x="380" y="656"/>
                    </a:lnTo>
                    <a:lnTo>
                      <a:pt x="378" y="654"/>
                    </a:lnTo>
                    <a:lnTo>
                      <a:pt x="371" y="654"/>
                    </a:lnTo>
                    <a:lnTo>
                      <a:pt x="367" y="656"/>
                    </a:lnTo>
                    <a:lnTo>
                      <a:pt x="365" y="659"/>
                    </a:lnTo>
                    <a:lnTo>
                      <a:pt x="362" y="659"/>
                    </a:lnTo>
                    <a:lnTo>
                      <a:pt x="361" y="656"/>
                    </a:lnTo>
                    <a:lnTo>
                      <a:pt x="358" y="650"/>
                    </a:lnTo>
                    <a:lnTo>
                      <a:pt x="356" y="646"/>
                    </a:lnTo>
                    <a:lnTo>
                      <a:pt x="353" y="643"/>
                    </a:lnTo>
                    <a:lnTo>
                      <a:pt x="352" y="641"/>
                    </a:lnTo>
                    <a:lnTo>
                      <a:pt x="343" y="641"/>
                    </a:lnTo>
                    <a:lnTo>
                      <a:pt x="343" y="643"/>
                    </a:lnTo>
                    <a:lnTo>
                      <a:pt x="342" y="643"/>
                    </a:lnTo>
                    <a:lnTo>
                      <a:pt x="342" y="646"/>
                    </a:lnTo>
                    <a:lnTo>
                      <a:pt x="343" y="651"/>
                    </a:lnTo>
                    <a:lnTo>
                      <a:pt x="343" y="653"/>
                    </a:lnTo>
                    <a:lnTo>
                      <a:pt x="342" y="653"/>
                    </a:lnTo>
                    <a:lnTo>
                      <a:pt x="335" y="648"/>
                    </a:lnTo>
                    <a:lnTo>
                      <a:pt x="330" y="648"/>
                    </a:lnTo>
                    <a:lnTo>
                      <a:pt x="320" y="643"/>
                    </a:lnTo>
                    <a:lnTo>
                      <a:pt x="320" y="638"/>
                    </a:lnTo>
                    <a:lnTo>
                      <a:pt x="319" y="634"/>
                    </a:lnTo>
                    <a:lnTo>
                      <a:pt x="316" y="630"/>
                    </a:lnTo>
                    <a:lnTo>
                      <a:pt x="316" y="619"/>
                    </a:lnTo>
                    <a:lnTo>
                      <a:pt x="319" y="617"/>
                    </a:lnTo>
                    <a:lnTo>
                      <a:pt x="323" y="615"/>
                    </a:lnTo>
                    <a:lnTo>
                      <a:pt x="323" y="608"/>
                    </a:lnTo>
                    <a:lnTo>
                      <a:pt x="319" y="606"/>
                    </a:lnTo>
                    <a:lnTo>
                      <a:pt x="319" y="602"/>
                    </a:lnTo>
                    <a:lnTo>
                      <a:pt x="316" y="598"/>
                    </a:lnTo>
                    <a:lnTo>
                      <a:pt x="311" y="593"/>
                    </a:lnTo>
                    <a:lnTo>
                      <a:pt x="310" y="592"/>
                    </a:lnTo>
                    <a:lnTo>
                      <a:pt x="310" y="586"/>
                    </a:lnTo>
                    <a:lnTo>
                      <a:pt x="316" y="583"/>
                    </a:lnTo>
                    <a:lnTo>
                      <a:pt x="316" y="579"/>
                    </a:lnTo>
                    <a:lnTo>
                      <a:pt x="314" y="576"/>
                    </a:lnTo>
                    <a:lnTo>
                      <a:pt x="310" y="572"/>
                    </a:lnTo>
                    <a:lnTo>
                      <a:pt x="310" y="570"/>
                    </a:lnTo>
                    <a:lnTo>
                      <a:pt x="304" y="561"/>
                    </a:lnTo>
                    <a:lnTo>
                      <a:pt x="301" y="560"/>
                    </a:lnTo>
                    <a:lnTo>
                      <a:pt x="295" y="560"/>
                    </a:lnTo>
                    <a:lnTo>
                      <a:pt x="293" y="566"/>
                    </a:lnTo>
                    <a:lnTo>
                      <a:pt x="293" y="567"/>
                    </a:lnTo>
                    <a:lnTo>
                      <a:pt x="295" y="572"/>
                    </a:lnTo>
                    <a:lnTo>
                      <a:pt x="295" y="575"/>
                    </a:lnTo>
                    <a:lnTo>
                      <a:pt x="297" y="579"/>
                    </a:lnTo>
                    <a:lnTo>
                      <a:pt x="297" y="593"/>
                    </a:lnTo>
                    <a:lnTo>
                      <a:pt x="295" y="595"/>
                    </a:lnTo>
                    <a:lnTo>
                      <a:pt x="295" y="593"/>
                    </a:lnTo>
                    <a:lnTo>
                      <a:pt x="288" y="590"/>
                    </a:lnTo>
                    <a:lnTo>
                      <a:pt x="280" y="590"/>
                    </a:lnTo>
                    <a:lnTo>
                      <a:pt x="280" y="589"/>
                    </a:lnTo>
                    <a:lnTo>
                      <a:pt x="278" y="586"/>
                    </a:lnTo>
                    <a:lnTo>
                      <a:pt x="278" y="569"/>
                    </a:lnTo>
                    <a:lnTo>
                      <a:pt x="277" y="564"/>
                    </a:lnTo>
                    <a:lnTo>
                      <a:pt x="274" y="559"/>
                    </a:lnTo>
                    <a:lnTo>
                      <a:pt x="272" y="557"/>
                    </a:lnTo>
                    <a:lnTo>
                      <a:pt x="272" y="554"/>
                    </a:lnTo>
                    <a:lnTo>
                      <a:pt x="269" y="553"/>
                    </a:lnTo>
                    <a:lnTo>
                      <a:pt x="268" y="553"/>
                    </a:lnTo>
                    <a:lnTo>
                      <a:pt x="262" y="550"/>
                    </a:lnTo>
                    <a:lnTo>
                      <a:pt x="248" y="550"/>
                    </a:lnTo>
                    <a:lnTo>
                      <a:pt x="242" y="546"/>
                    </a:lnTo>
                    <a:lnTo>
                      <a:pt x="238" y="546"/>
                    </a:lnTo>
                    <a:lnTo>
                      <a:pt x="233" y="541"/>
                    </a:lnTo>
                    <a:lnTo>
                      <a:pt x="232" y="541"/>
                    </a:lnTo>
                    <a:lnTo>
                      <a:pt x="232" y="531"/>
                    </a:lnTo>
                    <a:lnTo>
                      <a:pt x="223" y="531"/>
                    </a:lnTo>
                    <a:lnTo>
                      <a:pt x="219" y="532"/>
                    </a:lnTo>
                    <a:lnTo>
                      <a:pt x="210" y="532"/>
                    </a:lnTo>
                    <a:lnTo>
                      <a:pt x="206" y="530"/>
                    </a:lnTo>
                    <a:lnTo>
                      <a:pt x="195" y="528"/>
                    </a:lnTo>
                    <a:lnTo>
                      <a:pt x="184" y="528"/>
                    </a:lnTo>
                    <a:lnTo>
                      <a:pt x="178" y="530"/>
                    </a:lnTo>
                    <a:lnTo>
                      <a:pt x="177" y="534"/>
                    </a:lnTo>
                    <a:lnTo>
                      <a:pt x="174" y="534"/>
                    </a:lnTo>
                    <a:lnTo>
                      <a:pt x="172" y="531"/>
                    </a:lnTo>
                    <a:lnTo>
                      <a:pt x="172" y="530"/>
                    </a:lnTo>
                    <a:lnTo>
                      <a:pt x="169" y="527"/>
                    </a:lnTo>
                    <a:lnTo>
                      <a:pt x="168" y="525"/>
                    </a:lnTo>
                    <a:lnTo>
                      <a:pt x="164" y="522"/>
                    </a:lnTo>
                    <a:lnTo>
                      <a:pt x="156" y="522"/>
                    </a:lnTo>
                    <a:lnTo>
                      <a:pt x="156" y="525"/>
                    </a:lnTo>
                    <a:lnTo>
                      <a:pt x="148" y="525"/>
                    </a:lnTo>
                    <a:lnTo>
                      <a:pt x="146" y="527"/>
                    </a:lnTo>
                    <a:lnTo>
                      <a:pt x="143" y="525"/>
                    </a:lnTo>
                    <a:lnTo>
                      <a:pt x="142" y="525"/>
                    </a:lnTo>
                    <a:lnTo>
                      <a:pt x="142" y="522"/>
                    </a:lnTo>
                    <a:lnTo>
                      <a:pt x="137" y="522"/>
                    </a:lnTo>
                    <a:lnTo>
                      <a:pt x="136" y="518"/>
                    </a:lnTo>
                    <a:lnTo>
                      <a:pt x="132" y="518"/>
                    </a:lnTo>
                    <a:lnTo>
                      <a:pt x="129" y="514"/>
                    </a:lnTo>
                    <a:lnTo>
                      <a:pt x="123" y="512"/>
                    </a:lnTo>
                    <a:lnTo>
                      <a:pt x="117" y="508"/>
                    </a:lnTo>
                    <a:lnTo>
                      <a:pt x="109" y="502"/>
                    </a:lnTo>
                    <a:lnTo>
                      <a:pt x="97" y="495"/>
                    </a:lnTo>
                    <a:lnTo>
                      <a:pt x="95" y="492"/>
                    </a:lnTo>
                    <a:lnTo>
                      <a:pt x="100" y="490"/>
                    </a:lnTo>
                    <a:lnTo>
                      <a:pt x="95" y="488"/>
                    </a:lnTo>
                    <a:lnTo>
                      <a:pt x="93" y="488"/>
                    </a:lnTo>
                    <a:lnTo>
                      <a:pt x="94" y="486"/>
                    </a:lnTo>
                    <a:lnTo>
                      <a:pt x="95" y="486"/>
                    </a:lnTo>
                    <a:lnTo>
                      <a:pt x="95" y="483"/>
                    </a:lnTo>
                    <a:lnTo>
                      <a:pt x="100" y="477"/>
                    </a:lnTo>
                    <a:lnTo>
                      <a:pt x="100" y="473"/>
                    </a:lnTo>
                    <a:lnTo>
                      <a:pt x="101" y="472"/>
                    </a:lnTo>
                    <a:lnTo>
                      <a:pt x="101" y="467"/>
                    </a:lnTo>
                    <a:lnTo>
                      <a:pt x="104" y="464"/>
                    </a:lnTo>
                    <a:lnTo>
                      <a:pt x="106" y="464"/>
                    </a:lnTo>
                    <a:lnTo>
                      <a:pt x="109" y="467"/>
                    </a:lnTo>
                    <a:lnTo>
                      <a:pt x="110" y="472"/>
                    </a:lnTo>
                    <a:lnTo>
                      <a:pt x="113" y="472"/>
                    </a:lnTo>
                    <a:lnTo>
                      <a:pt x="119" y="473"/>
                    </a:lnTo>
                    <a:lnTo>
                      <a:pt x="123" y="473"/>
                    </a:lnTo>
                    <a:lnTo>
                      <a:pt x="127" y="474"/>
                    </a:lnTo>
                    <a:lnTo>
                      <a:pt x="132" y="476"/>
                    </a:lnTo>
                    <a:lnTo>
                      <a:pt x="135" y="479"/>
                    </a:lnTo>
                    <a:lnTo>
                      <a:pt x="139" y="482"/>
                    </a:lnTo>
                    <a:lnTo>
                      <a:pt x="146" y="485"/>
                    </a:lnTo>
                    <a:lnTo>
                      <a:pt x="169" y="485"/>
                    </a:lnTo>
                    <a:lnTo>
                      <a:pt x="169" y="479"/>
                    </a:lnTo>
                    <a:lnTo>
                      <a:pt x="172" y="474"/>
                    </a:lnTo>
                    <a:lnTo>
                      <a:pt x="169" y="473"/>
                    </a:lnTo>
                    <a:lnTo>
                      <a:pt x="168" y="470"/>
                    </a:lnTo>
                    <a:lnTo>
                      <a:pt x="165" y="467"/>
                    </a:lnTo>
                    <a:lnTo>
                      <a:pt x="158" y="467"/>
                    </a:lnTo>
                    <a:lnTo>
                      <a:pt x="155" y="466"/>
                    </a:lnTo>
                    <a:lnTo>
                      <a:pt x="155" y="453"/>
                    </a:lnTo>
                    <a:lnTo>
                      <a:pt x="151" y="451"/>
                    </a:lnTo>
                    <a:lnTo>
                      <a:pt x="151" y="443"/>
                    </a:lnTo>
                    <a:lnTo>
                      <a:pt x="152" y="437"/>
                    </a:lnTo>
                    <a:lnTo>
                      <a:pt x="153" y="434"/>
                    </a:lnTo>
                    <a:lnTo>
                      <a:pt x="153" y="432"/>
                    </a:lnTo>
                    <a:lnTo>
                      <a:pt x="156" y="430"/>
                    </a:lnTo>
                    <a:lnTo>
                      <a:pt x="158" y="425"/>
                    </a:lnTo>
                    <a:lnTo>
                      <a:pt x="161" y="424"/>
                    </a:lnTo>
                    <a:lnTo>
                      <a:pt x="164" y="421"/>
                    </a:lnTo>
                    <a:lnTo>
                      <a:pt x="168" y="415"/>
                    </a:lnTo>
                    <a:lnTo>
                      <a:pt x="171" y="411"/>
                    </a:lnTo>
                    <a:lnTo>
                      <a:pt x="172" y="409"/>
                    </a:lnTo>
                    <a:lnTo>
                      <a:pt x="174" y="405"/>
                    </a:lnTo>
                    <a:lnTo>
                      <a:pt x="174" y="395"/>
                    </a:lnTo>
                    <a:lnTo>
                      <a:pt x="171" y="392"/>
                    </a:lnTo>
                    <a:lnTo>
                      <a:pt x="165" y="385"/>
                    </a:lnTo>
                    <a:lnTo>
                      <a:pt x="161" y="385"/>
                    </a:lnTo>
                    <a:lnTo>
                      <a:pt x="161" y="380"/>
                    </a:lnTo>
                    <a:lnTo>
                      <a:pt x="165" y="374"/>
                    </a:lnTo>
                    <a:lnTo>
                      <a:pt x="161" y="373"/>
                    </a:lnTo>
                    <a:lnTo>
                      <a:pt x="165" y="370"/>
                    </a:lnTo>
                    <a:lnTo>
                      <a:pt x="161" y="369"/>
                    </a:lnTo>
                    <a:lnTo>
                      <a:pt x="161" y="366"/>
                    </a:lnTo>
                    <a:lnTo>
                      <a:pt x="159" y="364"/>
                    </a:lnTo>
                    <a:lnTo>
                      <a:pt x="155" y="361"/>
                    </a:lnTo>
                    <a:lnTo>
                      <a:pt x="152" y="361"/>
                    </a:lnTo>
                    <a:lnTo>
                      <a:pt x="152" y="357"/>
                    </a:lnTo>
                    <a:lnTo>
                      <a:pt x="146" y="351"/>
                    </a:lnTo>
                    <a:lnTo>
                      <a:pt x="137" y="348"/>
                    </a:lnTo>
                    <a:lnTo>
                      <a:pt x="129" y="347"/>
                    </a:lnTo>
                    <a:lnTo>
                      <a:pt x="126" y="347"/>
                    </a:lnTo>
                    <a:lnTo>
                      <a:pt x="124" y="344"/>
                    </a:lnTo>
                    <a:lnTo>
                      <a:pt x="124" y="335"/>
                    </a:lnTo>
                    <a:lnTo>
                      <a:pt x="122" y="328"/>
                    </a:lnTo>
                    <a:lnTo>
                      <a:pt x="122" y="316"/>
                    </a:lnTo>
                    <a:lnTo>
                      <a:pt x="119" y="314"/>
                    </a:lnTo>
                    <a:lnTo>
                      <a:pt x="111" y="314"/>
                    </a:lnTo>
                    <a:lnTo>
                      <a:pt x="110" y="311"/>
                    </a:lnTo>
                    <a:lnTo>
                      <a:pt x="107" y="306"/>
                    </a:lnTo>
                    <a:lnTo>
                      <a:pt x="106" y="303"/>
                    </a:lnTo>
                    <a:lnTo>
                      <a:pt x="91" y="303"/>
                    </a:lnTo>
                    <a:lnTo>
                      <a:pt x="91" y="302"/>
                    </a:lnTo>
                    <a:lnTo>
                      <a:pt x="88" y="298"/>
                    </a:lnTo>
                    <a:lnTo>
                      <a:pt x="88" y="295"/>
                    </a:lnTo>
                    <a:lnTo>
                      <a:pt x="84" y="286"/>
                    </a:lnTo>
                    <a:lnTo>
                      <a:pt x="77" y="280"/>
                    </a:lnTo>
                    <a:lnTo>
                      <a:pt x="74" y="276"/>
                    </a:lnTo>
                    <a:lnTo>
                      <a:pt x="72" y="276"/>
                    </a:lnTo>
                    <a:lnTo>
                      <a:pt x="72" y="273"/>
                    </a:lnTo>
                    <a:lnTo>
                      <a:pt x="74" y="270"/>
                    </a:lnTo>
                    <a:lnTo>
                      <a:pt x="77" y="270"/>
                    </a:lnTo>
                    <a:lnTo>
                      <a:pt x="82" y="273"/>
                    </a:lnTo>
                    <a:lnTo>
                      <a:pt x="84" y="273"/>
                    </a:lnTo>
                    <a:lnTo>
                      <a:pt x="87" y="270"/>
                    </a:lnTo>
                    <a:lnTo>
                      <a:pt x="87" y="266"/>
                    </a:lnTo>
                    <a:lnTo>
                      <a:pt x="84" y="263"/>
                    </a:lnTo>
                    <a:lnTo>
                      <a:pt x="82" y="261"/>
                    </a:lnTo>
                    <a:lnTo>
                      <a:pt x="84" y="258"/>
                    </a:lnTo>
                    <a:lnTo>
                      <a:pt x="84" y="244"/>
                    </a:lnTo>
                    <a:lnTo>
                      <a:pt x="87" y="243"/>
                    </a:lnTo>
                    <a:lnTo>
                      <a:pt x="87" y="240"/>
                    </a:lnTo>
                    <a:lnTo>
                      <a:pt x="80" y="235"/>
                    </a:lnTo>
                    <a:lnTo>
                      <a:pt x="77" y="234"/>
                    </a:lnTo>
                    <a:lnTo>
                      <a:pt x="77" y="222"/>
                    </a:lnTo>
                    <a:lnTo>
                      <a:pt x="75" y="221"/>
                    </a:lnTo>
                    <a:lnTo>
                      <a:pt x="69" y="221"/>
                    </a:lnTo>
                    <a:lnTo>
                      <a:pt x="68" y="218"/>
                    </a:lnTo>
                    <a:lnTo>
                      <a:pt x="68" y="209"/>
                    </a:lnTo>
                    <a:lnTo>
                      <a:pt x="65" y="209"/>
                    </a:lnTo>
                    <a:lnTo>
                      <a:pt x="65" y="206"/>
                    </a:lnTo>
                    <a:lnTo>
                      <a:pt x="64" y="206"/>
                    </a:lnTo>
                    <a:lnTo>
                      <a:pt x="64" y="202"/>
                    </a:lnTo>
                    <a:lnTo>
                      <a:pt x="59" y="202"/>
                    </a:lnTo>
                    <a:lnTo>
                      <a:pt x="55" y="203"/>
                    </a:lnTo>
                    <a:lnTo>
                      <a:pt x="51" y="203"/>
                    </a:lnTo>
                    <a:lnTo>
                      <a:pt x="49" y="202"/>
                    </a:lnTo>
                    <a:lnTo>
                      <a:pt x="49" y="199"/>
                    </a:lnTo>
                    <a:lnTo>
                      <a:pt x="46" y="192"/>
                    </a:lnTo>
                    <a:lnTo>
                      <a:pt x="46" y="185"/>
                    </a:lnTo>
                    <a:lnTo>
                      <a:pt x="45" y="182"/>
                    </a:lnTo>
                    <a:lnTo>
                      <a:pt x="42" y="182"/>
                    </a:lnTo>
                    <a:lnTo>
                      <a:pt x="40" y="180"/>
                    </a:lnTo>
                    <a:lnTo>
                      <a:pt x="40" y="176"/>
                    </a:lnTo>
                    <a:lnTo>
                      <a:pt x="45" y="176"/>
                    </a:lnTo>
                    <a:lnTo>
                      <a:pt x="45" y="167"/>
                    </a:lnTo>
                    <a:lnTo>
                      <a:pt x="42" y="163"/>
                    </a:lnTo>
                    <a:lnTo>
                      <a:pt x="35" y="158"/>
                    </a:lnTo>
                    <a:lnTo>
                      <a:pt x="27" y="158"/>
                    </a:lnTo>
                    <a:lnTo>
                      <a:pt x="26" y="157"/>
                    </a:lnTo>
                    <a:lnTo>
                      <a:pt x="19" y="147"/>
                    </a:lnTo>
                    <a:lnTo>
                      <a:pt x="8" y="140"/>
                    </a:lnTo>
                    <a:lnTo>
                      <a:pt x="8" y="132"/>
                    </a:lnTo>
                    <a:lnTo>
                      <a:pt x="7" y="131"/>
                    </a:lnTo>
                    <a:lnTo>
                      <a:pt x="4" y="128"/>
                    </a:lnTo>
                    <a:lnTo>
                      <a:pt x="0" y="122"/>
                    </a:lnTo>
                    <a:lnTo>
                      <a:pt x="0" y="118"/>
                    </a:lnTo>
                    <a:lnTo>
                      <a:pt x="4" y="114"/>
                    </a:lnTo>
                    <a:lnTo>
                      <a:pt x="4" y="112"/>
                    </a:lnTo>
                    <a:lnTo>
                      <a:pt x="0" y="109"/>
                    </a:lnTo>
                    <a:lnTo>
                      <a:pt x="3" y="109"/>
                    </a:lnTo>
                    <a:lnTo>
                      <a:pt x="4" y="106"/>
                    </a:lnTo>
                    <a:lnTo>
                      <a:pt x="7" y="105"/>
                    </a:lnTo>
                    <a:lnTo>
                      <a:pt x="11" y="102"/>
                    </a:lnTo>
                    <a:lnTo>
                      <a:pt x="11" y="93"/>
                    </a:lnTo>
                    <a:lnTo>
                      <a:pt x="13" y="89"/>
                    </a:lnTo>
                    <a:lnTo>
                      <a:pt x="17" y="86"/>
                    </a:lnTo>
                    <a:lnTo>
                      <a:pt x="17" y="85"/>
                    </a:lnTo>
                    <a:lnTo>
                      <a:pt x="24" y="80"/>
                    </a:lnTo>
                    <a:lnTo>
                      <a:pt x="33" y="80"/>
                    </a:lnTo>
                    <a:lnTo>
                      <a:pt x="39" y="85"/>
                    </a:lnTo>
                    <a:lnTo>
                      <a:pt x="40" y="85"/>
                    </a:lnTo>
                    <a:lnTo>
                      <a:pt x="43" y="80"/>
                    </a:lnTo>
                    <a:lnTo>
                      <a:pt x="43" y="74"/>
                    </a:lnTo>
                    <a:lnTo>
                      <a:pt x="45" y="74"/>
                    </a:lnTo>
                    <a:lnTo>
                      <a:pt x="48" y="71"/>
                    </a:lnTo>
                    <a:lnTo>
                      <a:pt x="51" y="71"/>
                    </a:lnTo>
                    <a:lnTo>
                      <a:pt x="52" y="70"/>
                    </a:lnTo>
                    <a:lnTo>
                      <a:pt x="52" y="63"/>
                    </a:lnTo>
                    <a:lnTo>
                      <a:pt x="55" y="60"/>
                    </a:lnTo>
                    <a:lnTo>
                      <a:pt x="61" y="60"/>
                    </a:lnTo>
                    <a:lnTo>
                      <a:pt x="61" y="53"/>
                    </a:lnTo>
                    <a:lnTo>
                      <a:pt x="62" y="51"/>
                    </a:lnTo>
                    <a:lnTo>
                      <a:pt x="74" y="51"/>
                    </a:lnTo>
                    <a:lnTo>
                      <a:pt x="74" y="56"/>
                    </a:lnTo>
                    <a:lnTo>
                      <a:pt x="75" y="58"/>
                    </a:lnTo>
                    <a:lnTo>
                      <a:pt x="82" y="58"/>
                    </a:lnTo>
                    <a:lnTo>
                      <a:pt x="88" y="60"/>
                    </a:lnTo>
                    <a:lnTo>
                      <a:pt x="101" y="60"/>
                    </a:lnTo>
                    <a:lnTo>
                      <a:pt x="103" y="64"/>
                    </a:lnTo>
                    <a:lnTo>
                      <a:pt x="103" y="70"/>
                    </a:lnTo>
                    <a:lnTo>
                      <a:pt x="106" y="76"/>
                    </a:lnTo>
                    <a:lnTo>
                      <a:pt x="107" y="80"/>
                    </a:lnTo>
                    <a:lnTo>
                      <a:pt x="110" y="80"/>
                    </a:lnTo>
                    <a:lnTo>
                      <a:pt x="111" y="82"/>
                    </a:lnTo>
                    <a:lnTo>
                      <a:pt x="114" y="82"/>
                    </a:lnTo>
                    <a:lnTo>
                      <a:pt x="116" y="80"/>
                    </a:lnTo>
                    <a:lnTo>
                      <a:pt x="124" y="77"/>
                    </a:lnTo>
                    <a:lnTo>
                      <a:pt x="127" y="77"/>
                    </a:lnTo>
                    <a:lnTo>
                      <a:pt x="129" y="80"/>
                    </a:lnTo>
                    <a:lnTo>
                      <a:pt x="137" y="80"/>
                    </a:lnTo>
                    <a:lnTo>
                      <a:pt x="142" y="77"/>
                    </a:lnTo>
                    <a:lnTo>
                      <a:pt x="142" y="76"/>
                    </a:lnTo>
                    <a:lnTo>
                      <a:pt x="146" y="76"/>
                    </a:lnTo>
                    <a:lnTo>
                      <a:pt x="148" y="73"/>
                    </a:lnTo>
                    <a:lnTo>
                      <a:pt x="151" y="76"/>
                    </a:lnTo>
                    <a:lnTo>
                      <a:pt x="151" y="77"/>
                    </a:lnTo>
                    <a:lnTo>
                      <a:pt x="155" y="77"/>
                    </a:lnTo>
                    <a:lnTo>
                      <a:pt x="159" y="79"/>
                    </a:lnTo>
                    <a:lnTo>
                      <a:pt x="177" y="79"/>
                    </a:lnTo>
                    <a:lnTo>
                      <a:pt x="178" y="76"/>
                    </a:lnTo>
                    <a:lnTo>
                      <a:pt x="184" y="74"/>
                    </a:lnTo>
                    <a:lnTo>
                      <a:pt x="187" y="71"/>
                    </a:lnTo>
                    <a:lnTo>
                      <a:pt x="188" y="71"/>
                    </a:lnTo>
                    <a:lnTo>
                      <a:pt x="193" y="74"/>
                    </a:lnTo>
                    <a:lnTo>
                      <a:pt x="193" y="71"/>
                    </a:lnTo>
                    <a:lnTo>
                      <a:pt x="195" y="71"/>
                    </a:lnTo>
                    <a:lnTo>
                      <a:pt x="195" y="70"/>
                    </a:lnTo>
                    <a:lnTo>
                      <a:pt x="200" y="70"/>
                    </a:lnTo>
                    <a:lnTo>
                      <a:pt x="204" y="67"/>
                    </a:lnTo>
                    <a:lnTo>
                      <a:pt x="210" y="63"/>
                    </a:lnTo>
                    <a:lnTo>
                      <a:pt x="213" y="60"/>
                    </a:lnTo>
                    <a:lnTo>
                      <a:pt x="213" y="51"/>
                    </a:lnTo>
                    <a:lnTo>
                      <a:pt x="214" y="51"/>
                    </a:lnTo>
                    <a:lnTo>
                      <a:pt x="214" y="48"/>
                    </a:lnTo>
                    <a:lnTo>
                      <a:pt x="217" y="48"/>
                    </a:lnTo>
                    <a:lnTo>
                      <a:pt x="219" y="47"/>
                    </a:lnTo>
                    <a:lnTo>
                      <a:pt x="222" y="44"/>
                    </a:lnTo>
                    <a:lnTo>
                      <a:pt x="222" y="38"/>
                    </a:lnTo>
                    <a:lnTo>
                      <a:pt x="226" y="38"/>
                    </a:lnTo>
                    <a:lnTo>
                      <a:pt x="227" y="42"/>
                    </a:lnTo>
                    <a:lnTo>
                      <a:pt x="227" y="38"/>
                    </a:lnTo>
                    <a:lnTo>
                      <a:pt x="230" y="38"/>
                    </a:lnTo>
                    <a:lnTo>
                      <a:pt x="230" y="37"/>
                    </a:lnTo>
                    <a:lnTo>
                      <a:pt x="227" y="32"/>
                    </a:lnTo>
                    <a:lnTo>
                      <a:pt x="230" y="32"/>
                    </a:lnTo>
                    <a:lnTo>
                      <a:pt x="236" y="34"/>
                    </a:lnTo>
                    <a:lnTo>
                      <a:pt x="239" y="32"/>
                    </a:lnTo>
                    <a:lnTo>
                      <a:pt x="240" y="32"/>
                    </a:lnTo>
                    <a:lnTo>
                      <a:pt x="240" y="24"/>
                    </a:lnTo>
                    <a:lnTo>
                      <a:pt x="246" y="24"/>
                    </a:lnTo>
                    <a:lnTo>
                      <a:pt x="246" y="19"/>
                    </a:lnTo>
                    <a:lnTo>
                      <a:pt x="252" y="15"/>
                    </a:lnTo>
                    <a:lnTo>
                      <a:pt x="261" y="15"/>
                    </a:lnTo>
                    <a:lnTo>
                      <a:pt x="262" y="18"/>
                    </a:lnTo>
                    <a:lnTo>
                      <a:pt x="265" y="19"/>
                    </a:lnTo>
                    <a:lnTo>
                      <a:pt x="272" y="19"/>
                    </a:lnTo>
                    <a:lnTo>
                      <a:pt x="275" y="18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4" y="18"/>
                    </a:lnTo>
                    <a:lnTo>
                      <a:pt x="285" y="22"/>
                    </a:lnTo>
                    <a:lnTo>
                      <a:pt x="297" y="22"/>
                    </a:lnTo>
                    <a:lnTo>
                      <a:pt x="298" y="18"/>
                    </a:lnTo>
                    <a:lnTo>
                      <a:pt x="297" y="16"/>
                    </a:lnTo>
                    <a:lnTo>
                      <a:pt x="297" y="13"/>
                    </a:lnTo>
                    <a:lnTo>
                      <a:pt x="298" y="12"/>
                    </a:lnTo>
                    <a:lnTo>
                      <a:pt x="298" y="2"/>
                    </a:lnTo>
                    <a:lnTo>
                      <a:pt x="303" y="2"/>
                    </a:lnTo>
                    <a:lnTo>
                      <a:pt x="306" y="5"/>
                    </a:lnTo>
                    <a:lnTo>
                      <a:pt x="313" y="8"/>
                    </a:lnTo>
                    <a:lnTo>
                      <a:pt x="317" y="9"/>
                    </a:lnTo>
                    <a:lnTo>
                      <a:pt x="317" y="13"/>
                    </a:lnTo>
                    <a:lnTo>
                      <a:pt x="333" y="13"/>
                    </a:lnTo>
                    <a:lnTo>
                      <a:pt x="333" y="22"/>
                    </a:lnTo>
                    <a:lnTo>
                      <a:pt x="335" y="24"/>
                    </a:lnTo>
                    <a:lnTo>
                      <a:pt x="342" y="24"/>
                    </a:lnTo>
                    <a:lnTo>
                      <a:pt x="342" y="28"/>
                    </a:lnTo>
                    <a:lnTo>
                      <a:pt x="346" y="28"/>
                    </a:lnTo>
                    <a:lnTo>
                      <a:pt x="352" y="27"/>
                    </a:lnTo>
                    <a:lnTo>
                      <a:pt x="356" y="24"/>
                    </a:lnTo>
                    <a:lnTo>
                      <a:pt x="358" y="27"/>
                    </a:lnTo>
                    <a:lnTo>
                      <a:pt x="358" y="28"/>
                    </a:lnTo>
                    <a:lnTo>
                      <a:pt x="361" y="28"/>
                    </a:lnTo>
                    <a:lnTo>
                      <a:pt x="361" y="31"/>
                    </a:lnTo>
                    <a:lnTo>
                      <a:pt x="362" y="28"/>
                    </a:lnTo>
                    <a:lnTo>
                      <a:pt x="365" y="27"/>
                    </a:lnTo>
                    <a:lnTo>
                      <a:pt x="367" y="27"/>
                    </a:lnTo>
                    <a:lnTo>
                      <a:pt x="371" y="28"/>
                    </a:lnTo>
                    <a:lnTo>
                      <a:pt x="375" y="28"/>
                    </a:lnTo>
                    <a:lnTo>
                      <a:pt x="375" y="27"/>
                    </a:lnTo>
                    <a:lnTo>
                      <a:pt x="380" y="24"/>
                    </a:lnTo>
                    <a:lnTo>
                      <a:pt x="382" y="24"/>
                    </a:lnTo>
                    <a:lnTo>
                      <a:pt x="387" y="27"/>
                    </a:lnTo>
                    <a:lnTo>
                      <a:pt x="393" y="27"/>
                    </a:lnTo>
                    <a:lnTo>
                      <a:pt x="394" y="28"/>
                    </a:lnTo>
                    <a:lnTo>
                      <a:pt x="398" y="31"/>
                    </a:lnTo>
                    <a:lnTo>
                      <a:pt x="407" y="32"/>
                    </a:lnTo>
                    <a:lnTo>
                      <a:pt x="413" y="35"/>
                    </a:lnTo>
                    <a:lnTo>
                      <a:pt x="439" y="35"/>
                    </a:lnTo>
                    <a:lnTo>
                      <a:pt x="439" y="31"/>
                    </a:lnTo>
                    <a:lnTo>
                      <a:pt x="446" y="31"/>
                    </a:lnTo>
                    <a:lnTo>
                      <a:pt x="448" y="28"/>
                    </a:lnTo>
                    <a:lnTo>
                      <a:pt x="448" y="27"/>
                    </a:lnTo>
                    <a:lnTo>
                      <a:pt x="451" y="24"/>
                    </a:lnTo>
                    <a:lnTo>
                      <a:pt x="452" y="24"/>
                    </a:lnTo>
                    <a:lnTo>
                      <a:pt x="452" y="22"/>
                    </a:lnTo>
                    <a:lnTo>
                      <a:pt x="456" y="22"/>
                    </a:lnTo>
                    <a:lnTo>
                      <a:pt x="452" y="18"/>
                    </a:lnTo>
                    <a:lnTo>
                      <a:pt x="452" y="16"/>
                    </a:lnTo>
                    <a:lnTo>
                      <a:pt x="446" y="16"/>
                    </a:lnTo>
                    <a:lnTo>
                      <a:pt x="446" y="18"/>
                    </a:lnTo>
                    <a:lnTo>
                      <a:pt x="442" y="18"/>
                    </a:lnTo>
                    <a:lnTo>
                      <a:pt x="442" y="16"/>
                    </a:lnTo>
                    <a:lnTo>
                      <a:pt x="443" y="13"/>
                    </a:lnTo>
                    <a:lnTo>
                      <a:pt x="446" y="12"/>
                    </a:lnTo>
                    <a:lnTo>
                      <a:pt x="451" y="12"/>
                    </a:lnTo>
                    <a:lnTo>
                      <a:pt x="459" y="9"/>
                    </a:lnTo>
                    <a:lnTo>
                      <a:pt x="464" y="8"/>
                    </a:lnTo>
                    <a:lnTo>
                      <a:pt x="465" y="8"/>
                    </a:lnTo>
                    <a:lnTo>
                      <a:pt x="465" y="12"/>
                    </a:lnTo>
                    <a:lnTo>
                      <a:pt x="468" y="13"/>
                    </a:lnTo>
                    <a:lnTo>
                      <a:pt x="469" y="13"/>
                    </a:lnTo>
                    <a:lnTo>
                      <a:pt x="472" y="9"/>
                    </a:lnTo>
                    <a:lnTo>
                      <a:pt x="475" y="8"/>
                    </a:lnTo>
                    <a:lnTo>
                      <a:pt x="480" y="3"/>
                    </a:lnTo>
                    <a:lnTo>
                      <a:pt x="482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368"/>
              <p:cNvSpPr>
                <a:spLocks/>
              </p:cNvSpPr>
              <p:nvPr/>
            </p:nvSpPr>
            <p:spPr bwMode="auto">
              <a:xfrm>
                <a:off x="3311" y="2076"/>
                <a:ext cx="1060" cy="705"/>
              </a:xfrm>
              <a:custGeom>
                <a:avLst/>
                <a:gdLst>
                  <a:gd name="T0" fmla="*/ 538 w 1060"/>
                  <a:gd name="T1" fmla="*/ 6 h 705"/>
                  <a:gd name="T2" fmla="*/ 595 w 1060"/>
                  <a:gd name="T3" fmla="*/ 18 h 705"/>
                  <a:gd name="T4" fmla="*/ 642 w 1060"/>
                  <a:gd name="T5" fmla="*/ 58 h 705"/>
                  <a:gd name="T6" fmla="*/ 695 w 1060"/>
                  <a:gd name="T7" fmla="*/ 81 h 705"/>
                  <a:gd name="T8" fmla="*/ 738 w 1060"/>
                  <a:gd name="T9" fmla="*/ 83 h 705"/>
                  <a:gd name="T10" fmla="*/ 795 w 1060"/>
                  <a:gd name="T11" fmla="*/ 70 h 705"/>
                  <a:gd name="T12" fmla="*/ 812 w 1060"/>
                  <a:gd name="T13" fmla="*/ 123 h 705"/>
                  <a:gd name="T14" fmla="*/ 848 w 1060"/>
                  <a:gd name="T15" fmla="*/ 161 h 705"/>
                  <a:gd name="T16" fmla="*/ 877 w 1060"/>
                  <a:gd name="T17" fmla="*/ 206 h 705"/>
                  <a:gd name="T18" fmla="*/ 889 w 1060"/>
                  <a:gd name="T19" fmla="*/ 247 h 705"/>
                  <a:gd name="T20" fmla="*/ 919 w 1060"/>
                  <a:gd name="T21" fmla="*/ 215 h 705"/>
                  <a:gd name="T22" fmla="*/ 980 w 1060"/>
                  <a:gd name="T23" fmla="*/ 207 h 705"/>
                  <a:gd name="T24" fmla="*/ 1021 w 1060"/>
                  <a:gd name="T25" fmla="*/ 219 h 705"/>
                  <a:gd name="T26" fmla="*/ 1032 w 1060"/>
                  <a:gd name="T27" fmla="*/ 258 h 705"/>
                  <a:gd name="T28" fmla="*/ 1024 w 1060"/>
                  <a:gd name="T29" fmla="*/ 305 h 705"/>
                  <a:gd name="T30" fmla="*/ 1058 w 1060"/>
                  <a:gd name="T31" fmla="*/ 360 h 705"/>
                  <a:gd name="T32" fmla="*/ 1053 w 1060"/>
                  <a:gd name="T33" fmla="*/ 412 h 705"/>
                  <a:gd name="T34" fmla="*/ 1015 w 1060"/>
                  <a:gd name="T35" fmla="*/ 429 h 705"/>
                  <a:gd name="T36" fmla="*/ 977 w 1060"/>
                  <a:gd name="T37" fmla="*/ 423 h 705"/>
                  <a:gd name="T38" fmla="*/ 976 w 1060"/>
                  <a:gd name="T39" fmla="*/ 452 h 705"/>
                  <a:gd name="T40" fmla="*/ 982 w 1060"/>
                  <a:gd name="T41" fmla="*/ 492 h 705"/>
                  <a:gd name="T42" fmla="*/ 947 w 1060"/>
                  <a:gd name="T43" fmla="*/ 535 h 705"/>
                  <a:gd name="T44" fmla="*/ 880 w 1060"/>
                  <a:gd name="T45" fmla="*/ 535 h 705"/>
                  <a:gd name="T46" fmla="*/ 853 w 1060"/>
                  <a:gd name="T47" fmla="*/ 518 h 705"/>
                  <a:gd name="T48" fmla="*/ 837 w 1060"/>
                  <a:gd name="T49" fmla="*/ 457 h 705"/>
                  <a:gd name="T50" fmla="*/ 789 w 1060"/>
                  <a:gd name="T51" fmla="*/ 441 h 705"/>
                  <a:gd name="T52" fmla="*/ 712 w 1060"/>
                  <a:gd name="T53" fmla="*/ 435 h 705"/>
                  <a:gd name="T54" fmla="*/ 624 w 1060"/>
                  <a:gd name="T55" fmla="*/ 426 h 705"/>
                  <a:gd name="T56" fmla="*/ 555 w 1060"/>
                  <a:gd name="T57" fmla="*/ 445 h 705"/>
                  <a:gd name="T58" fmla="*/ 516 w 1060"/>
                  <a:gd name="T59" fmla="*/ 479 h 705"/>
                  <a:gd name="T60" fmla="*/ 499 w 1060"/>
                  <a:gd name="T61" fmla="*/ 519 h 705"/>
                  <a:gd name="T62" fmla="*/ 516 w 1060"/>
                  <a:gd name="T63" fmla="*/ 557 h 705"/>
                  <a:gd name="T64" fmla="*/ 531 w 1060"/>
                  <a:gd name="T65" fmla="*/ 626 h 705"/>
                  <a:gd name="T66" fmla="*/ 484 w 1060"/>
                  <a:gd name="T67" fmla="*/ 668 h 705"/>
                  <a:gd name="T68" fmla="*/ 370 w 1060"/>
                  <a:gd name="T69" fmla="*/ 680 h 705"/>
                  <a:gd name="T70" fmla="*/ 274 w 1060"/>
                  <a:gd name="T71" fmla="*/ 695 h 705"/>
                  <a:gd name="T72" fmla="*/ 187 w 1060"/>
                  <a:gd name="T73" fmla="*/ 693 h 705"/>
                  <a:gd name="T74" fmla="*/ 145 w 1060"/>
                  <a:gd name="T75" fmla="*/ 647 h 705"/>
                  <a:gd name="T76" fmla="*/ 106 w 1060"/>
                  <a:gd name="T77" fmla="*/ 689 h 705"/>
                  <a:gd name="T78" fmla="*/ 74 w 1060"/>
                  <a:gd name="T79" fmla="*/ 657 h 705"/>
                  <a:gd name="T80" fmla="*/ 9 w 1060"/>
                  <a:gd name="T81" fmla="*/ 631 h 705"/>
                  <a:gd name="T82" fmla="*/ 31 w 1060"/>
                  <a:gd name="T83" fmla="*/ 568 h 705"/>
                  <a:gd name="T84" fmla="*/ 32 w 1060"/>
                  <a:gd name="T85" fmla="*/ 518 h 705"/>
                  <a:gd name="T86" fmla="*/ 45 w 1060"/>
                  <a:gd name="T87" fmla="*/ 467 h 705"/>
                  <a:gd name="T88" fmla="*/ 65 w 1060"/>
                  <a:gd name="T89" fmla="*/ 442 h 705"/>
                  <a:gd name="T90" fmla="*/ 89 w 1060"/>
                  <a:gd name="T91" fmla="*/ 431 h 705"/>
                  <a:gd name="T92" fmla="*/ 135 w 1060"/>
                  <a:gd name="T93" fmla="*/ 413 h 705"/>
                  <a:gd name="T94" fmla="*/ 161 w 1060"/>
                  <a:gd name="T95" fmla="*/ 376 h 705"/>
                  <a:gd name="T96" fmla="*/ 148 w 1060"/>
                  <a:gd name="T97" fmla="*/ 323 h 705"/>
                  <a:gd name="T98" fmla="*/ 184 w 1060"/>
                  <a:gd name="T99" fmla="*/ 254 h 705"/>
                  <a:gd name="T100" fmla="*/ 221 w 1060"/>
                  <a:gd name="T101" fmla="*/ 223 h 705"/>
                  <a:gd name="T102" fmla="*/ 192 w 1060"/>
                  <a:gd name="T103" fmla="*/ 196 h 705"/>
                  <a:gd name="T104" fmla="*/ 192 w 1060"/>
                  <a:gd name="T105" fmla="*/ 167 h 705"/>
                  <a:gd name="T106" fmla="*/ 248 w 1060"/>
                  <a:gd name="T107" fmla="*/ 152 h 705"/>
                  <a:gd name="T108" fmla="*/ 318 w 1060"/>
                  <a:gd name="T109" fmla="*/ 155 h 705"/>
                  <a:gd name="T110" fmla="*/ 368 w 1060"/>
                  <a:gd name="T111" fmla="*/ 176 h 705"/>
                  <a:gd name="T112" fmla="*/ 364 w 1060"/>
                  <a:gd name="T113" fmla="*/ 122 h 705"/>
                  <a:gd name="T114" fmla="*/ 389 w 1060"/>
                  <a:gd name="T115" fmla="*/ 65 h 705"/>
                  <a:gd name="T116" fmla="*/ 413 w 1060"/>
                  <a:gd name="T117" fmla="*/ 54 h 705"/>
                  <a:gd name="T118" fmla="*/ 467 w 1060"/>
                  <a:gd name="T119" fmla="*/ 28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60" h="705">
                    <a:moveTo>
                      <a:pt x="499" y="0"/>
                    </a:moveTo>
                    <a:lnTo>
                      <a:pt x="505" y="0"/>
                    </a:lnTo>
                    <a:lnTo>
                      <a:pt x="509" y="5"/>
                    </a:lnTo>
                    <a:lnTo>
                      <a:pt x="515" y="5"/>
                    </a:lnTo>
                    <a:lnTo>
                      <a:pt x="518" y="6"/>
                    </a:lnTo>
                    <a:lnTo>
                      <a:pt x="515" y="9"/>
                    </a:lnTo>
                    <a:lnTo>
                      <a:pt x="509" y="9"/>
                    </a:lnTo>
                    <a:lnTo>
                      <a:pt x="509" y="10"/>
                    </a:lnTo>
                    <a:lnTo>
                      <a:pt x="510" y="13"/>
                    </a:lnTo>
                    <a:lnTo>
                      <a:pt x="522" y="13"/>
                    </a:lnTo>
                    <a:lnTo>
                      <a:pt x="523" y="10"/>
                    </a:lnTo>
                    <a:lnTo>
                      <a:pt x="523" y="9"/>
                    </a:lnTo>
                    <a:lnTo>
                      <a:pt x="526" y="6"/>
                    </a:lnTo>
                    <a:lnTo>
                      <a:pt x="526" y="5"/>
                    </a:lnTo>
                    <a:lnTo>
                      <a:pt x="532" y="5"/>
                    </a:lnTo>
                    <a:lnTo>
                      <a:pt x="534" y="6"/>
                    </a:lnTo>
                    <a:lnTo>
                      <a:pt x="538" y="6"/>
                    </a:lnTo>
                    <a:lnTo>
                      <a:pt x="541" y="9"/>
                    </a:lnTo>
                    <a:lnTo>
                      <a:pt x="541" y="10"/>
                    </a:lnTo>
                    <a:lnTo>
                      <a:pt x="542" y="13"/>
                    </a:lnTo>
                    <a:lnTo>
                      <a:pt x="552" y="13"/>
                    </a:lnTo>
                    <a:lnTo>
                      <a:pt x="555" y="10"/>
                    </a:lnTo>
                    <a:lnTo>
                      <a:pt x="557" y="9"/>
                    </a:lnTo>
                    <a:lnTo>
                      <a:pt x="557" y="6"/>
                    </a:lnTo>
                    <a:lnTo>
                      <a:pt x="561" y="6"/>
                    </a:lnTo>
                    <a:lnTo>
                      <a:pt x="564" y="9"/>
                    </a:lnTo>
                    <a:lnTo>
                      <a:pt x="563" y="10"/>
                    </a:lnTo>
                    <a:lnTo>
                      <a:pt x="563" y="13"/>
                    </a:lnTo>
                    <a:lnTo>
                      <a:pt x="567" y="13"/>
                    </a:lnTo>
                    <a:lnTo>
                      <a:pt x="576" y="10"/>
                    </a:lnTo>
                    <a:lnTo>
                      <a:pt x="581" y="13"/>
                    </a:lnTo>
                    <a:lnTo>
                      <a:pt x="590" y="13"/>
                    </a:lnTo>
                    <a:lnTo>
                      <a:pt x="595" y="15"/>
                    </a:lnTo>
                    <a:lnTo>
                      <a:pt x="595" y="18"/>
                    </a:lnTo>
                    <a:lnTo>
                      <a:pt x="596" y="18"/>
                    </a:lnTo>
                    <a:lnTo>
                      <a:pt x="599" y="19"/>
                    </a:lnTo>
                    <a:lnTo>
                      <a:pt x="599" y="23"/>
                    </a:lnTo>
                    <a:lnTo>
                      <a:pt x="596" y="25"/>
                    </a:lnTo>
                    <a:lnTo>
                      <a:pt x="595" y="28"/>
                    </a:lnTo>
                    <a:lnTo>
                      <a:pt x="596" y="29"/>
                    </a:lnTo>
                    <a:lnTo>
                      <a:pt x="600" y="29"/>
                    </a:lnTo>
                    <a:lnTo>
                      <a:pt x="603" y="32"/>
                    </a:lnTo>
                    <a:lnTo>
                      <a:pt x="608" y="32"/>
                    </a:lnTo>
                    <a:lnTo>
                      <a:pt x="609" y="34"/>
                    </a:lnTo>
                    <a:lnTo>
                      <a:pt x="615" y="36"/>
                    </a:lnTo>
                    <a:lnTo>
                      <a:pt x="624" y="47"/>
                    </a:lnTo>
                    <a:lnTo>
                      <a:pt x="628" y="49"/>
                    </a:lnTo>
                    <a:lnTo>
                      <a:pt x="634" y="51"/>
                    </a:lnTo>
                    <a:lnTo>
                      <a:pt x="635" y="54"/>
                    </a:lnTo>
                    <a:lnTo>
                      <a:pt x="639" y="55"/>
                    </a:lnTo>
                    <a:lnTo>
                      <a:pt x="642" y="58"/>
                    </a:lnTo>
                    <a:lnTo>
                      <a:pt x="647" y="58"/>
                    </a:lnTo>
                    <a:lnTo>
                      <a:pt x="651" y="63"/>
                    </a:lnTo>
                    <a:lnTo>
                      <a:pt x="651" y="65"/>
                    </a:lnTo>
                    <a:lnTo>
                      <a:pt x="658" y="65"/>
                    </a:lnTo>
                    <a:lnTo>
                      <a:pt x="658" y="68"/>
                    </a:lnTo>
                    <a:lnTo>
                      <a:pt x="661" y="68"/>
                    </a:lnTo>
                    <a:lnTo>
                      <a:pt x="661" y="70"/>
                    </a:lnTo>
                    <a:lnTo>
                      <a:pt x="663" y="73"/>
                    </a:lnTo>
                    <a:lnTo>
                      <a:pt x="667" y="73"/>
                    </a:lnTo>
                    <a:lnTo>
                      <a:pt x="670" y="74"/>
                    </a:lnTo>
                    <a:lnTo>
                      <a:pt x="671" y="77"/>
                    </a:lnTo>
                    <a:lnTo>
                      <a:pt x="673" y="78"/>
                    </a:lnTo>
                    <a:lnTo>
                      <a:pt x="677" y="78"/>
                    </a:lnTo>
                    <a:lnTo>
                      <a:pt x="680" y="77"/>
                    </a:lnTo>
                    <a:lnTo>
                      <a:pt x="686" y="77"/>
                    </a:lnTo>
                    <a:lnTo>
                      <a:pt x="690" y="78"/>
                    </a:lnTo>
                    <a:lnTo>
                      <a:pt x="695" y="81"/>
                    </a:lnTo>
                    <a:lnTo>
                      <a:pt x="700" y="81"/>
                    </a:lnTo>
                    <a:lnTo>
                      <a:pt x="700" y="78"/>
                    </a:lnTo>
                    <a:lnTo>
                      <a:pt x="702" y="77"/>
                    </a:lnTo>
                    <a:lnTo>
                      <a:pt x="706" y="77"/>
                    </a:lnTo>
                    <a:lnTo>
                      <a:pt x="709" y="78"/>
                    </a:lnTo>
                    <a:lnTo>
                      <a:pt x="709" y="81"/>
                    </a:lnTo>
                    <a:lnTo>
                      <a:pt x="710" y="83"/>
                    </a:lnTo>
                    <a:lnTo>
                      <a:pt x="715" y="83"/>
                    </a:lnTo>
                    <a:lnTo>
                      <a:pt x="715" y="77"/>
                    </a:lnTo>
                    <a:lnTo>
                      <a:pt x="728" y="77"/>
                    </a:lnTo>
                    <a:lnTo>
                      <a:pt x="728" y="81"/>
                    </a:lnTo>
                    <a:lnTo>
                      <a:pt x="725" y="83"/>
                    </a:lnTo>
                    <a:lnTo>
                      <a:pt x="725" y="87"/>
                    </a:lnTo>
                    <a:lnTo>
                      <a:pt x="729" y="87"/>
                    </a:lnTo>
                    <a:lnTo>
                      <a:pt x="732" y="81"/>
                    </a:lnTo>
                    <a:lnTo>
                      <a:pt x="734" y="81"/>
                    </a:lnTo>
                    <a:lnTo>
                      <a:pt x="738" y="83"/>
                    </a:lnTo>
                    <a:lnTo>
                      <a:pt x="742" y="83"/>
                    </a:lnTo>
                    <a:lnTo>
                      <a:pt x="744" y="87"/>
                    </a:lnTo>
                    <a:lnTo>
                      <a:pt x="747" y="87"/>
                    </a:lnTo>
                    <a:lnTo>
                      <a:pt x="748" y="89"/>
                    </a:lnTo>
                    <a:lnTo>
                      <a:pt x="748" y="96"/>
                    </a:lnTo>
                    <a:lnTo>
                      <a:pt x="755" y="96"/>
                    </a:lnTo>
                    <a:lnTo>
                      <a:pt x="757" y="93"/>
                    </a:lnTo>
                    <a:lnTo>
                      <a:pt x="761" y="89"/>
                    </a:lnTo>
                    <a:lnTo>
                      <a:pt x="761" y="87"/>
                    </a:lnTo>
                    <a:lnTo>
                      <a:pt x="767" y="87"/>
                    </a:lnTo>
                    <a:lnTo>
                      <a:pt x="774" y="78"/>
                    </a:lnTo>
                    <a:lnTo>
                      <a:pt x="786" y="78"/>
                    </a:lnTo>
                    <a:lnTo>
                      <a:pt x="789" y="76"/>
                    </a:lnTo>
                    <a:lnTo>
                      <a:pt x="790" y="74"/>
                    </a:lnTo>
                    <a:lnTo>
                      <a:pt x="793" y="70"/>
                    </a:lnTo>
                    <a:lnTo>
                      <a:pt x="793" y="67"/>
                    </a:lnTo>
                    <a:lnTo>
                      <a:pt x="795" y="70"/>
                    </a:lnTo>
                    <a:lnTo>
                      <a:pt x="799" y="71"/>
                    </a:lnTo>
                    <a:lnTo>
                      <a:pt x="803" y="71"/>
                    </a:lnTo>
                    <a:lnTo>
                      <a:pt x="803" y="78"/>
                    </a:lnTo>
                    <a:lnTo>
                      <a:pt x="805" y="80"/>
                    </a:lnTo>
                    <a:lnTo>
                      <a:pt x="808" y="87"/>
                    </a:lnTo>
                    <a:lnTo>
                      <a:pt x="808" y="92"/>
                    </a:lnTo>
                    <a:lnTo>
                      <a:pt x="813" y="96"/>
                    </a:lnTo>
                    <a:lnTo>
                      <a:pt x="816" y="97"/>
                    </a:lnTo>
                    <a:lnTo>
                      <a:pt x="813" y="100"/>
                    </a:lnTo>
                    <a:lnTo>
                      <a:pt x="809" y="105"/>
                    </a:lnTo>
                    <a:lnTo>
                      <a:pt x="809" y="112"/>
                    </a:lnTo>
                    <a:lnTo>
                      <a:pt x="812" y="112"/>
                    </a:lnTo>
                    <a:lnTo>
                      <a:pt x="813" y="115"/>
                    </a:lnTo>
                    <a:lnTo>
                      <a:pt x="816" y="115"/>
                    </a:lnTo>
                    <a:lnTo>
                      <a:pt x="813" y="119"/>
                    </a:lnTo>
                    <a:lnTo>
                      <a:pt x="812" y="122"/>
                    </a:lnTo>
                    <a:lnTo>
                      <a:pt x="812" y="123"/>
                    </a:lnTo>
                    <a:lnTo>
                      <a:pt x="813" y="128"/>
                    </a:lnTo>
                    <a:lnTo>
                      <a:pt x="819" y="128"/>
                    </a:lnTo>
                    <a:lnTo>
                      <a:pt x="824" y="129"/>
                    </a:lnTo>
                    <a:lnTo>
                      <a:pt x="825" y="132"/>
                    </a:lnTo>
                    <a:lnTo>
                      <a:pt x="825" y="134"/>
                    </a:lnTo>
                    <a:lnTo>
                      <a:pt x="824" y="136"/>
                    </a:lnTo>
                    <a:lnTo>
                      <a:pt x="824" y="138"/>
                    </a:lnTo>
                    <a:lnTo>
                      <a:pt x="825" y="141"/>
                    </a:lnTo>
                    <a:lnTo>
                      <a:pt x="834" y="141"/>
                    </a:lnTo>
                    <a:lnTo>
                      <a:pt x="838" y="138"/>
                    </a:lnTo>
                    <a:lnTo>
                      <a:pt x="842" y="138"/>
                    </a:lnTo>
                    <a:lnTo>
                      <a:pt x="842" y="141"/>
                    </a:lnTo>
                    <a:lnTo>
                      <a:pt x="844" y="145"/>
                    </a:lnTo>
                    <a:lnTo>
                      <a:pt x="847" y="147"/>
                    </a:lnTo>
                    <a:lnTo>
                      <a:pt x="847" y="152"/>
                    </a:lnTo>
                    <a:lnTo>
                      <a:pt x="844" y="157"/>
                    </a:lnTo>
                    <a:lnTo>
                      <a:pt x="848" y="161"/>
                    </a:lnTo>
                    <a:lnTo>
                      <a:pt x="848" y="167"/>
                    </a:lnTo>
                    <a:lnTo>
                      <a:pt x="847" y="170"/>
                    </a:lnTo>
                    <a:lnTo>
                      <a:pt x="847" y="174"/>
                    </a:lnTo>
                    <a:lnTo>
                      <a:pt x="848" y="177"/>
                    </a:lnTo>
                    <a:lnTo>
                      <a:pt x="855" y="181"/>
                    </a:lnTo>
                    <a:lnTo>
                      <a:pt x="857" y="183"/>
                    </a:lnTo>
                    <a:lnTo>
                      <a:pt x="867" y="192"/>
                    </a:lnTo>
                    <a:lnTo>
                      <a:pt x="868" y="193"/>
                    </a:lnTo>
                    <a:lnTo>
                      <a:pt x="871" y="193"/>
                    </a:lnTo>
                    <a:lnTo>
                      <a:pt x="876" y="196"/>
                    </a:lnTo>
                    <a:lnTo>
                      <a:pt x="880" y="196"/>
                    </a:lnTo>
                    <a:lnTo>
                      <a:pt x="880" y="197"/>
                    </a:lnTo>
                    <a:lnTo>
                      <a:pt x="882" y="200"/>
                    </a:lnTo>
                    <a:lnTo>
                      <a:pt x="880" y="200"/>
                    </a:lnTo>
                    <a:lnTo>
                      <a:pt x="877" y="202"/>
                    </a:lnTo>
                    <a:lnTo>
                      <a:pt x="876" y="202"/>
                    </a:lnTo>
                    <a:lnTo>
                      <a:pt x="877" y="206"/>
                    </a:lnTo>
                    <a:lnTo>
                      <a:pt x="876" y="209"/>
                    </a:lnTo>
                    <a:lnTo>
                      <a:pt x="876" y="218"/>
                    </a:lnTo>
                    <a:lnTo>
                      <a:pt x="877" y="218"/>
                    </a:lnTo>
                    <a:lnTo>
                      <a:pt x="877" y="219"/>
                    </a:lnTo>
                    <a:lnTo>
                      <a:pt x="880" y="219"/>
                    </a:lnTo>
                    <a:lnTo>
                      <a:pt x="886" y="222"/>
                    </a:lnTo>
                    <a:lnTo>
                      <a:pt x="887" y="222"/>
                    </a:lnTo>
                    <a:lnTo>
                      <a:pt x="887" y="223"/>
                    </a:lnTo>
                    <a:lnTo>
                      <a:pt x="892" y="226"/>
                    </a:lnTo>
                    <a:lnTo>
                      <a:pt x="890" y="228"/>
                    </a:lnTo>
                    <a:lnTo>
                      <a:pt x="890" y="232"/>
                    </a:lnTo>
                    <a:lnTo>
                      <a:pt x="882" y="241"/>
                    </a:lnTo>
                    <a:lnTo>
                      <a:pt x="880" y="245"/>
                    </a:lnTo>
                    <a:lnTo>
                      <a:pt x="879" y="248"/>
                    </a:lnTo>
                    <a:lnTo>
                      <a:pt x="882" y="248"/>
                    </a:lnTo>
                    <a:lnTo>
                      <a:pt x="887" y="250"/>
                    </a:lnTo>
                    <a:lnTo>
                      <a:pt x="889" y="247"/>
                    </a:lnTo>
                    <a:lnTo>
                      <a:pt x="890" y="242"/>
                    </a:lnTo>
                    <a:lnTo>
                      <a:pt x="892" y="241"/>
                    </a:lnTo>
                    <a:lnTo>
                      <a:pt x="895" y="241"/>
                    </a:lnTo>
                    <a:lnTo>
                      <a:pt x="900" y="245"/>
                    </a:lnTo>
                    <a:lnTo>
                      <a:pt x="897" y="247"/>
                    </a:lnTo>
                    <a:lnTo>
                      <a:pt x="902" y="247"/>
                    </a:lnTo>
                    <a:lnTo>
                      <a:pt x="908" y="238"/>
                    </a:lnTo>
                    <a:lnTo>
                      <a:pt x="912" y="236"/>
                    </a:lnTo>
                    <a:lnTo>
                      <a:pt x="909" y="234"/>
                    </a:lnTo>
                    <a:lnTo>
                      <a:pt x="911" y="228"/>
                    </a:lnTo>
                    <a:lnTo>
                      <a:pt x="913" y="226"/>
                    </a:lnTo>
                    <a:lnTo>
                      <a:pt x="915" y="221"/>
                    </a:lnTo>
                    <a:lnTo>
                      <a:pt x="915" y="219"/>
                    </a:lnTo>
                    <a:lnTo>
                      <a:pt x="918" y="216"/>
                    </a:lnTo>
                    <a:lnTo>
                      <a:pt x="922" y="221"/>
                    </a:lnTo>
                    <a:lnTo>
                      <a:pt x="924" y="219"/>
                    </a:lnTo>
                    <a:lnTo>
                      <a:pt x="919" y="215"/>
                    </a:lnTo>
                    <a:lnTo>
                      <a:pt x="919" y="212"/>
                    </a:lnTo>
                    <a:lnTo>
                      <a:pt x="922" y="206"/>
                    </a:lnTo>
                    <a:lnTo>
                      <a:pt x="932" y="193"/>
                    </a:lnTo>
                    <a:lnTo>
                      <a:pt x="934" y="194"/>
                    </a:lnTo>
                    <a:lnTo>
                      <a:pt x="937" y="197"/>
                    </a:lnTo>
                    <a:lnTo>
                      <a:pt x="942" y="199"/>
                    </a:lnTo>
                    <a:lnTo>
                      <a:pt x="948" y="203"/>
                    </a:lnTo>
                    <a:lnTo>
                      <a:pt x="951" y="203"/>
                    </a:lnTo>
                    <a:lnTo>
                      <a:pt x="953" y="206"/>
                    </a:lnTo>
                    <a:lnTo>
                      <a:pt x="960" y="212"/>
                    </a:lnTo>
                    <a:lnTo>
                      <a:pt x="960" y="213"/>
                    </a:lnTo>
                    <a:lnTo>
                      <a:pt x="964" y="213"/>
                    </a:lnTo>
                    <a:lnTo>
                      <a:pt x="964" y="216"/>
                    </a:lnTo>
                    <a:lnTo>
                      <a:pt x="970" y="216"/>
                    </a:lnTo>
                    <a:lnTo>
                      <a:pt x="974" y="213"/>
                    </a:lnTo>
                    <a:lnTo>
                      <a:pt x="980" y="213"/>
                    </a:lnTo>
                    <a:lnTo>
                      <a:pt x="980" y="207"/>
                    </a:lnTo>
                    <a:lnTo>
                      <a:pt x="984" y="207"/>
                    </a:lnTo>
                    <a:lnTo>
                      <a:pt x="984" y="206"/>
                    </a:lnTo>
                    <a:lnTo>
                      <a:pt x="989" y="206"/>
                    </a:lnTo>
                    <a:lnTo>
                      <a:pt x="990" y="203"/>
                    </a:lnTo>
                    <a:lnTo>
                      <a:pt x="993" y="203"/>
                    </a:lnTo>
                    <a:lnTo>
                      <a:pt x="993" y="206"/>
                    </a:lnTo>
                    <a:lnTo>
                      <a:pt x="995" y="206"/>
                    </a:lnTo>
                    <a:lnTo>
                      <a:pt x="997" y="203"/>
                    </a:lnTo>
                    <a:lnTo>
                      <a:pt x="1002" y="203"/>
                    </a:lnTo>
                    <a:lnTo>
                      <a:pt x="1002" y="205"/>
                    </a:lnTo>
                    <a:lnTo>
                      <a:pt x="1003" y="209"/>
                    </a:lnTo>
                    <a:lnTo>
                      <a:pt x="1003" y="216"/>
                    </a:lnTo>
                    <a:lnTo>
                      <a:pt x="1009" y="213"/>
                    </a:lnTo>
                    <a:lnTo>
                      <a:pt x="1013" y="213"/>
                    </a:lnTo>
                    <a:lnTo>
                      <a:pt x="1016" y="215"/>
                    </a:lnTo>
                    <a:lnTo>
                      <a:pt x="1021" y="215"/>
                    </a:lnTo>
                    <a:lnTo>
                      <a:pt x="1021" y="219"/>
                    </a:lnTo>
                    <a:lnTo>
                      <a:pt x="1019" y="222"/>
                    </a:lnTo>
                    <a:lnTo>
                      <a:pt x="1022" y="225"/>
                    </a:lnTo>
                    <a:lnTo>
                      <a:pt x="1024" y="226"/>
                    </a:lnTo>
                    <a:lnTo>
                      <a:pt x="1034" y="226"/>
                    </a:lnTo>
                    <a:lnTo>
                      <a:pt x="1037" y="232"/>
                    </a:lnTo>
                    <a:lnTo>
                      <a:pt x="1041" y="232"/>
                    </a:lnTo>
                    <a:lnTo>
                      <a:pt x="1041" y="235"/>
                    </a:lnTo>
                    <a:lnTo>
                      <a:pt x="1042" y="234"/>
                    </a:lnTo>
                    <a:lnTo>
                      <a:pt x="1045" y="239"/>
                    </a:lnTo>
                    <a:lnTo>
                      <a:pt x="1045" y="244"/>
                    </a:lnTo>
                    <a:lnTo>
                      <a:pt x="1037" y="244"/>
                    </a:lnTo>
                    <a:lnTo>
                      <a:pt x="1034" y="245"/>
                    </a:lnTo>
                    <a:lnTo>
                      <a:pt x="1032" y="245"/>
                    </a:lnTo>
                    <a:lnTo>
                      <a:pt x="1032" y="250"/>
                    </a:lnTo>
                    <a:lnTo>
                      <a:pt x="1034" y="254"/>
                    </a:lnTo>
                    <a:lnTo>
                      <a:pt x="1034" y="258"/>
                    </a:lnTo>
                    <a:lnTo>
                      <a:pt x="1032" y="258"/>
                    </a:lnTo>
                    <a:lnTo>
                      <a:pt x="1026" y="260"/>
                    </a:lnTo>
                    <a:lnTo>
                      <a:pt x="1026" y="267"/>
                    </a:lnTo>
                    <a:lnTo>
                      <a:pt x="1028" y="267"/>
                    </a:lnTo>
                    <a:lnTo>
                      <a:pt x="1026" y="270"/>
                    </a:lnTo>
                    <a:lnTo>
                      <a:pt x="1028" y="276"/>
                    </a:lnTo>
                    <a:lnTo>
                      <a:pt x="1028" y="277"/>
                    </a:lnTo>
                    <a:lnTo>
                      <a:pt x="1032" y="277"/>
                    </a:lnTo>
                    <a:lnTo>
                      <a:pt x="1032" y="280"/>
                    </a:lnTo>
                    <a:lnTo>
                      <a:pt x="1031" y="284"/>
                    </a:lnTo>
                    <a:lnTo>
                      <a:pt x="1031" y="286"/>
                    </a:lnTo>
                    <a:lnTo>
                      <a:pt x="1025" y="286"/>
                    </a:lnTo>
                    <a:lnTo>
                      <a:pt x="1025" y="289"/>
                    </a:lnTo>
                    <a:lnTo>
                      <a:pt x="1028" y="290"/>
                    </a:lnTo>
                    <a:lnTo>
                      <a:pt x="1024" y="294"/>
                    </a:lnTo>
                    <a:lnTo>
                      <a:pt x="1025" y="303"/>
                    </a:lnTo>
                    <a:lnTo>
                      <a:pt x="1025" y="305"/>
                    </a:lnTo>
                    <a:lnTo>
                      <a:pt x="1024" y="305"/>
                    </a:lnTo>
                    <a:lnTo>
                      <a:pt x="1024" y="312"/>
                    </a:lnTo>
                    <a:lnTo>
                      <a:pt x="1025" y="316"/>
                    </a:lnTo>
                    <a:lnTo>
                      <a:pt x="1024" y="318"/>
                    </a:lnTo>
                    <a:lnTo>
                      <a:pt x="1024" y="321"/>
                    </a:lnTo>
                    <a:lnTo>
                      <a:pt x="1025" y="326"/>
                    </a:lnTo>
                    <a:lnTo>
                      <a:pt x="1025" y="329"/>
                    </a:lnTo>
                    <a:lnTo>
                      <a:pt x="1038" y="326"/>
                    </a:lnTo>
                    <a:lnTo>
                      <a:pt x="1040" y="326"/>
                    </a:lnTo>
                    <a:lnTo>
                      <a:pt x="1040" y="331"/>
                    </a:lnTo>
                    <a:lnTo>
                      <a:pt x="1044" y="331"/>
                    </a:lnTo>
                    <a:lnTo>
                      <a:pt x="1053" y="329"/>
                    </a:lnTo>
                    <a:lnTo>
                      <a:pt x="1053" y="336"/>
                    </a:lnTo>
                    <a:lnTo>
                      <a:pt x="1054" y="345"/>
                    </a:lnTo>
                    <a:lnTo>
                      <a:pt x="1054" y="348"/>
                    </a:lnTo>
                    <a:lnTo>
                      <a:pt x="1055" y="352"/>
                    </a:lnTo>
                    <a:lnTo>
                      <a:pt x="1055" y="358"/>
                    </a:lnTo>
                    <a:lnTo>
                      <a:pt x="1058" y="360"/>
                    </a:lnTo>
                    <a:lnTo>
                      <a:pt x="1058" y="363"/>
                    </a:lnTo>
                    <a:lnTo>
                      <a:pt x="1060" y="367"/>
                    </a:lnTo>
                    <a:lnTo>
                      <a:pt x="1060" y="371"/>
                    </a:lnTo>
                    <a:lnTo>
                      <a:pt x="1054" y="371"/>
                    </a:lnTo>
                    <a:lnTo>
                      <a:pt x="1051" y="374"/>
                    </a:lnTo>
                    <a:lnTo>
                      <a:pt x="1054" y="373"/>
                    </a:lnTo>
                    <a:lnTo>
                      <a:pt x="1054" y="376"/>
                    </a:lnTo>
                    <a:lnTo>
                      <a:pt x="1051" y="376"/>
                    </a:lnTo>
                    <a:lnTo>
                      <a:pt x="1048" y="380"/>
                    </a:lnTo>
                    <a:lnTo>
                      <a:pt x="1044" y="380"/>
                    </a:lnTo>
                    <a:lnTo>
                      <a:pt x="1044" y="384"/>
                    </a:lnTo>
                    <a:lnTo>
                      <a:pt x="1045" y="390"/>
                    </a:lnTo>
                    <a:lnTo>
                      <a:pt x="1048" y="394"/>
                    </a:lnTo>
                    <a:lnTo>
                      <a:pt x="1048" y="400"/>
                    </a:lnTo>
                    <a:lnTo>
                      <a:pt x="1051" y="405"/>
                    </a:lnTo>
                    <a:lnTo>
                      <a:pt x="1053" y="408"/>
                    </a:lnTo>
                    <a:lnTo>
                      <a:pt x="1053" y="412"/>
                    </a:lnTo>
                    <a:lnTo>
                      <a:pt x="1055" y="413"/>
                    </a:lnTo>
                    <a:lnTo>
                      <a:pt x="1055" y="422"/>
                    </a:lnTo>
                    <a:lnTo>
                      <a:pt x="1053" y="423"/>
                    </a:lnTo>
                    <a:lnTo>
                      <a:pt x="1051" y="425"/>
                    </a:lnTo>
                    <a:lnTo>
                      <a:pt x="1051" y="431"/>
                    </a:lnTo>
                    <a:lnTo>
                      <a:pt x="1045" y="431"/>
                    </a:lnTo>
                    <a:lnTo>
                      <a:pt x="1045" y="435"/>
                    </a:lnTo>
                    <a:lnTo>
                      <a:pt x="1037" y="435"/>
                    </a:lnTo>
                    <a:lnTo>
                      <a:pt x="1034" y="434"/>
                    </a:lnTo>
                    <a:lnTo>
                      <a:pt x="1032" y="434"/>
                    </a:lnTo>
                    <a:lnTo>
                      <a:pt x="1032" y="431"/>
                    </a:lnTo>
                    <a:lnTo>
                      <a:pt x="1022" y="431"/>
                    </a:lnTo>
                    <a:lnTo>
                      <a:pt x="1022" y="429"/>
                    </a:lnTo>
                    <a:lnTo>
                      <a:pt x="1019" y="429"/>
                    </a:lnTo>
                    <a:lnTo>
                      <a:pt x="1018" y="431"/>
                    </a:lnTo>
                    <a:lnTo>
                      <a:pt x="1015" y="431"/>
                    </a:lnTo>
                    <a:lnTo>
                      <a:pt x="1015" y="429"/>
                    </a:lnTo>
                    <a:lnTo>
                      <a:pt x="1018" y="429"/>
                    </a:lnTo>
                    <a:lnTo>
                      <a:pt x="1015" y="426"/>
                    </a:lnTo>
                    <a:lnTo>
                      <a:pt x="1011" y="425"/>
                    </a:lnTo>
                    <a:lnTo>
                      <a:pt x="1011" y="421"/>
                    </a:lnTo>
                    <a:lnTo>
                      <a:pt x="1005" y="421"/>
                    </a:lnTo>
                    <a:lnTo>
                      <a:pt x="1003" y="422"/>
                    </a:lnTo>
                    <a:lnTo>
                      <a:pt x="1000" y="422"/>
                    </a:lnTo>
                    <a:lnTo>
                      <a:pt x="999" y="421"/>
                    </a:lnTo>
                    <a:lnTo>
                      <a:pt x="996" y="421"/>
                    </a:lnTo>
                    <a:lnTo>
                      <a:pt x="995" y="416"/>
                    </a:lnTo>
                    <a:lnTo>
                      <a:pt x="992" y="416"/>
                    </a:lnTo>
                    <a:lnTo>
                      <a:pt x="990" y="415"/>
                    </a:lnTo>
                    <a:lnTo>
                      <a:pt x="986" y="418"/>
                    </a:lnTo>
                    <a:lnTo>
                      <a:pt x="984" y="418"/>
                    </a:lnTo>
                    <a:lnTo>
                      <a:pt x="990" y="421"/>
                    </a:lnTo>
                    <a:lnTo>
                      <a:pt x="982" y="423"/>
                    </a:lnTo>
                    <a:lnTo>
                      <a:pt x="977" y="423"/>
                    </a:lnTo>
                    <a:lnTo>
                      <a:pt x="977" y="421"/>
                    </a:lnTo>
                    <a:lnTo>
                      <a:pt x="976" y="421"/>
                    </a:lnTo>
                    <a:lnTo>
                      <a:pt x="976" y="423"/>
                    </a:lnTo>
                    <a:lnTo>
                      <a:pt x="973" y="423"/>
                    </a:lnTo>
                    <a:lnTo>
                      <a:pt x="971" y="425"/>
                    </a:lnTo>
                    <a:lnTo>
                      <a:pt x="971" y="428"/>
                    </a:lnTo>
                    <a:lnTo>
                      <a:pt x="973" y="428"/>
                    </a:lnTo>
                    <a:lnTo>
                      <a:pt x="973" y="434"/>
                    </a:lnTo>
                    <a:lnTo>
                      <a:pt x="971" y="437"/>
                    </a:lnTo>
                    <a:lnTo>
                      <a:pt x="971" y="438"/>
                    </a:lnTo>
                    <a:lnTo>
                      <a:pt x="973" y="442"/>
                    </a:lnTo>
                    <a:lnTo>
                      <a:pt x="976" y="447"/>
                    </a:lnTo>
                    <a:lnTo>
                      <a:pt x="976" y="448"/>
                    </a:lnTo>
                    <a:lnTo>
                      <a:pt x="971" y="448"/>
                    </a:lnTo>
                    <a:lnTo>
                      <a:pt x="971" y="451"/>
                    </a:lnTo>
                    <a:lnTo>
                      <a:pt x="973" y="451"/>
                    </a:lnTo>
                    <a:lnTo>
                      <a:pt x="976" y="452"/>
                    </a:lnTo>
                    <a:lnTo>
                      <a:pt x="977" y="452"/>
                    </a:lnTo>
                    <a:lnTo>
                      <a:pt x="976" y="455"/>
                    </a:lnTo>
                    <a:lnTo>
                      <a:pt x="971" y="455"/>
                    </a:lnTo>
                    <a:lnTo>
                      <a:pt x="971" y="458"/>
                    </a:lnTo>
                    <a:lnTo>
                      <a:pt x="973" y="464"/>
                    </a:lnTo>
                    <a:lnTo>
                      <a:pt x="974" y="468"/>
                    </a:lnTo>
                    <a:lnTo>
                      <a:pt x="977" y="473"/>
                    </a:lnTo>
                    <a:lnTo>
                      <a:pt x="977" y="474"/>
                    </a:lnTo>
                    <a:lnTo>
                      <a:pt x="982" y="474"/>
                    </a:lnTo>
                    <a:lnTo>
                      <a:pt x="986" y="473"/>
                    </a:lnTo>
                    <a:lnTo>
                      <a:pt x="986" y="474"/>
                    </a:lnTo>
                    <a:lnTo>
                      <a:pt x="989" y="479"/>
                    </a:lnTo>
                    <a:lnTo>
                      <a:pt x="992" y="487"/>
                    </a:lnTo>
                    <a:lnTo>
                      <a:pt x="992" y="489"/>
                    </a:lnTo>
                    <a:lnTo>
                      <a:pt x="989" y="489"/>
                    </a:lnTo>
                    <a:lnTo>
                      <a:pt x="983" y="492"/>
                    </a:lnTo>
                    <a:lnTo>
                      <a:pt x="982" y="492"/>
                    </a:lnTo>
                    <a:lnTo>
                      <a:pt x="977" y="493"/>
                    </a:lnTo>
                    <a:lnTo>
                      <a:pt x="973" y="493"/>
                    </a:lnTo>
                    <a:lnTo>
                      <a:pt x="969" y="496"/>
                    </a:lnTo>
                    <a:lnTo>
                      <a:pt x="964" y="499"/>
                    </a:lnTo>
                    <a:lnTo>
                      <a:pt x="964" y="500"/>
                    </a:lnTo>
                    <a:lnTo>
                      <a:pt x="969" y="509"/>
                    </a:lnTo>
                    <a:lnTo>
                      <a:pt x="974" y="506"/>
                    </a:lnTo>
                    <a:lnTo>
                      <a:pt x="977" y="506"/>
                    </a:lnTo>
                    <a:lnTo>
                      <a:pt x="977" y="515"/>
                    </a:lnTo>
                    <a:lnTo>
                      <a:pt x="979" y="518"/>
                    </a:lnTo>
                    <a:lnTo>
                      <a:pt x="979" y="519"/>
                    </a:lnTo>
                    <a:lnTo>
                      <a:pt x="976" y="519"/>
                    </a:lnTo>
                    <a:lnTo>
                      <a:pt x="966" y="525"/>
                    </a:lnTo>
                    <a:lnTo>
                      <a:pt x="960" y="528"/>
                    </a:lnTo>
                    <a:lnTo>
                      <a:pt x="955" y="529"/>
                    </a:lnTo>
                    <a:lnTo>
                      <a:pt x="951" y="532"/>
                    </a:lnTo>
                    <a:lnTo>
                      <a:pt x="947" y="535"/>
                    </a:lnTo>
                    <a:lnTo>
                      <a:pt x="941" y="535"/>
                    </a:lnTo>
                    <a:lnTo>
                      <a:pt x="937" y="532"/>
                    </a:lnTo>
                    <a:lnTo>
                      <a:pt x="934" y="531"/>
                    </a:lnTo>
                    <a:lnTo>
                      <a:pt x="928" y="531"/>
                    </a:lnTo>
                    <a:lnTo>
                      <a:pt x="926" y="528"/>
                    </a:lnTo>
                    <a:lnTo>
                      <a:pt x="922" y="528"/>
                    </a:lnTo>
                    <a:lnTo>
                      <a:pt x="913" y="531"/>
                    </a:lnTo>
                    <a:lnTo>
                      <a:pt x="912" y="534"/>
                    </a:lnTo>
                    <a:lnTo>
                      <a:pt x="912" y="535"/>
                    </a:lnTo>
                    <a:lnTo>
                      <a:pt x="911" y="538"/>
                    </a:lnTo>
                    <a:lnTo>
                      <a:pt x="905" y="538"/>
                    </a:lnTo>
                    <a:lnTo>
                      <a:pt x="897" y="539"/>
                    </a:lnTo>
                    <a:lnTo>
                      <a:pt x="897" y="538"/>
                    </a:lnTo>
                    <a:lnTo>
                      <a:pt x="895" y="535"/>
                    </a:lnTo>
                    <a:lnTo>
                      <a:pt x="893" y="534"/>
                    </a:lnTo>
                    <a:lnTo>
                      <a:pt x="890" y="534"/>
                    </a:lnTo>
                    <a:lnTo>
                      <a:pt x="880" y="535"/>
                    </a:lnTo>
                    <a:lnTo>
                      <a:pt x="876" y="534"/>
                    </a:lnTo>
                    <a:lnTo>
                      <a:pt x="876" y="525"/>
                    </a:lnTo>
                    <a:lnTo>
                      <a:pt x="867" y="525"/>
                    </a:lnTo>
                    <a:lnTo>
                      <a:pt x="866" y="529"/>
                    </a:lnTo>
                    <a:lnTo>
                      <a:pt x="857" y="532"/>
                    </a:lnTo>
                    <a:lnTo>
                      <a:pt x="851" y="532"/>
                    </a:lnTo>
                    <a:lnTo>
                      <a:pt x="847" y="529"/>
                    </a:lnTo>
                    <a:lnTo>
                      <a:pt x="844" y="529"/>
                    </a:lnTo>
                    <a:lnTo>
                      <a:pt x="844" y="525"/>
                    </a:lnTo>
                    <a:lnTo>
                      <a:pt x="838" y="522"/>
                    </a:lnTo>
                    <a:lnTo>
                      <a:pt x="837" y="522"/>
                    </a:lnTo>
                    <a:lnTo>
                      <a:pt x="837" y="518"/>
                    </a:lnTo>
                    <a:lnTo>
                      <a:pt x="847" y="518"/>
                    </a:lnTo>
                    <a:lnTo>
                      <a:pt x="847" y="525"/>
                    </a:lnTo>
                    <a:lnTo>
                      <a:pt x="848" y="525"/>
                    </a:lnTo>
                    <a:lnTo>
                      <a:pt x="851" y="522"/>
                    </a:lnTo>
                    <a:lnTo>
                      <a:pt x="853" y="518"/>
                    </a:lnTo>
                    <a:lnTo>
                      <a:pt x="853" y="506"/>
                    </a:lnTo>
                    <a:lnTo>
                      <a:pt x="851" y="496"/>
                    </a:lnTo>
                    <a:lnTo>
                      <a:pt x="845" y="496"/>
                    </a:lnTo>
                    <a:lnTo>
                      <a:pt x="845" y="493"/>
                    </a:lnTo>
                    <a:lnTo>
                      <a:pt x="842" y="492"/>
                    </a:lnTo>
                    <a:lnTo>
                      <a:pt x="842" y="484"/>
                    </a:lnTo>
                    <a:lnTo>
                      <a:pt x="839" y="479"/>
                    </a:lnTo>
                    <a:lnTo>
                      <a:pt x="837" y="473"/>
                    </a:lnTo>
                    <a:lnTo>
                      <a:pt x="837" y="470"/>
                    </a:lnTo>
                    <a:lnTo>
                      <a:pt x="835" y="470"/>
                    </a:lnTo>
                    <a:lnTo>
                      <a:pt x="835" y="468"/>
                    </a:lnTo>
                    <a:lnTo>
                      <a:pt x="832" y="466"/>
                    </a:lnTo>
                    <a:lnTo>
                      <a:pt x="831" y="466"/>
                    </a:lnTo>
                    <a:lnTo>
                      <a:pt x="828" y="464"/>
                    </a:lnTo>
                    <a:lnTo>
                      <a:pt x="831" y="460"/>
                    </a:lnTo>
                    <a:lnTo>
                      <a:pt x="835" y="460"/>
                    </a:lnTo>
                    <a:lnTo>
                      <a:pt x="837" y="457"/>
                    </a:lnTo>
                    <a:lnTo>
                      <a:pt x="834" y="451"/>
                    </a:lnTo>
                    <a:lnTo>
                      <a:pt x="835" y="448"/>
                    </a:lnTo>
                    <a:lnTo>
                      <a:pt x="834" y="447"/>
                    </a:lnTo>
                    <a:lnTo>
                      <a:pt x="831" y="447"/>
                    </a:lnTo>
                    <a:lnTo>
                      <a:pt x="829" y="448"/>
                    </a:lnTo>
                    <a:lnTo>
                      <a:pt x="822" y="448"/>
                    </a:lnTo>
                    <a:lnTo>
                      <a:pt x="819" y="450"/>
                    </a:lnTo>
                    <a:lnTo>
                      <a:pt x="815" y="451"/>
                    </a:lnTo>
                    <a:lnTo>
                      <a:pt x="815" y="444"/>
                    </a:lnTo>
                    <a:lnTo>
                      <a:pt x="816" y="438"/>
                    </a:lnTo>
                    <a:lnTo>
                      <a:pt x="816" y="434"/>
                    </a:lnTo>
                    <a:lnTo>
                      <a:pt x="815" y="432"/>
                    </a:lnTo>
                    <a:lnTo>
                      <a:pt x="811" y="432"/>
                    </a:lnTo>
                    <a:lnTo>
                      <a:pt x="806" y="434"/>
                    </a:lnTo>
                    <a:lnTo>
                      <a:pt x="802" y="437"/>
                    </a:lnTo>
                    <a:lnTo>
                      <a:pt x="793" y="441"/>
                    </a:lnTo>
                    <a:lnTo>
                      <a:pt x="789" y="441"/>
                    </a:lnTo>
                    <a:lnTo>
                      <a:pt x="787" y="442"/>
                    </a:lnTo>
                    <a:lnTo>
                      <a:pt x="783" y="442"/>
                    </a:lnTo>
                    <a:lnTo>
                      <a:pt x="773" y="447"/>
                    </a:lnTo>
                    <a:lnTo>
                      <a:pt x="773" y="442"/>
                    </a:lnTo>
                    <a:lnTo>
                      <a:pt x="770" y="437"/>
                    </a:lnTo>
                    <a:lnTo>
                      <a:pt x="770" y="432"/>
                    </a:lnTo>
                    <a:lnTo>
                      <a:pt x="751" y="432"/>
                    </a:lnTo>
                    <a:lnTo>
                      <a:pt x="747" y="422"/>
                    </a:lnTo>
                    <a:lnTo>
                      <a:pt x="745" y="418"/>
                    </a:lnTo>
                    <a:lnTo>
                      <a:pt x="742" y="418"/>
                    </a:lnTo>
                    <a:lnTo>
                      <a:pt x="738" y="422"/>
                    </a:lnTo>
                    <a:lnTo>
                      <a:pt x="731" y="426"/>
                    </a:lnTo>
                    <a:lnTo>
                      <a:pt x="724" y="428"/>
                    </a:lnTo>
                    <a:lnTo>
                      <a:pt x="722" y="431"/>
                    </a:lnTo>
                    <a:lnTo>
                      <a:pt x="718" y="432"/>
                    </a:lnTo>
                    <a:lnTo>
                      <a:pt x="713" y="435"/>
                    </a:lnTo>
                    <a:lnTo>
                      <a:pt x="712" y="435"/>
                    </a:lnTo>
                    <a:lnTo>
                      <a:pt x="703" y="444"/>
                    </a:lnTo>
                    <a:lnTo>
                      <a:pt x="700" y="445"/>
                    </a:lnTo>
                    <a:lnTo>
                      <a:pt x="699" y="445"/>
                    </a:lnTo>
                    <a:lnTo>
                      <a:pt x="699" y="444"/>
                    </a:lnTo>
                    <a:lnTo>
                      <a:pt x="695" y="441"/>
                    </a:lnTo>
                    <a:lnTo>
                      <a:pt x="681" y="441"/>
                    </a:lnTo>
                    <a:lnTo>
                      <a:pt x="677" y="438"/>
                    </a:lnTo>
                    <a:lnTo>
                      <a:pt x="671" y="438"/>
                    </a:lnTo>
                    <a:lnTo>
                      <a:pt x="667" y="435"/>
                    </a:lnTo>
                    <a:lnTo>
                      <a:pt x="658" y="434"/>
                    </a:lnTo>
                    <a:lnTo>
                      <a:pt x="651" y="431"/>
                    </a:lnTo>
                    <a:lnTo>
                      <a:pt x="647" y="431"/>
                    </a:lnTo>
                    <a:lnTo>
                      <a:pt x="639" y="426"/>
                    </a:lnTo>
                    <a:lnTo>
                      <a:pt x="638" y="423"/>
                    </a:lnTo>
                    <a:lnTo>
                      <a:pt x="634" y="423"/>
                    </a:lnTo>
                    <a:lnTo>
                      <a:pt x="628" y="425"/>
                    </a:lnTo>
                    <a:lnTo>
                      <a:pt x="624" y="426"/>
                    </a:lnTo>
                    <a:lnTo>
                      <a:pt x="619" y="426"/>
                    </a:lnTo>
                    <a:lnTo>
                      <a:pt x="619" y="425"/>
                    </a:lnTo>
                    <a:lnTo>
                      <a:pt x="615" y="425"/>
                    </a:lnTo>
                    <a:lnTo>
                      <a:pt x="606" y="426"/>
                    </a:lnTo>
                    <a:lnTo>
                      <a:pt x="602" y="429"/>
                    </a:lnTo>
                    <a:lnTo>
                      <a:pt x="596" y="429"/>
                    </a:lnTo>
                    <a:lnTo>
                      <a:pt x="590" y="431"/>
                    </a:lnTo>
                    <a:lnTo>
                      <a:pt x="587" y="431"/>
                    </a:lnTo>
                    <a:lnTo>
                      <a:pt x="583" y="429"/>
                    </a:lnTo>
                    <a:lnTo>
                      <a:pt x="581" y="429"/>
                    </a:lnTo>
                    <a:lnTo>
                      <a:pt x="577" y="431"/>
                    </a:lnTo>
                    <a:lnTo>
                      <a:pt x="568" y="434"/>
                    </a:lnTo>
                    <a:lnTo>
                      <a:pt x="568" y="435"/>
                    </a:lnTo>
                    <a:lnTo>
                      <a:pt x="567" y="441"/>
                    </a:lnTo>
                    <a:lnTo>
                      <a:pt x="564" y="444"/>
                    </a:lnTo>
                    <a:lnTo>
                      <a:pt x="560" y="444"/>
                    </a:lnTo>
                    <a:lnTo>
                      <a:pt x="555" y="445"/>
                    </a:lnTo>
                    <a:lnTo>
                      <a:pt x="535" y="445"/>
                    </a:lnTo>
                    <a:lnTo>
                      <a:pt x="532" y="444"/>
                    </a:lnTo>
                    <a:lnTo>
                      <a:pt x="532" y="438"/>
                    </a:lnTo>
                    <a:lnTo>
                      <a:pt x="534" y="435"/>
                    </a:lnTo>
                    <a:lnTo>
                      <a:pt x="538" y="435"/>
                    </a:lnTo>
                    <a:lnTo>
                      <a:pt x="535" y="431"/>
                    </a:lnTo>
                    <a:lnTo>
                      <a:pt x="525" y="431"/>
                    </a:lnTo>
                    <a:lnTo>
                      <a:pt x="523" y="429"/>
                    </a:lnTo>
                    <a:lnTo>
                      <a:pt x="516" y="429"/>
                    </a:lnTo>
                    <a:lnTo>
                      <a:pt x="516" y="434"/>
                    </a:lnTo>
                    <a:lnTo>
                      <a:pt x="519" y="438"/>
                    </a:lnTo>
                    <a:lnTo>
                      <a:pt x="521" y="448"/>
                    </a:lnTo>
                    <a:lnTo>
                      <a:pt x="522" y="454"/>
                    </a:lnTo>
                    <a:lnTo>
                      <a:pt x="522" y="463"/>
                    </a:lnTo>
                    <a:lnTo>
                      <a:pt x="513" y="463"/>
                    </a:lnTo>
                    <a:lnTo>
                      <a:pt x="516" y="470"/>
                    </a:lnTo>
                    <a:lnTo>
                      <a:pt x="516" y="479"/>
                    </a:lnTo>
                    <a:lnTo>
                      <a:pt x="521" y="479"/>
                    </a:lnTo>
                    <a:lnTo>
                      <a:pt x="518" y="480"/>
                    </a:lnTo>
                    <a:lnTo>
                      <a:pt x="518" y="490"/>
                    </a:lnTo>
                    <a:lnTo>
                      <a:pt x="519" y="490"/>
                    </a:lnTo>
                    <a:lnTo>
                      <a:pt x="525" y="489"/>
                    </a:lnTo>
                    <a:lnTo>
                      <a:pt x="531" y="486"/>
                    </a:lnTo>
                    <a:lnTo>
                      <a:pt x="529" y="490"/>
                    </a:lnTo>
                    <a:lnTo>
                      <a:pt x="529" y="508"/>
                    </a:lnTo>
                    <a:lnTo>
                      <a:pt x="519" y="508"/>
                    </a:lnTo>
                    <a:lnTo>
                      <a:pt x="519" y="502"/>
                    </a:lnTo>
                    <a:lnTo>
                      <a:pt x="515" y="506"/>
                    </a:lnTo>
                    <a:lnTo>
                      <a:pt x="510" y="506"/>
                    </a:lnTo>
                    <a:lnTo>
                      <a:pt x="510" y="510"/>
                    </a:lnTo>
                    <a:lnTo>
                      <a:pt x="509" y="512"/>
                    </a:lnTo>
                    <a:lnTo>
                      <a:pt x="505" y="515"/>
                    </a:lnTo>
                    <a:lnTo>
                      <a:pt x="499" y="515"/>
                    </a:lnTo>
                    <a:lnTo>
                      <a:pt x="499" y="519"/>
                    </a:lnTo>
                    <a:lnTo>
                      <a:pt x="500" y="521"/>
                    </a:lnTo>
                    <a:lnTo>
                      <a:pt x="500" y="534"/>
                    </a:lnTo>
                    <a:lnTo>
                      <a:pt x="503" y="534"/>
                    </a:lnTo>
                    <a:lnTo>
                      <a:pt x="509" y="531"/>
                    </a:lnTo>
                    <a:lnTo>
                      <a:pt x="510" y="531"/>
                    </a:lnTo>
                    <a:lnTo>
                      <a:pt x="513" y="534"/>
                    </a:lnTo>
                    <a:lnTo>
                      <a:pt x="515" y="537"/>
                    </a:lnTo>
                    <a:lnTo>
                      <a:pt x="515" y="538"/>
                    </a:lnTo>
                    <a:lnTo>
                      <a:pt x="516" y="541"/>
                    </a:lnTo>
                    <a:lnTo>
                      <a:pt x="521" y="538"/>
                    </a:lnTo>
                    <a:lnTo>
                      <a:pt x="523" y="541"/>
                    </a:lnTo>
                    <a:lnTo>
                      <a:pt x="521" y="547"/>
                    </a:lnTo>
                    <a:lnTo>
                      <a:pt x="521" y="548"/>
                    </a:lnTo>
                    <a:lnTo>
                      <a:pt x="516" y="548"/>
                    </a:lnTo>
                    <a:lnTo>
                      <a:pt x="515" y="551"/>
                    </a:lnTo>
                    <a:lnTo>
                      <a:pt x="515" y="552"/>
                    </a:lnTo>
                    <a:lnTo>
                      <a:pt x="516" y="557"/>
                    </a:lnTo>
                    <a:lnTo>
                      <a:pt x="519" y="564"/>
                    </a:lnTo>
                    <a:lnTo>
                      <a:pt x="519" y="574"/>
                    </a:lnTo>
                    <a:lnTo>
                      <a:pt x="521" y="577"/>
                    </a:lnTo>
                    <a:lnTo>
                      <a:pt x="523" y="574"/>
                    </a:lnTo>
                    <a:lnTo>
                      <a:pt x="529" y="574"/>
                    </a:lnTo>
                    <a:lnTo>
                      <a:pt x="534" y="573"/>
                    </a:lnTo>
                    <a:lnTo>
                      <a:pt x="535" y="573"/>
                    </a:lnTo>
                    <a:lnTo>
                      <a:pt x="535" y="592"/>
                    </a:lnTo>
                    <a:lnTo>
                      <a:pt x="532" y="593"/>
                    </a:lnTo>
                    <a:lnTo>
                      <a:pt x="531" y="596"/>
                    </a:lnTo>
                    <a:lnTo>
                      <a:pt x="526" y="596"/>
                    </a:lnTo>
                    <a:lnTo>
                      <a:pt x="526" y="610"/>
                    </a:lnTo>
                    <a:lnTo>
                      <a:pt x="522" y="610"/>
                    </a:lnTo>
                    <a:lnTo>
                      <a:pt x="522" y="618"/>
                    </a:lnTo>
                    <a:lnTo>
                      <a:pt x="525" y="624"/>
                    </a:lnTo>
                    <a:lnTo>
                      <a:pt x="525" y="626"/>
                    </a:lnTo>
                    <a:lnTo>
                      <a:pt x="531" y="626"/>
                    </a:lnTo>
                    <a:lnTo>
                      <a:pt x="531" y="629"/>
                    </a:lnTo>
                    <a:lnTo>
                      <a:pt x="532" y="629"/>
                    </a:lnTo>
                    <a:lnTo>
                      <a:pt x="532" y="641"/>
                    </a:lnTo>
                    <a:lnTo>
                      <a:pt x="529" y="644"/>
                    </a:lnTo>
                    <a:lnTo>
                      <a:pt x="529" y="651"/>
                    </a:lnTo>
                    <a:lnTo>
                      <a:pt x="532" y="654"/>
                    </a:lnTo>
                    <a:lnTo>
                      <a:pt x="534" y="654"/>
                    </a:lnTo>
                    <a:lnTo>
                      <a:pt x="537" y="655"/>
                    </a:lnTo>
                    <a:lnTo>
                      <a:pt x="538" y="658"/>
                    </a:lnTo>
                    <a:lnTo>
                      <a:pt x="538" y="666"/>
                    </a:lnTo>
                    <a:lnTo>
                      <a:pt x="537" y="671"/>
                    </a:lnTo>
                    <a:lnTo>
                      <a:pt x="529" y="671"/>
                    </a:lnTo>
                    <a:lnTo>
                      <a:pt x="519" y="676"/>
                    </a:lnTo>
                    <a:lnTo>
                      <a:pt x="492" y="676"/>
                    </a:lnTo>
                    <a:lnTo>
                      <a:pt x="490" y="673"/>
                    </a:lnTo>
                    <a:lnTo>
                      <a:pt x="484" y="673"/>
                    </a:lnTo>
                    <a:lnTo>
                      <a:pt x="484" y="668"/>
                    </a:lnTo>
                    <a:lnTo>
                      <a:pt x="480" y="668"/>
                    </a:lnTo>
                    <a:lnTo>
                      <a:pt x="476" y="667"/>
                    </a:lnTo>
                    <a:lnTo>
                      <a:pt x="473" y="664"/>
                    </a:lnTo>
                    <a:lnTo>
                      <a:pt x="471" y="664"/>
                    </a:lnTo>
                    <a:lnTo>
                      <a:pt x="467" y="663"/>
                    </a:lnTo>
                    <a:lnTo>
                      <a:pt x="461" y="660"/>
                    </a:lnTo>
                    <a:lnTo>
                      <a:pt x="438" y="660"/>
                    </a:lnTo>
                    <a:lnTo>
                      <a:pt x="426" y="664"/>
                    </a:lnTo>
                    <a:lnTo>
                      <a:pt x="423" y="664"/>
                    </a:lnTo>
                    <a:lnTo>
                      <a:pt x="416" y="666"/>
                    </a:lnTo>
                    <a:lnTo>
                      <a:pt x="409" y="668"/>
                    </a:lnTo>
                    <a:lnTo>
                      <a:pt x="405" y="668"/>
                    </a:lnTo>
                    <a:lnTo>
                      <a:pt x="390" y="674"/>
                    </a:lnTo>
                    <a:lnTo>
                      <a:pt x="384" y="674"/>
                    </a:lnTo>
                    <a:lnTo>
                      <a:pt x="380" y="676"/>
                    </a:lnTo>
                    <a:lnTo>
                      <a:pt x="371" y="679"/>
                    </a:lnTo>
                    <a:lnTo>
                      <a:pt x="370" y="680"/>
                    </a:lnTo>
                    <a:lnTo>
                      <a:pt x="363" y="680"/>
                    </a:lnTo>
                    <a:lnTo>
                      <a:pt x="360" y="683"/>
                    </a:lnTo>
                    <a:lnTo>
                      <a:pt x="357" y="684"/>
                    </a:lnTo>
                    <a:lnTo>
                      <a:pt x="351" y="684"/>
                    </a:lnTo>
                    <a:lnTo>
                      <a:pt x="347" y="686"/>
                    </a:lnTo>
                    <a:lnTo>
                      <a:pt x="334" y="692"/>
                    </a:lnTo>
                    <a:lnTo>
                      <a:pt x="331" y="692"/>
                    </a:lnTo>
                    <a:lnTo>
                      <a:pt x="322" y="695"/>
                    </a:lnTo>
                    <a:lnTo>
                      <a:pt x="319" y="696"/>
                    </a:lnTo>
                    <a:lnTo>
                      <a:pt x="303" y="700"/>
                    </a:lnTo>
                    <a:lnTo>
                      <a:pt x="296" y="700"/>
                    </a:lnTo>
                    <a:lnTo>
                      <a:pt x="289" y="702"/>
                    </a:lnTo>
                    <a:lnTo>
                      <a:pt x="284" y="705"/>
                    </a:lnTo>
                    <a:lnTo>
                      <a:pt x="280" y="705"/>
                    </a:lnTo>
                    <a:lnTo>
                      <a:pt x="276" y="702"/>
                    </a:lnTo>
                    <a:lnTo>
                      <a:pt x="274" y="699"/>
                    </a:lnTo>
                    <a:lnTo>
                      <a:pt x="274" y="695"/>
                    </a:lnTo>
                    <a:lnTo>
                      <a:pt x="270" y="687"/>
                    </a:lnTo>
                    <a:lnTo>
                      <a:pt x="264" y="680"/>
                    </a:lnTo>
                    <a:lnTo>
                      <a:pt x="261" y="677"/>
                    </a:lnTo>
                    <a:lnTo>
                      <a:pt x="260" y="677"/>
                    </a:lnTo>
                    <a:lnTo>
                      <a:pt x="255" y="680"/>
                    </a:lnTo>
                    <a:lnTo>
                      <a:pt x="250" y="680"/>
                    </a:lnTo>
                    <a:lnTo>
                      <a:pt x="247" y="682"/>
                    </a:lnTo>
                    <a:lnTo>
                      <a:pt x="239" y="682"/>
                    </a:lnTo>
                    <a:lnTo>
                      <a:pt x="234" y="683"/>
                    </a:lnTo>
                    <a:lnTo>
                      <a:pt x="232" y="683"/>
                    </a:lnTo>
                    <a:lnTo>
                      <a:pt x="229" y="686"/>
                    </a:lnTo>
                    <a:lnTo>
                      <a:pt x="221" y="687"/>
                    </a:lnTo>
                    <a:lnTo>
                      <a:pt x="210" y="687"/>
                    </a:lnTo>
                    <a:lnTo>
                      <a:pt x="206" y="689"/>
                    </a:lnTo>
                    <a:lnTo>
                      <a:pt x="199" y="689"/>
                    </a:lnTo>
                    <a:lnTo>
                      <a:pt x="192" y="693"/>
                    </a:lnTo>
                    <a:lnTo>
                      <a:pt x="187" y="693"/>
                    </a:lnTo>
                    <a:lnTo>
                      <a:pt x="187" y="689"/>
                    </a:lnTo>
                    <a:lnTo>
                      <a:pt x="184" y="684"/>
                    </a:lnTo>
                    <a:lnTo>
                      <a:pt x="184" y="680"/>
                    </a:lnTo>
                    <a:lnTo>
                      <a:pt x="176" y="680"/>
                    </a:lnTo>
                    <a:lnTo>
                      <a:pt x="173" y="682"/>
                    </a:lnTo>
                    <a:lnTo>
                      <a:pt x="170" y="680"/>
                    </a:lnTo>
                    <a:lnTo>
                      <a:pt x="170" y="668"/>
                    </a:lnTo>
                    <a:lnTo>
                      <a:pt x="171" y="663"/>
                    </a:lnTo>
                    <a:lnTo>
                      <a:pt x="171" y="660"/>
                    </a:lnTo>
                    <a:lnTo>
                      <a:pt x="177" y="655"/>
                    </a:lnTo>
                    <a:lnTo>
                      <a:pt x="173" y="654"/>
                    </a:lnTo>
                    <a:lnTo>
                      <a:pt x="171" y="650"/>
                    </a:lnTo>
                    <a:lnTo>
                      <a:pt x="168" y="644"/>
                    </a:lnTo>
                    <a:lnTo>
                      <a:pt x="167" y="645"/>
                    </a:lnTo>
                    <a:lnTo>
                      <a:pt x="160" y="645"/>
                    </a:lnTo>
                    <a:lnTo>
                      <a:pt x="155" y="647"/>
                    </a:lnTo>
                    <a:lnTo>
                      <a:pt x="145" y="647"/>
                    </a:lnTo>
                    <a:lnTo>
                      <a:pt x="141" y="651"/>
                    </a:lnTo>
                    <a:lnTo>
                      <a:pt x="138" y="653"/>
                    </a:lnTo>
                    <a:lnTo>
                      <a:pt x="138" y="655"/>
                    </a:lnTo>
                    <a:lnTo>
                      <a:pt x="141" y="657"/>
                    </a:lnTo>
                    <a:lnTo>
                      <a:pt x="142" y="664"/>
                    </a:lnTo>
                    <a:lnTo>
                      <a:pt x="141" y="666"/>
                    </a:lnTo>
                    <a:lnTo>
                      <a:pt x="141" y="668"/>
                    </a:lnTo>
                    <a:lnTo>
                      <a:pt x="136" y="668"/>
                    </a:lnTo>
                    <a:lnTo>
                      <a:pt x="134" y="671"/>
                    </a:lnTo>
                    <a:lnTo>
                      <a:pt x="134" y="674"/>
                    </a:lnTo>
                    <a:lnTo>
                      <a:pt x="129" y="676"/>
                    </a:lnTo>
                    <a:lnTo>
                      <a:pt x="119" y="676"/>
                    </a:lnTo>
                    <a:lnTo>
                      <a:pt x="115" y="677"/>
                    </a:lnTo>
                    <a:lnTo>
                      <a:pt x="110" y="677"/>
                    </a:lnTo>
                    <a:lnTo>
                      <a:pt x="109" y="682"/>
                    </a:lnTo>
                    <a:lnTo>
                      <a:pt x="106" y="686"/>
                    </a:lnTo>
                    <a:lnTo>
                      <a:pt x="106" y="689"/>
                    </a:lnTo>
                    <a:lnTo>
                      <a:pt x="103" y="692"/>
                    </a:lnTo>
                    <a:lnTo>
                      <a:pt x="99" y="692"/>
                    </a:lnTo>
                    <a:lnTo>
                      <a:pt x="99" y="687"/>
                    </a:lnTo>
                    <a:lnTo>
                      <a:pt x="97" y="687"/>
                    </a:lnTo>
                    <a:lnTo>
                      <a:pt x="97" y="686"/>
                    </a:lnTo>
                    <a:lnTo>
                      <a:pt x="94" y="683"/>
                    </a:lnTo>
                    <a:lnTo>
                      <a:pt x="89" y="682"/>
                    </a:lnTo>
                    <a:lnTo>
                      <a:pt x="89" y="679"/>
                    </a:lnTo>
                    <a:lnTo>
                      <a:pt x="87" y="674"/>
                    </a:lnTo>
                    <a:lnTo>
                      <a:pt x="87" y="668"/>
                    </a:lnTo>
                    <a:lnTo>
                      <a:pt x="83" y="668"/>
                    </a:lnTo>
                    <a:lnTo>
                      <a:pt x="80" y="671"/>
                    </a:lnTo>
                    <a:lnTo>
                      <a:pt x="71" y="671"/>
                    </a:lnTo>
                    <a:lnTo>
                      <a:pt x="71" y="664"/>
                    </a:lnTo>
                    <a:lnTo>
                      <a:pt x="74" y="661"/>
                    </a:lnTo>
                    <a:lnTo>
                      <a:pt x="77" y="657"/>
                    </a:lnTo>
                    <a:lnTo>
                      <a:pt x="74" y="657"/>
                    </a:lnTo>
                    <a:lnTo>
                      <a:pt x="65" y="658"/>
                    </a:lnTo>
                    <a:lnTo>
                      <a:pt x="61" y="658"/>
                    </a:lnTo>
                    <a:lnTo>
                      <a:pt x="57" y="657"/>
                    </a:lnTo>
                    <a:lnTo>
                      <a:pt x="52" y="657"/>
                    </a:lnTo>
                    <a:lnTo>
                      <a:pt x="47" y="654"/>
                    </a:lnTo>
                    <a:lnTo>
                      <a:pt x="45" y="654"/>
                    </a:lnTo>
                    <a:lnTo>
                      <a:pt x="41" y="651"/>
                    </a:lnTo>
                    <a:lnTo>
                      <a:pt x="36" y="651"/>
                    </a:lnTo>
                    <a:lnTo>
                      <a:pt x="38" y="650"/>
                    </a:lnTo>
                    <a:lnTo>
                      <a:pt x="38" y="645"/>
                    </a:lnTo>
                    <a:lnTo>
                      <a:pt x="36" y="644"/>
                    </a:lnTo>
                    <a:lnTo>
                      <a:pt x="32" y="644"/>
                    </a:lnTo>
                    <a:lnTo>
                      <a:pt x="26" y="642"/>
                    </a:lnTo>
                    <a:lnTo>
                      <a:pt x="0" y="642"/>
                    </a:lnTo>
                    <a:lnTo>
                      <a:pt x="5" y="635"/>
                    </a:lnTo>
                    <a:lnTo>
                      <a:pt x="6" y="635"/>
                    </a:lnTo>
                    <a:lnTo>
                      <a:pt x="9" y="631"/>
                    </a:lnTo>
                    <a:lnTo>
                      <a:pt x="9" y="612"/>
                    </a:lnTo>
                    <a:lnTo>
                      <a:pt x="5" y="602"/>
                    </a:lnTo>
                    <a:lnTo>
                      <a:pt x="5" y="600"/>
                    </a:lnTo>
                    <a:lnTo>
                      <a:pt x="3" y="596"/>
                    </a:lnTo>
                    <a:lnTo>
                      <a:pt x="3" y="593"/>
                    </a:lnTo>
                    <a:lnTo>
                      <a:pt x="5" y="593"/>
                    </a:lnTo>
                    <a:lnTo>
                      <a:pt x="12" y="592"/>
                    </a:lnTo>
                    <a:lnTo>
                      <a:pt x="12" y="589"/>
                    </a:lnTo>
                    <a:lnTo>
                      <a:pt x="13" y="587"/>
                    </a:lnTo>
                    <a:lnTo>
                      <a:pt x="31" y="587"/>
                    </a:lnTo>
                    <a:lnTo>
                      <a:pt x="31" y="584"/>
                    </a:lnTo>
                    <a:lnTo>
                      <a:pt x="32" y="577"/>
                    </a:lnTo>
                    <a:lnTo>
                      <a:pt x="31" y="576"/>
                    </a:lnTo>
                    <a:lnTo>
                      <a:pt x="25" y="576"/>
                    </a:lnTo>
                    <a:lnTo>
                      <a:pt x="25" y="571"/>
                    </a:lnTo>
                    <a:lnTo>
                      <a:pt x="26" y="568"/>
                    </a:lnTo>
                    <a:lnTo>
                      <a:pt x="31" y="568"/>
                    </a:lnTo>
                    <a:lnTo>
                      <a:pt x="34" y="567"/>
                    </a:lnTo>
                    <a:lnTo>
                      <a:pt x="34" y="561"/>
                    </a:lnTo>
                    <a:lnTo>
                      <a:pt x="31" y="558"/>
                    </a:lnTo>
                    <a:lnTo>
                      <a:pt x="31" y="557"/>
                    </a:lnTo>
                    <a:lnTo>
                      <a:pt x="29" y="551"/>
                    </a:lnTo>
                    <a:lnTo>
                      <a:pt x="29" y="550"/>
                    </a:lnTo>
                    <a:lnTo>
                      <a:pt x="31" y="541"/>
                    </a:lnTo>
                    <a:lnTo>
                      <a:pt x="34" y="539"/>
                    </a:lnTo>
                    <a:lnTo>
                      <a:pt x="31" y="532"/>
                    </a:lnTo>
                    <a:lnTo>
                      <a:pt x="31" y="531"/>
                    </a:lnTo>
                    <a:lnTo>
                      <a:pt x="38" y="531"/>
                    </a:lnTo>
                    <a:lnTo>
                      <a:pt x="41" y="529"/>
                    </a:lnTo>
                    <a:lnTo>
                      <a:pt x="41" y="526"/>
                    </a:lnTo>
                    <a:lnTo>
                      <a:pt x="38" y="525"/>
                    </a:lnTo>
                    <a:lnTo>
                      <a:pt x="38" y="519"/>
                    </a:lnTo>
                    <a:lnTo>
                      <a:pt x="36" y="516"/>
                    </a:lnTo>
                    <a:lnTo>
                      <a:pt x="32" y="518"/>
                    </a:lnTo>
                    <a:lnTo>
                      <a:pt x="23" y="518"/>
                    </a:lnTo>
                    <a:lnTo>
                      <a:pt x="19" y="516"/>
                    </a:lnTo>
                    <a:lnTo>
                      <a:pt x="16" y="513"/>
                    </a:lnTo>
                    <a:lnTo>
                      <a:pt x="16" y="509"/>
                    </a:lnTo>
                    <a:lnTo>
                      <a:pt x="19" y="505"/>
                    </a:lnTo>
                    <a:lnTo>
                      <a:pt x="22" y="505"/>
                    </a:lnTo>
                    <a:lnTo>
                      <a:pt x="22" y="499"/>
                    </a:lnTo>
                    <a:lnTo>
                      <a:pt x="19" y="497"/>
                    </a:lnTo>
                    <a:lnTo>
                      <a:pt x="18" y="492"/>
                    </a:lnTo>
                    <a:lnTo>
                      <a:pt x="18" y="490"/>
                    </a:lnTo>
                    <a:lnTo>
                      <a:pt x="19" y="486"/>
                    </a:lnTo>
                    <a:lnTo>
                      <a:pt x="26" y="480"/>
                    </a:lnTo>
                    <a:lnTo>
                      <a:pt x="23" y="474"/>
                    </a:lnTo>
                    <a:lnTo>
                      <a:pt x="26" y="471"/>
                    </a:lnTo>
                    <a:lnTo>
                      <a:pt x="39" y="471"/>
                    </a:lnTo>
                    <a:lnTo>
                      <a:pt x="44" y="470"/>
                    </a:lnTo>
                    <a:lnTo>
                      <a:pt x="45" y="467"/>
                    </a:lnTo>
                    <a:lnTo>
                      <a:pt x="45" y="466"/>
                    </a:lnTo>
                    <a:lnTo>
                      <a:pt x="48" y="463"/>
                    </a:lnTo>
                    <a:lnTo>
                      <a:pt x="55" y="464"/>
                    </a:lnTo>
                    <a:lnTo>
                      <a:pt x="58" y="460"/>
                    </a:lnTo>
                    <a:lnTo>
                      <a:pt x="55" y="457"/>
                    </a:lnTo>
                    <a:lnTo>
                      <a:pt x="58" y="455"/>
                    </a:lnTo>
                    <a:lnTo>
                      <a:pt x="63" y="454"/>
                    </a:lnTo>
                    <a:lnTo>
                      <a:pt x="67" y="451"/>
                    </a:lnTo>
                    <a:lnTo>
                      <a:pt x="77" y="450"/>
                    </a:lnTo>
                    <a:lnTo>
                      <a:pt x="77" y="447"/>
                    </a:lnTo>
                    <a:lnTo>
                      <a:pt x="81" y="447"/>
                    </a:lnTo>
                    <a:lnTo>
                      <a:pt x="81" y="445"/>
                    </a:lnTo>
                    <a:lnTo>
                      <a:pt x="80" y="442"/>
                    </a:lnTo>
                    <a:lnTo>
                      <a:pt x="77" y="442"/>
                    </a:lnTo>
                    <a:lnTo>
                      <a:pt x="73" y="445"/>
                    </a:lnTo>
                    <a:lnTo>
                      <a:pt x="67" y="445"/>
                    </a:lnTo>
                    <a:lnTo>
                      <a:pt x="65" y="442"/>
                    </a:lnTo>
                    <a:lnTo>
                      <a:pt x="71" y="441"/>
                    </a:lnTo>
                    <a:lnTo>
                      <a:pt x="73" y="441"/>
                    </a:lnTo>
                    <a:lnTo>
                      <a:pt x="77" y="437"/>
                    </a:lnTo>
                    <a:lnTo>
                      <a:pt x="80" y="435"/>
                    </a:lnTo>
                    <a:lnTo>
                      <a:pt x="81" y="432"/>
                    </a:lnTo>
                    <a:lnTo>
                      <a:pt x="83" y="428"/>
                    </a:lnTo>
                    <a:lnTo>
                      <a:pt x="80" y="426"/>
                    </a:lnTo>
                    <a:lnTo>
                      <a:pt x="77" y="426"/>
                    </a:lnTo>
                    <a:lnTo>
                      <a:pt x="76" y="423"/>
                    </a:lnTo>
                    <a:lnTo>
                      <a:pt x="76" y="418"/>
                    </a:lnTo>
                    <a:lnTo>
                      <a:pt x="78" y="416"/>
                    </a:lnTo>
                    <a:lnTo>
                      <a:pt x="83" y="416"/>
                    </a:lnTo>
                    <a:lnTo>
                      <a:pt x="84" y="418"/>
                    </a:lnTo>
                    <a:lnTo>
                      <a:pt x="84" y="426"/>
                    </a:lnTo>
                    <a:lnTo>
                      <a:pt x="87" y="428"/>
                    </a:lnTo>
                    <a:lnTo>
                      <a:pt x="89" y="428"/>
                    </a:lnTo>
                    <a:lnTo>
                      <a:pt x="89" y="431"/>
                    </a:lnTo>
                    <a:lnTo>
                      <a:pt x="93" y="441"/>
                    </a:lnTo>
                    <a:lnTo>
                      <a:pt x="92" y="444"/>
                    </a:lnTo>
                    <a:lnTo>
                      <a:pt x="94" y="445"/>
                    </a:lnTo>
                    <a:lnTo>
                      <a:pt x="96" y="448"/>
                    </a:lnTo>
                    <a:lnTo>
                      <a:pt x="99" y="445"/>
                    </a:lnTo>
                    <a:lnTo>
                      <a:pt x="97" y="444"/>
                    </a:lnTo>
                    <a:lnTo>
                      <a:pt x="97" y="441"/>
                    </a:lnTo>
                    <a:lnTo>
                      <a:pt x="99" y="441"/>
                    </a:lnTo>
                    <a:lnTo>
                      <a:pt x="102" y="435"/>
                    </a:lnTo>
                    <a:lnTo>
                      <a:pt x="97" y="431"/>
                    </a:lnTo>
                    <a:lnTo>
                      <a:pt x="97" y="426"/>
                    </a:lnTo>
                    <a:lnTo>
                      <a:pt x="99" y="425"/>
                    </a:lnTo>
                    <a:lnTo>
                      <a:pt x="107" y="425"/>
                    </a:lnTo>
                    <a:lnTo>
                      <a:pt x="116" y="422"/>
                    </a:lnTo>
                    <a:lnTo>
                      <a:pt x="119" y="421"/>
                    </a:lnTo>
                    <a:lnTo>
                      <a:pt x="135" y="421"/>
                    </a:lnTo>
                    <a:lnTo>
                      <a:pt x="135" y="413"/>
                    </a:lnTo>
                    <a:lnTo>
                      <a:pt x="138" y="410"/>
                    </a:lnTo>
                    <a:lnTo>
                      <a:pt x="142" y="410"/>
                    </a:lnTo>
                    <a:lnTo>
                      <a:pt x="147" y="409"/>
                    </a:lnTo>
                    <a:lnTo>
                      <a:pt x="148" y="406"/>
                    </a:lnTo>
                    <a:lnTo>
                      <a:pt x="150" y="402"/>
                    </a:lnTo>
                    <a:lnTo>
                      <a:pt x="150" y="400"/>
                    </a:lnTo>
                    <a:lnTo>
                      <a:pt x="151" y="400"/>
                    </a:lnTo>
                    <a:lnTo>
                      <a:pt x="155" y="396"/>
                    </a:lnTo>
                    <a:lnTo>
                      <a:pt x="155" y="394"/>
                    </a:lnTo>
                    <a:lnTo>
                      <a:pt x="157" y="394"/>
                    </a:lnTo>
                    <a:lnTo>
                      <a:pt x="161" y="396"/>
                    </a:lnTo>
                    <a:lnTo>
                      <a:pt x="164" y="394"/>
                    </a:lnTo>
                    <a:lnTo>
                      <a:pt x="165" y="392"/>
                    </a:lnTo>
                    <a:lnTo>
                      <a:pt x="164" y="390"/>
                    </a:lnTo>
                    <a:lnTo>
                      <a:pt x="164" y="386"/>
                    </a:lnTo>
                    <a:lnTo>
                      <a:pt x="161" y="383"/>
                    </a:lnTo>
                    <a:lnTo>
                      <a:pt x="161" y="376"/>
                    </a:lnTo>
                    <a:lnTo>
                      <a:pt x="151" y="376"/>
                    </a:lnTo>
                    <a:lnTo>
                      <a:pt x="151" y="365"/>
                    </a:lnTo>
                    <a:lnTo>
                      <a:pt x="155" y="361"/>
                    </a:lnTo>
                    <a:lnTo>
                      <a:pt x="155" y="355"/>
                    </a:lnTo>
                    <a:lnTo>
                      <a:pt x="150" y="355"/>
                    </a:lnTo>
                    <a:lnTo>
                      <a:pt x="147" y="354"/>
                    </a:lnTo>
                    <a:lnTo>
                      <a:pt x="147" y="351"/>
                    </a:lnTo>
                    <a:lnTo>
                      <a:pt x="145" y="351"/>
                    </a:lnTo>
                    <a:lnTo>
                      <a:pt x="142" y="350"/>
                    </a:lnTo>
                    <a:lnTo>
                      <a:pt x="142" y="345"/>
                    </a:lnTo>
                    <a:lnTo>
                      <a:pt x="145" y="342"/>
                    </a:lnTo>
                    <a:lnTo>
                      <a:pt x="145" y="336"/>
                    </a:lnTo>
                    <a:lnTo>
                      <a:pt x="144" y="332"/>
                    </a:lnTo>
                    <a:lnTo>
                      <a:pt x="145" y="331"/>
                    </a:lnTo>
                    <a:lnTo>
                      <a:pt x="148" y="332"/>
                    </a:lnTo>
                    <a:lnTo>
                      <a:pt x="150" y="331"/>
                    </a:lnTo>
                    <a:lnTo>
                      <a:pt x="148" y="323"/>
                    </a:lnTo>
                    <a:lnTo>
                      <a:pt x="148" y="302"/>
                    </a:lnTo>
                    <a:lnTo>
                      <a:pt x="145" y="287"/>
                    </a:lnTo>
                    <a:lnTo>
                      <a:pt x="147" y="286"/>
                    </a:lnTo>
                    <a:lnTo>
                      <a:pt x="147" y="264"/>
                    </a:lnTo>
                    <a:lnTo>
                      <a:pt x="148" y="263"/>
                    </a:lnTo>
                    <a:lnTo>
                      <a:pt x="154" y="263"/>
                    </a:lnTo>
                    <a:lnTo>
                      <a:pt x="154" y="260"/>
                    </a:lnTo>
                    <a:lnTo>
                      <a:pt x="157" y="258"/>
                    </a:lnTo>
                    <a:lnTo>
                      <a:pt x="163" y="258"/>
                    </a:lnTo>
                    <a:lnTo>
                      <a:pt x="165" y="255"/>
                    </a:lnTo>
                    <a:lnTo>
                      <a:pt x="176" y="255"/>
                    </a:lnTo>
                    <a:lnTo>
                      <a:pt x="179" y="258"/>
                    </a:lnTo>
                    <a:lnTo>
                      <a:pt x="179" y="260"/>
                    </a:lnTo>
                    <a:lnTo>
                      <a:pt x="180" y="260"/>
                    </a:lnTo>
                    <a:lnTo>
                      <a:pt x="184" y="258"/>
                    </a:lnTo>
                    <a:lnTo>
                      <a:pt x="187" y="258"/>
                    </a:lnTo>
                    <a:lnTo>
                      <a:pt x="184" y="254"/>
                    </a:lnTo>
                    <a:lnTo>
                      <a:pt x="183" y="248"/>
                    </a:lnTo>
                    <a:lnTo>
                      <a:pt x="183" y="245"/>
                    </a:lnTo>
                    <a:lnTo>
                      <a:pt x="184" y="244"/>
                    </a:lnTo>
                    <a:lnTo>
                      <a:pt x="187" y="244"/>
                    </a:lnTo>
                    <a:lnTo>
                      <a:pt x="189" y="245"/>
                    </a:lnTo>
                    <a:lnTo>
                      <a:pt x="193" y="245"/>
                    </a:lnTo>
                    <a:lnTo>
                      <a:pt x="193" y="248"/>
                    </a:lnTo>
                    <a:lnTo>
                      <a:pt x="197" y="251"/>
                    </a:lnTo>
                    <a:lnTo>
                      <a:pt x="199" y="248"/>
                    </a:lnTo>
                    <a:lnTo>
                      <a:pt x="206" y="244"/>
                    </a:lnTo>
                    <a:lnTo>
                      <a:pt x="210" y="242"/>
                    </a:lnTo>
                    <a:lnTo>
                      <a:pt x="215" y="238"/>
                    </a:lnTo>
                    <a:lnTo>
                      <a:pt x="221" y="235"/>
                    </a:lnTo>
                    <a:lnTo>
                      <a:pt x="223" y="235"/>
                    </a:lnTo>
                    <a:lnTo>
                      <a:pt x="223" y="229"/>
                    </a:lnTo>
                    <a:lnTo>
                      <a:pt x="221" y="225"/>
                    </a:lnTo>
                    <a:lnTo>
                      <a:pt x="221" y="223"/>
                    </a:lnTo>
                    <a:lnTo>
                      <a:pt x="225" y="223"/>
                    </a:lnTo>
                    <a:lnTo>
                      <a:pt x="228" y="221"/>
                    </a:lnTo>
                    <a:lnTo>
                      <a:pt x="232" y="221"/>
                    </a:lnTo>
                    <a:lnTo>
                      <a:pt x="234" y="219"/>
                    </a:lnTo>
                    <a:lnTo>
                      <a:pt x="234" y="212"/>
                    </a:lnTo>
                    <a:lnTo>
                      <a:pt x="229" y="212"/>
                    </a:lnTo>
                    <a:lnTo>
                      <a:pt x="223" y="213"/>
                    </a:lnTo>
                    <a:lnTo>
                      <a:pt x="221" y="212"/>
                    </a:lnTo>
                    <a:lnTo>
                      <a:pt x="219" y="212"/>
                    </a:lnTo>
                    <a:lnTo>
                      <a:pt x="219" y="207"/>
                    </a:lnTo>
                    <a:lnTo>
                      <a:pt x="213" y="207"/>
                    </a:lnTo>
                    <a:lnTo>
                      <a:pt x="210" y="206"/>
                    </a:lnTo>
                    <a:lnTo>
                      <a:pt x="205" y="199"/>
                    </a:lnTo>
                    <a:lnTo>
                      <a:pt x="202" y="197"/>
                    </a:lnTo>
                    <a:lnTo>
                      <a:pt x="197" y="197"/>
                    </a:lnTo>
                    <a:lnTo>
                      <a:pt x="196" y="196"/>
                    </a:lnTo>
                    <a:lnTo>
                      <a:pt x="192" y="196"/>
                    </a:lnTo>
                    <a:lnTo>
                      <a:pt x="192" y="194"/>
                    </a:lnTo>
                    <a:lnTo>
                      <a:pt x="190" y="194"/>
                    </a:lnTo>
                    <a:lnTo>
                      <a:pt x="187" y="196"/>
                    </a:lnTo>
                    <a:lnTo>
                      <a:pt x="183" y="194"/>
                    </a:lnTo>
                    <a:lnTo>
                      <a:pt x="183" y="190"/>
                    </a:lnTo>
                    <a:lnTo>
                      <a:pt x="181" y="186"/>
                    </a:lnTo>
                    <a:lnTo>
                      <a:pt x="179" y="184"/>
                    </a:lnTo>
                    <a:lnTo>
                      <a:pt x="177" y="181"/>
                    </a:lnTo>
                    <a:lnTo>
                      <a:pt x="177" y="177"/>
                    </a:lnTo>
                    <a:lnTo>
                      <a:pt x="173" y="176"/>
                    </a:lnTo>
                    <a:lnTo>
                      <a:pt x="173" y="167"/>
                    </a:lnTo>
                    <a:lnTo>
                      <a:pt x="177" y="164"/>
                    </a:lnTo>
                    <a:lnTo>
                      <a:pt x="179" y="164"/>
                    </a:lnTo>
                    <a:lnTo>
                      <a:pt x="181" y="171"/>
                    </a:lnTo>
                    <a:lnTo>
                      <a:pt x="186" y="171"/>
                    </a:lnTo>
                    <a:lnTo>
                      <a:pt x="187" y="167"/>
                    </a:lnTo>
                    <a:lnTo>
                      <a:pt x="192" y="167"/>
                    </a:lnTo>
                    <a:lnTo>
                      <a:pt x="196" y="165"/>
                    </a:lnTo>
                    <a:lnTo>
                      <a:pt x="196" y="161"/>
                    </a:lnTo>
                    <a:lnTo>
                      <a:pt x="203" y="161"/>
                    </a:lnTo>
                    <a:lnTo>
                      <a:pt x="207" y="163"/>
                    </a:lnTo>
                    <a:lnTo>
                      <a:pt x="209" y="165"/>
                    </a:lnTo>
                    <a:lnTo>
                      <a:pt x="228" y="165"/>
                    </a:lnTo>
                    <a:lnTo>
                      <a:pt x="231" y="164"/>
                    </a:lnTo>
                    <a:lnTo>
                      <a:pt x="232" y="164"/>
                    </a:lnTo>
                    <a:lnTo>
                      <a:pt x="235" y="165"/>
                    </a:lnTo>
                    <a:lnTo>
                      <a:pt x="235" y="171"/>
                    </a:lnTo>
                    <a:lnTo>
                      <a:pt x="238" y="176"/>
                    </a:lnTo>
                    <a:lnTo>
                      <a:pt x="245" y="176"/>
                    </a:lnTo>
                    <a:lnTo>
                      <a:pt x="247" y="174"/>
                    </a:lnTo>
                    <a:lnTo>
                      <a:pt x="247" y="165"/>
                    </a:lnTo>
                    <a:lnTo>
                      <a:pt x="245" y="161"/>
                    </a:lnTo>
                    <a:lnTo>
                      <a:pt x="248" y="155"/>
                    </a:lnTo>
                    <a:lnTo>
                      <a:pt x="248" y="152"/>
                    </a:lnTo>
                    <a:lnTo>
                      <a:pt x="250" y="151"/>
                    </a:lnTo>
                    <a:lnTo>
                      <a:pt x="252" y="147"/>
                    </a:lnTo>
                    <a:lnTo>
                      <a:pt x="252" y="138"/>
                    </a:lnTo>
                    <a:lnTo>
                      <a:pt x="254" y="131"/>
                    </a:lnTo>
                    <a:lnTo>
                      <a:pt x="258" y="123"/>
                    </a:lnTo>
                    <a:lnTo>
                      <a:pt x="267" y="132"/>
                    </a:lnTo>
                    <a:lnTo>
                      <a:pt x="273" y="136"/>
                    </a:lnTo>
                    <a:lnTo>
                      <a:pt x="277" y="136"/>
                    </a:lnTo>
                    <a:lnTo>
                      <a:pt x="289" y="138"/>
                    </a:lnTo>
                    <a:lnTo>
                      <a:pt x="290" y="138"/>
                    </a:lnTo>
                    <a:lnTo>
                      <a:pt x="293" y="141"/>
                    </a:lnTo>
                    <a:lnTo>
                      <a:pt x="294" y="142"/>
                    </a:lnTo>
                    <a:lnTo>
                      <a:pt x="300" y="147"/>
                    </a:lnTo>
                    <a:lnTo>
                      <a:pt x="305" y="151"/>
                    </a:lnTo>
                    <a:lnTo>
                      <a:pt x="309" y="154"/>
                    </a:lnTo>
                    <a:lnTo>
                      <a:pt x="316" y="154"/>
                    </a:lnTo>
                    <a:lnTo>
                      <a:pt x="318" y="155"/>
                    </a:lnTo>
                    <a:lnTo>
                      <a:pt x="318" y="160"/>
                    </a:lnTo>
                    <a:lnTo>
                      <a:pt x="322" y="164"/>
                    </a:lnTo>
                    <a:lnTo>
                      <a:pt x="323" y="167"/>
                    </a:lnTo>
                    <a:lnTo>
                      <a:pt x="323" y="170"/>
                    </a:lnTo>
                    <a:lnTo>
                      <a:pt x="328" y="173"/>
                    </a:lnTo>
                    <a:lnTo>
                      <a:pt x="332" y="173"/>
                    </a:lnTo>
                    <a:lnTo>
                      <a:pt x="337" y="174"/>
                    </a:lnTo>
                    <a:lnTo>
                      <a:pt x="342" y="174"/>
                    </a:lnTo>
                    <a:lnTo>
                      <a:pt x="345" y="177"/>
                    </a:lnTo>
                    <a:lnTo>
                      <a:pt x="345" y="180"/>
                    </a:lnTo>
                    <a:lnTo>
                      <a:pt x="347" y="181"/>
                    </a:lnTo>
                    <a:lnTo>
                      <a:pt x="351" y="184"/>
                    </a:lnTo>
                    <a:lnTo>
                      <a:pt x="354" y="186"/>
                    </a:lnTo>
                    <a:lnTo>
                      <a:pt x="358" y="186"/>
                    </a:lnTo>
                    <a:lnTo>
                      <a:pt x="360" y="184"/>
                    </a:lnTo>
                    <a:lnTo>
                      <a:pt x="365" y="177"/>
                    </a:lnTo>
                    <a:lnTo>
                      <a:pt x="368" y="176"/>
                    </a:lnTo>
                    <a:lnTo>
                      <a:pt x="370" y="176"/>
                    </a:lnTo>
                    <a:lnTo>
                      <a:pt x="373" y="173"/>
                    </a:lnTo>
                    <a:lnTo>
                      <a:pt x="373" y="165"/>
                    </a:lnTo>
                    <a:lnTo>
                      <a:pt x="365" y="163"/>
                    </a:lnTo>
                    <a:lnTo>
                      <a:pt x="364" y="160"/>
                    </a:lnTo>
                    <a:lnTo>
                      <a:pt x="364" y="154"/>
                    </a:lnTo>
                    <a:lnTo>
                      <a:pt x="373" y="154"/>
                    </a:lnTo>
                    <a:lnTo>
                      <a:pt x="370" y="151"/>
                    </a:lnTo>
                    <a:lnTo>
                      <a:pt x="370" y="145"/>
                    </a:lnTo>
                    <a:lnTo>
                      <a:pt x="374" y="145"/>
                    </a:lnTo>
                    <a:lnTo>
                      <a:pt x="374" y="144"/>
                    </a:lnTo>
                    <a:lnTo>
                      <a:pt x="376" y="141"/>
                    </a:lnTo>
                    <a:lnTo>
                      <a:pt x="376" y="139"/>
                    </a:lnTo>
                    <a:lnTo>
                      <a:pt x="371" y="135"/>
                    </a:lnTo>
                    <a:lnTo>
                      <a:pt x="368" y="132"/>
                    </a:lnTo>
                    <a:lnTo>
                      <a:pt x="367" y="128"/>
                    </a:lnTo>
                    <a:lnTo>
                      <a:pt x="364" y="122"/>
                    </a:lnTo>
                    <a:lnTo>
                      <a:pt x="364" y="115"/>
                    </a:lnTo>
                    <a:lnTo>
                      <a:pt x="367" y="109"/>
                    </a:lnTo>
                    <a:lnTo>
                      <a:pt x="371" y="99"/>
                    </a:lnTo>
                    <a:lnTo>
                      <a:pt x="371" y="96"/>
                    </a:lnTo>
                    <a:lnTo>
                      <a:pt x="376" y="92"/>
                    </a:lnTo>
                    <a:lnTo>
                      <a:pt x="376" y="86"/>
                    </a:lnTo>
                    <a:lnTo>
                      <a:pt x="373" y="86"/>
                    </a:lnTo>
                    <a:lnTo>
                      <a:pt x="373" y="81"/>
                    </a:lnTo>
                    <a:lnTo>
                      <a:pt x="371" y="78"/>
                    </a:lnTo>
                    <a:lnTo>
                      <a:pt x="371" y="77"/>
                    </a:lnTo>
                    <a:lnTo>
                      <a:pt x="374" y="77"/>
                    </a:lnTo>
                    <a:lnTo>
                      <a:pt x="379" y="74"/>
                    </a:lnTo>
                    <a:lnTo>
                      <a:pt x="379" y="73"/>
                    </a:lnTo>
                    <a:lnTo>
                      <a:pt x="380" y="70"/>
                    </a:lnTo>
                    <a:lnTo>
                      <a:pt x="380" y="68"/>
                    </a:lnTo>
                    <a:lnTo>
                      <a:pt x="384" y="65"/>
                    </a:lnTo>
                    <a:lnTo>
                      <a:pt x="389" y="65"/>
                    </a:lnTo>
                    <a:lnTo>
                      <a:pt x="389" y="60"/>
                    </a:lnTo>
                    <a:lnTo>
                      <a:pt x="390" y="58"/>
                    </a:lnTo>
                    <a:lnTo>
                      <a:pt x="393" y="58"/>
                    </a:lnTo>
                    <a:lnTo>
                      <a:pt x="393" y="55"/>
                    </a:lnTo>
                    <a:lnTo>
                      <a:pt x="390" y="54"/>
                    </a:lnTo>
                    <a:lnTo>
                      <a:pt x="390" y="47"/>
                    </a:lnTo>
                    <a:lnTo>
                      <a:pt x="389" y="45"/>
                    </a:lnTo>
                    <a:lnTo>
                      <a:pt x="389" y="41"/>
                    </a:lnTo>
                    <a:lnTo>
                      <a:pt x="390" y="41"/>
                    </a:lnTo>
                    <a:lnTo>
                      <a:pt x="394" y="47"/>
                    </a:lnTo>
                    <a:lnTo>
                      <a:pt x="402" y="51"/>
                    </a:lnTo>
                    <a:lnTo>
                      <a:pt x="405" y="54"/>
                    </a:lnTo>
                    <a:lnTo>
                      <a:pt x="408" y="54"/>
                    </a:lnTo>
                    <a:lnTo>
                      <a:pt x="408" y="51"/>
                    </a:lnTo>
                    <a:lnTo>
                      <a:pt x="409" y="51"/>
                    </a:lnTo>
                    <a:lnTo>
                      <a:pt x="409" y="54"/>
                    </a:lnTo>
                    <a:lnTo>
                      <a:pt x="413" y="54"/>
                    </a:lnTo>
                    <a:lnTo>
                      <a:pt x="413" y="51"/>
                    </a:lnTo>
                    <a:lnTo>
                      <a:pt x="416" y="49"/>
                    </a:lnTo>
                    <a:lnTo>
                      <a:pt x="416" y="51"/>
                    </a:lnTo>
                    <a:lnTo>
                      <a:pt x="421" y="54"/>
                    </a:lnTo>
                    <a:lnTo>
                      <a:pt x="422" y="55"/>
                    </a:lnTo>
                    <a:lnTo>
                      <a:pt x="432" y="55"/>
                    </a:lnTo>
                    <a:lnTo>
                      <a:pt x="435" y="49"/>
                    </a:lnTo>
                    <a:lnTo>
                      <a:pt x="435" y="47"/>
                    </a:lnTo>
                    <a:lnTo>
                      <a:pt x="437" y="45"/>
                    </a:lnTo>
                    <a:lnTo>
                      <a:pt x="437" y="39"/>
                    </a:lnTo>
                    <a:lnTo>
                      <a:pt x="438" y="35"/>
                    </a:lnTo>
                    <a:lnTo>
                      <a:pt x="442" y="32"/>
                    </a:lnTo>
                    <a:lnTo>
                      <a:pt x="444" y="31"/>
                    </a:lnTo>
                    <a:lnTo>
                      <a:pt x="450" y="32"/>
                    </a:lnTo>
                    <a:lnTo>
                      <a:pt x="452" y="31"/>
                    </a:lnTo>
                    <a:lnTo>
                      <a:pt x="461" y="31"/>
                    </a:lnTo>
                    <a:lnTo>
                      <a:pt x="467" y="28"/>
                    </a:lnTo>
                    <a:lnTo>
                      <a:pt x="471" y="28"/>
                    </a:lnTo>
                    <a:lnTo>
                      <a:pt x="476" y="25"/>
                    </a:lnTo>
                    <a:lnTo>
                      <a:pt x="477" y="23"/>
                    </a:lnTo>
                    <a:lnTo>
                      <a:pt x="480" y="19"/>
                    </a:lnTo>
                    <a:lnTo>
                      <a:pt x="480" y="10"/>
                    </a:lnTo>
                    <a:lnTo>
                      <a:pt x="481" y="10"/>
                    </a:lnTo>
                    <a:lnTo>
                      <a:pt x="484" y="9"/>
                    </a:lnTo>
                    <a:lnTo>
                      <a:pt x="486" y="6"/>
                    </a:lnTo>
                    <a:lnTo>
                      <a:pt x="492" y="6"/>
                    </a:lnTo>
                    <a:lnTo>
                      <a:pt x="492" y="9"/>
                    </a:lnTo>
                    <a:lnTo>
                      <a:pt x="495" y="9"/>
                    </a:lnTo>
                    <a:lnTo>
                      <a:pt x="496" y="6"/>
                    </a:lnTo>
                    <a:lnTo>
                      <a:pt x="496" y="5"/>
                    </a:lnTo>
                    <a:lnTo>
                      <a:pt x="499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369"/>
              <p:cNvSpPr>
                <a:spLocks/>
              </p:cNvSpPr>
              <p:nvPr/>
            </p:nvSpPr>
            <p:spPr bwMode="auto">
              <a:xfrm>
                <a:off x="3320" y="805"/>
                <a:ext cx="691" cy="900"/>
              </a:xfrm>
              <a:custGeom>
                <a:avLst/>
                <a:gdLst>
                  <a:gd name="T0" fmla="*/ 219 w 691"/>
                  <a:gd name="T1" fmla="*/ 23 h 900"/>
                  <a:gd name="T2" fmla="*/ 249 w 691"/>
                  <a:gd name="T3" fmla="*/ 58 h 900"/>
                  <a:gd name="T4" fmla="*/ 265 w 691"/>
                  <a:gd name="T5" fmla="*/ 110 h 900"/>
                  <a:gd name="T6" fmla="*/ 283 w 691"/>
                  <a:gd name="T7" fmla="*/ 152 h 900"/>
                  <a:gd name="T8" fmla="*/ 313 w 691"/>
                  <a:gd name="T9" fmla="*/ 193 h 900"/>
                  <a:gd name="T10" fmla="*/ 351 w 691"/>
                  <a:gd name="T11" fmla="*/ 204 h 900"/>
                  <a:gd name="T12" fmla="*/ 354 w 691"/>
                  <a:gd name="T13" fmla="*/ 252 h 900"/>
                  <a:gd name="T14" fmla="*/ 287 w 691"/>
                  <a:gd name="T15" fmla="*/ 267 h 900"/>
                  <a:gd name="T16" fmla="*/ 306 w 691"/>
                  <a:gd name="T17" fmla="*/ 301 h 900"/>
                  <a:gd name="T18" fmla="*/ 320 w 691"/>
                  <a:gd name="T19" fmla="*/ 352 h 900"/>
                  <a:gd name="T20" fmla="*/ 325 w 691"/>
                  <a:gd name="T21" fmla="*/ 388 h 900"/>
                  <a:gd name="T22" fmla="*/ 326 w 691"/>
                  <a:gd name="T23" fmla="*/ 425 h 900"/>
                  <a:gd name="T24" fmla="*/ 341 w 691"/>
                  <a:gd name="T25" fmla="*/ 448 h 900"/>
                  <a:gd name="T26" fmla="*/ 404 w 691"/>
                  <a:gd name="T27" fmla="*/ 442 h 900"/>
                  <a:gd name="T28" fmla="*/ 459 w 691"/>
                  <a:gd name="T29" fmla="*/ 468 h 900"/>
                  <a:gd name="T30" fmla="*/ 513 w 691"/>
                  <a:gd name="T31" fmla="*/ 451 h 900"/>
                  <a:gd name="T32" fmla="*/ 538 w 691"/>
                  <a:gd name="T33" fmla="*/ 471 h 900"/>
                  <a:gd name="T34" fmla="*/ 552 w 691"/>
                  <a:gd name="T35" fmla="*/ 509 h 900"/>
                  <a:gd name="T36" fmla="*/ 604 w 691"/>
                  <a:gd name="T37" fmla="*/ 506 h 900"/>
                  <a:gd name="T38" fmla="*/ 594 w 691"/>
                  <a:gd name="T39" fmla="*/ 551 h 900"/>
                  <a:gd name="T40" fmla="*/ 609 w 691"/>
                  <a:gd name="T41" fmla="*/ 580 h 900"/>
                  <a:gd name="T42" fmla="*/ 630 w 691"/>
                  <a:gd name="T43" fmla="*/ 622 h 900"/>
                  <a:gd name="T44" fmla="*/ 626 w 691"/>
                  <a:gd name="T45" fmla="*/ 671 h 900"/>
                  <a:gd name="T46" fmla="*/ 626 w 691"/>
                  <a:gd name="T47" fmla="*/ 706 h 900"/>
                  <a:gd name="T48" fmla="*/ 662 w 691"/>
                  <a:gd name="T49" fmla="*/ 749 h 900"/>
                  <a:gd name="T50" fmla="*/ 684 w 691"/>
                  <a:gd name="T51" fmla="*/ 801 h 900"/>
                  <a:gd name="T52" fmla="*/ 652 w 691"/>
                  <a:gd name="T53" fmla="*/ 816 h 900"/>
                  <a:gd name="T54" fmla="*/ 612 w 691"/>
                  <a:gd name="T55" fmla="*/ 815 h 900"/>
                  <a:gd name="T56" fmla="*/ 584 w 691"/>
                  <a:gd name="T57" fmla="*/ 844 h 900"/>
                  <a:gd name="T58" fmla="*/ 542 w 691"/>
                  <a:gd name="T59" fmla="*/ 861 h 900"/>
                  <a:gd name="T60" fmla="*/ 497 w 691"/>
                  <a:gd name="T61" fmla="*/ 881 h 900"/>
                  <a:gd name="T62" fmla="*/ 449 w 691"/>
                  <a:gd name="T63" fmla="*/ 886 h 900"/>
                  <a:gd name="T64" fmla="*/ 403 w 691"/>
                  <a:gd name="T65" fmla="*/ 874 h 900"/>
                  <a:gd name="T66" fmla="*/ 401 w 691"/>
                  <a:gd name="T67" fmla="*/ 841 h 900"/>
                  <a:gd name="T68" fmla="*/ 341 w 691"/>
                  <a:gd name="T69" fmla="*/ 780 h 900"/>
                  <a:gd name="T70" fmla="*/ 303 w 691"/>
                  <a:gd name="T71" fmla="*/ 742 h 900"/>
                  <a:gd name="T72" fmla="*/ 256 w 691"/>
                  <a:gd name="T73" fmla="*/ 730 h 900"/>
                  <a:gd name="T74" fmla="*/ 220 w 691"/>
                  <a:gd name="T75" fmla="*/ 746 h 900"/>
                  <a:gd name="T76" fmla="*/ 167 w 691"/>
                  <a:gd name="T77" fmla="*/ 757 h 900"/>
                  <a:gd name="T78" fmla="*/ 120 w 691"/>
                  <a:gd name="T79" fmla="*/ 758 h 900"/>
                  <a:gd name="T80" fmla="*/ 71 w 691"/>
                  <a:gd name="T81" fmla="*/ 752 h 900"/>
                  <a:gd name="T82" fmla="*/ 32 w 691"/>
                  <a:gd name="T83" fmla="*/ 725 h 900"/>
                  <a:gd name="T84" fmla="*/ 48 w 691"/>
                  <a:gd name="T85" fmla="*/ 665 h 900"/>
                  <a:gd name="T86" fmla="*/ 55 w 691"/>
                  <a:gd name="T87" fmla="*/ 642 h 900"/>
                  <a:gd name="T88" fmla="*/ 64 w 691"/>
                  <a:gd name="T89" fmla="*/ 588 h 900"/>
                  <a:gd name="T90" fmla="*/ 23 w 691"/>
                  <a:gd name="T91" fmla="*/ 555 h 900"/>
                  <a:gd name="T92" fmla="*/ 14 w 691"/>
                  <a:gd name="T93" fmla="*/ 514 h 900"/>
                  <a:gd name="T94" fmla="*/ 12 w 691"/>
                  <a:gd name="T95" fmla="*/ 469 h 900"/>
                  <a:gd name="T96" fmla="*/ 17 w 691"/>
                  <a:gd name="T97" fmla="*/ 406 h 900"/>
                  <a:gd name="T98" fmla="*/ 33 w 691"/>
                  <a:gd name="T99" fmla="*/ 401 h 900"/>
                  <a:gd name="T100" fmla="*/ 52 w 691"/>
                  <a:gd name="T101" fmla="*/ 348 h 900"/>
                  <a:gd name="T102" fmla="*/ 54 w 691"/>
                  <a:gd name="T103" fmla="*/ 314 h 900"/>
                  <a:gd name="T104" fmla="*/ 43 w 691"/>
                  <a:gd name="T105" fmla="*/ 274 h 900"/>
                  <a:gd name="T106" fmla="*/ 43 w 691"/>
                  <a:gd name="T107" fmla="*/ 222 h 900"/>
                  <a:gd name="T108" fmla="*/ 64 w 691"/>
                  <a:gd name="T109" fmla="*/ 184 h 900"/>
                  <a:gd name="T110" fmla="*/ 98 w 691"/>
                  <a:gd name="T111" fmla="*/ 177 h 900"/>
                  <a:gd name="T112" fmla="*/ 87 w 691"/>
                  <a:gd name="T113" fmla="*/ 136 h 900"/>
                  <a:gd name="T114" fmla="*/ 127 w 691"/>
                  <a:gd name="T115" fmla="*/ 117 h 900"/>
                  <a:gd name="T116" fmla="*/ 78 w 691"/>
                  <a:gd name="T117" fmla="*/ 65 h 900"/>
                  <a:gd name="T118" fmla="*/ 104 w 691"/>
                  <a:gd name="T119" fmla="*/ 20 h 900"/>
                  <a:gd name="T120" fmla="*/ 132 w 691"/>
                  <a:gd name="T121" fmla="*/ 4 h 900"/>
                  <a:gd name="T122" fmla="*/ 145 w 691"/>
                  <a:gd name="T123" fmla="*/ 23 h 900"/>
                  <a:gd name="T124" fmla="*/ 193 w 691"/>
                  <a:gd name="T125" fmla="*/ 1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91" h="900">
                    <a:moveTo>
                      <a:pt x="197" y="0"/>
                    </a:moveTo>
                    <a:lnTo>
                      <a:pt x="201" y="4"/>
                    </a:lnTo>
                    <a:lnTo>
                      <a:pt x="203" y="4"/>
                    </a:lnTo>
                    <a:lnTo>
                      <a:pt x="204" y="1"/>
                    </a:lnTo>
                    <a:lnTo>
                      <a:pt x="204" y="3"/>
                    </a:lnTo>
                    <a:lnTo>
                      <a:pt x="209" y="8"/>
                    </a:lnTo>
                    <a:lnTo>
                      <a:pt x="209" y="10"/>
                    </a:lnTo>
                    <a:lnTo>
                      <a:pt x="210" y="10"/>
                    </a:lnTo>
                    <a:lnTo>
                      <a:pt x="212" y="11"/>
                    </a:lnTo>
                    <a:lnTo>
                      <a:pt x="213" y="11"/>
                    </a:lnTo>
                    <a:lnTo>
                      <a:pt x="213" y="14"/>
                    </a:lnTo>
                    <a:lnTo>
                      <a:pt x="212" y="16"/>
                    </a:lnTo>
                    <a:lnTo>
                      <a:pt x="209" y="16"/>
                    </a:lnTo>
                    <a:lnTo>
                      <a:pt x="209" y="22"/>
                    </a:lnTo>
                    <a:lnTo>
                      <a:pt x="213" y="22"/>
                    </a:lnTo>
                    <a:lnTo>
                      <a:pt x="219" y="23"/>
                    </a:lnTo>
                    <a:lnTo>
                      <a:pt x="229" y="23"/>
                    </a:lnTo>
                    <a:lnTo>
                      <a:pt x="230" y="24"/>
                    </a:lnTo>
                    <a:lnTo>
                      <a:pt x="232" y="27"/>
                    </a:lnTo>
                    <a:lnTo>
                      <a:pt x="233" y="29"/>
                    </a:lnTo>
                    <a:lnTo>
                      <a:pt x="233" y="33"/>
                    </a:lnTo>
                    <a:lnTo>
                      <a:pt x="232" y="36"/>
                    </a:lnTo>
                    <a:lnTo>
                      <a:pt x="232" y="37"/>
                    </a:lnTo>
                    <a:lnTo>
                      <a:pt x="233" y="42"/>
                    </a:lnTo>
                    <a:lnTo>
                      <a:pt x="233" y="45"/>
                    </a:lnTo>
                    <a:lnTo>
                      <a:pt x="236" y="43"/>
                    </a:lnTo>
                    <a:lnTo>
                      <a:pt x="238" y="46"/>
                    </a:lnTo>
                    <a:lnTo>
                      <a:pt x="241" y="48"/>
                    </a:lnTo>
                    <a:lnTo>
                      <a:pt x="241" y="51"/>
                    </a:lnTo>
                    <a:lnTo>
                      <a:pt x="245" y="51"/>
                    </a:lnTo>
                    <a:lnTo>
                      <a:pt x="246" y="55"/>
                    </a:lnTo>
                    <a:lnTo>
                      <a:pt x="249" y="58"/>
                    </a:lnTo>
                    <a:lnTo>
                      <a:pt x="251" y="62"/>
                    </a:lnTo>
                    <a:lnTo>
                      <a:pt x="251" y="64"/>
                    </a:lnTo>
                    <a:lnTo>
                      <a:pt x="252" y="65"/>
                    </a:lnTo>
                    <a:lnTo>
                      <a:pt x="262" y="65"/>
                    </a:lnTo>
                    <a:lnTo>
                      <a:pt x="264" y="66"/>
                    </a:lnTo>
                    <a:lnTo>
                      <a:pt x="264" y="77"/>
                    </a:lnTo>
                    <a:lnTo>
                      <a:pt x="267" y="78"/>
                    </a:lnTo>
                    <a:lnTo>
                      <a:pt x="268" y="78"/>
                    </a:lnTo>
                    <a:lnTo>
                      <a:pt x="272" y="81"/>
                    </a:lnTo>
                    <a:lnTo>
                      <a:pt x="274" y="84"/>
                    </a:lnTo>
                    <a:lnTo>
                      <a:pt x="277" y="88"/>
                    </a:lnTo>
                    <a:lnTo>
                      <a:pt x="277" y="95"/>
                    </a:lnTo>
                    <a:lnTo>
                      <a:pt x="274" y="97"/>
                    </a:lnTo>
                    <a:lnTo>
                      <a:pt x="271" y="100"/>
                    </a:lnTo>
                    <a:lnTo>
                      <a:pt x="268" y="107"/>
                    </a:lnTo>
                    <a:lnTo>
                      <a:pt x="265" y="110"/>
                    </a:lnTo>
                    <a:lnTo>
                      <a:pt x="265" y="114"/>
                    </a:lnTo>
                    <a:lnTo>
                      <a:pt x="267" y="122"/>
                    </a:lnTo>
                    <a:lnTo>
                      <a:pt x="267" y="124"/>
                    </a:lnTo>
                    <a:lnTo>
                      <a:pt x="271" y="127"/>
                    </a:lnTo>
                    <a:lnTo>
                      <a:pt x="268" y="129"/>
                    </a:lnTo>
                    <a:lnTo>
                      <a:pt x="268" y="132"/>
                    </a:lnTo>
                    <a:lnTo>
                      <a:pt x="272" y="136"/>
                    </a:lnTo>
                    <a:lnTo>
                      <a:pt x="268" y="138"/>
                    </a:lnTo>
                    <a:lnTo>
                      <a:pt x="268" y="143"/>
                    </a:lnTo>
                    <a:lnTo>
                      <a:pt x="271" y="146"/>
                    </a:lnTo>
                    <a:lnTo>
                      <a:pt x="275" y="146"/>
                    </a:lnTo>
                    <a:lnTo>
                      <a:pt x="277" y="142"/>
                    </a:lnTo>
                    <a:lnTo>
                      <a:pt x="278" y="142"/>
                    </a:lnTo>
                    <a:lnTo>
                      <a:pt x="281" y="146"/>
                    </a:lnTo>
                    <a:lnTo>
                      <a:pt x="283" y="148"/>
                    </a:lnTo>
                    <a:lnTo>
                      <a:pt x="283" y="152"/>
                    </a:lnTo>
                    <a:lnTo>
                      <a:pt x="284" y="155"/>
                    </a:lnTo>
                    <a:lnTo>
                      <a:pt x="285" y="156"/>
                    </a:lnTo>
                    <a:lnTo>
                      <a:pt x="284" y="159"/>
                    </a:lnTo>
                    <a:lnTo>
                      <a:pt x="287" y="159"/>
                    </a:lnTo>
                    <a:lnTo>
                      <a:pt x="294" y="161"/>
                    </a:lnTo>
                    <a:lnTo>
                      <a:pt x="297" y="162"/>
                    </a:lnTo>
                    <a:lnTo>
                      <a:pt x="299" y="162"/>
                    </a:lnTo>
                    <a:lnTo>
                      <a:pt x="300" y="164"/>
                    </a:lnTo>
                    <a:lnTo>
                      <a:pt x="300" y="168"/>
                    </a:lnTo>
                    <a:lnTo>
                      <a:pt x="303" y="171"/>
                    </a:lnTo>
                    <a:lnTo>
                      <a:pt x="303" y="177"/>
                    </a:lnTo>
                    <a:lnTo>
                      <a:pt x="304" y="180"/>
                    </a:lnTo>
                    <a:lnTo>
                      <a:pt x="307" y="178"/>
                    </a:lnTo>
                    <a:lnTo>
                      <a:pt x="316" y="178"/>
                    </a:lnTo>
                    <a:lnTo>
                      <a:pt x="316" y="188"/>
                    </a:lnTo>
                    <a:lnTo>
                      <a:pt x="313" y="193"/>
                    </a:lnTo>
                    <a:lnTo>
                      <a:pt x="313" y="197"/>
                    </a:lnTo>
                    <a:lnTo>
                      <a:pt x="317" y="197"/>
                    </a:lnTo>
                    <a:lnTo>
                      <a:pt x="319" y="194"/>
                    </a:lnTo>
                    <a:lnTo>
                      <a:pt x="322" y="190"/>
                    </a:lnTo>
                    <a:lnTo>
                      <a:pt x="323" y="185"/>
                    </a:lnTo>
                    <a:lnTo>
                      <a:pt x="326" y="185"/>
                    </a:lnTo>
                    <a:lnTo>
                      <a:pt x="326" y="190"/>
                    </a:lnTo>
                    <a:lnTo>
                      <a:pt x="328" y="190"/>
                    </a:lnTo>
                    <a:lnTo>
                      <a:pt x="330" y="193"/>
                    </a:lnTo>
                    <a:lnTo>
                      <a:pt x="333" y="193"/>
                    </a:lnTo>
                    <a:lnTo>
                      <a:pt x="336" y="196"/>
                    </a:lnTo>
                    <a:lnTo>
                      <a:pt x="341" y="198"/>
                    </a:lnTo>
                    <a:lnTo>
                      <a:pt x="345" y="201"/>
                    </a:lnTo>
                    <a:lnTo>
                      <a:pt x="348" y="203"/>
                    </a:lnTo>
                    <a:lnTo>
                      <a:pt x="348" y="204"/>
                    </a:lnTo>
                    <a:lnTo>
                      <a:pt x="351" y="204"/>
                    </a:lnTo>
                    <a:lnTo>
                      <a:pt x="351" y="209"/>
                    </a:lnTo>
                    <a:lnTo>
                      <a:pt x="354" y="209"/>
                    </a:lnTo>
                    <a:lnTo>
                      <a:pt x="354" y="213"/>
                    </a:lnTo>
                    <a:lnTo>
                      <a:pt x="351" y="216"/>
                    </a:lnTo>
                    <a:lnTo>
                      <a:pt x="351" y="220"/>
                    </a:lnTo>
                    <a:lnTo>
                      <a:pt x="348" y="223"/>
                    </a:lnTo>
                    <a:lnTo>
                      <a:pt x="348" y="229"/>
                    </a:lnTo>
                    <a:lnTo>
                      <a:pt x="349" y="230"/>
                    </a:lnTo>
                    <a:lnTo>
                      <a:pt x="354" y="233"/>
                    </a:lnTo>
                    <a:lnTo>
                      <a:pt x="356" y="236"/>
                    </a:lnTo>
                    <a:lnTo>
                      <a:pt x="358" y="240"/>
                    </a:lnTo>
                    <a:lnTo>
                      <a:pt x="358" y="245"/>
                    </a:lnTo>
                    <a:lnTo>
                      <a:pt x="355" y="248"/>
                    </a:lnTo>
                    <a:lnTo>
                      <a:pt x="356" y="251"/>
                    </a:lnTo>
                    <a:lnTo>
                      <a:pt x="354" y="251"/>
                    </a:lnTo>
                    <a:lnTo>
                      <a:pt x="354" y="252"/>
                    </a:lnTo>
                    <a:lnTo>
                      <a:pt x="349" y="253"/>
                    </a:lnTo>
                    <a:lnTo>
                      <a:pt x="345" y="253"/>
                    </a:lnTo>
                    <a:lnTo>
                      <a:pt x="336" y="255"/>
                    </a:lnTo>
                    <a:lnTo>
                      <a:pt x="326" y="255"/>
                    </a:lnTo>
                    <a:lnTo>
                      <a:pt x="325" y="256"/>
                    </a:lnTo>
                    <a:lnTo>
                      <a:pt x="323" y="258"/>
                    </a:lnTo>
                    <a:lnTo>
                      <a:pt x="322" y="258"/>
                    </a:lnTo>
                    <a:lnTo>
                      <a:pt x="320" y="261"/>
                    </a:lnTo>
                    <a:lnTo>
                      <a:pt x="317" y="261"/>
                    </a:lnTo>
                    <a:lnTo>
                      <a:pt x="316" y="262"/>
                    </a:lnTo>
                    <a:lnTo>
                      <a:pt x="303" y="262"/>
                    </a:lnTo>
                    <a:lnTo>
                      <a:pt x="297" y="265"/>
                    </a:lnTo>
                    <a:lnTo>
                      <a:pt x="293" y="265"/>
                    </a:lnTo>
                    <a:lnTo>
                      <a:pt x="288" y="267"/>
                    </a:lnTo>
                    <a:lnTo>
                      <a:pt x="287" y="271"/>
                    </a:lnTo>
                    <a:lnTo>
                      <a:pt x="287" y="267"/>
                    </a:lnTo>
                    <a:lnTo>
                      <a:pt x="281" y="267"/>
                    </a:lnTo>
                    <a:lnTo>
                      <a:pt x="280" y="271"/>
                    </a:lnTo>
                    <a:lnTo>
                      <a:pt x="278" y="272"/>
                    </a:lnTo>
                    <a:lnTo>
                      <a:pt x="275" y="272"/>
                    </a:lnTo>
                    <a:lnTo>
                      <a:pt x="274" y="275"/>
                    </a:lnTo>
                    <a:lnTo>
                      <a:pt x="274" y="277"/>
                    </a:lnTo>
                    <a:lnTo>
                      <a:pt x="277" y="280"/>
                    </a:lnTo>
                    <a:lnTo>
                      <a:pt x="281" y="281"/>
                    </a:lnTo>
                    <a:lnTo>
                      <a:pt x="287" y="282"/>
                    </a:lnTo>
                    <a:lnTo>
                      <a:pt x="291" y="285"/>
                    </a:lnTo>
                    <a:lnTo>
                      <a:pt x="296" y="290"/>
                    </a:lnTo>
                    <a:lnTo>
                      <a:pt x="299" y="293"/>
                    </a:lnTo>
                    <a:lnTo>
                      <a:pt x="299" y="300"/>
                    </a:lnTo>
                    <a:lnTo>
                      <a:pt x="300" y="303"/>
                    </a:lnTo>
                    <a:lnTo>
                      <a:pt x="303" y="303"/>
                    </a:lnTo>
                    <a:lnTo>
                      <a:pt x="306" y="301"/>
                    </a:lnTo>
                    <a:lnTo>
                      <a:pt x="307" y="304"/>
                    </a:lnTo>
                    <a:lnTo>
                      <a:pt x="307" y="306"/>
                    </a:lnTo>
                    <a:lnTo>
                      <a:pt x="314" y="306"/>
                    </a:lnTo>
                    <a:lnTo>
                      <a:pt x="317" y="309"/>
                    </a:lnTo>
                    <a:lnTo>
                      <a:pt x="316" y="310"/>
                    </a:lnTo>
                    <a:lnTo>
                      <a:pt x="319" y="322"/>
                    </a:lnTo>
                    <a:lnTo>
                      <a:pt x="320" y="323"/>
                    </a:lnTo>
                    <a:lnTo>
                      <a:pt x="323" y="325"/>
                    </a:lnTo>
                    <a:lnTo>
                      <a:pt x="323" y="327"/>
                    </a:lnTo>
                    <a:lnTo>
                      <a:pt x="326" y="327"/>
                    </a:lnTo>
                    <a:lnTo>
                      <a:pt x="330" y="329"/>
                    </a:lnTo>
                    <a:lnTo>
                      <a:pt x="330" y="338"/>
                    </a:lnTo>
                    <a:lnTo>
                      <a:pt x="328" y="345"/>
                    </a:lnTo>
                    <a:lnTo>
                      <a:pt x="325" y="348"/>
                    </a:lnTo>
                    <a:lnTo>
                      <a:pt x="322" y="351"/>
                    </a:lnTo>
                    <a:lnTo>
                      <a:pt x="320" y="352"/>
                    </a:lnTo>
                    <a:lnTo>
                      <a:pt x="320" y="356"/>
                    </a:lnTo>
                    <a:lnTo>
                      <a:pt x="317" y="356"/>
                    </a:lnTo>
                    <a:lnTo>
                      <a:pt x="317" y="369"/>
                    </a:lnTo>
                    <a:lnTo>
                      <a:pt x="314" y="369"/>
                    </a:lnTo>
                    <a:lnTo>
                      <a:pt x="309" y="372"/>
                    </a:lnTo>
                    <a:lnTo>
                      <a:pt x="309" y="377"/>
                    </a:lnTo>
                    <a:lnTo>
                      <a:pt x="307" y="380"/>
                    </a:lnTo>
                    <a:lnTo>
                      <a:pt x="307" y="383"/>
                    </a:lnTo>
                    <a:lnTo>
                      <a:pt x="313" y="385"/>
                    </a:lnTo>
                    <a:lnTo>
                      <a:pt x="317" y="385"/>
                    </a:lnTo>
                    <a:lnTo>
                      <a:pt x="317" y="387"/>
                    </a:lnTo>
                    <a:lnTo>
                      <a:pt x="319" y="390"/>
                    </a:lnTo>
                    <a:lnTo>
                      <a:pt x="320" y="388"/>
                    </a:lnTo>
                    <a:lnTo>
                      <a:pt x="323" y="391"/>
                    </a:lnTo>
                    <a:lnTo>
                      <a:pt x="323" y="388"/>
                    </a:lnTo>
                    <a:lnTo>
                      <a:pt x="325" y="388"/>
                    </a:lnTo>
                    <a:lnTo>
                      <a:pt x="329" y="391"/>
                    </a:lnTo>
                    <a:lnTo>
                      <a:pt x="335" y="393"/>
                    </a:lnTo>
                    <a:lnTo>
                      <a:pt x="336" y="397"/>
                    </a:lnTo>
                    <a:lnTo>
                      <a:pt x="339" y="397"/>
                    </a:lnTo>
                    <a:lnTo>
                      <a:pt x="338" y="398"/>
                    </a:lnTo>
                    <a:lnTo>
                      <a:pt x="339" y="401"/>
                    </a:lnTo>
                    <a:lnTo>
                      <a:pt x="339" y="403"/>
                    </a:lnTo>
                    <a:lnTo>
                      <a:pt x="338" y="406"/>
                    </a:lnTo>
                    <a:lnTo>
                      <a:pt x="336" y="406"/>
                    </a:lnTo>
                    <a:lnTo>
                      <a:pt x="336" y="409"/>
                    </a:lnTo>
                    <a:lnTo>
                      <a:pt x="329" y="409"/>
                    </a:lnTo>
                    <a:lnTo>
                      <a:pt x="330" y="412"/>
                    </a:lnTo>
                    <a:lnTo>
                      <a:pt x="330" y="417"/>
                    </a:lnTo>
                    <a:lnTo>
                      <a:pt x="329" y="419"/>
                    </a:lnTo>
                    <a:lnTo>
                      <a:pt x="329" y="422"/>
                    </a:lnTo>
                    <a:lnTo>
                      <a:pt x="326" y="425"/>
                    </a:lnTo>
                    <a:lnTo>
                      <a:pt x="323" y="426"/>
                    </a:lnTo>
                    <a:lnTo>
                      <a:pt x="325" y="429"/>
                    </a:lnTo>
                    <a:lnTo>
                      <a:pt x="325" y="430"/>
                    </a:lnTo>
                    <a:lnTo>
                      <a:pt x="323" y="433"/>
                    </a:lnTo>
                    <a:lnTo>
                      <a:pt x="322" y="433"/>
                    </a:lnTo>
                    <a:lnTo>
                      <a:pt x="322" y="435"/>
                    </a:lnTo>
                    <a:lnTo>
                      <a:pt x="320" y="439"/>
                    </a:lnTo>
                    <a:lnTo>
                      <a:pt x="323" y="439"/>
                    </a:lnTo>
                    <a:lnTo>
                      <a:pt x="323" y="441"/>
                    </a:lnTo>
                    <a:lnTo>
                      <a:pt x="325" y="442"/>
                    </a:lnTo>
                    <a:lnTo>
                      <a:pt x="329" y="442"/>
                    </a:lnTo>
                    <a:lnTo>
                      <a:pt x="330" y="445"/>
                    </a:lnTo>
                    <a:lnTo>
                      <a:pt x="333" y="445"/>
                    </a:lnTo>
                    <a:lnTo>
                      <a:pt x="335" y="446"/>
                    </a:lnTo>
                    <a:lnTo>
                      <a:pt x="338" y="449"/>
                    </a:lnTo>
                    <a:lnTo>
                      <a:pt x="341" y="448"/>
                    </a:lnTo>
                    <a:lnTo>
                      <a:pt x="345" y="448"/>
                    </a:lnTo>
                    <a:lnTo>
                      <a:pt x="346" y="446"/>
                    </a:lnTo>
                    <a:lnTo>
                      <a:pt x="348" y="443"/>
                    </a:lnTo>
                    <a:lnTo>
                      <a:pt x="351" y="442"/>
                    </a:lnTo>
                    <a:lnTo>
                      <a:pt x="354" y="439"/>
                    </a:lnTo>
                    <a:lnTo>
                      <a:pt x="355" y="436"/>
                    </a:lnTo>
                    <a:lnTo>
                      <a:pt x="358" y="433"/>
                    </a:lnTo>
                    <a:lnTo>
                      <a:pt x="359" y="433"/>
                    </a:lnTo>
                    <a:lnTo>
                      <a:pt x="364" y="439"/>
                    </a:lnTo>
                    <a:lnTo>
                      <a:pt x="371" y="439"/>
                    </a:lnTo>
                    <a:lnTo>
                      <a:pt x="375" y="441"/>
                    </a:lnTo>
                    <a:lnTo>
                      <a:pt x="383" y="442"/>
                    </a:lnTo>
                    <a:lnTo>
                      <a:pt x="396" y="442"/>
                    </a:lnTo>
                    <a:lnTo>
                      <a:pt x="399" y="445"/>
                    </a:lnTo>
                    <a:lnTo>
                      <a:pt x="400" y="445"/>
                    </a:lnTo>
                    <a:lnTo>
                      <a:pt x="404" y="442"/>
                    </a:lnTo>
                    <a:lnTo>
                      <a:pt x="406" y="441"/>
                    </a:lnTo>
                    <a:lnTo>
                      <a:pt x="419" y="441"/>
                    </a:lnTo>
                    <a:lnTo>
                      <a:pt x="419" y="442"/>
                    </a:lnTo>
                    <a:lnTo>
                      <a:pt x="420" y="443"/>
                    </a:lnTo>
                    <a:lnTo>
                      <a:pt x="420" y="452"/>
                    </a:lnTo>
                    <a:lnTo>
                      <a:pt x="422" y="459"/>
                    </a:lnTo>
                    <a:lnTo>
                      <a:pt x="422" y="461"/>
                    </a:lnTo>
                    <a:lnTo>
                      <a:pt x="425" y="461"/>
                    </a:lnTo>
                    <a:lnTo>
                      <a:pt x="426" y="465"/>
                    </a:lnTo>
                    <a:lnTo>
                      <a:pt x="428" y="465"/>
                    </a:lnTo>
                    <a:lnTo>
                      <a:pt x="430" y="467"/>
                    </a:lnTo>
                    <a:lnTo>
                      <a:pt x="435" y="467"/>
                    </a:lnTo>
                    <a:lnTo>
                      <a:pt x="438" y="465"/>
                    </a:lnTo>
                    <a:lnTo>
                      <a:pt x="443" y="465"/>
                    </a:lnTo>
                    <a:lnTo>
                      <a:pt x="448" y="468"/>
                    </a:lnTo>
                    <a:lnTo>
                      <a:pt x="459" y="468"/>
                    </a:lnTo>
                    <a:lnTo>
                      <a:pt x="461" y="467"/>
                    </a:lnTo>
                    <a:lnTo>
                      <a:pt x="462" y="464"/>
                    </a:lnTo>
                    <a:lnTo>
                      <a:pt x="462" y="459"/>
                    </a:lnTo>
                    <a:lnTo>
                      <a:pt x="465" y="459"/>
                    </a:lnTo>
                    <a:lnTo>
                      <a:pt x="467" y="456"/>
                    </a:lnTo>
                    <a:lnTo>
                      <a:pt x="471" y="456"/>
                    </a:lnTo>
                    <a:lnTo>
                      <a:pt x="477" y="454"/>
                    </a:lnTo>
                    <a:lnTo>
                      <a:pt x="484" y="451"/>
                    </a:lnTo>
                    <a:lnTo>
                      <a:pt x="488" y="449"/>
                    </a:lnTo>
                    <a:lnTo>
                      <a:pt x="496" y="445"/>
                    </a:lnTo>
                    <a:lnTo>
                      <a:pt x="497" y="443"/>
                    </a:lnTo>
                    <a:lnTo>
                      <a:pt x="507" y="443"/>
                    </a:lnTo>
                    <a:lnTo>
                      <a:pt x="509" y="445"/>
                    </a:lnTo>
                    <a:lnTo>
                      <a:pt x="512" y="448"/>
                    </a:lnTo>
                    <a:lnTo>
                      <a:pt x="513" y="449"/>
                    </a:lnTo>
                    <a:lnTo>
                      <a:pt x="513" y="451"/>
                    </a:lnTo>
                    <a:lnTo>
                      <a:pt x="514" y="451"/>
                    </a:lnTo>
                    <a:lnTo>
                      <a:pt x="516" y="449"/>
                    </a:lnTo>
                    <a:lnTo>
                      <a:pt x="522" y="446"/>
                    </a:lnTo>
                    <a:lnTo>
                      <a:pt x="526" y="446"/>
                    </a:lnTo>
                    <a:lnTo>
                      <a:pt x="532" y="448"/>
                    </a:lnTo>
                    <a:lnTo>
                      <a:pt x="535" y="448"/>
                    </a:lnTo>
                    <a:lnTo>
                      <a:pt x="538" y="451"/>
                    </a:lnTo>
                    <a:lnTo>
                      <a:pt x="535" y="454"/>
                    </a:lnTo>
                    <a:lnTo>
                      <a:pt x="536" y="455"/>
                    </a:lnTo>
                    <a:lnTo>
                      <a:pt x="535" y="456"/>
                    </a:lnTo>
                    <a:lnTo>
                      <a:pt x="533" y="456"/>
                    </a:lnTo>
                    <a:lnTo>
                      <a:pt x="533" y="459"/>
                    </a:lnTo>
                    <a:lnTo>
                      <a:pt x="535" y="464"/>
                    </a:lnTo>
                    <a:lnTo>
                      <a:pt x="536" y="467"/>
                    </a:lnTo>
                    <a:lnTo>
                      <a:pt x="536" y="468"/>
                    </a:lnTo>
                    <a:lnTo>
                      <a:pt x="538" y="471"/>
                    </a:lnTo>
                    <a:lnTo>
                      <a:pt x="538" y="475"/>
                    </a:lnTo>
                    <a:lnTo>
                      <a:pt x="539" y="480"/>
                    </a:lnTo>
                    <a:lnTo>
                      <a:pt x="543" y="481"/>
                    </a:lnTo>
                    <a:lnTo>
                      <a:pt x="543" y="484"/>
                    </a:lnTo>
                    <a:lnTo>
                      <a:pt x="546" y="484"/>
                    </a:lnTo>
                    <a:lnTo>
                      <a:pt x="548" y="485"/>
                    </a:lnTo>
                    <a:lnTo>
                      <a:pt x="548" y="491"/>
                    </a:lnTo>
                    <a:lnTo>
                      <a:pt x="546" y="494"/>
                    </a:lnTo>
                    <a:lnTo>
                      <a:pt x="546" y="497"/>
                    </a:lnTo>
                    <a:lnTo>
                      <a:pt x="548" y="498"/>
                    </a:lnTo>
                    <a:lnTo>
                      <a:pt x="548" y="501"/>
                    </a:lnTo>
                    <a:lnTo>
                      <a:pt x="549" y="501"/>
                    </a:lnTo>
                    <a:lnTo>
                      <a:pt x="551" y="503"/>
                    </a:lnTo>
                    <a:lnTo>
                      <a:pt x="551" y="504"/>
                    </a:lnTo>
                    <a:lnTo>
                      <a:pt x="552" y="507"/>
                    </a:lnTo>
                    <a:lnTo>
                      <a:pt x="552" y="509"/>
                    </a:lnTo>
                    <a:lnTo>
                      <a:pt x="555" y="513"/>
                    </a:lnTo>
                    <a:lnTo>
                      <a:pt x="558" y="514"/>
                    </a:lnTo>
                    <a:lnTo>
                      <a:pt x="564" y="514"/>
                    </a:lnTo>
                    <a:lnTo>
                      <a:pt x="564" y="513"/>
                    </a:lnTo>
                    <a:lnTo>
                      <a:pt x="565" y="513"/>
                    </a:lnTo>
                    <a:lnTo>
                      <a:pt x="568" y="512"/>
                    </a:lnTo>
                    <a:lnTo>
                      <a:pt x="568" y="509"/>
                    </a:lnTo>
                    <a:lnTo>
                      <a:pt x="577" y="509"/>
                    </a:lnTo>
                    <a:lnTo>
                      <a:pt x="580" y="507"/>
                    </a:lnTo>
                    <a:lnTo>
                      <a:pt x="586" y="501"/>
                    </a:lnTo>
                    <a:lnTo>
                      <a:pt x="590" y="501"/>
                    </a:lnTo>
                    <a:lnTo>
                      <a:pt x="593" y="506"/>
                    </a:lnTo>
                    <a:lnTo>
                      <a:pt x="596" y="507"/>
                    </a:lnTo>
                    <a:lnTo>
                      <a:pt x="597" y="507"/>
                    </a:lnTo>
                    <a:lnTo>
                      <a:pt x="600" y="509"/>
                    </a:lnTo>
                    <a:lnTo>
                      <a:pt x="604" y="506"/>
                    </a:lnTo>
                    <a:lnTo>
                      <a:pt x="609" y="510"/>
                    </a:lnTo>
                    <a:lnTo>
                      <a:pt x="610" y="510"/>
                    </a:lnTo>
                    <a:lnTo>
                      <a:pt x="612" y="512"/>
                    </a:lnTo>
                    <a:lnTo>
                      <a:pt x="613" y="513"/>
                    </a:lnTo>
                    <a:lnTo>
                      <a:pt x="613" y="514"/>
                    </a:lnTo>
                    <a:lnTo>
                      <a:pt x="615" y="522"/>
                    </a:lnTo>
                    <a:lnTo>
                      <a:pt x="612" y="523"/>
                    </a:lnTo>
                    <a:lnTo>
                      <a:pt x="612" y="526"/>
                    </a:lnTo>
                    <a:lnTo>
                      <a:pt x="609" y="526"/>
                    </a:lnTo>
                    <a:lnTo>
                      <a:pt x="606" y="527"/>
                    </a:lnTo>
                    <a:lnTo>
                      <a:pt x="601" y="529"/>
                    </a:lnTo>
                    <a:lnTo>
                      <a:pt x="594" y="529"/>
                    </a:lnTo>
                    <a:lnTo>
                      <a:pt x="594" y="533"/>
                    </a:lnTo>
                    <a:lnTo>
                      <a:pt x="596" y="538"/>
                    </a:lnTo>
                    <a:lnTo>
                      <a:pt x="596" y="549"/>
                    </a:lnTo>
                    <a:lnTo>
                      <a:pt x="594" y="551"/>
                    </a:lnTo>
                    <a:lnTo>
                      <a:pt x="594" y="555"/>
                    </a:lnTo>
                    <a:lnTo>
                      <a:pt x="597" y="558"/>
                    </a:lnTo>
                    <a:lnTo>
                      <a:pt x="599" y="558"/>
                    </a:lnTo>
                    <a:lnTo>
                      <a:pt x="600" y="556"/>
                    </a:lnTo>
                    <a:lnTo>
                      <a:pt x="600" y="555"/>
                    </a:lnTo>
                    <a:lnTo>
                      <a:pt x="604" y="555"/>
                    </a:lnTo>
                    <a:lnTo>
                      <a:pt x="606" y="556"/>
                    </a:lnTo>
                    <a:lnTo>
                      <a:pt x="606" y="559"/>
                    </a:lnTo>
                    <a:lnTo>
                      <a:pt x="609" y="559"/>
                    </a:lnTo>
                    <a:lnTo>
                      <a:pt x="610" y="561"/>
                    </a:lnTo>
                    <a:lnTo>
                      <a:pt x="610" y="567"/>
                    </a:lnTo>
                    <a:lnTo>
                      <a:pt x="609" y="570"/>
                    </a:lnTo>
                    <a:lnTo>
                      <a:pt x="609" y="571"/>
                    </a:lnTo>
                    <a:lnTo>
                      <a:pt x="610" y="574"/>
                    </a:lnTo>
                    <a:lnTo>
                      <a:pt x="610" y="578"/>
                    </a:lnTo>
                    <a:lnTo>
                      <a:pt x="609" y="580"/>
                    </a:lnTo>
                    <a:lnTo>
                      <a:pt x="609" y="584"/>
                    </a:lnTo>
                    <a:lnTo>
                      <a:pt x="610" y="584"/>
                    </a:lnTo>
                    <a:lnTo>
                      <a:pt x="613" y="587"/>
                    </a:lnTo>
                    <a:lnTo>
                      <a:pt x="615" y="587"/>
                    </a:lnTo>
                    <a:lnTo>
                      <a:pt x="616" y="590"/>
                    </a:lnTo>
                    <a:lnTo>
                      <a:pt x="616" y="597"/>
                    </a:lnTo>
                    <a:lnTo>
                      <a:pt x="617" y="599"/>
                    </a:lnTo>
                    <a:lnTo>
                      <a:pt x="617" y="609"/>
                    </a:lnTo>
                    <a:lnTo>
                      <a:pt x="619" y="612"/>
                    </a:lnTo>
                    <a:lnTo>
                      <a:pt x="620" y="613"/>
                    </a:lnTo>
                    <a:lnTo>
                      <a:pt x="622" y="616"/>
                    </a:lnTo>
                    <a:lnTo>
                      <a:pt x="626" y="619"/>
                    </a:lnTo>
                    <a:lnTo>
                      <a:pt x="626" y="620"/>
                    </a:lnTo>
                    <a:lnTo>
                      <a:pt x="628" y="622"/>
                    </a:lnTo>
                    <a:lnTo>
                      <a:pt x="629" y="623"/>
                    </a:lnTo>
                    <a:lnTo>
                      <a:pt x="630" y="622"/>
                    </a:lnTo>
                    <a:lnTo>
                      <a:pt x="632" y="622"/>
                    </a:lnTo>
                    <a:lnTo>
                      <a:pt x="633" y="623"/>
                    </a:lnTo>
                    <a:lnTo>
                      <a:pt x="635" y="626"/>
                    </a:lnTo>
                    <a:lnTo>
                      <a:pt x="633" y="626"/>
                    </a:lnTo>
                    <a:lnTo>
                      <a:pt x="632" y="628"/>
                    </a:lnTo>
                    <a:lnTo>
                      <a:pt x="632" y="630"/>
                    </a:lnTo>
                    <a:lnTo>
                      <a:pt x="630" y="639"/>
                    </a:lnTo>
                    <a:lnTo>
                      <a:pt x="630" y="652"/>
                    </a:lnTo>
                    <a:lnTo>
                      <a:pt x="632" y="654"/>
                    </a:lnTo>
                    <a:lnTo>
                      <a:pt x="633" y="655"/>
                    </a:lnTo>
                    <a:lnTo>
                      <a:pt x="633" y="657"/>
                    </a:lnTo>
                    <a:lnTo>
                      <a:pt x="635" y="657"/>
                    </a:lnTo>
                    <a:lnTo>
                      <a:pt x="638" y="658"/>
                    </a:lnTo>
                    <a:lnTo>
                      <a:pt x="638" y="668"/>
                    </a:lnTo>
                    <a:lnTo>
                      <a:pt x="630" y="668"/>
                    </a:lnTo>
                    <a:lnTo>
                      <a:pt x="626" y="671"/>
                    </a:lnTo>
                    <a:lnTo>
                      <a:pt x="625" y="672"/>
                    </a:lnTo>
                    <a:lnTo>
                      <a:pt x="617" y="672"/>
                    </a:lnTo>
                    <a:lnTo>
                      <a:pt x="616" y="675"/>
                    </a:lnTo>
                    <a:lnTo>
                      <a:pt x="616" y="678"/>
                    </a:lnTo>
                    <a:lnTo>
                      <a:pt x="617" y="680"/>
                    </a:lnTo>
                    <a:lnTo>
                      <a:pt x="619" y="683"/>
                    </a:lnTo>
                    <a:lnTo>
                      <a:pt x="620" y="688"/>
                    </a:lnTo>
                    <a:lnTo>
                      <a:pt x="620" y="696"/>
                    </a:lnTo>
                    <a:lnTo>
                      <a:pt x="619" y="697"/>
                    </a:lnTo>
                    <a:lnTo>
                      <a:pt x="616" y="697"/>
                    </a:lnTo>
                    <a:lnTo>
                      <a:pt x="616" y="699"/>
                    </a:lnTo>
                    <a:lnTo>
                      <a:pt x="617" y="700"/>
                    </a:lnTo>
                    <a:lnTo>
                      <a:pt x="619" y="701"/>
                    </a:lnTo>
                    <a:lnTo>
                      <a:pt x="620" y="703"/>
                    </a:lnTo>
                    <a:lnTo>
                      <a:pt x="622" y="704"/>
                    </a:lnTo>
                    <a:lnTo>
                      <a:pt x="626" y="706"/>
                    </a:lnTo>
                    <a:lnTo>
                      <a:pt x="626" y="710"/>
                    </a:lnTo>
                    <a:lnTo>
                      <a:pt x="629" y="712"/>
                    </a:lnTo>
                    <a:lnTo>
                      <a:pt x="628" y="714"/>
                    </a:lnTo>
                    <a:lnTo>
                      <a:pt x="630" y="722"/>
                    </a:lnTo>
                    <a:lnTo>
                      <a:pt x="630" y="723"/>
                    </a:lnTo>
                    <a:lnTo>
                      <a:pt x="632" y="723"/>
                    </a:lnTo>
                    <a:lnTo>
                      <a:pt x="632" y="728"/>
                    </a:lnTo>
                    <a:lnTo>
                      <a:pt x="635" y="728"/>
                    </a:lnTo>
                    <a:lnTo>
                      <a:pt x="635" y="730"/>
                    </a:lnTo>
                    <a:lnTo>
                      <a:pt x="639" y="736"/>
                    </a:lnTo>
                    <a:lnTo>
                      <a:pt x="642" y="741"/>
                    </a:lnTo>
                    <a:lnTo>
                      <a:pt x="648" y="743"/>
                    </a:lnTo>
                    <a:lnTo>
                      <a:pt x="657" y="743"/>
                    </a:lnTo>
                    <a:lnTo>
                      <a:pt x="659" y="745"/>
                    </a:lnTo>
                    <a:lnTo>
                      <a:pt x="661" y="746"/>
                    </a:lnTo>
                    <a:lnTo>
                      <a:pt x="662" y="749"/>
                    </a:lnTo>
                    <a:lnTo>
                      <a:pt x="664" y="752"/>
                    </a:lnTo>
                    <a:lnTo>
                      <a:pt x="667" y="757"/>
                    </a:lnTo>
                    <a:lnTo>
                      <a:pt x="664" y="761"/>
                    </a:lnTo>
                    <a:lnTo>
                      <a:pt x="664" y="772"/>
                    </a:lnTo>
                    <a:lnTo>
                      <a:pt x="667" y="777"/>
                    </a:lnTo>
                    <a:lnTo>
                      <a:pt x="670" y="781"/>
                    </a:lnTo>
                    <a:lnTo>
                      <a:pt x="671" y="784"/>
                    </a:lnTo>
                    <a:lnTo>
                      <a:pt x="675" y="788"/>
                    </a:lnTo>
                    <a:lnTo>
                      <a:pt x="683" y="788"/>
                    </a:lnTo>
                    <a:lnTo>
                      <a:pt x="684" y="790"/>
                    </a:lnTo>
                    <a:lnTo>
                      <a:pt x="690" y="794"/>
                    </a:lnTo>
                    <a:lnTo>
                      <a:pt x="691" y="794"/>
                    </a:lnTo>
                    <a:lnTo>
                      <a:pt x="690" y="796"/>
                    </a:lnTo>
                    <a:lnTo>
                      <a:pt x="690" y="799"/>
                    </a:lnTo>
                    <a:lnTo>
                      <a:pt x="688" y="801"/>
                    </a:lnTo>
                    <a:lnTo>
                      <a:pt x="684" y="801"/>
                    </a:lnTo>
                    <a:lnTo>
                      <a:pt x="684" y="803"/>
                    </a:lnTo>
                    <a:lnTo>
                      <a:pt x="683" y="806"/>
                    </a:lnTo>
                    <a:lnTo>
                      <a:pt x="680" y="803"/>
                    </a:lnTo>
                    <a:lnTo>
                      <a:pt x="675" y="801"/>
                    </a:lnTo>
                    <a:lnTo>
                      <a:pt x="674" y="799"/>
                    </a:lnTo>
                    <a:lnTo>
                      <a:pt x="670" y="799"/>
                    </a:lnTo>
                    <a:lnTo>
                      <a:pt x="667" y="801"/>
                    </a:lnTo>
                    <a:lnTo>
                      <a:pt x="664" y="803"/>
                    </a:lnTo>
                    <a:lnTo>
                      <a:pt x="661" y="803"/>
                    </a:lnTo>
                    <a:lnTo>
                      <a:pt x="659" y="801"/>
                    </a:lnTo>
                    <a:lnTo>
                      <a:pt x="657" y="803"/>
                    </a:lnTo>
                    <a:lnTo>
                      <a:pt x="655" y="803"/>
                    </a:lnTo>
                    <a:lnTo>
                      <a:pt x="652" y="806"/>
                    </a:lnTo>
                    <a:lnTo>
                      <a:pt x="655" y="807"/>
                    </a:lnTo>
                    <a:lnTo>
                      <a:pt x="655" y="812"/>
                    </a:lnTo>
                    <a:lnTo>
                      <a:pt x="652" y="816"/>
                    </a:lnTo>
                    <a:lnTo>
                      <a:pt x="642" y="816"/>
                    </a:lnTo>
                    <a:lnTo>
                      <a:pt x="641" y="815"/>
                    </a:lnTo>
                    <a:lnTo>
                      <a:pt x="638" y="815"/>
                    </a:lnTo>
                    <a:lnTo>
                      <a:pt x="636" y="810"/>
                    </a:lnTo>
                    <a:lnTo>
                      <a:pt x="633" y="806"/>
                    </a:lnTo>
                    <a:lnTo>
                      <a:pt x="629" y="806"/>
                    </a:lnTo>
                    <a:lnTo>
                      <a:pt x="629" y="801"/>
                    </a:lnTo>
                    <a:lnTo>
                      <a:pt x="628" y="801"/>
                    </a:lnTo>
                    <a:lnTo>
                      <a:pt x="625" y="804"/>
                    </a:lnTo>
                    <a:lnTo>
                      <a:pt x="622" y="806"/>
                    </a:lnTo>
                    <a:lnTo>
                      <a:pt x="617" y="806"/>
                    </a:lnTo>
                    <a:lnTo>
                      <a:pt x="616" y="809"/>
                    </a:lnTo>
                    <a:lnTo>
                      <a:pt x="616" y="810"/>
                    </a:lnTo>
                    <a:lnTo>
                      <a:pt x="617" y="815"/>
                    </a:lnTo>
                    <a:lnTo>
                      <a:pt x="616" y="816"/>
                    </a:lnTo>
                    <a:lnTo>
                      <a:pt x="612" y="815"/>
                    </a:lnTo>
                    <a:lnTo>
                      <a:pt x="604" y="806"/>
                    </a:lnTo>
                    <a:lnTo>
                      <a:pt x="601" y="807"/>
                    </a:lnTo>
                    <a:lnTo>
                      <a:pt x="599" y="812"/>
                    </a:lnTo>
                    <a:lnTo>
                      <a:pt x="599" y="817"/>
                    </a:lnTo>
                    <a:lnTo>
                      <a:pt x="597" y="819"/>
                    </a:lnTo>
                    <a:lnTo>
                      <a:pt x="599" y="822"/>
                    </a:lnTo>
                    <a:lnTo>
                      <a:pt x="601" y="822"/>
                    </a:lnTo>
                    <a:lnTo>
                      <a:pt x="604" y="823"/>
                    </a:lnTo>
                    <a:lnTo>
                      <a:pt x="604" y="826"/>
                    </a:lnTo>
                    <a:lnTo>
                      <a:pt x="601" y="828"/>
                    </a:lnTo>
                    <a:lnTo>
                      <a:pt x="599" y="828"/>
                    </a:lnTo>
                    <a:lnTo>
                      <a:pt x="597" y="830"/>
                    </a:lnTo>
                    <a:lnTo>
                      <a:pt x="588" y="830"/>
                    </a:lnTo>
                    <a:lnTo>
                      <a:pt x="586" y="835"/>
                    </a:lnTo>
                    <a:lnTo>
                      <a:pt x="586" y="841"/>
                    </a:lnTo>
                    <a:lnTo>
                      <a:pt x="584" y="844"/>
                    </a:lnTo>
                    <a:lnTo>
                      <a:pt x="584" y="848"/>
                    </a:lnTo>
                    <a:lnTo>
                      <a:pt x="578" y="848"/>
                    </a:lnTo>
                    <a:lnTo>
                      <a:pt x="575" y="844"/>
                    </a:lnTo>
                    <a:lnTo>
                      <a:pt x="574" y="844"/>
                    </a:lnTo>
                    <a:lnTo>
                      <a:pt x="571" y="846"/>
                    </a:lnTo>
                    <a:lnTo>
                      <a:pt x="570" y="846"/>
                    </a:lnTo>
                    <a:lnTo>
                      <a:pt x="565" y="844"/>
                    </a:lnTo>
                    <a:lnTo>
                      <a:pt x="562" y="839"/>
                    </a:lnTo>
                    <a:lnTo>
                      <a:pt x="559" y="839"/>
                    </a:lnTo>
                    <a:lnTo>
                      <a:pt x="559" y="842"/>
                    </a:lnTo>
                    <a:lnTo>
                      <a:pt x="557" y="844"/>
                    </a:lnTo>
                    <a:lnTo>
                      <a:pt x="552" y="848"/>
                    </a:lnTo>
                    <a:lnTo>
                      <a:pt x="551" y="848"/>
                    </a:lnTo>
                    <a:lnTo>
                      <a:pt x="546" y="852"/>
                    </a:lnTo>
                    <a:lnTo>
                      <a:pt x="539" y="859"/>
                    </a:lnTo>
                    <a:lnTo>
                      <a:pt x="542" y="861"/>
                    </a:lnTo>
                    <a:lnTo>
                      <a:pt x="542" y="864"/>
                    </a:lnTo>
                    <a:lnTo>
                      <a:pt x="536" y="870"/>
                    </a:lnTo>
                    <a:lnTo>
                      <a:pt x="535" y="873"/>
                    </a:lnTo>
                    <a:lnTo>
                      <a:pt x="530" y="873"/>
                    </a:lnTo>
                    <a:lnTo>
                      <a:pt x="530" y="870"/>
                    </a:lnTo>
                    <a:lnTo>
                      <a:pt x="532" y="868"/>
                    </a:lnTo>
                    <a:lnTo>
                      <a:pt x="530" y="865"/>
                    </a:lnTo>
                    <a:lnTo>
                      <a:pt x="517" y="865"/>
                    </a:lnTo>
                    <a:lnTo>
                      <a:pt x="516" y="868"/>
                    </a:lnTo>
                    <a:lnTo>
                      <a:pt x="513" y="868"/>
                    </a:lnTo>
                    <a:lnTo>
                      <a:pt x="513" y="873"/>
                    </a:lnTo>
                    <a:lnTo>
                      <a:pt x="516" y="877"/>
                    </a:lnTo>
                    <a:lnTo>
                      <a:pt x="516" y="878"/>
                    </a:lnTo>
                    <a:lnTo>
                      <a:pt x="513" y="878"/>
                    </a:lnTo>
                    <a:lnTo>
                      <a:pt x="512" y="881"/>
                    </a:lnTo>
                    <a:lnTo>
                      <a:pt x="497" y="881"/>
                    </a:lnTo>
                    <a:lnTo>
                      <a:pt x="494" y="878"/>
                    </a:lnTo>
                    <a:lnTo>
                      <a:pt x="488" y="878"/>
                    </a:lnTo>
                    <a:lnTo>
                      <a:pt x="484" y="881"/>
                    </a:lnTo>
                    <a:lnTo>
                      <a:pt x="483" y="881"/>
                    </a:lnTo>
                    <a:lnTo>
                      <a:pt x="480" y="878"/>
                    </a:lnTo>
                    <a:lnTo>
                      <a:pt x="474" y="878"/>
                    </a:lnTo>
                    <a:lnTo>
                      <a:pt x="474" y="881"/>
                    </a:lnTo>
                    <a:lnTo>
                      <a:pt x="472" y="883"/>
                    </a:lnTo>
                    <a:lnTo>
                      <a:pt x="470" y="881"/>
                    </a:lnTo>
                    <a:lnTo>
                      <a:pt x="468" y="883"/>
                    </a:lnTo>
                    <a:lnTo>
                      <a:pt x="465" y="886"/>
                    </a:lnTo>
                    <a:lnTo>
                      <a:pt x="459" y="886"/>
                    </a:lnTo>
                    <a:lnTo>
                      <a:pt x="459" y="881"/>
                    </a:lnTo>
                    <a:lnTo>
                      <a:pt x="454" y="881"/>
                    </a:lnTo>
                    <a:lnTo>
                      <a:pt x="454" y="884"/>
                    </a:lnTo>
                    <a:lnTo>
                      <a:pt x="449" y="886"/>
                    </a:lnTo>
                    <a:lnTo>
                      <a:pt x="446" y="888"/>
                    </a:lnTo>
                    <a:lnTo>
                      <a:pt x="446" y="890"/>
                    </a:lnTo>
                    <a:lnTo>
                      <a:pt x="449" y="894"/>
                    </a:lnTo>
                    <a:lnTo>
                      <a:pt x="449" y="899"/>
                    </a:lnTo>
                    <a:lnTo>
                      <a:pt x="446" y="900"/>
                    </a:lnTo>
                    <a:lnTo>
                      <a:pt x="426" y="900"/>
                    </a:lnTo>
                    <a:lnTo>
                      <a:pt x="422" y="894"/>
                    </a:lnTo>
                    <a:lnTo>
                      <a:pt x="413" y="899"/>
                    </a:lnTo>
                    <a:lnTo>
                      <a:pt x="412" y="894"/>
                    </a:lnTo>
                    <a:lnTo>
                      <a:pt x="407" y="893"/>
                    </a:lnTo>
                    <a:lnTo>
                      <a:pt x="404" y="890"/>
                    </a:lnTo>
                    <a:lnTo>
                      <a:pt x="404" y="886"/>
                    </a:lnTo>
                    <a:lnTo>
                      <a:pt x="400" y="886"/>
                    </a:lnTo>
                    <a:lnTo>
                      <a:pt x="399" y="881"/>
                    </a:lnTo>
                    <a:lnTo>
                      <a:pt x="399" y="877"/>
                    </a:lnTo>
                    <a:lnTo>
                      <a:pt x="403" y="874"/>
                    </a:lnTo>
                    <a:lnTo>
                      <a:pt x="407" y="870"/>
                    </a:lnTo>
                    <a:lnTo>
                      <a:pt x="412" y="867"/>
                    </a:lnTo>
                    <a:lnTo>
                      <a:pt x="417" y="859"/>
                    </a:lnTo>
                    <a:lnTo>
                      <a:pt x="414" y="854"/>
                    </a:lnTo>
                    <a:lnTo>
                      <a:pt x="412" y="852"/>
                    </a:lnTo>
                    <a:lnTo>
                      <a:pt x="407" y="852"/>
                    </a:lnTo>
                    <a:lnTo>
                      <a:pt x="407" y="848"/>
                    </a:lnTo>
                    <a:lnTo>
                      <a:pt x="406" y="845"/>
                    </a:lnTo>
                    <a:lnTo>
                      <a:pt x="403" y="845"/>
                    </a:lnTo>
                    <a:lnTo>
                      <a:pt x="403" y="849"/>
                    </a:lnTo>
                    <a:lnTo>
                      <a:pt x="399" y="849"/>
                    </a:lnTo>
                    <a:lnTo>
                      <a:pt x="397" y="845"/>
                    </a:lnTo>
                    <a:lnTo>
                      <a:pt x="397" y="844"/>
                    </a:lnTo>
                    <a:lnTo>
                      <a:pt x="399" y="844"/>
                    </a:lnTo>
                    <a:lnTo>
                      <a:pt x="399" y="841"/>
                    </a:lnTo>
                    <a:lnTo>
                      <a:pt x="401" y="841"/>
                    </a:lnTo>
                    <a:lnTo>
                      <a:pt x="401" y="839"/>
                    </a:lnTo>
                    <a:lnTo>
                      <a:pt x="399" y="836"/>
                    </a:lnTo>
                    <a:lnTo>
                      <a:pt x="399" y="835"/>
                    </a:lnTo>
                    <a:lnTo>
                      <a:pt x="397" y="830"/>
                    </a:lnTo>
                    <a:lnTo>
                      <a:pt x="384" y="830"/>
                    </a:lnTo>
                    <a:lnTo>
                      <a:pt x="370" y="817"/>
                    </a:lnTo>
                    <a:lnTo>
                      <a:pt x="368" y="817"/>
                    </a:lnTo>
                    <a:lnTo>
                      <a:pt x="368" y="812"/>
                    </a:lnTo>
                    <a:lnTo>
                      <a:pt x="370" y="810"/>
                    </a:lnTo>
                    <a:lnTo>
                      <a:pt x="370" y="807"/>
                    </a:lnTo>
                    <a:lnTo>
                      <a:pt x="365" y="803"/>
                    </a:lnTo>
                    <a:lnTo>
                      <a:pt x="365" y="799"/>
                    </a:lnTo>
                    <a:lnTo>
                      <a:pt x="364" y="796"/>
                    </a:lnTo>
                    <a:lnTo>
                      <a:pt x="356" y="790"/>
                    </a:lnTo>
                    <a:lnTo>
                      <a:pt x="351" y="788"/>
                    </a:lnTo>
                    <a:lnTo>
                      <a:pt x="341" y="780"/>
                    </a:lnTo>
                    <a:lnTo>
                      <a:pt x="338" y="777"/>
                    </a:lnTo>
                    <a:lnTo>
                      <a:pt x="336" y="775"/>
                    </a:lnTo>
                    <a:lnTo>
                      <a:pt x="333" y="772"/>
                    </a:lnTo>
                    <a:lnTo>
                      <a:pt x="330" y="772"/>
                    </a:lnTo>
                    <a:lnTo>
                      <a:pt x="330" y="765"/>
                    </a:lnTo>
                    <a:lnTo>
                      <a:pt x="329" y="757"/>
                    </a:lnTo>
                    <a:lnTo>
                      <a:pt x="329" y="743"/>
                    </a:lnTo>
                    <a:lnTo>
                      <a:pt x="326" y="739"/>
                    </a:lnTo>
                    <a:lnTo>
                      <a:pt x="325" y="738"/>
                    </a:lnTo>
                    <a:lnTo>
                      <a:pt x="322" y="738"/>
                    </a:lnTo>
                    <a:lnTo>
                      <a:pt x="320" y="735"/>
                    </a:lnTo>
                    <a:lnTo>
                      <a:pt x="316" y="735"/>
                    </a:lnTo>
                    <a:lnTo>
                      <a:pt x="310" y="738"/>
                    </a:lnTo>
                    <a:lnTo>
                      <a:pt x="306" y="738"/>
                    </a:lnTo>
                    <a:lnTo>
                      <a:pt x="306" y="739"/>
                    </a:lnTo>
                    <a:lnTo>
                      <a:pt x="303" y="742"/>
                    </a:lnTo>
                    <a:lnTo>
                      <a:pt x="301" y="742"/>
                    </a:lnTo>
                    <a:lnTo>
                      <a:pt x="299" y="743"/>
                    </a:lnTo>
                    <a:lnTo>
                      <a:pt x="299" y="746"/>
                    </a:lnTo>
                    <a:lnTo>
                      <a:pt x="296" y="748"/>
                    </a:lnTo>
                    <a:lnTo>
                      <a:pt x="294" y="748"/>
                    </a:lnTo>
                    <a:lnTo>
                      <a:pt x="288" y="746"/>
                    </a:lnTo>
                    <a:lnTo>
                      <a:pt x="288" y="743"/>
                    </a:lnTo>
                    <a:lnTo>
                      <a:pt x="281" y="743"/>
                    </a:lnTo>
                    <a:lnTo>
                      <a:pt x="280" y="746"/>
                    </a:lnTo>
                    <a:lnTo>
                      <a:pt x="280" y="748"/>
                    </a:lnTo>
                    <a:lnTo>
                      <a:pt x="275" y="748"/>
                    </a:lnTo>
                    <a:lnTo>
                      <a:pt x="271" y="743"/>
                    </a:lnTo>
                    <a:lnTo>
                      <a:pt x="265" y="739"/>
                    </a:lnTo>
                    <a:lnTo>
                      <a:pt x="265" y="738"/>
                    </a:lnTo>
                    <a:lnTo>
                      <a:pt x="258" y="733"/>
                    </a:lnTo>
                    <a:lnTo>
                      <a:pt x="256" y="730"/>
                    </a:lnTo>
                    <a:lnTo>
                      <a:pt x="254" y="733"/>
                    </a:lnTo>
                    <a:lnTo>
                      <a:pt x="249" y="738"/>
                    </a:lnTo>
                    <a:lnTo>
                      <a:pt x="246" y="739"/>
                    </a:lnTo>
                    <a:lnTo>
                      <a:pt x="243" y="743"/>
                    </a:lnTo>
                    <a:lnTo>
                      <a:pt x="242" y="743"/>
                    </a:lnTo>
                    <a:lnTo>
                      <a:pt x="239" y="742"/>
                    </a:lnTo>
                    <a:lnTo>
                      <a:pt x="239" y="738"/>
                    </a:lnTo>
                    <a:lnTo>
                      <a:pt x="238" y="738"/>
                    </a:lnTo>
                    <a:lnTo>
                      <a:pt x="233" y="739"/>
                    </a:lnTo>
                    <a:lnTo>
                      <a:pt x="225" y="742"/>
                    </a:lnTo>
                    <a:lnTo>
                      <a:pt x="220" y="742"/>
                    </a:lnTo>
                    <a:lnTo>
                      <a:pt x="217" y="743"/>
                    </a:lnTo>
                    <a:lnTo>
                      <a:pt x="216" y="746"/>
                    </a:lnTo>
                    <a:lnTo>
                      <a:pt x="216" y="748"/>
                    </a:lnTo>
                    <a:lnTo>
                      <a:pt x="220" y="748"/>
                    </a:lnTo>
                    <a:lnTo>
                      <a:pt x="220" y="746"/>
                    </a:lnTo>
                    <a:lnTo>
                      <a:pt x="226" y="746"/>
                    </a:lnTo>
                    <a:lnTo>
                      <a:pt x="226" y="748"/>
                    </a:lnTo>
                    <a:lnTo>
                      <a:pt x="230" y="752"/>
                    </a:lnTo>
                    <a:lnTo>
                      <a:pt x="226" y="752"/>
                    </a:lnTo>
                    <a:lnTo>
                      <a:pt x="226" y="754"/>
                    </a:lnTo>
                    <a:lnTo>
                      <a:pt x="225" y="754"/>
                    </a:lnTo>
                    <a:lnTo>
                      <a:pt x="222" y="757"/>
                    </a:lnTo>
                    <a:lnTo>
                      <a:pt x="222" y="758"/>
                    </a:lnTo>
                    <a:lnTo>
                      <a:pt x="220" y="761"/>
                    </a:lnTo>
                    <a:lnTo>
                      <a:pt x="213" y="761"/>
                    </a:lnTo>
                    <a:lnTo>
                      <a:pt x="213" y="765"/>
                    </a:lnTo>
                    <a:lnTo>
                      <a:pt x="187" y="765"/>
                    </a:lnTo>
                    <a:lnTo>
                      <a:pt x="181" y="762"/>
                    </a:lnTo>
                    <a:lnTo>
                      <a:pt x="172" y="761"/>
                    </a:lnTo>
                    <a:lnTo>
                      <a:pt x="168" y="758"/>
                    </a:lnTo>
                    <a:lnTo>
                      <a:pt x="167" y="757"/>
                    </a:lnTo>
                    <a:lnTo>
                      <a:pt x="161" y="757"/>
                    </a:lnTo>
                    <a:lnTo>
                      <a:pt x="156" y="754"/>
                    </a:lnTo>
                    <a:lnTo>
                      <a:pt x="154" y="754"/>
                    </a:lnTo>
                    <a:lnTo>
                      <a:pt x="149" y="757"/>
                    </a:lnTo>
                    <a:lnTo>
                      <a:pt x="149" y="758"/>
                    </a:lnTo>
                    <a:lnTo>
                      <a:pt x="145" y="758"/>
                    </a:lnTo>
                    <a:lnTo>
                      <a:pt x="141" y="757"/>
                    </a:lnTo>
                    <a:lnTo>
                      <a:pt x="139" y="757"/>
                    </a:lnTo>
                    <a:lnTo>
                      <a:pt x="136" y="758"/>
                    </a:lnTo>
                    <a:lnTo>
                      <a:pt x="135" y="761"/>
                    </a:lnTo>
                    <a:lnTo>
                      <a:pt x="135" y="758"/>
                    </a:lnTo>
                    <a:lnTo>
                      <a:pt x="132" y="758"/>
                    </a:lnTo>
                    <a:lnTo>
                      <a:pt x="132" y="757"/>
                    </a:lnTo>
                    <a:lnTo>
                      <a:pt x="130" y="754"/>
                    </a:lnTo>
                    <a:lnTo>
                      <a:pt x="126" y="757"/>
                    </a:lnTo>
                    <a:lnTo>
                      <a:pt x="120" y="758"/>
                    </a:lnTo>
                    <a:lnTo>
                      <a:pt x="116" y="758"/>
                    </a:lnTo>
                    <a:lnTo>
                      <a:pt x="116" y="754"/>
                    </a:lnTo>
                    <a:lnTo>
                      <a:pt x="109" y="754"/>
                    </a:lnTo>
                    <a:lnTo>
                      <a:pt x="107" y="752"/>
                    </a:lnTo>
                    <a:lnTo>
                      <a:pt x="107" y="743"/>
                    </a:lnTo>
                    <a:lnTo>
                      <a:pt x="91" y="743"/>
                    </a:lnTo>
                    <a:lnTo>
                      <a:pt x="91" y="739"/>
                    </a:lnTo>
                    <a:lnTo>
                      <a:pt x="87" y="738"/>
                    </a:lnTo>
                    <a:lnTo>
                      <a:pt x="80" y="735"/>
                    </a:lnTo>
                    <a:lnTo>
                      <a:pt x="77" y="732"/>
                    </a:lnTo>
                    <a:lnTo>
                      <a:pt x="72" y="732"/>
                    </a:lnTo>
                    <a:lnTo>
                      <a:pt x="72" y="742"/>
                    </a:lnTo>
                    <a:lnTo>
                      <a:pt x="71" y="743"/>
                    </a:lnTo>
                    <a:lnTo>
                      <a:pt x="71" y="746"/>
                    </a:lnTo>
                    <a:lnTo>
                      <a:pt x="72" y="748"/>
                    </a:lnTo>
                    <a:lnTo>
                      <a:pt x="71" y="752"/>
                    </a:lnTo>
                    <a:lnTo>
                      <a:pt x="59" y="752"/>
                    </a:lnTo>
                    <a:lnTo>
                      <a:pt x="58" y="748"/>
                    </a:lnTo>
                    <a:lnTo>
                      <a:pt x="55" y="745"/>
                    </a:lnTo>
                    <a:lnTo>
                      <a:pt x="55" y="743"/>
                    </a:lnTo>
                    <a:lnTo>
                      <a:pt x="51" y="743"/>
                    </a:lnTo>
                    <a:lnTo>
                      <a:pt x="49" y="745"/>
                    </a:lnTo>
                    <a:lnTo>
                      <a:pt x="49" y="748"/>
                    </a:lnTo>
                    <a:lnTo>
                      <a:pt x="46" y="749"/>
                    </a:lnTo>
                    <a:lnTo>
                      <a:pt x="39" y="749"/>
                    </a:lnTo>
                    <a:lnTo>
                      <a:pt x="36" y="748"/>
                    </a:lnTo>
                    <a:lnTo>
                      <a:pt x="35" y="745"/>
                    </a:lnTo>
                    <a:lnTo>
                      <a:pt x="26" y="745"/>
                    </a:lnTo>
                    <a:lnTo>
                      <a:pt x="26" y="735"/>
                    </a:lnTo>
                    <a:lnTo>
                      <a:pt x="27" y="730"/>
                    </a:lnTo>
                    <a:lnTo>
                      <a:pt x="27" y="726"/>
                    </a:lnTo>
                    <a:lnTo>
                      <a:pt x="32" y="725"/>
                    </a:lnTo>
                    <a:lnTo>
                      <a:pt x="32" y="720"/>
                    </a:lnTo>
                    <a:lnTo>
                      <a:pt x="35" y="720"/>
                    </a:lnTo>
                    <a:lnTo>
                      <a:pt x="36" y="717"/>
                    </a:lnTo>
                    <a:lnTo>
                      <a:pt x="39" y="717"/>
                    </a:lnTo>
                    <a:lnTo>
                      <a:pt x="39" y="716"/>
                    </a:lnTo>
                    <a:lnTo>
                      <a:pt x="36" y="716"/>
                    </a:lnTo>
                    <a:lnTo>
                      <a:pt x="35" y="713"/>
                    </a:lnTo>
                    <a:lnTo>
                      <a:pt x="35" y="690"/>
                    </a:lnTo>
                    <a:lnTo>
                      <a:pt x="43" y="690"/>
                    </a:lnTo>
                    <a:lnTo>
                      <a:pt x="45" y="688"/>
                    </a:lnTo>
                    <a:lnTo>
                      <a:pt x="48" y="688"/>
                    </a:lnTo>
                    <a:lnTo>
                      <a:pt x="49" y="683"/>
                    </a:lnTo>
                    <a:lnTo>
                      <a:pt x="49" y="674"/>
                    </a:lnTo>
                    <a:lnTo>
                      <a:pt x="48" y="671"/>
                    </a:lnTo>
                    <a:lnTo>
                      <a:pt x="45" y="668"/>
                    </a:lnTo>
                    <a:lnTo>
                      <a:pt x="48" y="665"/>
                    </a:lnTo>
                    <a:lnTo>
                      <a:pt x="49" y="665"/>
                    </a:lnTo>
                    <a:lnTo>
                      <a:pt x="52" y="662"/>
                    </a:lnTo>
                    <a:lnTo>
                      <a:pt x="56" y="661"/>
                    </a:lnTo>
                    <a:lnTo>
                      <a:pt x="62" y="661"/>
                    </a:lnTo>
                    <a:lnTo>
                      <a:pt x="62" y="664"/>
                    </a:lnTo>
                    <a:lnTo>
                      <a:pt x="65" y="661"/>
                    </a:lnTo>
                    <a:lnTo>
                      <a:pt x="67" y="661"/>
                    </a:lnTo>
                    <a:lnTo>
                      <a:pt x="67" y="657"/>
                    </a:lnTo>
                    <a:lnTo>
                      <a:pt x="71" y="657"/>
                    </a:lnTo>
                    <a:lnTo>
                      <a:pt x="74" y="655"/>
                    </a:lnTo>
                    <a:lnTo>
                      <a:pt x="67" y="655"/>
                    </a:lnTo>
                    <a:lnTo>
                      <a:pt x="65" y="652"/>
                    </a:lnTo>
                    <a:lnTo>
                      <a:pt x="65" y="649"/>
                    </a:lnTo>
                    <a:lnTo>
                      <a:pt x="62" y="648"/>
                    </a:lnTo>
                    <a:lnTo>
                      <a:pt x="56" y="643"/>
                    </a:lnTo>
                    <a:lnTo>
                      <a:pt x="55" y="642"/>
                    </a:lnTo>
                    <a:lnTo>
                      <a:pt x="52" y="638"/>
                    </a:lnTo>
                    <a:lnTo>
                      <a:pt x="52" y="623"/>
                    </a:lnTo>
                    <a:lnTo>
                      <a:pt x="51" y="620"/>
                    </a:lnTo>
                    <a:lnTo>
                      <a:pt x="51" y="619"/>
                    </a:lnTo>
                    <a:lnTo>
                      <a:pt x="52" y="614"/>
                    </a:lnTo>
                    <a:lnTo>
                      <a:pt x="55" y="614"/>
                    </a:lnTo>
                    <a:lnTo>
                      <a:pt x="55" y="610"/>
                    </a:lnTo>
                    <a:lnTo>
                      <a:pt x="52" y="606"/>
                    </a:lnTo>
                    <a:lnTo>
                      <a:pt x="51" y="600"/>
                    </a:lnTo>
                    <a:lnTo>
                      <a:pt x="52" y="596"/>
                    </a:lnTo>
                    <a:lnTo>
                      <a:pt x="55" y="596"/>
                    </a:lnTo>
                    <a:lnTo>
                      <a:pt x="55" y="593"/>
                    </a:lnTo>
                    <a:lnTo>
                      <a:pt x="58" y="593"/>
                    </a:lnTo>
                    <a:lnTo>
                      <a:pt x="59" y="596"/>
                    </a:lnTo>
                    <a:lnTo>
                      <a:pt x="64" y="593"/>
                    </a:lnTo>
                    <a:lnTo>
                      <a:pt x="64" y="588"/>
                    </a:lnTo>
                    <a:lnTo>
                      <a:pt x="59" y="577"/>
                    </a:lnTo>
                    <a:lnTo>
                      <a:pt x="59" y="570"/>
                    </a:lnTo>
                    <a:lnTo>
                      <a:pt x="58" y="568"/>
                    </a:lnTo>
                    <a:lnTo>
                      <a:pt x="54" y="565"/>
                    </a:lnTo>
                    <a:lnTo>
                      <a:pt x="49" y="565"/>
                    </a:lnTo>
                    <a:lnTo>
                      <a:pt x="45" y="561"/>
                    </a:lnTo>
                    <a:lnTo>
                      <a:pt x="42" y="559"/>
                    </a:lnTo>
                    <a:lnTo>
                      <a:pt x="38" y="559"/>
                    </a:lnTo>
                    <a:lnTo>
                      <a:pt x="38" y="555"/>
                    </a:lnTo>
                    <a:lnTo>
                      <a:pt x="39" y="552"/>
                    </a:lnTo>
                    <a:lnTo>
                      <a:pt x="36" y="548"/>
                    </a:lnTo>
                    <a:lnTo>
                      <a:pt x="33" y="548"/>
                    </a:lnTo>
                    <a:lnTo>
                      <a:pt x="32" y="551"/>
                    </a:lnTo>
                    <a:lnTo>
                      <a:pt x="32" y="552"/>
                    </a:lnTo>
                    <a:lnTo>
                      <a:pt x="27" y="555"/>
                    </a:lnTo>
                    <a:lnTo>
                      <a:pt x="23" y="555"/>
                    </a:lnTo>
                    <a:lnTo>
                      <a:pt x="23" y="551"/>
                    </a:lnTo>
                    <a:lnTo>
                      <a:pt x="20" y="548"/>
                    </a:lnTo>
                    <a:lnTo>
                      <a:pt x="20" y="546"/>
                    </a:lnTo>
                    <a:lnTo>
                      <a:pt x="25" y="543"/>
                    </a:lnTo>
                    <a:lnTo>
                      <a:pt x="25" y="541"/>
                    </a:lnTo>
                    <a:lnTo>
                      <a:pt x="29" y="538"/>
                    </a:lnTo>
                    <a:lnTo>
                      <a:pt x="29" y="533"/>
                    </a:lnTo>
                    <a:lnTo>
                      <a:pt x="27" y="533"/>
                    </a:lnTo>
                    <a:lnTo>
                      <a:pt x="25" y="532"/>
                    </a:lnTo>
                    <a:lnTo>
                      <a:pt x="27" y="525"/>
                    </a:lnTo>
                    <a:lnTo>
                      <a:pt x="27" y="523"/>
                    </a:lnTo>
                    <a:lnTo>
                      <a:pt x="25" y="523"/>
                    </a:lnTo>
                    <a:lnTo>
                      <a:pt x="20" y="519"/>
                    </a:lnTo>
                    <a:lnTo>
                      <a:pt x="17" y="519"/>
                    </a:lnTo>
                    <a:lnTo>
                      <a:pt x="17" y="517"/>
                    </a:lnTo>
                    <a:lnTo>
                      <a:pt x="14" y="514"/>
                    </a:lnTo>
                    <a:lnTo>
                      <a:pt x="4" y="514"/>
                    </a:lnTo>
                    <a:lnTo>
                      <a:pt x="0" y="507"/>
                    </a:lnTo>
                    <a:lnTo>
                      <a:pt x="0" y="506"/>
                    </a:lnTo>
                    <a:lnTo>
                      <a:pt x="1" y="501"/>
                    </a:lnTo>
                    <a:lnTo>
                      <a:pt x="4" y="496"/>
                    </a:lnTo>
                    <a:lnTo>
                      <a:pt x="6" y="496"/>
                    </a:lnTo>
                    <a:lnTo>
                      <a:pt x="6" y="491"/>
                    </a:lnTo>
                    <a:lnTo>
                      <a:pt x="4" y="488"/>
                    </a:lnTo>
                    <a:lnTo>
                      <a:pt x="1" y="487"/>
                    </a:lnTo>
                    <a:lnTo>
                      <a:pt x="0" y="487"/>
                    </a:lnTo>
                    <a:lnTo>
                      <a:pt x="0" y="480"/>
                    </a:lnTo>
                    <a:lnTo>
                      <a:pt x="1" y="480"/>
                    </a:lnTo>
                    <a:lnTo>
                      <a:pt x="1" y="474"/>
                    </a:lnTo>
                    <a:lnTo>
                      <a:pt x="4" y="472"/>
                    </a:lnTo>
                    <a:lnTo>
                      <a:pt x="6" y="469"/>
                    </a:lnTo>
                    <a:lnTo>
                      <a:pt x="12" y="469"/>
                    </a:lnTo>
                    <a:lnTo>
                      <a:pt x="16" y="468"/>
                    </a:lnTo>
                    <a:lnTo>
                      <a:pt x="16" y="455"/>
                    </a:lnTo>
                    <a:lnTo>
                      <a:pt x="17" y="454"/>
                    </a:lnTo>
                    <a:lnTo>
                      <a:pt x="23" y="449"/>
                    </a:lnTo>
                    <a:lnTo>
                      <a:pt x="23" y="436"/>
                    </a:lnTo>
                    <a:lnTo>
                      <a:pt x="22" y="435"/>
                    </a:lnTo>
                    <a:lnTo>
                      <a:pt x="22" y="430"/>
                    </a:lnTo>
                    <a:lnTo>
                      <a:pt x="23" y="426"/>
                    </a:lnTo>
                    <a:lnTo>
                      <a:pt x="23" y="419"/>
                    </a:lnTo>
                    <a:lnTo>
                      <a:pt x="26" y="419"/>
                    </a:lnTo>
                    <a:lnTo>
                      <a:pt x="23" y="414"/>
                    </a:lnTo>
                    <a:lnTo>
                      <a:pt x="23" y="413"/>
                    </a:lnTo>
                    <a:lnTo>
                      <a:pt x="22" y="410"/>
                    </a:lnTo>
                    <a:lnTo>
                      <a:pt x="16" y="410"/>
                    </a:lnTo>
                    <a:lnTo>
                      <a:pt x="16" y="409"/>
                    </a:lnTo>
                    <a:lnTo>
                      <a:pt x="17" y="406"/>
                    </a:lnTo>
                    <a:lnTo>
                      <a:pt x="17" y="404"/>
                    </a:lnTo>
                    <a:lnTo>
                      <a:pt x="16" y="400"/>
                    </a:lnTo>
                    <a:lnTo>
                      <a:pt x="12" y="391"/>
                    </a:lnTo>
                    <a:lnTo>
                      <a:pt x="12" y="390"/>
                    </a:lnTo>
                    <a:lnTo>
                      <a:pt x="13" y="390"/>
                    </a:lnTo>
                    <a:lnTo>
                      <a:pt x="16" y="387"/>
                    </a:lnTo>
                    <a:lnTo>
                      <a:pt x="17" y="385"/>
                    </a:lnTo>
                    <a:lnTo>
                      <a:pt x="22" y="385"/>
                    </a:lnTo>
                    <a:lnTo>
                      <a:pt x="22" y="391"/>
                    </a:lnTo>
                    <a:lnTo>
                      <a:pt x="23" y="394"/>
                    </a:lnTo>
                    <a:lnTo>
                      <a:pt x="23" y="400"/>
                    </a:lnTo>
                    <a:lnTo>
                      <a:pt x="26" y="401"/>
                    </a:lnTo>
                    <a:lnTo>
                      <a:pt x="27" y="401"/>
                    </a:lnTo>
                    <a:lnTo>
                      <a:pt x="27" y="400"/>
                    </a:lnTo>
                    <a:lnTo>
                      <a:pt x="30" y="400"/>
                    </a:lnTo>
                    <a:lnTo>
                      <a:pt x="33" y="401"/>
                    </a:lnTo>
                    <a:lnTo>
                      <a:pt x="35" y="401"/>
                    </a:lnTo>
                    <a:lnTo>
                      <a:pt x="38" y="400"/>
                    </a:lnTo>
                    <a:lnTo>
                      <a:pt x="38" y="387"/>
                    </a:lnTo>
                    <a:lnTo>
                      <a:pt x="39" y="383"/>
                    </a:lnTo>
                    <a:lnTo>
                      <a:pt x="39" y="378"/>
                    </a:lnTo>
                    <a:lnTo>
                      <a:pt x="38" y="377"/>
                    </a:lnTo>
                    <a:lnTo>
                      <a:pt x="35" y="372"/>
                    </a:lnTo>
                    <a:lnTo>
                      <a:pt x="38" y="367"/>
                    </a:lnTo>
                    <a:lnTo>
                      <a:pt x="38" y="364"/>
                    </a:lnTo>
                    <a:lnTo>
                      <a:pt x="39" y="362"/>
                    </a:lnTo>
                    <a:lnTo>
                      <a:pt x="39" y="355"/>
                    </a:lnTo>
                    <a:lnTo>
                      <a:pt x="38" y="352"/>
                    </a:lnTo>
                    <a:lnTo>
                      <a:pt x="39" y="352"/>
                    </a:lnTo>
                    <a:lnTo>
                      <a:pt x="43" y="349"/>
                    </a:lnTo>
                    <a:lnTo>
                      <a:pt x="49" y="349"/>
                    </a:lnTo>
                    <a:lnTo>
                      <a:pt x="52" y="348"/>
                    </a:lnTo>
                    <a:lnTo>
                      <a:pt x="52" y="345"/>
                    </a:lnTo>
                    <a:lnTo>
                      <a:pt x="54" y="340"/>
                    </a:lnTo>
                    <a:lnTo>
                      <a:pt x="54" y="336"/>
                    </a:lnTo>
                    <a:lnTo>
                      <a:pt x="52" y="335"/>
                    </a:lnTo>
                    <a:lnTo>
                      <a:pt x="49" y="330"/>
                    </a:lnTo>
                    <a:lnTo>
                      <a:pt x="48" y="327"/>
                    </a:lnTo>
                    <a:lnTo>
                      <a:pt x="48" y="322"/>
                    </a:lnTo>
                    <a:lnTo>
                      <a:pt x="49" y="319"/>
                    </a:lnTo>
                    <a:lnTo>
                      <a:pt x="56" y="319"/>
                    </a:lnTo>
                    <a:lnTo>
                      <a:pt x="56" y="322"/>
                    </a:lnTo>
                    <a:lnTo>
                      <a:pt x="58" y="322"/>
                    </a:lnTo>
                    <a:lnTo>
                      <a:pt x="58" y="319"/>
                    </a:lnTo>
                    <a:lnTo>
                      <a:pt x="62" y="317"/>
                    </a:lnTo>
                    <a:lnTo>
                      <a:pt x="58" y="317"/>
                    </a:lnTo>
                    <a:lnTo>
                      <a:pt x="58" y="314"/>
                    </a:lnTo>
                    <a:lnTo>
                      <a:pt x="54" y="314"/>
                    </a:lnTo>
                    <a:lnTo>
                      <a:pt x="52" y="313"/>
                    </a:lnTo>
                    <a:lnTo>
                      <a:pt x="52" y="309"/>
                    </a:lnTo>
                    <a:lnTo>
                      <a:pt x="49" y="307"/>
                    </a:lnTo>
                    <a:lnTo>
                      <a:pt x="48" y="303"/>
                    </a:lnTo>
                    <a:lnTo>
                      <a:pt x="45" y="300"/>
                    </a:lnTo>
                    <a:lnTo>
                      <a:pt x="45" y="290"/>
                    </a:lnTo>
                    <a:lnTo>
                      <a:pt x="43" y="294"/>
                    </a:lnTo>
                    <a:lnTo>
                      <a:pt x="39" y="294"/>
                    </a:lnTo>
                    <a:lnTo>
                      <a:pt x="39" y="288"/>
                    </a:lnTo>
                    <a:lnTo>
                      <a:pt x="38" y="288"/>
                    </a:lnTo>
                    <a:lnTo>
                      <a:pt x="38" y="284"/>
                    </a:lnTo>
                    <a:lnTo>
                      <a:pt x="39" y="281"/>
                    </a:lnTo>
                    <a:lnTo>
                      <a:pt x="43" y="280"/>
                    </a:lnTo>
                    <a:lnTo>
                      <a:pt x="45" y="280"/>
                    </a:lnTo>
                    <a:lnTo>
                      <a:pt x="45" y="275"/>
                    </a:lnTo>
                    <a:lnTo>
                      <a:pt x="43" y="274"/>
                    </a:lnTo>
                    <a:lnTo>
                      <a:pt x="43" y="272"/>
                    </a:lnTo>
                    <a:lnTo>
                      <a:pt x="48" y="272"/>
                    </a:lnTo>
                    <a:lnTo>
                      <a:pt x="48" y="268"/>
                    </a:lnTo>
                    <a:lnTo>
                      <a:pt x="45" y="267"/>
                    </a:lnTo>
                    <a:lnTo>
                      <a:pt x="43" y="264"/>
                    </a:lnTo>
                    <a:lnTo>
                      <a:pt x="43" y="258"/>
                    </a:lnTo>
                    <a:lnTo>
                      <a:pt x="35" y="251"/>
                    </a:lnTo>
                    <a:lnTo>
                      <a:pt x="33" y="248"/>
                    </a:lnTo>
                    <a:lnTo>
                      <a:pt x="30" y="243"/>
                    </a:lnTo>
                    <a:lnTo>
                      <a:pt x="30" y="236"/>
                    </a:lnTo>
                    <a:lnTo>
                      <a:pt x="33" y="232"/>
                    </a:lnTo>
                    <a:lnTo>
                      <a:pt x="33" y="230"/>
                    </a:lnTo>
                    <a:lnTo>
                      <a:pt x="35" y="223"/>
                    </a:lnTo>
                    <a:lnTo>
                      <a:pt x="38" y="223"/>
                    </a:lnTo>
                    <a:lnTo>
                      <a:pt x="39" y="224"/>
                    </a:lnTo>
                    <a:lnTo>
                      <a:pt x="43" y="222"/>
                    </a:lnTo>
                    <a:lnTo>
                      <a:pt x="43" y="219"/>
                    </a:lnTo>
                    <a:lnTo>
                      <a:pt x="42" y="213"/>
                    </a:lnTo>
                    <a:lnTo>
                      <a:pt x="42" y="210"/>
                    </a:lnTo>
                    <a:lnTo>
                      <a:pt x="43" y="203"/>
                    </a:lnTo>
                    <a:lnTo>
                      <a:pt x="43" y="198"/>
                    </a:lnTo>
                    <a:lnTo>
                      <a:pt x="48" y="198"/>
                    </a:lnTo>
                    <a:lnTo>
                      <a:pt x="51" y="196"/>
                    </a:lnTo>
                    <a:lnTo>
                      <a:pt x="51" y="191"/>
                    </a:lnTo>
                    <a:lnTo>
                      <a:pt x="48" y="191"/>
                    </a:lnTo>
                    <a:lnTo>
                      <a:pt x="48" y="190"/>
                    </a:lnTo>
                    <a:lnTo>
                      <a:pt x="51" y="190"/>
                    </a:lnTo>
                    <a:lnTo>
                      <a:pt x="54" y="185"/>
                    </a:lnTo>
                    <a:lnTo>
                      <a:pt x="55" y="185"/>
                    </a:lnTo>
                    <a:lnTo>
                      <a:pt x="59" y="190"/>
                    </a:lnTo>
                    <a:lnTo>
                      <a:pt x="64" y="190"/>
                    </a:lnTo>
                    <a:lnTo>
                      <a:pt x="64" y="184"/>
                    </a:lnTo>
                    <a:lnTo>
                      <a:pt x="59" y="184"/>
                    </a:lnTo>
                    <a:lnTo>
                      <a:pt x="59" y="181"/>
                    </a:lnTo>
                    <a:lnTo>
                      <a:pt x="64" y="181"/>
                    </a:lnTo>
                    <a:lnTo>
                      <a:pt x="68" y="180"/>
                    </a:lnTo>
                    <a:lnTo>
                      <a:pt x="72" y="180"/>
                    </a:lnTo>
                    <a:lnTo>
                      <a:pt x="74" y="181"/>
                    </a:lnTo>
                    <a:lnTo>
                      <a:pt x="77" y="181"/>
                    </a:lnTo>
                    <a:lnTo>
                      <a:pt x="77" y="180"/>
                    </a:lnTo>
                    <a:lnTo>
                      <a:pt x="75" y="177"/>
                    </a:lnTo>
                    <a:lnTo>
                      <a:pt x="72" y="175"/>
                    </a:lnTo>
                    <a:lnTo>
                      <a:pt x="75" y="172"/>
                    </a:lnTo>
                    <a:lnTo>
                      <a:pt x="77" y="175"/>
                    </a:lnTo>
                    <a:lnTo>
                      <a:pt x="83" y="175"/>
                    </a:lnTo>
                    <a:lnTo>
                      <a:pt x="85" y="172"/>
                    </a:lnTo>
                    <a:lnTo>
                      <a:pt x="93" y="177"/>
                    </a:lnTo>
                    <a:lnTo>
                      <a:pt x="98" y="177"/>
                    </a:lnTo>
                    <a:lnTo>
                      <a:pt x="98" y="172"/>
                    </a:lnTo>
                    <a:lnTo>
                      <a:pt x="101" y="171"/>
                    </a:lnTo>
                    <a:lnTo>
                      <a:pt x="104" y="168"/>
                    </a:lnTo>
                    <a:lnTo>
                      <a:pt x="107" y="167"/>
                    </a:lnTo>
                    <a:lnTo>
                      <a:pt x="107" y="158"/>
                    </a:lnTo>
                    <a:lnTo>
                      <a:pt x="106" y="158"/>
                    </a:lnTo>
                    <a:lnTo>
                      <a:pt x="101" y="156"/>
                    </a:lnTo>
                    <a:lnTo>
                      <a:pt x="100" y="156"/>
                    </a:lnTo>
                    <a:lnTo>
                      <a:pt x="97" y="153"/>
                    </a:lnTo>
                    <a:lnTo>
                      <a:pt x="91" y="149"/>
                    </a:lnTo>
                    <a:lnTo>
                      <a:pt x="87" y="143"/>
                    </a:lnTo>
                    <a:lnTo>
                      <a:pt x="80" y="143"/>
                    </a:lnTo>
                    <a:lnTo>
                      <a:pt x="78" y="140"/>
                    </a:lnTo>
                    <a:lnTo>
                      <a:pt x="78" y="139"/>
                    </a:lnTo>
                    <a:lnTo>
                      <a:pt x="83" y="136"/>
                    </a:lnTo>
                    <a:lnTo>
                      <a:pt x="87" y="136"/>
                    </a:lnTo>
                    <a:lnTo>
                      <a:pt x="88" y="138"/>
                    </a:lnTo>
                    <a:lnTo>
                      <a:pt x="91" y="138"/>
                    </a:lnTo>
                    <a:lnTo>
                      <a:pt x="96" y="135"/>
                    </a:lnTo>
                    <a:lnTo>
                      <a:pt x="97" y="133"/>
                    </a:lnTo>
                    <a:lnTo>
                      <a:pt x="98" y="132"/>
                    </a:lnTo>
                    <a:lnTo>
                      <a:pt x="98" y="129"/>
                    </a:lnTo>
                    <a:lnTo>
                      <a:pt x="100" y="129"/>
                    </a:lnTo>
                    <a:lnTo>
                      <a:pt x="104" y="130"/>
                    </a:lnTo>
                    <a:lnTo>
                      <a:pt x="104" y="133"/>
                    </a:lnTo>
                    <a:lnTo>
                      <a:pt x="107" y="136"/>
                    </a:lnTo>
                    <a:lnTo>
                      <a:pt x="109" y="138"/>
                    </a:lnTo>
                    <a:lnTo>
                      <a:pt x="112" y="138"/>
                    </a:lnTo>
                    <a:lnTo>
                      <a:pt x="113" y="136"/>
                    </a:lnTo>
                    <a:lnTo>
                      <a:pt x="116" y="133"/>
                    </a:lnTo>
                    <a:lnTo>
                      <a:pt x="127" y="133"/>
                    </a:lnTo>
                    <a:lnTo>
                      <a:pt x="127" y="117"/>
                    </a:lnTo>
                    <a:lnTo>
                      <a:pt x="125" y="114"/>
                    </a:lnTo>
                    <a:lnTo>
                      <a:pt x="113" y="114"/>
                    </a:lnTo>
                    <a:lnTo>
                      <a:pt x="112" y="113"/>
                    </a:lnTo>
                    <a:lnTo>
                      <a:pt x="112" y="110"/>
                    </a:lnTo>
                    <a:lnTo>
                      <a:pt x="109" y="106"/>
                    </a:lnTo>
                    <a:lnTo>
                      <a:pt x="101" y="97"/>
                    </a:lnTo>
                    <a:lnTo>
                      <a:pt x="93" y="91"/>
                    </a:lnTo>
                    <a:lnTo>
                      <a:pt x="91" y="88"/>
                    </a:lnTo>
                    <a:lnTo>
                      <a:pt x="84" y="88"/>
                    </a:lnTo>
                    <a:lnTo>
                      <a:pt x="83" y="85"/>
                    </a:lnTo>
                    <a:lnTo>
                      <a:pt x="83" y="78"/>
                    </a:lnTo>
                    <a:lnTo>
                      <a:pt x="84" y="75"/>
                    </a:lnTo>
                    <a:lnTo>
                      <a:pt x="84" y="74"/>
                    </a:lnTo>
                    <a:lnTo>
                      <a:pt x="83" y="74"/>
                    </a:lnTo>
                    <a:lnTo>
                      <a:pt x="83" y="66"/>
                    </a:lnTo>
                    <a:lnTo>
                      <a:pt x="78" y="65"/>
                    </a:lnTo>
                    <a:lnTo>
                      <a:pt x="78" y="62"/>
                    </a:lnTo>
                    <a:lnTo>
                      <a:pt x="77" y="59"/>
                    </a:lnTo>
                    <a:lnTo>
                      <a:pt x="77" y="56"/>
                    </a:lnTo>
                    <a:lnTo>
                      <a:pt x="78" y="56"/>
                    </a:lnTo>
                    <a:lnTo>
                      <a:pt x="84" y="55"/>
                    </a:lnTo>
                    <a:lnTo>
                      <a:pt x="87" y="53"/>
                    </a:lnTo>
                    <a:lnTo>
                      <a:pt x="90" y="53"/>
                    </a:lnTo>
                    <a:lnTo>
                      <a:pt x="91" y="51"/>
                    </a:lnTo>
                    <a:lnTo>
                      <a:pt x="91" y="49"/>
                    </a:lnTo>
                    <a:lnTo>
                      <a:pt x="94" y="45"/>
                    </a:lnTo>
                    <a:lnTo>
                      <a:pt x="97" y="42"/>
                    </a:lnTo>
                    <a:lnTo>
                      <a:pt x="97" y="39"/>
                    </a:lnTo>
                    <a:lnTo>
                      <a:pt x="100" y="30"/>
                    </a:lnTo>
                    <a:lnTo>
                      <a:pt x="100" y="22"/>
                    </a:lnTo>
                    <a:lnTo>
                      <a:pt x="101" y="20"/>
                    </a:lnTo>
                    <a:lnTo>
                      <a:pt x="104" y="20"/>
                    </a:lnTo>
                    <a:lnTo>
                      <a:pt x="104" y="16"/>
                    </a:lnTo>
                    <a:lnTo>
                      <a:pt x="106" y="10"/>
                    </a:lnTo>
                    <a:lnTo>
                      <a:pt x="106" y="7"/>
                    </a:lnTo>
                    <a:lnTo>
                      <a:pt x="107" y="6"/>
                    </a:lnTo>
                    <a:lnTo>
                      <a:pt x="109" y="6"/>
                    </a:lnTo>
                    <a:lnTo>
                      <a:pt x="112" y="10"/>
                    </a:lnTo>
                    <a:lnTo>
                      <a:pt x="114" y="11"/>
                    </a:lnTo>
                    <a:lnTo>
                      <a:pt x="116" y="11"/>
                    </a:lnTo>
                    <a:lnTo>
                      <a:pt x="119" y="10"/>
                    </a:lnTo>
                    <a:lnTo>
                      <a:pt x="117" y="7"/>
                    </a:lnTo>
                    <a:lnTo>
                      <a:pt x="117" y="6"/>
                    </a:lnTo>
                    <a:lnTo>
                      <a:pt x="113" y="6"/>
                    </a:lnTo>
                    <a:lnTo>
                      <a:pt x="113" y="3"/>
                    </a:lnTo>
                    <a:lnTo>
                      <a:pt x="117" y="3"/>
                    </a:lnTo>
                    <a:lnTo>
                      <a:pt x="122" y="4"/>
                    </a:lnTo>
                    <a:lnTo>
                      <a:pt x="132" y="4"/>
                    </a:lnTo>
                    <a:lnTo>
                      <a:pt x="132" y="8"/>
                    </a:lnTo>
                    <a:lnTo>
                      <a:pt x="130" y="13"/>
                    </a:lnTo>
                    <a:lnTo>
                      <a:pt x="129" y="14"/>
                    </a:lnTo>
                    <a:lnTo>
                      <a:pt x="126" y="17"/>
                    </a:lnTo>
                    <a:lnTo>
                      <a:pt x="126" y="23"/>
                    </a:lnTo>
                    <a:lnTo>
                      <a:pt x="125" y="24"/>
                    </a:lnTo>
                    <a:lnTo>
                      <a:pt x="127" y="24"/>
                    </a:lnTo>
                    <a:lnTo>
                      <a:pt x="127" y="27"/>
                    </a:lnTo>
                    <a:lnTo>
                      <a:pt x="141" y="27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9" y="17"/>
                    </a:lnTo>
                    <a:lnTo>
                      <a:pt x="141" y="17"/>
                    </a:lnTo>
                    <a:lnTo>
                      <a:pt x="142" y="20"/>
                    </a:lnTo>
                    <a:lnTo>
                      <a:pt x="145" y="20"/>
                    </a:lnTo>
                    <a:lnTo>
                      <a:pt x="145" y="23"/>
                    </a:lnTo>
                    <a:lnTo>
                      <a:pt x="146" y="23"/>
                    </a:lnTo>
                    <a:lnTo>
                      <a:pt x="149" y="20"/>
                    </a:lnTo>
                    <a:lnTo>
                      <a:pt x="149" y="17"/>
                    </a:lnTo>
                    <a:lnTo>
                      <a:pt x="154" y="14"/>
                    </a:lnTo>
                    <a:lnTo>
                      <a:pt x="158" y="13"/>
                    </a:lnTo>
                    <a:lnTo>
                      <a:pt x="164" y="13"/>
                    </a:lnTo>
                    <a:lnTo>
                      <a:pt x="167" y="10"/>
                    </a:lnTo>
                    <a:lnTo>
                      <a:pt x="174" y="6"/>
                    </a:lnTo>
                    <a:lnTo>
                      <a:pt x="175" y="4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1" y="4"/>
                    </a:lnTo>
                    <a:lnTo>
                      <a:pt x="184" y="6"/>
                    </a:lnTo>
                    <a:lnTo>
                      <a:pt x="187" y="6"/>
                    </a:lnTo>
                    <a:lnTo>
                      <a:pt x="188" y="4"/>
                    </a:lnTo>
                    <a:lnTo>
                      <a:pt x="193" y="1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370"/>
              <p:cNvSpPr>
                <a:spLocks/>
              </p:cNvSpPr>
              <p:nvPr/>
            </p:nvSpPr>
            <p:spPr bwMode="auto">
              <a:xfrm>
                <a:off x="2670" y="799"/>
                <a:ext cx="762" cy="821"/>
              </a:xfrm>
              <a:custGeom>
                <a:avLst/>
                <a:gdLst>
                  <a:gd name="T0" fmla="*/ 736 w 762"/>
                  <a:gd name="T1" fmla="*/ 9 h 821"/>
                  <a:gd name="T2" fmla="*/ 722 w 762"/>
                  <a:gd name="T3" fmla="*/ 59 h 821"/>
                  <a:gd name="T4" fmla="*/ 736 w 762"/>
                  <a:gd name="T5" fmla="*/ 103 h 821"/>
                  <a:gd name="T6" fmla="*/ 733 w 762"/>
                  <a:gd name="T7" fmla="*/ 135 h 821"/>
                  <a:gd name="T8" fmla="*/ 741 w 762"/>
                  <a:gd name="T9" fmla="*/ 164 h 821"/>
                  <a:gd name="T10" fmla="*/ 709 w 762"/>
                  <a:gd name="T11" fmla="*/ 187 h 821"/>
                  <a:gd name="T12" fmla="*/ 683 w 762"/>
                  <a:gd name="T13" fmla="*/ 204 h 821"/>
                  <a:gd name="T14" fmla="*/ 678 w 762"/>
                  <a:gd name="T15" fmla="*/ 264 h 821"/>
                  <a:gd name="T16" fmla="*/ 680 w 762"/>
                  <a:gd name="T17" fmla="*/ 296 h 821"/>
                  <a:gd name="T18" fmla="*/ 683 w 762"/>
                  <a:gd name="T19" fmla="*/ 333 h 821"/>
                  <a:gd name="T20" fmla="*/ 673 w 762"/>
                  <a:gd name="T21" fmla="*/ 383 h 821"/>
                  <a:gd name="T22" fmla="*/ 651 w 762"/>
                  <a:gd name="T23" fmla="*/ 393 h 821"/>
                  <a:gd name="T24" fmla="*/ 657 w 762"/>
                  <a:gd name="T25" fmla="*/ 441 h 821"/>
                  <a:gd name="T26" fmla="*/ 641 w 762"/>
                  <a:gd name="T27" fmla="*/ 502 h 821"/>
                  <a:gd name="T28" fmla="*/ 664 w 762"/>
                  <a:gd name="T29" fmla="*/ 544 h 821"/>
                  <a:gd name="T30" fmla="*/ 680 w 762"/>
                  <a:gd name="T31" fmla="*/ 567 h 821"/>
                  <a:gd name="T32" fmla="*/ 690 w 762"/>
                  <a:gd name="T33" fmla="*/ 620 h 821"/>
                  <a:gd name="T34" fmla="*/ 700 w 762"/>
                  <a:gd name="T35" fmla="*/ 667 h 821"/>
                  <a:gd name="T36" fmla="*/ 671 w 762"/>
                  <a:gd name="T37" fmla="*/ 722 h 821"/>
                  <a:gd name="T38" fmla="*/ 645 w 762"/>
                  <a:gd name="T39" fmla="*/ 770 h 821"/>
                  <a:gd name="T40" fmla="*/ 619 w 762"/>
                  <a:gd name="T41" fmla="*/ 799 h 821"/>
                  <a:gd name="T42" fmla="*/ 557 w 762"/>
                  <a:gd name="T43" fmla="*/ 809 h 821"/>
                  <a:gd name="T44" fmla="*/ 510 w 762"/>
                  <a:gd name="T45" fmla="*/ 796 h 821"/>
                  <a:gd name="T46" fmla="*/ 452 w 762"/>
                  <a:gd name="T47" fmla="*/ 816 h 821"/>
                  <a:gd name="T48" fmla="*/ 403 w 762"/>
                  <a:gd name="T49" fmla="*/ 809 h 821"/>
                  <a:gd name="T50" fmla="*/ 390 w 762"/>
                  <a:gd name="T51" fmla="*/ 771 h 821"/>
                  <a:gd name="T52" fmla="*/ 390 w 762"/>
                  <a:gd name="T53" fmla="*/ 763 h 821"/>
                  <a:gd name="T54" fmla="*/ 361 w 762"/>
                  <a:gd name="T55" fmla="*/ 713 h 821"/>
                  <a:gd name="T56" fmla="*/ 297 w 762"/>
                  <a:gd name="T57" fmla="*/ 736 h 821"/>
                  <a:gd name="T58" fmla="*/ 241 w 762"/>
                  <a:gd name="T59" fmla="*/ 751 h 821"/>
                  <a:gd name="T60" fmla="*/ 200 w 762"/>
                  <a:gd name="T61" fmla="*/ 736 h 821"/>
                  <a:gd name="T62" fmla="*/ 178 w 762"/>
                  <a:gd name="T63" fmla="*/ 705 h 821"/>
                  <a:gd name="T64" fmla="*/ 178 w 762"/>
                  <a:gd name="T65" fmla="*/ 660 h 821"/>
                  <a:gd name="T66" fmla="*/ 109 w 762"/>
                  <a:gd name="T67" fmla="*/ 639 h 821"/>
                  <a:gd name="T68" fmla="*/ 75 w 762"/>
                  <a:gd name="T69" fmla="*/ 634 h 821"/>
                  <a:gd name="T70" fmla="*/ 51 w 762"/>
                  <a:gd name="T71" fmla="*/ 580 h 821"/>
                  <a:gd name="T72" fmla="*/ 16 w 762"/>
                  <a:gd name="T73" fmla="*/ 529 h 821"/>
                  <a:gd name="T74" fmla="*/ 0 w 762"/>
                  <a:gd name="T75" fmla="*/ 477 h 821"/>
                  <a:gd name="T76" fmla="*/ 13 w 762"/>
                  <a:gd name="T77" fmla="*/ 441 h 821"/>
                  <a:gd name="T78" fmla="*/ 44 w 762"/>
                  <a:gd name="T79" fmla="*/ 410 h 821"/>
                  <a:gd name="T80" fmla="*/ 33 w 762"/>
                  <a:gd name="T81" fmla="*/ 361 h 821"/>
                  <a:gd name="T82" fmla="*/ 22 w 762"/>
                  <a:gd name="T83" fmla="*/ 319 h 821"/>
                  <a:gd name="T84" fmla="*/ 23 w 762"/>
                  <a:gd name="T85" fmla="*/ 286 h 821"/>
                  <a:gd name="T86" fmla="*/ 41 w 762"/>
                  <a:gd name="T87" fmla="*/ 257 h 821"/>
                  <a:gd name="T88" fmla="*/ 58 w 762"/>
                  <a:gd name="T89" fmla="*/ 219 h 821"/>
                  <a:gd name="T90" fmla="*/ 90 w 762"/>
                  <a:gd name="T91" fmla="*/ 180 h 821"/>
                  <a:gd name="T92" fmla="*/ 107 w 762"/>
                  <a:gd name="T93" fmla="*/ 142 h 821"/>
                  <a:gd name="T94" fmla="*/ 126 w 762"/>
                  <a:gd name="T95" fmla="*/ 117 h 821"/>
                  <a:gd name="T96" fmla="*/ 188 w 762"/>
                  <a:gd name="T97" fmla="*/ 116 h 821"/>
                  <a:gd name="T98" fmla="*/ 238 w 762"/>
                  <a:gd name="T99" fmla="*/ 100 h 821"/>
                  <a:gd name="T100" fmla="*/ 326 w 762"/>
                  <a:gd name="T101" fmla="*/ 106 h 821"/>
                  <a:gd name="T102" fmla="*/ 377 w 762"/>
                  <a:gd name="T103" fmla="*/ 115 h 821"/>
                  <a:gd name="T104" fmla="*/ 407 w 762"/>
                  <a:gd name="T105" fmla="*/ 139 h 821"/>
                  <a:gd name="T106" fmla="*/ 452 w 762"/>
                  <a:gd name="T107" fmla="*/ 115 h 821"/>
                  <a:gd name="T108" fmla="*/ 471 w 762"/>
                  <a:gd name="T109" fmla="*/ 55 h 821"/>
                  <a:gd name="T110" fmla="*/ 483 w 762"/>
                  <a:gd name="T111" fmla="*/ 13 h 821"/>
                  <a:gd name="T112" fmla="*/ 532 w 762"/>
                  <a:gd name="T113" fmla="*/ 26 h 821"/>
                  <a:gd name="T114" fmla="*/ 586 w 762"/>
                  <a:gd name="T115" fmla="*/ 42 h 821"/>
                  <a:gd name="T116" fmla="*/ 636 w 762"/>
                  <a:gd name="T117" fmla="*/ 39 h 821"/>
                  <a:gd name="T118" fmla="*/ 665 w 762"/>
                  <a:gd name="T119" fmla="*/ 19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62" h="821">
                    <a:moveTo>
                      <a:pt x="684" y="0"/>
                    </a:moveTo>
                    <a:lnTo>
                      <a:pt x="687" y="3"/>
                    </a:lnTo>
                    <a:lnTo>
                      <a:pt x="687" y="1"/>
                    </a:lnTo>
                    <a:lnTo>
                      <a:pt x="697" y="1"/>
                    </a:lnTo>
                    <a:lnTo>
                      <a:pt x="704" y="6"/>
                    </a:lnTo>
                    <a:lnTo>
                      <a:pt x="704" y="7"/>
                    </a:lnTo>
                    <a:lnTo>
                      <a:pt x="707" y="7"/>
                    </a:lnTo>
                    <a:lnTo>
                      <a:pt x="709" y="9"/>
                    </a:lnTo>
                    <a:lnTo>
                      <a:pt x="718" y="12"/>
                    </a:lnTo>
                    <a:lnTo>
                      <a:pt x="722" y="14"/>
                    </a:lnTo>
                    <a:lnTo>
                      <a:pt x="723" y="14"/>
                    </a:lnTo>
                    <a:lnTo>
                      <a:pt x="726" y="13"/>
                    </a:lnTo>
                    <a:lnTo>
                      <a:pt x="729" y="9"/>
                    </a:lnTo>
                    <a:lnTo>
                      <a:pt x="732" y="6"/>
                    </a:lnTo>
                    <a:lnTo>
                      <a:pt x="736" y="6"/>
                    </a:lnTo>
                    <a:lnTo>
                      <a:pt x="736" y="9"/>
                    </a:lnTo>
                    <a:lnTo>
                      <a:pt x="741" y="12"/>
                    </a:lnTo>
                    <a:lnTo>
                      <a:pt x="742" y="12"/>
                    </a:lnTo>
                    <a:lnTo>
                      <a:pt x="741" y="13"/>
                    </a:lnTo>
                    <a:lnTo>
                      <a:pt x="741" y="16"/>
                    </a:lnTo>
                    <a:lnTo>
                      <a:pt x="739" y="22"/>
                    </a:lnTo>
                    <a:lnTo>
                      <a:pt x="739" y="26"/>
                    </a:lnTo>
                    <a:lnTo>
                      <a:pt x="736" y="26"/>
                    </a:lnTo>
                    <a:lnTo>
                      <a:pt x="735" y="28"/>
                    </a:lnTo>
                    <a:lnTo>
                      <a:pt x="735" y="36"/>
                    </a:lnTo>
                    <a:lnTo>
                      <a:pt x="732" y="45"/>
                    </a:lnTo>
                    <a:lnTo>
                      <a:pt x="732" y="48"/>
                    </a:lnTo>
                    <a:lnTo>
                      <a:pt x="729" y="51"/>
                    </a:lnTo>
                    <a:lnTo>
                      <a:pt x="726" y="55"/>
                    </a:lnTo>
                    <a:lnTo>
                      <a:pt x="726" y="57"/>
                    </a:lnTo>
                    <a:lnTo>
                      <a:pt x="725" y="59"/>
                    </a:lnTo>
                    <a:lnTo>
                      <a:pt x="722" y="59"/>
                    </a:lnTo>
                    <a:lnTo>
                      <a:pt x="719" y="61"/>
                    </a:lnTo>
                    <a:lnTo>
                      <a:pt x="713" y="62"/>
                    </a:lnTo>
                    <a:lnTo>
                      <a:pt x="712" y="62"/>
                    </a:lnTo>
                    <a:lnTo>
                      <a:pt x="712" y="65"/>
                    </a:lnTo>
                    <a:lnTo>
                      <a:pt x="713" y="68"/>
                    </a:lnTo>
                    <a:lnTo>
                      <a:pt x="713" y="71"/>
                    </a:lnTo>
                    <a:lnTo>
                      <a:pt x="718" y="72"/>
                    </a:lnTo>
                    <a:lnTo>
                      <a:pt x="718" y="80"/>
                    </a:lnTo>
                    <a:lnTo>
                      <a:pt x="719" y="80"/>
                    </a:lnTo>
                    <a:lnTo>
                      <a:pt x="719" y="81"/>
                    </a:lnTo>
                    <a:lnTo>
                      <a:pt x="718" y="84"/>
                    </a:lnTo>
                    <a:lnTo>
                      <a:pt x="718" y="91"/>
                    </a:lnTo>
                    <a:lnTo>
                      <a:pt x="719" y="94"/>
                    </a:lnTo>
                    <a:lnTo>
                      <a:pt x="726" y="94"/>
                    </a:lnTo>
                    <a:lnTo>
                      <a:pt x="728" y="97"/>
                    </a:lnTo>
                    <a:lnTo>
                      <a:pt x="736" y="103"/>
                    </a:lnTo>
                    <a:lnTo>
                      <a:pt x="744" y="112"/>
                    </a:lnTo>
                    <a:lnTo>
                      <a:pt x="747" y="116"/>
                    </a:lnTo>
                    <a:lnTo>
                      <a:pt x="747" y="119"/>
                    </a:lnTo>
                    <a:lnTo>
                      <a:pt x="748" y="120"/>
                    </a:lnTo>
                    <a:lnTo>
                      <a:pt x="760" y="120"/>
                    </a:lnTo>
                    <a:lnTo>
                      <a:pt x="762" y="123"/>
                    </a:lnTo>
                    <a:lnTo>
                      <a:pt x="762" y="139"/>
                    </a:lnTo>
                    <a:lnTo>
                      <a:pt x="751" y="139"/>
                    </a:lnTo>
                    <a:lnTo>
                      <a:pt x="748" y="142"/>
                    </a:lnTo>
                    <a:lnTo>
                      <a:pt x="747" y="144"/>
                    </a:lnTo>
                    <a:lnTo>
                      <a:pt x="744" y="144"/>
                    </a:lnTo>
                    <a:lnTo>
                      <a:pt x="742" y="142"/>
                    </a:lnTo>
                    <a:lnTo>
                      <a:pt x="739" y="139"/>
                    </a:lnTo>
                    <a:lnTo>
                      <a:pt x="739" y="136"/>
                    </a:lnTo>
                    <a:lnTo>
                      <a:pt x="735" y="135"/>
                    </a:lnTo>
                    <a:lnTo>
                      <a:pt x="733" y="135"/>
                    </a:lnTo>
                    <a:lnTo>
                      <a:pt x="733" y="138"/>
                    </a:lnTo>
                    <a:lnTo>
                      <a:pt x="732" y="139"/>
                    </a:lnTo>
                    <a:lnTo>
                      <a:pt x="731" y="141"/>
                    </a:lnTo>
                    <a:lnTo>
                      <a:pt x="726" y="144"/>
                    </a:lnTo>
                    <a:lnTo>
                      <a:pt x="723" y="144"/>
                    </a:lnTo>
                    <a:lnTo>
                      <a:pt x="722" y="142"/>
                    </a:lnTo>
                    <a:lnTo>
                      <a:pt x="718" y="142"/>
                    </a:lnTo>
                    <a:lnTo>
                      <a:pt x="713" y="145"/>
                    </a:lnTo>
                    <a:lnTo>
                      <a:pt x="713" y="146"/>
                    </a:lnTo>
                    <a:lnTo>
                      <a:pt x="715" y="149"/>
                    </a:lnTo>
                    <a:lnTo>
                      <a:pt x="722" y="149"/>
                    </a:lnTo>
                    <a:lnTo>
                      <a:pt x="726" y="155"/>
                    </a:lnTo>
                    <a:lnTo>
                      <a:pt x="732" y="159"/>
                    </a:lnTo>
                    <a:lnTo>
                      <a:pt x="735" y="162"/>
                    </a:lnTo>
                    <a:lnTo>
                      <a:pt x="736" y="162"/>
                    </a:lnTo>
                    <a:lnTo>
                      <a:pt x="741" y="164"/>
                    </a:lnTo>
                    <a:lnTo>
                      <a:pt x="742" y="164"/>
                    </a:lnTo>
                    <a:lnTo>
                      <a:pt x="742" y="173"/>
                    </a:lnTo>
                    <a:lnTo>
                      <a:pt x="739" y="174"/>
                    </a:lnTo>
                    <a:lnTo>
                      <a:pt x="736" y="177"/>
                    </a:lnTo>
                    <a:lnTo>
                      <a:pt x="733" y="178"/>
                    </a:lnTo>
                    <a:lnTo>
                      <a:pt x="733" y="183"/>
                    </a:lnTo>
                    <a:lnTo>
                      <a:pt x="728" y="183"/>
                    </a:lnTo>
                    <a:lnTo>
                      <a:pt x="720" y="178"/>
                    </a:lnTo>
                    <a:lnTo>
                      <a:pt x="718" y="181"/>
                    </a:lnTo>
                    <a:lnTo>
                      <a:pt x="712" y="181"/>
                    </a:lnTo>
                    <a:lnTo>
                      <a:pt x="710" y="178"/>
                    </a:lnTo>
                    <a:lnTo>
                      <a:pt x="707" y="181"/>
                    </a:lnTo>
                    <a:lnTo>
                      <a:pt x="710" y="183"/>
                    </a:lnTo>
                    <a:lnTo>
                      <a:pt x="712" y="186"/>
                    </a:lnTo>
                    <a:lnTo>
                      <a:pt x="712" y="187"/>
                    </a:lnTo>
                    <a:lnTo>
                      <a:pt x="709" y="187"/>
                    </a:lnTo>
                    <a:lnTo>
                      <a:pt x="707" y="186"/>
                    </a:lnTo>
                    <a:lnTo>
                      <a:pt x="703" y="186"/>
                    </a:lnTo>
                    <a:lnTo>
                      <a:pt x="699" y="187"/>
                    </a:lnTo>
                    <a:lnTo>
                      <a:pt x="694" y="187"/>
                    </a:lnTo>
                    <a:lnTo>
                      <a:pt x="694" y="190"/>
                    </a:lnTo>
                    <a:lnTo>
                      <a:pt x="699" y="190"/>
                    </a:lnTo>
                    <a:lnTo>
                      <a:pt x="699" y="196"/>
                    </a:lnTo>
                    <a:lnTo>
                      <a:pt x="694" y="196"/>
                    </a:lnTo>
                    <a:lnTo>
                      <a:pt x="690" y="191"/>
                    </a:lnTo>
                    <a:lnTo>
                      <a:pt x="689" y="191"/>
                    </a:lnTo>
                    <a:lnTo>
                      <a:pt x="686" y="196"/>
                    </a:lnTo>
                    <a:lnTo>
                      <a:pt x="683" y="196"/>
                    </a:lnTo>
                    <a:lnTo>
                      <a:pt x="683" y="197"/>
                    </a:lnTo>
                    <a:lnTo>
                      <a:pt x="686" y="197"/>
                    </a:lnTo>
                    <a:lnTo>
                      <a:pt x="686" y="202"/>
                    </a:lnTo>
                    <a:lnTo>
                      <a:pt x="683" y="204"/>
                    </a:lnTo>
                    <a:lnTo>
                      <a:pt x="678" y="204"/>
                    </a:lnTo>
                    <a:lnTo>
                      <a:pt x="678" y="209"/>
                    </a:lnTo>
                    <a:lnTo>
                      <a:pt x="677" y="216"/>
                    </a:lnTo>
                    <a:lnTo>
                      <a:pt x="677" y="219"/>
                    </a:lnTo>
                    <a:lnTo>
                      <a:pt x="678" y="225"/>
                    </a:lnTo>
                    <a:lnTo>
                      <a:pt x="678" y="228"/>
                    </a:lnTo>
                    <a:lnTo>
                      <a:pt x="674" y="230"/>
                    </a:lnTo>
                    <a:lnTo>
                      <a:pt x="673" y="229"/>
                    </a:lnTo>
                    <a:lnTo>
                      <a:pt x="670" y="229"/>
                    </a:lnTo>
                    <a:lnTo>
                      <a:pt x="668" y="236"/>
                    </a:lnTo>
                    <a:lnTo>
                      <a:pt x="668" y="238"/>
                    </a:lnTo>
                    <a:lnTo>
                      <a:pt x="665" y="242"/>
                    </a:lnTo>
                    <a:lnTo>
                      <a:pt x="665" y="249"/>
                    </a:lnTo>
                    <a:lnTo>
                      <a:pt x="668" y="254"/>
                    </a:lnTo>
                    <a:lnTo>
                      <a:pt x="670" y="257"/>
                    </a:lnTo>
                    <a:lnTo>
                      <a:pt x="678" y="264"/>
                    </a:lnTo>
                    <a:lnTo>
                      <a:pt x="678" y="270"/>
                    </a:lnTo>
                    <a:lnTo>
                      <a:pt x="680" y="273"/>
                    </a:lnTo>
                    <a:lnTo>
                      <a:pt x="683" y="274"/>
                    </a:lnTo>
                    <a:lnTo>
                      <a:pt x="683" y="278"/>
                    </a:lnTo>
                    <a:lnTo>
                      <a:pt x="678" y="278"/>
                    </a:lnTo>
                    <a:lnTo>
                      <a:pt x="678" y="280"/>
                    </a:lnTo>
                    <a:lnTo>
                      <a:pt x="680" y="281"/>
                    </a:lnTo>
                    <a:lnTo>
                      <a:pt x="680" y="286"/>
                    </a:lnTo>
                    <a:lnTo>
                      <a:pt x="678" y="286"/>
                    </a:lnTo>
                    <a:lnTo>
                      <a:pt x="674" y="287"/>
                    </a:lnTo>
                    <a:lnTo>
                      <a:pt x="673" y="290"/>
                    </a:lnTo>
                    <a:lnTo>
                      <a:pt x="673" y="294"/>
                    </a:lnTo>
                    <a:lnTo>
                      <a:pt x="674" y="294"/>
                    </a:lnTo>
                    <a:lnTo>
                      <a:pt x="674" y="300"/>
                    </a:lnTo>
                    <a:lnTo>
                      <a:pt x="678" y="300"/>
                    </a:lnTo>
                    <a:lnTo>
                      <a:pt x="680" y="296"/>
                    </a:lnTo>
                    <a:lnTo>
                      <a:pt x="680" y="306"/>
                    </a:lnTo>
                    <a:lnTo>
                      <a:pt x="683" y="309"/>
                    </a:lnTo>
                    <a:lnTo>
                      <a:pt x="684" y="313"/>
                    </a:lnTo>
                    <a:lnTo>
                      <a:pt x="687" y="315"/>
                    </a:lnTo>
                    <a:lnTo>
                      <a:pt x="687" y="319"/>
                    </a:lnTo>
                    <a:lnTo>
                      <a:pt x="689" y="320"/>
                    </a:lnTo>
                    <a:lnTo>
                      <a:pt x="693" y="320"/>
                    </a:lnTo>
                    <a:lnTo>
                      <a:pt x="693" y="323"/>
                    </a:lnTo>
                    <a:lnTo>
                      <a:pt x="697" y="323"/>
                    </a:lnTo>
                    <a:lnTo>
                      <a:pt x="693" y="325"/>
                    </a:lnTo>
                    <a:lnTo>
                      <a:pt x="693" y="328"/>
                    </a:lnTo>
                    <a:lnTo>
                      <a:pt x="691" y="328"/>
                    </a:lnTo>
                    <a:lnTo>
                      <a:pt x="691" y="325"/>
                    </a:lnTo>
                    <a:lnTo>
                      <a:pt x="684" y="325"/>
                    </a:lnTo>
                    <a:lnTo>
                      <a:pt x="683" y="328"/>
                    </a:lnTo>
                    <a:lnTo>
                      <a:pt x="683" y="333"/>
                    </a:lnTo>
                    <a:lnTo>
                      <a:pt x="684" y="336"/>
                    </a:lnTo>
                    <a:lnTo>
                      <a:pt x="687" y="341"/>
                    </a:lnTo>
                    <a:lnTo>
                      <a:pt x="689" y="342"/>
                    </a:lnTo>
                    <a:lnTo>
                      <a:pt x="689" y="346"/>
                    </a:lnTo>
                    <a:lnTo>
                      <a:pt x="687" y="351"/>
                    </a:lnTo>
                    <a:lnTo>
                      <a:pt x="687" y="354"/>
                    </a:lnTo>
                    <a:lnTo>
                      <a:pt x="684" y="355"/>
                    </a:lnTo>
                    <a:lnTo>
                      <a:pt x="678" y="355"/>
                    </a:lnTo>
                    <a:lnTo>
                      <a:pt x="674" y="358"/>
                    </a:lnTo>
                    <a:lnTo>
                      <a:pt x="673" y="358"/>
                    </a:lnTo>
                    <a:lnTo>
                      <a:pt x="674" y="361"/>
                    </a:lnTo>
                    <a:lnTo>
                      <a:pt x="674" y="368"/>
                    </a:lnTo>
                    <a:lnTo>
                      <a:pt x="673" y="370"/>
                    </a:lnTo>
                    <a:lnTo>
                      <a:pt x="673" y="373"/>
                    </a:lnTo>
                    <a:lnTo>
                      <a:pt x="670" y="378"/>
                    </a:lnTo>
                    <a:lnTo>
                      <a:pt x="673" y="383"/>
                    </a:lnTo>
                    <a:lnTo>
                      <a:pt x="674" y="384"/>
                    </a:lnTo>
                    <a:lnTo>
                      <a:pt x="674" y="389"/>
                    </a:lnTo>
                    <a:lnTo>
                      <a:pt x="673" y="393"/>
                    </a:lnTo>
                    <a:lnTo>
                      <a:pt x="673" y="406"/>
                    </a:lnTo>
                    <a:lnTo>
                      <a:pt x="670" y="407"/>
                    </a:lnTo>
                    <a:lnTo>
                      <a:pt x="668" y="407"/>
                    </a:lnTo>
                    <a:lnTo>
                      <a:pt x="665" y="406"/>
                    </a:lnTo>
                    <a:lnTo>
                      <a:pt x="662" y="406"/>
                    </a:lnTo>
                    <a:lnTo>
                      <a:pt x="662" y="407"/>
                    </a:lnTo>
                    <a:lnTo>
                      <a:pt x="661" y="407"/>
                    </a:lnTo>
                    <a:lnTo>
                      <a:pt x="658" y="406"/>
                    </a:lnTo>
                    <a:lnTo>
                      <a:pt x="658" y="400"/>
                    </a:lnTo>
                    <a:lnTo>
                      <a:pt x="657" y="397"/>
                    </a:lnTo>
                    <a:lnTo>
                      <a:pt x="657" y="391"/>
                    </a:lnTo>
                    <a:lnTo>
                      <a:pt x="652" y="391"/>
                    </a:lnTo>
                    <a:lnTo>
                      <a:pt x="651" y="393"/>
                    </a:lnTo>
                    <a:lnTo>
                      <a:pt x="648" y="396"/>
                    </a:lnTo>
                    <a:lnTo>
                      <a:pt x="647" y="396"/>
                    </a:lnTo>
                    <a:lnTo>
                      <a:pt x="647" y="397"/>
                    </a:lnTo>
                    <a:lnTo>
                      <a:pt x="651" y="406"/>
                    </a:lnTo>
                    <a:lnTo>
                      <a:pt x="652" y="410"/>
                    </a:lnTo>
                    <a:lnTo>
                      <a:pt x="652" y="412"/>
                    </a:lnTo>
                    <a:lnTo>
                      <a:pt x="651" y="415"/>
                    </a:lnTo>
                    <a:lnTo>
                      <a:pt x="651" y="416"/>
                    </a:lnTo>
                    <a:lnTo>
                      <a:pt x="657" y="416"/>
                    </a:lnTo>
                    <a:lnTo>
                      <a:pt x="658" y="419"/>
                    </a:lnTo>
                    <a:lnTo>
                      <a:pt x="658" y="420"/>
                    </a:lnTo>
                    <a:lnTo>
                      <a:pt x="661" y="425"/>
                    </a:lnTo>
                    <a:lnTo>
                      <a:pt x="658" y="425"/>
                    </a:lnTo>
                    <a:lnTo>
                      <a:pt x="658" y="432"/>
                    </a:lnTo>
                    <a:lnTo>
                      <a:pt x="657" y="436"/>
                    </a:lnTo>
                    <a:lnTo>
                      <a:pt x="657" y="441"/>
                    </a:lnTo>
                    <a:lnTo>
                      <a:pt x="658" y="442"/>
                    </a:lnTo>
                    <a:lnTo>
                      <a:pt x="658" y="455"/>
                    </a:lnTo>
                    <a:lnTo>
                      <a:pt x="652" y="460"/>
                    </a:lnTo>
                    <a:lnTo>
                      <a:pt x="651" y="461"/>
                    </a:lnTo>
                    <a:lnTo>
                      <a:pt x="651" y="474"/>
                    </a:lnTo>
                    <a:lnTo>
                      <a:pt x="647" y="475"/>
                    </a:lnTo>
                    <a:lnTo>
                      <a:pt x="641" y="475"/>
                    </a:lnTo>
                    <a:lnTo>
                      <a:pt x="639" y="478"/>
                    </a:lnTo>
                    <a:lnTo>
                      <a:pt x="636" y="480"/>
                    </a:lnTo>
                    <a:lnTo>
                      <a:pt x="636" y="486"/>
                    </a:lnTo>
                    <a:lnTo>
                      <a:pt x="635" y="486"/>
                    </a:lnTo>
                    <a:lnTo>
                      <a:pt x="635" y="493"/>
                    </a:lnTo>
                    <a:lnTo>
                      <a:pt x="636" y="493"/>
                    </a:lnTo>
                    <a:lnTo>
                      <a:pt x="639" y="494"/>
                    </a:lnTo>
                    <a:lnTo>
                      <a:pt x="641" y="497"/>
                    </a:lnTo>
                    <a:lnTo>
                      <a:pt x="641" y="502"/>
                    </a:lnTo>
                    <a:lnTo>
                      <a:pt x="639" y="502"/>
                    </a:lnTo>
                    <a:lnTo>
                      <a:pt x="636" y="507"/>
                    </a:lnTo>
                    <a:lnTo>
                      <a:pt x="635" y="512"/>
                    </a:lnTo>
                    <a:lnTo>
                      <a:pt x="635" y="513"/>
                    </a:lnTo>
                    <a:lnTo>
                      <a:pt x="639" y="520"/>
                    </a:lnTo>
                    <a:lnTo>
                      <a:pt x="649" y="520"/>
                    </a:lnTo>
                    <a:lnTo>
                      <a:pt x="652" y="523"/>
                    </a:lnTo>
                    <a:lnTo>
                      <a:pt x="652" y="525"/>
                    </a:lnTo>
                    <a:lnTo>
                      <a:pt x="655" y="525"/>
                    </a:lnTo>
                    <a:lnTo>
                      <a:pt x="660" y="529"/>
                    </a:lnTo>
                    <a:lnTo>
                      <a:pt x="662" y="529"/>
                    </a:lnTo>
                    <a:lnTo>
                      <a:pt x="662" y="531"/>
                    </a:lnTo>
                    <a:lnTo>
                      <a:pt x="660" y="538"/>
                    </a:lnTo>
                    <a:lnTo>
                      <a:pt x="662" y="539"/>
                    </a:lnTo>
                    <a:lnTo>
                      <a:pt x="664" y="539"/>
                    </a:lnTo>
                    <a:lnTo>
                      <a:pt x="664" y="544"/>
                    </a:lnTo>
                    <a:lnTo>
                      <a:pt x="660" y="547"/>
                    </a:lnTo>
                    <a:lnTo>
                      <a:pt x="660" y="549"/>
                    </a:lnTo>
                    <a:lnTo>
                      <a:pt x="655" y="552"/>
                    </a:lnTo>
                    <a:lnTo>
                      <a:pt x="655" y="554"/>
                    </a:lnTo>
                    <a:lnTo>
                      <a:pt x="658" y="557"/>
                    </a:lnTo>
                    <a:lnTo>
                      <a:pt x="658" y="561"/>
                    </a:lnTo>
                    <a:lnTo>
                      <a:pt x="662" y="561"/>
                    </a:lnTo>
                    <a:lnTo>
                      <a:pt x="667" y="558"/>
                    </a:lnTo>
                    <a:lnTo>
                      <a:pt x="667" y="557"/>
                    </a:lnTo>
                    <a:lnTo>
                      <a:pt x="668" y="554"/>
                    </a:lnTo>
                    <a:lnTo>
                      <a:pt x="671" y="554"/>
                    </a:lnTo>
                    <a:lnTo>
                      <a:pt x="674" y="558"/>
                    </a:lnTo>
                    <a:lnTo>
                      <a:pt x="673" y="561"/>
                    </a:lnTo>
                    <a:lnTo>
                      <a:pt x="673" y="565"/>
                    </a:lnTo>
                    <a:lnTo>
                      <a:pt x="677" y="565"/>
                    </a:lnTo>
                    <a:lnTo>
                      <a:pt x="680" y="567"/>
                    </a:lnTo>
                    <a:lnTo>
                      <a:pt x="684" y="571"/>
                    </a:lnTo>
                    <a:lnTo>
                      <a:pt x="689" y="571"/>
                    </a:lnTo>
                    <a:lnTo>
                      <a:pt x="693" y="574"/>
                    </a:lnTo>
                    <a:lnTo>
                      <a:pt x="694" y="576"/>
                    </a:lnTo>
                    <a:lnTo>
                      <a:pt x="694" y="583"/>
                    </a:lnTo>
                    <a:lnTo>
                      <a:pt x="699" y="594"/>
                    </a:lnTo>
                    <a:lnTo>
                      <a:pt x="699" y="599"/>
                    </a:lnTo>
                    <a:lnTo>
                      <a:pt x="694" y="602"/>
                    </a:lnTo>
                    <a:lnTo>
                      <a:pt x="693" y="599"/>
                    </a:lnTo>
                    <a:lnTo>
                      <a:pt x="690" y="599"/>
                    </a:lnTo>
                    <a:lnTo>
                      <a:pt x="690" y="602"/>
                    </a:lnTo>
                    <a:lnTo>
                      <a:pt x="687" y="602"/>
                    </a:lnTo>
                    <a:lnTo>
                      <a:pt x="686" y="606"/>
                    </a:lnTo>
                    <a:lnTo>
                      <a:pt x="687" y="612"/>
                    </a:lnTo>
                    <a:lnTo>
                      <a:pt x="690" y="616"/>
                    </a:lnTo>
                    <a:lnTo>
                      <a:pt x="690" y="620"/>
                    </a:lnTo>
                    <a:lnTo>
                      <a:pt x="687" y="620"/>
                    </a:lnTo>
                    <a:lnTo>
                      <a:pt x="686" y="625"/>
                    </a:lnTo>
                    <a:lnTo>
                      <a:pt x="686" y="626"/>
                    </a:lnTo>
                    <a:lnTo>
                      <a:pt x="687" y="629"/>
                    </a:lnTo>
                    <a:lnTo>
                      <a:pt x="687" y="644"/>
                    </a:lnTo>
                    <a:lnTo>
                      <a:pt x="690" y="648"/>
                    </a:lnTo>
                    <a:lnTo>
                      <a:pt x="691" y="649"/>
                    </a:lnTo>
                    <a:lnTo>
                      <a:pt x="697" y="654"/>
                    </a:lnTo>
                    <a:lnTo>
                      <a:pt x="700" y="655"/>
                    </a:lnTo>
                    <a:lnTo>
                      <a:pt x="700" y="658"/>
                    </a:lnTo>
                    <a:lnTo>
                      <a:pt x="702" y="661"/>
                    </a:lnTo>
                    <a:lnTo>
                      <a:pt x="709" y="661"/>
                    </a:lnTo>
                    <a:lnTo>
                      <a:pt x="706" y="663"/>
                    </a:lnTo>
                    <a:lnTo>
                      <a:pt x="702" y="663"/>
                    </a:lnTo>
                    <a:lnTo>
                      <a:pt x="702" y="667"/>
                    </a:lnTo>
                    <a:lnTo>
                      <a:pt x="700" y="667"/>
                    </a:lnTo>
                    <a:lnTo>
                      <a:pt x="697" y="670"/>
                    </a:lnTo>
                    <a:lnTo>
                      <a:pt x="697" y="667"/>
                    </a:lnTo>
                    <a:lnTo>
                      <a:pt x="691" y="667"/>
                    </a:lnTo>
                    <a:lnTo>
                      <a:pt x="687" y="668"/>
                    </a:lnTo>
                    <a:lnTo>
                      <a:pt x="684" y="671"/>
                    </a:lnTo>
                    <a:lnTo>
                      <a:pt x="683" y="671"/>
                    </a:lnTo>
                    <a:lnTo>
                      <a:pt x="680" y="674"/>
                    </a:lnTo>
                    <a:lnTo>
                      <a:pt x="683" y="677"/>
                    </a:lnTo>
                    <a:lnTo>
                      <a:pt x="684" y="680"/>
                    </a:lnTo>
                    <a:lnTo>
                      <a:pt x="684" y="689"/>
                    </a:lnTo>
                    <a:lnTo>
                      <a:pt x="683" y="694"/>
                    </a:lnTo>
                    <a:lnTo>
                      <a:pt x="680" y="694"/>
                    </a:lnTo>
                    <a:lnTo>
                      <a:pt x="678" y="696"/>
                    </a:lnTo>
                    <a:lnTo>
                      <a:pt x="670" y="696"/>
                    </a:lnTo>
                    <a:lnTo>
                      <a:pt x="670" y="719"/>
                    </a:lnTo>
                    <a:lnTo>
                      <a:pt x="671" y="722"/>
                    </a:lnTo>
                    <a:lnTo>
                      <a:pt x="674" y="722"/>
                    </a:lnTo>
                    <a:lnTo>
                      <a:pt x="674" y="723"/>
                    </a:lnTo>
                    <a:lnTo>
                      <a:pt x="671" y="723"/>
                    </a:lnTo>
                    <a:lnTo>
                      <a:pt x="670" y="726"/>
                    </a:lnTo>
                    <a:lnTo>
                      <a:pt x="667" y="726"/>
                    </a:lnTo>
                    <a:lnTo>
                      <a:pt x="667" y="731"/>
                    </a:lnTo>
                    <a:lnTo>
                      <a:pt x="662" y="732"/>
                    </a:lnTo>
                    <a:lnTo>
                      <a:pt x="662" y="736"/>
                    </a:lnTo>
                    <a:lnTo>
                      <a:pt x="661" y="741"/>
                    </a:lnTo>
                    <a:lnTo>
                      <a:pt x="661" y="751"/>
                    </a:lnTo>
                    <a:lnTo>
                      <a:pt x="655" y="755"/>
                    </a:lnTo>
                    <a:lnTo>
                      <a:pt x="655" y="760"/>
                    </a:lnTo>
                    <a:lnTo>
                      <a:pt x="649" y="760"/>
                    </a:lnTo>
                    <a:lnTo>
                      <a:pt x="649" y="768"/>
                    </a:lnTo>
                    <a:lnTo>
                      <a:pt x="648" y="768"/>
                    </a:lnTo>
                    <a:lnTo>
                      <a:pt x="645" y="770"/>
                    </a:lnTo>
                    <a:lnTo>
                      <a:pt x="639" y="768"/>
                    </a:lnTo>
                    <a:lnTo>
                      <a:pt x="636" y="768"/>
                    </a:lnTo>
                    <a:lnTo>
                      <a:pt x="639" y="773"/>
                    </a:lnTo>
                    <a:lnTo>
                      <a:pt x="639" y="774"/>
                    </a:lnTo>
                    <a:lnTo>
                      <a:pt x="636" y="774"/>
                    </a:lnTo>
                    <a:lnTo>
                      <a:pt x="636" y="778"/>
                    </a:lnTo>
                    <a:lnTo>
                      <a:pt x="635" y="774"/>
                    </a:lnTo>
                    <a:lnTo>
                      <a:pt x="631" y="774"/>
                    </a:lnTo>
                    <a:lnTo>
                      <a:pt x="631" y="780"/>
                    </a:lnTo>
                    <a:lnTo>
                      <a:pt x="628" y="783"/>
                    </a:lnTo>
                    <a:lnTo>
                      <a:pt x="626" y="784"/>
                    </a:lnTo>
                    <a:lnTo>
                      <a:pt x="623" y="784"/>
                    </a:lnTo>
                    <a:lnTo>
                      <a:pt x="623" y="787"/>
                    </a:lnTo>
                    <a:lnTo>
                      <a:pt x="622" y="787"/>
                    </a:lnTo>
                    <a:lnTo>
                      <a:pt x="622" y="796"/>
                    </a:lnTo>
                    <a:lnTo>
                      <a:pt x="619" y="799"/>
                    </a:lnTo>
                    <a:lnTo>
                      <a:pt x="613" y="803"/>
                    </a:lnTo>
                    <a:lnTo>
                      <a:pt x="609" y="806"/>
                    </a:lnTo>
                    <a:lnTo>
                      <a:pt x="604" y="806"/>
                    </a:lnTo>
                    <a:lnTo>
                      <a:pt x="604" y="807"/>
                    </a:lnTo>
                    <a:lnTo>
                      <a:pt x="602" y="807"/>
                    </a:lnTo>
                    <a:lnTo>
                      <a:pt x="602" y="810"/>
                    </a:lnTo>
                    <a:lnTo>
                      <a:pt x="597" y="807"/>
                    </a:lnTo>
                    <a:lnTo>
                      <a:pt x="596" y="807"/>
                    </a:lnTo>
                    <a:lnTo>
                      <a:pt x="593" y="810"/>
                    </a:lnTo>
                    <a:lnTo>
                      <a:pt x="587" y="812"/>
                    </a:lnTo>
                    <a:lnTo>
                      <a:pt x="586" y="815"/>
                    </a:lnTo>
                    <a:lnTo>
                      <a:pt x="568" y="815"/>
                    </a:lnTo>
                    <a:lnTo>
                      <a:pt x="564" y="813"/>
                    </a:lnTo>
                    <a:lnTo>
                      <a:pt x="560" y="813"/>
                    </a:lnTo>
                    <a:lnTo>
                      <a:pt x="560" y="812"/>
                    </a:lnTo>
                    <a:lnTo>
                      <a:pt x="557" y="809"/>
                    </a:lnTo>
                    <a:lnTo>
                      <a:pt x="555" y="812"/>
                    </a:lnTo>
                    <a:lnTo>
                      <a:pt x="551" y="812"/>
                    </a:lnTo>
                    <a:lnTo>
                      <a:pt x="551" y="813"/>
                    </a:lnTo>
                    <a:lnTo>
                      <a:pt x="546" y="816"/>
                    </a:lnTo>
                    <a:lnTo>
                      <a:pt x="538" y="816"/>
                    </a:lnTo>
                    <a:lnTo>
                      <a:pt x="536" y="813"/>
                    </a:lnTo>
                    <a:lnTo>
                      <a:pt x="533" y="813"/>
                    </a:lnTo>
                    <a:lnTo>
                      <a:pt x="525" y="816"/>
                    </a:lnTo>
                    <a:lnTo>
                      <a:pt x="523" y="818"/>
                    </a:lnTo>
                    <a:lnTo>
                      <a:pt x="520" y="818"/>
                    </a:lnTo>
                    <a:lnTo>
                      <a:pt x="519" y="816"/>
                    </a:lnTo>
                    <a:lnTo>
                      <a:pt x="516" y="816"/>
                    </a:lnTo>
                    <a:lnTo>
                      <a:pt x="515" y="812"/>
                    </a:lnTo>
                    <a:lnTo>
                      <a:pt x="512" y="806"/>
                    </a:lnTo>
                    <a:lnTo>
                      <a:pt x="512" y="800"/>
                    </a:lnTo>
                    <a:lnTo>
                      <a:pt x="510" y="796"/>
                    </a:lnTo>
                    <a:lnTo>
                      <a:pt x="497" y="796"/>
                    </a:lnTo>
                    <a:lnTo>
                      <a:pt x="491" y="794"/>
                    </a:lnTo>
                    <a:lnTo>
                      <a:pt x="484" y="794"/>
                    </a:lnTo>
                    <a:lnTo>
                      <a:pt x="483" y="792"/>
                    </a:lnTo>
                    <a:lnTo>
                      <a:pt x="483" y="787"/>
                    </a:lnTo>
                    <a:lnTo>
                      <a:pt x="471" y="787"/>
                    </a:lnTo>
                    <a:lnTo>
                      <a:pt x="470" y="789"/>
                    </a:lnTo>
                    <a:lnTo>
                      <a:pt x="470" y="796"/>
                    </a:lnTo>
                    <a:lnTo>
                      <a:pt x="464" y="796"/>
                    </a:lnTo>
                    <a:lnTo>
                      <a:pt x="461" y="799"/>
                    </a:lnTo>
                    <a:lnTo>
                      <a:pt x="461" y="806"/>
                    </a:lnTo>
                    <a:lnTo>
                      <a:pt x="460" y="807"/>
                    </a:lnTo>
                    <a:lnTo>
                      <a:pt x="457" y="807"/>
                    </a:lnTo>
                    <a:lnTo>
                      <a:pt x="454" y="810"/>
                    </a:lnTo>
                    <a:lnTo>
                      <a:pt x="452" y="810"/>
                    </a:lnTo>
                    <a:lnTo>
                      <a:pt x="452" y="816"/>
                    </a:lnTo>
                    <a:lnTo>
                      <a:pt x="449" y="821"/>
                    </a:lnTo>
                    <a:lnTo>
                      <a:pt x="448" y="821"/>
                    </a:lnTo>
                    <a:lnTo>
                      <a:pt x="442" y="816"/>
                    </a:lnTo>
                    <a:lnTo>
                      <a:pt x="433" y="816"/>
                    </a:lnTo>
                    <a:lnTo>
                      <a:pt x="426" y="821"/>
                    </a:lnTo>
                    <a:lnTo>
                      <a:pt x="423" y="813"/>
                    </a:lnTo>
                    <a:lnTo>
                      <a:pt x="423" y="812"/>
                    </a:lnTo>
                    <a:lnTo>
                      <a:pt x="426" y="809"/>
                    </a:lnTo>
                    <a:lnTo>
                      <a:pt x="426" y="807"/>
                    </a:lnTo>
                    <a:lnTo>
                      <a:pt x="423" y="807"/>
                    </a:lnTo>
                    <a:lnTo>
                      <a:pt x="423" y="809"/>
                    </a:lnTo>
                    <a:lnTo>
                      <a:pt x="420" y="809"/>
                    </a:lnTo>
                    <a:lnTo>
                      <a:pt x="420" y="807"/>
                    </a:lnTo>
                    <a:lnTo>
                      <a:pt x="413" y="807"/>
                    </a:lnTo>
                    <a:lnTo>
                      <a:pt x="409" y="809"/>
                    </a:lnTo>
                    <a:lnTo>
                      <a:pt x="403" y="809"/>
                    </a:lnTo>
                    <a:lnTo>
                      <a:pt x="403" y="807"/>
                    </a:lnTo>
                    <a:lnTo>
                      <a:pt x="407" y="805"/>
                    </a:lnTo>
                    <a:lnTo>
                      <a:pt x="407" y="799"/>
                    </a:lnTo>
                    <a:lnTo>
                      <a:pt x="409" y="794"/>
                    </a:lnTo>
                    <a:lnTo>
                      <a:pt x="412" y="794"/>
                    </a:lnTo>
                    <a:lnTo>
                      <a:pt x="412" y="793"/>
                    </a:lnTo>
                    <a:lnTo>
                      <a:pt x="409" y="790"/>
                    </a:lnTo>
                    <a:lnTo>
                      <a:pt x="403" y="794"/>
                    </a:lnTo>
                    <a:lnTo>
                      <a:pt x="399" y="799"/>
                    </a:lnTo>
                    <a:lnTo>
                      <a:pt x="397" y="799"/>
                    </a:lnTo>
                    <a:lnTo>
                      <a:pt x="397" y="794"/>
                    </a:lnTo>
                    <a:lnTo>
                      <a:pt x="394" y="790"/>
                    </a:lnTo>
                    <a:lnTo>
                      <a:pt x="394" y="783"/>
                    </a:lnTo>
                    <a:lnTo>
                      <a:pt x="393" y="781"/>
                    </a:lnTo>
                    <a:lnTo>
                      <a:pt x="393" y="771"/>
                    </a:lnTo>
                    <a:lnTo>
                      <a:pt x="390" y="771"/>
                    </a:lnTo>
                    <a:lnTo>
                      <a:pt x="390" y="768"/>
                    </a:lnTo>
                    <a:lnTo>
                      <a:pt x="388" y="768"/>
                    </a:lnTo>
                    <a:lnTo>
                      <a:pt x="386" y="771"/>
                    </a:lnTo>
                    <a:lnTo>
                      <a:pt x="386" y="768"/>
                    </a:lnTo>
                    <a:lnTo>
                      <a:pt x="384" y="768"/>
                    </a:lnTo>
                    <a:lnTo>
                      <a:pt x="380" y="767"/>
                    </a:lnTo>
                    <a:lnTo>
                      <a:pt x="380" y="764"/>
                    </a:lnTo>
                    <a:lnTo>
                      <a:pt x="378" y="763"/>
                    </a:lnTo>
                    <a:lnTo>
                      <a:pt x="378" y="760"/>
                    </a:lnTo>
                    <a:lnTo>
                      <a:pt x="380" y="760"/>
                    </a:lnTo>
                    <a:lnTo>
                      <a:pt x="380" y="763"/>
                    </a:lnTo>
                    <a:lnTo>
                      <a:pt x="384" y="763"/>
                    </a:lnTo>
                    <a:lnTo>
                      <a:pt x="384" y="760"/>
                    </a:lnTo>
                    <a:lnTo>
                      <a:pt x="386" y="758"/>
                    </a:lnTo>
                    <a:lnTo>
                      <a:pt x="388" y="763"/>
                    </a:lnTo>
                    <a:lnTo>
                      <a:pt x="390" y="763"/>
                    </a:lnTo>
                    <a:lnTo>
                      <a:pt x="394" y="760"/>
                    </a:lnTo>
                    <a:lnTo>
                      <a:pt x="399" y="754"/>
                    </a:lnTo>
                    <a:lnTo>
                      <a:pt x="402" y="752"/>
                    </a:lnTo>
                    <a:lnTo>
                      <a:pt x="399" y="749"/>
                    </a:lnTo>
                    <a:lnTo>
                      <a:pt x="400" y="748"/>
                    </a:lnTo>
                    <a:lnTo>
                      <a:pt x="400" y="745"/>
                    </a:lnTo>
                    <a:lnTo>
                      <a:pt x="406" y="741"/>
                    </a:lnTo>
                    <a:lnTo>
                      <a:pt x="402" y="739"/>
                    </a:lnTo>
                    <a:lnTo>
                      <a:pt x="380" y="739"/>
                    </a:lnTo>
                    <a:lnTo>
                      <a:pt x="378" y="736"/>
                    </a:lnTo>
                    <a:lnTo>
                      <a:pt x="374" y="728"/>
                    </a:lnTo>
                    <a:lnTo>
                      <a:pt x="371" y="722"/>
                    </a:lnTo>
                    <a:lnTo>
                      <a:pt x="371" y="719"/>
                    </a:lnTo>
                    <a:lnTo>
                      <a:pt x="370" y="718"/>
                    </a:lnTo>
                    <a:lnTo>
                      <a:pt x="367" y="713"/>
                    </a:lnTo>
                    <a:lnTo>
                      <a:pt x="361" y="713"/>
                    </a:lnTo>
                    <a:lnTo>
                      <a:pt x="357" y="709"/>
                    </a:lnTo>
                    <a:lnTo>
                      <a:pt x="355" y="706"/>
                    </a:lnTo>
                    <a:lnTo>
                      <a:pt x="352" y="705"/>
                    </a:lnTo>
                    <a:lnTo>
                      <a:pt x="352" y="702"/>
                    </a:lnTo>
                    <a:lnTo>
                      <a:pt x="344" y="702"/>
                    </a:lnTo>
                    <a:lnTo>
                      <a:pt x="339" y="705"/>
                    </a:lnTo>
                    <a:lnTo>
                      <a:pt x="338" y="705"/>
                    </a:lnTo>
                    <a:lnTo>
                      <a:pt x="338" y="710"/>
                    </a:lnTo>
                    <a:lnTo>
                      <a:pt x="331" y="710"/>
                    </a:lnTo>
                    <a:lnTo>
                      <a:pt x="331" y="729"/>
                    </a:lnTo>
                    <a:lnTo>
                      <a:pt x="322" y="729"/>
                    </a:lnTo>
                    <a:lnTo>
                      <a:pt x="313" y="726"/>
                    </a:lnTo>
                    <a:lnTo>
                      <a:pt x="307" y="726"/>
                    </a:lnTo>
                    <a:lnTo>
                      <a:pt x="299" y="731"/>
                    </a:lnTo>
                    <a:lnTo>
                      <a:pt x="297" y="731"/>
                    </a:lnTo>
                    <a:lnTo>
                      <a:pt x="297" y="736"/>
                    </a:lnTo>
                    <a:lnTo>
                      <a:pt x="294" y="739"/>
                    </a:lnTo>
                    <a:lnTo>
                      <a:pt x="290" y="744"/>
                    </a:lnTo>
                    <a:lnTo>
                      <a:pt x="290" y="745"/>
                    </a:lnTo>
                    <a:lnTo>
                      <a:pt x="287" y="745"/>
                    </a:lnTo>
                    <a:lnTo>
                      <a:pt x="286" y="744"/>
                    </a:lnTo>
                    <a:lnTo>
                      <a:pt x="281" y="741"/>
                    </a:lnTo>
                    <a:lnTo>
                      <a:pt x="275" y="741"/>
                    </a:lnTo>
                    <a:lnTo>
                      <a:pt x="273" y="742"/>
                    </a:lnTo>
                    <a:lnTo>
                      <a:pt x="267" y="741"/>
                    </a:lnTo>
                    <a:lnTo>
                      <a:pt x="264" y="738"/>
                    </a:lnTo>
                    <a:lnTo>
                      <a:pt x="262" y="741"/>
                    </a:lnTo>
                    <a:lnTo>
                      <a:pt x="257" y="742"/>
                    </a:lnTo>
                    <a:lnTo>
                      <a:pt x="249" y="744"/>
                    </a:lnTo>
                    <a:lnTo>
                      <a:pt x="249" y="747"/>
                    </a:lnTo>
                    <a:lnTo>
                      <a:pt x="245" y="751"/>
                    </a:lnTo>
                    <a:lnTo>
                      <a:pt x="241" y="751"/>
                    </a:lnTo>
                    <a:lnTo>
                      <a:pt x="241" y="748"/>
                    </a:lnTo>
                    <a:lnTo>
                      <a:pt x="238" y="747"/>
                    </a:lnTo>
                    <a:lnTo>
                      <a:pt x="235" y="744"/>
                    </a:lnTo>
                    <a:lnTo>
                      <a:pt x="232" y="742"/>
                    </a:lnTo>
                    <a:lnTo>
                      <a:pt x="230" y="742"/>
                    </a:lnTo>
                    <a:lnTo>
                      <a:pt x="228" y="739"/>
                    </a:lnTo>
                    <a:lnTo>
                      <a:pt x="226" y="734"/>
                    </a:lnTo>
                    <a:lnTo>
                      <a:pt x="223" y="734"/>
                    </a:lnTo>
                    <a:lnTo>
                      <a:pt x="222" y="736"/>
                    </a:lnTo>
                    <a:lnTo>
                      <a:pt x="219" y="739"/>
                    </a:lnTo>
                    <a:lnTo>
                      <a:pt x="219" y="744"/>
                    </a:lnTo>
                    <a:lnTo>
                      <a:pt x="215" y="748"/>
                    </a:lnTo>
                    <a:lnTo>
                      <a:pt x="210" y="748"/>
                    </a:lnTo>
                    <a:lnTo>
                      <a:pt x="210" y="741"/>
                    </a:lnTo>
                    <a:lnTo>
                      <a:pt x="206" y="736"/>
                    </a:lnTo>
                    <a:lnTo>
                      <a:pt x="200" y="736"/>
                    </a:lnTo>
                    <a:lnTo>
                      <a:pt x="194" y="732"/>
                    </a:lnTo>
                    <a:lnTo>
                      <a:pt x="194" y="726"/>
                    </a:lnTo>
                    <a:lnTo>
                      <a:pt x="191" y="722"/>
                    </a:lnTo>
                    <a:lnTo>
                      <a:pt x="187" y="722"/>
                    </a:lnTo>
                    <a:lnTo>
                      <a:pt x="186" y="723"/>
                    </a:lnTo>
                    <a:lnTo>
                      <a:pt x="183" y="720"/>
                    </a:lnTo>
                    <a:lnTo>
                      <a:pt x="181" y="719"/>
                    </a:lnTo>
                    <a:lnTo>
                      <a:pt x="175" y="719"/>
                    </a:lnTo>
                    <a:lnTo>
                      <a:pt x="177" y="716"/>
                    </a:lnTo>
                    <a:lnTo>
                      <a:pt x="177" y="713"/>
                    </a:lnTo>
                    <a:lnTo>
                      <a:pt x="173" y="710"/>
                    </a:lnTo>
                    <a:lnTo>
                      <a:pt x="170" y="709"/>
                    </a:lnTo>
                    <a:lnTo>
                      <a:pt x="170" y="706"/>
                    </a:lnTo>
                    <a:lnTo>
                      <a:pt x="173" y="706"/>
                    </a:lnTo>
                    <a:lnTo>
                      <a:pt x="173" y="705"/>
                    </a:lnTo>
                    <a:lnTo>
                      <a:pt x="178" y="705"/>
                    </a:lnTo>
                    <a:lnTo>
                      <a:pt x="181" y="706"/>
                    </a:lnTo>
                    <a:lnTo>
                      <a:pt x="183" y="706"/>
                    </a:lnTo>
                    <a:lnTo>
                      <a:pt x="186" y="705"/>
                    </a:lnTo>
                    <a:lnTo>
                      <a:pt x="187" y="705"/>
                    </a:lnTo>
                    <a:lnTo>
                      <a:pt x="186" y="702"/>
                    </a:lnTo>
                    <a:lnTo>
                      <a:pt x="186" y="700"/>
                    </a:lnTo>
                    <a:lnTo>
                      <a:pt x="181" y="696"/>
                    </a:lnTo>
                    <a:lnTo>
                      <a:pt x="181" y="686"/>
                    </a:lnTo>
                    <a:lnTo>
                      <a:pt x="183" y="678"/>
                    </a:lnTo>
                    <a:lnTo>
                      <a:pt x="186" y="677"/>
                    </a:lnTo>
                    <a:lnTo>
                      <a:pt x="186" y="671"/>
                    </a:lnTo>
                    <a:lnTo>
                      <a:pt x="183" y="668"/>
                    </a:lnTo>
                    <a:lnTo>
                      <a:pt x="181" y="668"/>
                    </a:lnTo>
                    <a:lnTo>
                      <a:pt x="181" y="667"/>
                    </a:lnTo>
                    <a:lnTo>
                      <a:pt x="178" y="663"/>
                    </a:lnTo>
                    <a:lnTo>
                      <a:pt x="178" y="660"/>
                    </a:lnTo>
                    <a:lnTo>
                      <a:pt x="177" y="658"/>
                    </a:lnTo>
                    <a:lnTo>
                      <a:pt x="170" y="657"/>
                    </a:lnTo>
                    <a:lnTo>
                      <a:pt x="170" y="655"/>
                    </a:lnTo>
                    <a:lnTo>
                      <a:pt x="168" y="651"/>
                    </a:lnTo>
                    <a:lnTo>
                      <a:pt x="165" y="649"/>
                    </a:lnTo>
                    <a:lnTo>
                      <a:pt x="164" y="645"/>
                    </a:lnTo>
                    <a:lnTo>
                      <a:pt x="161" y="638"/>
                    </a:lnTo>
                    <a:lnTo>
                      <a:pt x="161" y="636"/>
                    </a:lnTo>
                    <a:lnTo>
                      <a:pt x="155" y="635"/>
                    </a:lnTo>
                    <a:lnTo>
                      <a:pt x="146" y="635"/>
                    </a:lnTo>
                    <a:lnTo>
                      <a:pt x="145" y="638"/>
                    </a:lnTo>
                    <a:lnTo>
                      <a:pt x="142" y="639"/>
                    </a:lnTo>
                    <a:lnTo>
                      <a:pt x="119" y="639"/>
                    </a:lnTo>
                    <a:lnTo>
                      <a:pt x="119" y="641"/>
                    </a:lnTo>
                    <a:lnTo>
                      <a:pt x="115" y="641"/>
                    </a:lnTo>
                    <a:lnTo>
                      <a:pt x="109" y="639"/>
                    </a:lnTo>
                    <a:lnTo>
                      <a:pt x="106" y="638"/>
                    </a:lnTo>
                    <a:lnTo>
                      <a:pt x="100" y="638"/>
                    </a:lnTo>
                    <a:lnTo>
                      <a:pt x="100" y="641"/>
                    </a:lnTo>
                    <a:lnTo>
                      <a:pt x="97" y="641"/>
                    </a:lnTo>
                    <a:lnTo>
                      <a:pt x="96" y="642"/>
                    </a:lnTo>
                    <a:lnTo>
                      <a:pt x="93" y="642"/>
                    </a:lnTo>
                    <a:lnTo>
                      <a:pt x="90" y="641"/>
                    </a:lnTo>
                    <a:lnTo>
                      <a:pt x="90" y="638"/>
                    </a:lnTo>
                    <a:lnTo>
                      <a:pt x="93" y="634"/>
                    </a:lnTo>
                    <a:lnTo>
                      <a:pt x="93" y="632"/>
                    </a:lnTo>
                    <a:lnTo>
                      <a:pt x="90" y="628"/>
                    </a:lnTo>
                    <a:lnTo>
                      <a:pt x="90" y="632"/>
                    </a:lnTo>
                    <a:lnTo>
                      <a:pt x="84" y="634"/>
                    </a:lnTo>
                    <a:lnTo>
                      <a:pt x="80" y="635"/>
                    </a:lnTo>
                    <a:lnTo>
                      <a:pt x="78" y="635"/>
                    </a:lnTo>
                    <a:lnTo>
                      <a:pt x="75" y="634"/>
                    </a:lnTo>
                    <a:lnTo>
                      <a:pt x="74" y="629"/>
                    </a:lnTo>
                    <a:lnTo>
                      <a:pt x="74" y="628"/>
                    </a:lnTo>
                    <a:lnTo>
                      <a:pt x="68" y="628"/>
                    </a:lnTo>
                    <a:lnTo>
                      <a:pt x="65" y="625"/>
                    </a:lnTo>
                    <a:lnTo>
                      <a:pt x="64" y="622"/>
                    </a:lnTo>
                    <a:lnTo>
                      <a:pt x="64" y="612"/>
                    </a:lnTo>
                    <a:lnTo>
                      <a:pt x="65" y="607"/>
                    </a:lnTo>
                    <a:lnTo>
                      <a:pt x="68" y="609"/>
                    </a:lnTo>
                    <a:lnTo>
                      <a:pt x="71" y="609"/>
                    </a:lnTo>
                    <a:lnTo>
                      <a:pt x="71" y="594"/>
                    </a:lnTo>
                    <a:lnTo>
                      <a:pt x="68" y="594"/>
                    </a:lnTo>
                    <a:lnTo>
                      <a:pt x="65" y="593"/>
                    </a:lnTo>
                    <a:lnTo>
                      <a:pt x="64" y="587"/>
                    </a:lnTo>
                    <a:lnTo>
                      <a:pt x="57" y="584"/>
                    </a:lnTo>
                    <a:lnTo>
                      <a:pt x="55" y="583"/>
                    </a:lnTo>
                    <a:lnTo>
                      <a:pt x="51" y="580"/>
                    </a:lnTo>
                    <a:lnTo>
                      <a:pt x="51" y="577"/>
                    </a:lnTo>
                    <a:lnTo>
                      <a:pt x="46" y="573"/>
                    </a:lnTo>
                    <a:lnTo>
                      <a:pt x="45" y="571"/>
                    </a:lnTo>
                    <a:lnTo>
                      <a:pt x="45" y="562"/>
                    </a:lnTo>
                    <a:lnTo>
                      <a:pt x="42" y="561"/>
                    </a:lnTo>
                    <a:lnTo>
                      <a:pt x="41" y="557"/>
                    </a:lnTo>
                    <a:lnTo>
                      <a:pt x="41" y="542"/>
                    </a:lnTo>
                    <a:lnTo>
                      <a:pt x="38" y="539"/>
                    </a:lnTo>
                    <a:lnTo>
                      <a:pt x="36" y="539"/>
                    </a:lnTo>
                    <a:lnTo>
                      <a:pt x="36" y="536"/>
                    </a:lnTo>
                    <a:lnTo>
                      <a:pt x="32" y="536"/>
                    </a:lnTo>
                    <a:lnTo>
                      <a:pt x="32" y="535"/>
                    </a:lnTo>
                    <a:lnTo>
                      <a:pt x="26" y="532"/>
                    </a:lnTo>
                    <a:lnTo>
                      <a:pt x="26" y="531"/>
                    </a:lnTo>
                    <a:lnTo>
                      <a:pt x="20" y="531"/>
                    </a:lnTo>
                    <a:lnTo>
                      <a:pt x="16" y="529"/>
                    </a:lnTo>
                    <a:lnTo>
                      <a:pt x="6" y="529"/>
                    </a:lnTo>
                    <a:lnTo>
                      <a:pt x="4" y="528"/>
                    </a:lnTo>
                    <a:lnTo>
                      <a:pt x="4" y="523"/>
                    </a:lnTo>
                    <a:lnTo>
                      <a:pt x="3" y="519"/>
                    </a:lnTo>
                    <a:lnTo>
                      <a:pt x="3" y="515"/>
                    </a:lnTo>
                    <a:lnTo>
                      <a:pt x="4" y="513"/>
                    </a:lnTo>
                    <a:lnTo>
                      <a:pt x="4" y="509"/>
                    </a:lnTo>
                    <a:lnTo>
                      <a:pt x="3" y="504"/>
                    </a:lnTo>
                    <a:lnTo>
                      <a:pt x="3" y="497"/>
                    </a:lnTo>
                    <a:lnTo>
                      <a:pt x="4" y="497"/>
                    </a:lnTo>
                    <a:lnTo>
                      <a:pt x="9" y="496"/>
                    </a:lnTo>
                    <a:lnTo>
                      <a:pt x="10" y="496"/>
                    </a:lnTo>
                    <a:lnTo>
                      <a:pt x="10" y="491"/>
                    </a:lnTo>
                    <a:lnTo>
                      <a:pt x="4" y="487"/>
                    </a:lnTo>
                    <a:lnTo>
                      <a:pt x="3" y="481"/>
                    </a:lnTo>
                    <a:lnTo>
                      <a:pt x="0" y="477"/>
                    </a:lnTo>
                    <a:lnTo>
                      <a:pt x="0" y="470"/>
                    </a:lnTo>
                    <a:lnTo>
                      <a:pt x="3" y="468"/>
                    </a:lnTo>
                    <a:lnTo>
                      <a:pt x="4" y="468"/>
                    </a:lnTo>
                    <a:lnTo>
                      <a:pt x="9" y="465"/>
                    </a:lnTo>
                    <a:lnTo>
                      <a:pt x="13" y="468"/>
                    </a:lnTo>
                    <a:lnTo>
                      <a:pt x="15" y="468"/>
                    </a:lnTo>
                    <a:lnTo>
                      <a:pt x="15" y="467"/>
                    </a:lnTo>
                    <a:lnTo>
                      <a:pt x="17" y="467"/>
                    </a:lnTo>
                    <a:lnTo>
                      <a:pt x="17" y="462"/>
                    </a:lnTo>
                    <a:lnTo>
                      <a:pt x="13" y="460"/>
                    </a:lnTo>
                    <a:lnTo>
                      <a:pt x="13" y="455"/>
                    </a:lnTo>
                    <a:lnTo>
                      <a:pt x="15" y="454"/>
                    </a:lnTo>
                    <a:lnTo>
                      <a:pt x="13" y="451"/>
                    </a:lnTo>
                    <a:lnTo>
                      <a:pt x="10" y="449"/>
                    </a:lnTo>
                    <a:lnTo>
                      <a:pt x="10" y="445"/>
                    </a:lnTo>
                    <a:lnTo>
                      <a:pt x="13" y="441"/>
                    </a:lnTo>
                    <a:lnTo>
                      <a:pt x="15" y="441"/>
                    </a:lnTo>
                    <a:lnTo>
                      <a:pt x="15" y="445"/>
                    </a:lnTo>
                    <a:lnTo>
                      <a:pt x="17" y="445"/>
                    </a:lnTo>
                    <a:lnTo>
                      <a:pt x="19" y="441"/>
                    </a:lnTo>
                    <a:lnTo>
                      <a:pt x="19" y="436"/>
                    </a:lnTo>
                    <a:lnTo>
                      <a:pt x="17" y="435"/>
                    </a:lnTo>
                    <a:lnTo>
                      <a:pt x="17" y="432"/>
                    </a:lnTo>
                    <a:lnTo>
                      <a:pt x="19" y="432"/>
                    </a:lnTo>
                    <a:lnTo>
                      <a:pt x="23" y="431"/>
                    </a:lnTo>
                    <a:lnTo>
                      <a:pt x="28" y="431"/>
                    </a:lnTo>
                    <a:lnTo>
                      <a:pt x="30" y="429"/>
                    </a:lnTo>
                    <a:lnTo>
                      <a:pt x="33" y="425"/>
                    </a:lnTo>
                    <a:lnTo>
                      <a:pt x="35" y="419"/>
                    </a:lnTo>
                    <a:lnTo>
                      <a:pt x="35" y="412"/>
                    </a:lnTo>
                    <a:lnTo>
                      <a:pt x="38" y="412"/>
                    </a:lnTo>
                    <a:lnTo>
                      <a:pt x="44" y="410"/>
                    </a:lnTo>
                    <a:lnTo>
                      <a:pt x="45" y="409"/>
                    </a:lnTo>
                    <a:lnTo>
                      <a:pt x="46" y="409"/>
                    </a:lnTo>
                    <a:lnTo>
                      <a:pt x="48" y="406"/>
                    </a:lnTo>
                    <a:lnTo>
                      <a:pt x="48" y="400"/>
                    </a:lnTo>
                    <a:lnTo>
                      <a:pt x="46" y="399"/>
                    </a:lnTo>
                    <a:lnTo>
                      <a:pt x="44" y="391"/>
                    </a:lnTo>
                    <a:lnTo>
                      <a:pt x="42" y="389"/>
                    </a:lnTo>
                    <a:lnTo>
                      <a:pt x="41" y="378"/>
                    </a:lnTo>
                    <a:lnTo>
                      <a:pt x="35" y="374"/>
                    </a:lnTo>
                    <a:lnTo>
                      <a:pt x="33" y="373"/>
                    </a:lnTo>
                    <a:lnTo>
                      <a:pt x="30" y="373"/>
                    </a:lnTo>
                    <a:lnTo>
                      <a:pt x="30" y="371"/>
                    </a:lnTo>
                    <a:lnTo>
                      <a:pt x="28" y="368"/>
                    </a:lnTo>
                    <a:lnTo>
                      <a:pt x="28" y="367"/>
                    </a:lnTo>
                    <a:lnTo>
                      <a:pt x="30" y="364"/>
                    </a:lnTo>
                    <a:lnTo>
                      <a:pt x="33" y="361"/>
                    </a:lnTo>
                    <a:lnTo>
                      <a:pt x="38" y="361"/>
                    </a:lnTo>
                    <a:lnTo>
                      <a:pt x="39" y="358"/>
                    </a:lnTo>
                    <a:lnTo>
                      <a:pt x="39" y="354"/>
                    </a:lnTo>
                    <a:lnTo>
                      <a:pt x="41" y="352"/>
                    </a:lnTo>
                    <a:lnTo>
                      <a:pt x="41" y="348"/>
                    </a:lnTo>
                    <a:lnTo>
                      <a:pt x="36" y="345"/>
                    </a:lnTo>
                    <a:lnTo>
                      <a:pt x="35" y="344"/>
                    </a:lnTo>
                    <a:lnTo>
                      <a:pt x="32" y="342"/>
                    </a:lnTo>
                    <a:lnTo>
                      <a:pt x="30" y="338"/>
                    </a:lnTo>
                    <a:lnTo>
                      <a:pt x="30" y="335"/>
                    </a:lnTo>
                    <a:lnTo>
                      <a:pt x="28" y="331"/>
                    </a:lnTo>
                    <a:lnTo>
                      <a:pt x="28" y="329"/>
                    </a:lnTo>
                    <a:lnTo>
                      <a:pt x="30" y="328"/>
                    </a:lnTo>
                    <a:lnTo>
                      <a:pt x="30" y="322"/>
                    </a:lnTo>
                    <a:lnTo>
                      <a:pt x="23" y="322"/>
                    </a:lnTo>
                    <a:lnTo>
                      <a:pt x="22" y="319"/>
                    </a:lnTo>
                    <a:lnTo>
                      <a:pt x="19" y="312"/>
                    </a:lnTo>
                    <a:lnTo>
                      <a:pt x="22" y="309"/>
                    </a:lnTo>
                    <a:lnTo>
                      <a:pt x="23" y="309"/>
                    </a:lnTo>
                    <a:lnTo>
                      <a:pt x="23" y="307"/>
                    </a:lnTo>
                    <a:lnTo>
                      <a:pt x="22" y="307"/>
                    </a:lnTo>
                    <a:lnTo>
                      <a:pt x="22" y="304"/>
                    </a:lnTo>
                    <a:lnTo>
                      <a:pt x="20" y="303"/>
                    </a:lnTo>
                    <a:lnTo>
                      <a:pt x="20" y="302"/>
                    </a:lnTo>
                    <a:lnTo>
                      <a:pt x="22" y="302"/>
                    </a:lnTo>
                    <a:lnTo>
                      <a:pt x="22" y="300"/>
                    </a:lnTo>
                    <a:lnTo>
                      <a:pt x="26" y="300"/>
                    </a:lnTo>
                    <a:lnTo>
                      <a:pt x="30" y="299"/>
                    </a:lnTo>
                    <a:lnTo>
                      <a:pt x="30" y="294"/>
                    </a:lnTo>
                    <a:lnTo>
                      <a:pt x="26" y="291"/>
                    </a:lnTo>
                    <a:lnTo>
                      <a:pt x="26" y="290"/>
                    </a:lnTo>
                    <a:lnTo>
                      <a:pt x="23" y="286"/>
                    </a:lnTo>
                    <a:lnTo>
                      <a:pt x="20" y="280"/>
                    </a:lnTo>
                    <a:lnTo>
                      <a:pt x="20" y="278"/>
                    </a:lnTo>
                    <a:lnTo>
                      <a:pt x="19" y="274"/>
                    </a:lnTo>
                    <a:lnTo>
                      <a:pt x="19" y="273"/>
                    </a:lnTo>
                    <a:lnTo>
                      <a:pt x="20" y="271"/>
                    </a:lnTo>
                    <a:lnTo>
                      <a:pt x="22" y="270"/>
                    </a:lnTo>
                    <a:lnTo>
                      <a:pt x="22" y="268"/>
                    </a:lnTo>
                    <a:lnTo>
                      <a:pt x="26" y="270"/>
                    </a:lnTo>
                    <a:lnTo>
                      <a:pt x="32" y="270"/>
                    </a:lnTo>
                    <a:lnTo>
                      <a:pt x="33" y="268"/>
                    </a:lnTo>
                    <a:lnTo>
                      <a:pt x="33" y="265"/>
                    </a:lnTo>
                    <a:lnTo>
                      <a:pt x="32" y="261"/>
                    </a:lnTo>
                    <a:lnTo>
                      <a:pt x="32" y="259"/>
                    </a:lnTo>
                    <a:lnTo>
                      <a:pt x="33" y="257"/>
                    </a:lnTo>
                    <a:lnTo>
                      <a:pt x="41" y="252"/>
                    </a:lnTo>
                    <a:lnTo>
                      <a:pt x="41" y="257"/>
                    </a:lnTo>
                    <a:lnTo>
                      <a:pt x="42" y="254"/>
                    </a:lnTo>
                    <a:lnTo>
                      <a:pt x="45" y="251"/>
                    </a:lnTo>
                    <a:lnTo>
                      <a:pt x="48" y="244"/>
                    </a:lnTo>
                    <a:lnTo>
                      <a:pt x="51" y="242"/>
                    </a:lnTo>
                    <a:lnTo>
                      <a:pt x="51" y="238"/>
                    </a:lnTo>
                    <a:lnTo>
                      <a:pt x="52" y="236"/>
                    </a:lnTo>
                    <a:lnTo>
                      <a:pt x="54" y="235"/>
                    </a:lnTo>
                    <a:lnTo>
                      <a:pt x="54" y="232"/>
                    </a:lnTo>
                    <a:lnTo>
                      <a:pt x="48" y="232"/>
                    </a:lnTo>
                    <a:lnTo>
                      <a:pt x="46" y="229"/>
                    </a:lnTo>
                    <a:lnTo>
                      <a:pt x="48" y="228"/>
                    </a:lnTo>
                    <a:lnTo>
                      <a:pt x="52" y="225"/>
                    </a:lnTo>
                    <a:lnTo>
                      <a:pt x="54" y="225"/>
                    </a:lnTo>
                    <a:lnTo>
                      <a:pt x="57" y="223"/>
                    </a:lnTo>
                    <a:lnTo>
                      <a:pt x="58" y="223"/>
                    </a:lnTo>
                    <a:lnTo>
                      <a:pt x="58" y="219"/>
                    </a:lnTo>
                    <a:lnTo>
                      <a:pt x="57" y="216"/>
                    </a:lnTo>
                    <a:lnTo>
                      <a:pt x="57" y="212"/>
                    </a:lnTo>
                    <a:lnTo>
                      <a:pt x="58" y="210"/>
                    </a:lnTo>
                    <a:lnTo>
                      <a:pt x="61" y="207"/>
                    </a:lnTo>
                    <a:lnTo>
                      <a:pt x="62" y="207"/>
                    </a:lnTo>
                    <a:lnTo>
                      <a:pt x="65" y="206"/>
                    </a:lnTo>
                    <a:lnTo>
                      <a:pt x="67" y="197"/>
                    </a:lnTo>
                    <a:lnTo>
                      <a:pt x="67" y="191"/>
                    </a:lnTo>
                    <a:lnTo>
                      <a:pt x="68" y="188"/>
                    </a:lnTo>
                    <a:lnTo>
                      <a:pt x="68" y="187"/>
                    </a:lnTo>
                    <a:lnTo>
                      <a:pt x="74" y="184"/>
                    </a:lnTo>
                    <a:lnTo>
                      <a:pt x="77" y="180"/>
                    </a:lnTo>
                    <a:lnTo>
                      <a:pt x="78" y="180"/>
                    </a:lnTo>
                    <a:lnTo>
                      <a:pt x="80" y="178"/>
                    </a:lnTo>
                    <a:lnTo>
                      <a:pt x="86" y="180"/>
                    </a:lnTo>
                    <a:lnTo>
                      <a:pt x="90" y="180"/>
                    </a:lnTo>
                    <a:lnTo>
                      <a:pt x="93" y="178"/>
                    </a:lnTo>
                    <a:lnTo>
                      <a:pt x="96" y="175"/>
                    </a:lnTo>
                    <a:lnTo>
                      <a:pt x="94" y="170"/>
                    </a:lnTo>
                    <a:lnTo>
                      <a:pt x="94" y="161"/>
                    </a:lnTo>
                    <a:lnTo>
                      <a:pt x="96" y="161"/>
                    </a:lnTo>
                    <a:lnTo>
                      <a:pt x="99" y="159"/>
                    </a:lnTo>
                    <a:lnTo>
                      <a:pt x="100" y="155"/>
                    </a:lnTo>
                    <a:lnTo>
                      <a:pt x="100" y="154"/>
                    </a:lnTo>
                    <a:lnTo>
                      <a:pt x="101" y="154"/>
                    </a:lnTo>
                    <a:lnTo>
                      <a:pt x="103" y="149"/>
                    </a:lnTo>
                    <a:lnTo>
                      <a:pt x="106" y="149"/>
                    </a:lnTo>
                    <a:lnTo>
                      <a:pt x="106" y="148"/>
                    </a:lnTo>
                    <a:lnTo>
                      <a:pt x="107" y="146"/>
                    </a:lnTo>
                    <a:lnTo>
                      <a:pt x="107" y="144"/>
                    </a:lnTo>
                    <a:lnTo>
                      <a:pt x="109" y="142"/>
                    </a:lnTo>
                    <a:lnTo>
                      <a:pt x="107" y="142"/>
                    </a:lnTo>
                    <a:lnTo>
                      <a:pt x="107" y="141"/>
                    </a:lnTo>
                    <a:lnTo>
                      <a:pt x="109" y="138"/>
                    </a:lnTo>
                    <a:lnTo>
                      <a:pt x="110" y="138"/>
                    </a:lnTo>
                    <a:lnTo>
                      <a:pt x="113" y="139"/>
                    </a:lnTo>
                    <a:lnTo>
                      <a:pt x="113" y="142"/>
                    </a:lnTo>
                    <a:lnTo>
                      <a:pt x="116" y="145"/>
                    </a:lnTo>
                    <a:lnTo>
                      <a:pt x="120" y="145"/>
                    </a:lnTo>
                    <a:lnTo>
                      <a:pt x="120" y="144"/>
                    </a:lnTo>
                    <a:lnTo>
                      <a:pt x="123" y="144"/>
                    </a:lnTo>
                    <a:lnTo>
                      <a:pt x="125" y="145"/>
                    </a:lnTo>
                    <a:lnTo>
                      <a:pt x="125" y="148"/>
                    </a:lnTo>
                    <a:lnTo>
                      <a:pt x="126" y="145"/>
                    </a:lnTo>
                    <a:lnTo>
                      <a:pt x="126" y="139"/>
                    </a:lnTo>
                    <a:lnTo>
                      <a:pt x="129" y="133"/>
                    </a:lnTo>
                    <a:lnTo>
                      <a:pt x="128" y="125"/>
                    </a:lnTo>
                    <a:lnTo>
                      <a:pt x="126" y="117"/>
                    </a:lnTo>
                    <a:lnTo>
                      <a:pt x="129" y="116"/>
                    </a:lnTo>
                    <a:lnTo>
                      <a:pt x="128" y="115"/>
                    </a:lnTo>
                    <a:lnTo>
                      <a:pt x="129" y="113"/>
                    </a:lnTo>
                    <a:lnTo>
                      <a:pt x="130" y="112"/>
                    </a:lnTo>
                    <a:lnTo>
                      <a:pt x="138" y="112"/>
                    </a:lnTo>
                    <a:lnTo>
                      <a:pt x="148" y="113"/>
                    </a:lnTo>
                    <a:lnTo>
                      <a:pt x="158" y="113"/>
                    </a:lnTo>
                    <a:lnTo>
                      <a:pt x="162" y="110"/>
                    </a:lnTo>
                    <a:lnTo>
                      <a:pt x="164" y="107"/>
                    </a:lnTo>
                    <a:lnTo>
                      <a:pt x="168" y="106"/>
                    </a:lnTo>
                    <a:lnTo>
                      <a:pt x="170" y="106"/>
                    </a:lnTo>
                    <a:lnTo>
                      <a:pt x="173" y="113"/>
                    </a:lnTo>
                    <a:lnTo>
                      <a:pt x="177" y="115"/>
                    </a:lnTo>
                    <a:lnTo>
                      <a:pt x="184" y="115"/>
                    </a:lnTo>
                    <a:lnTo>
                      <a:pt x="186" y="116"/>
                    </a:lnTo>
                    <a:lnTo>
                      <a:pt x="188" y="116"/>
                    </a:lnTo>
                    <a:lnTo>
                      <a:pt x="191" y="120"/>
                    </a:lnTo>
                    <a:lnTo>
                      <a:pt x="193" y="122"/>
                    </a:lnTo>
                    <a:lnTo>
                      <a:pt x="197" y="123"/>
                    </a:lnTo>
                    <a:lnTo>
                      <a:pt x="202" y="125"/>
                    </a:lnTo>
                    <a:lnTo>
                      <a:pt x="203" y="125"/>
                    </a:lnTo>
                    <a:lnTo>
                      <a:pt x="206" y="123"/>
                    </a:lnTo>
                    <a:lnTo>
                      <a:pt x="210" y="122"/>
                    </a:lnTo>
                    <a:lnTo>
                      <a:pt x="213" y="119"/>
                    </a:lnTo>
                    <a:lnTo>
                      <a:pt x="215" y="117"/>
                    </a:lnTo>
                    <a:lnTo>
                      <a:pt x="219" y="112"/>
                    </a:lnTo>
                    <a:lnTo>
                      <a:pt x="219" y="106"/>
                    </a:lnTo>
                    <a:lnTo>
                      <a:pt x="222" y="103"/>
                    </a:lnTo>
                    <a:lnTo>
                      <a:pt x="226" y="103"/>
                    </a:lnTo>
                    <a:lnTo>
                      <a:pt x="230" y="101"/>
                    </a:lnTo>
                    <a:lnTo>
                      <a:pt x="233" y="101"/>
                    </a:lnTo>
                    <a:lnTo>
                      <a:pt x="238" y="100"/>
                    </a:lnTo>
                    <a:lnTo>
                      <a:pt x="238" y="91"/>
                    </a:lnTo>
                    <a:lnTo>
                      <a:pt x="252" y="91"/>
                    </a:lnTo>
                    <a:lnTo>
                      <a:pt x="254" y="93"/>
                    </a:lnTo>
                    <a:lnTo>
                      <a:pt x="257" y="97"/>
                    </a:lnTo>
                    <a:lnTo>
                      <a:pt x="262" y="99"/>
                    </a:lnTo>
                    <a:lnTo>
                      <a:pt x="264" y="99"/>
                    </a:lnTo>
                    <a:lnTo>
                      <a:pt x="271" y="96"/>
                    </a:lnTo>
                    <a:lnTo>
                      <a:pt x="274" y="96"/>
                    </a:lnTo>
                    <a:lnTo>
                      <a:pt x="283" y="99"/>
                    </a:lnTo>
                    <a:lnTo>
                      <a:pt x="284" y="100"/>
                    </a:lnTo>
                    <a:lnTo>
                      <a:pt x="302" y="100"/>
                    </a:lnTo>
                    <a:lnTo>
                      <a:pt x="304" y="101"/>
                    </a:lnTo>
                    <a:lnTo>
                      <a:pt x="312" y="101"/>
                    </a:lnTo>
                    <a:lnTo>
                      <a:pt x="316" y="103"/>
                    </a:lnTo>
                    <a:lnTo>
                      <a:pt x="322" y="103"/>
                    </a:lnTo>
                    <a:lnTo>
                      <a:pt x="326" y="106"/>
                    </a:lnTo>
                    <a:lnTo>
                      <a:pt x="331" y="106"/>
                    </a:lnTo>
                    <a:lnTo>
                      <a:pt x="333" y="104"/>
                    </a:lnTo>
                    <a:lnTo>
                      <a:pt x="335" y="101"/>
                    </a:lnTo>
                    <a:lnTo>
                      <a:pt x="338" y="104"/>
                    </a:lnTo>
                    <a:lnTo>
                      <a:pt x="339" y="104"/>
                    </a:lnTo>
                    <a:lnTo>
                      <a:pt x="339" y="106"/>
                    </a:lnTo>
                    <a:lnTo>
                      <a:pt x="342" y="110"/>
                    </a:lnTo>
                    <a:lnTo>
                      <a:pt x="344" y="110"/>
                    </a:lnTo>
                    <a:lnTo>
                      <a:pt x="345" y="107"/>
                    </a:lnTo>
                    <a:lnTo>
                      <a:pt x="349" y="106"/>
                    </a:lnTo>
                    <a:lnTo>
                      <a:pt x="354" y="106"/>
                    </a:lnTo>
                    <a:lnTo>
                      <a:pt x="355" y="104"/>
                    </a:lnTo>
                    <a:lnTo>
                      <a:pt x="358" y="107"/>
                    </a:lnTo>
                    <a:lnTo>
                      <a:pt x="364" y="110"/>
                    </a:lnTo>
                    <a:lnTo>
                      <a:pt x="373" y="113"/>
                    </a:lnTo>
                    <a:lnTo>
                      <a:pt x="377" y="115"/>
                    </a:lnTo>
                    <a:lnTo>
                      <a:pt x="377" y="117"/>
                    </a:lnTo>
                    <a:lnTo>
                      <a:pt x="380" y="119"/>
                    </a:lnTo>
                    <a:lnTo>
                      <a:pt x="377" y="123"/>
                    </a:lnTo>
                    <a:lnTo>
                      <a:pt x="375" y="126"/>
                    </a:lnTo>
                    <a:lnTo>
                      <a:pt x="373" y="128"/>
                    </a:lnTo>
                    <a:lnTo>
                      <a:pt x="373" y="132"/>
                    </a:lnTo>
                    <a:lnTo>
                      <a:pt x="371" y="135"/>
                    </a:lnTo>
                    <a:lnTo>
                      <a:pt x="373" y="136"/>
                    </a:lnTo>
                    <a:lnTo>
                      <a:pt x="380" y="136"/>
                    </a:lnTo>
                    <a:lnTo>
                      <a:pt x="386" y="132"/>
                    </a:lnTo>
                    <a:lnTo>
                      <a:pt x="394" y="132"/>
                    </a:lnTo>
                    <a:lnTo>
                      <a:pt x="396" y="133"/>
                    </a:lnTo>
                    <a:lnTo>
                      <a:pt x="397" y="135"/>
                    </a:lnTo>
                    <a:lnTo>
                      <a:pt x="399" y="135"/>
                    </a:lnTo>
                    <a:lnTo>
                      <a:pt x="402" y="138"/>
                    </a:lnTo>
                    <a:lnTo>
                      <a:pt x="407" y="139"/>
                    </a:lnTo>
                    <a:lnTo>
                      <a:pt x="412" y="138"/>
                    </a:lnTo>
                    <a:lnTo>
                      <a:pt x="415" y="135"/>
                    </a:lnTo>
                    <a:lnTo>
                      <a:pt x="419" y="133"/>
                    </a:lnTo>
                    <a:lnTo>
                      <a:pt x="422" y="133"/>
                    </a:lnTo>
                    <a:lnTo>
                      <a:pt x="423" y="130"/>
                    </a:lnTo>
                    <a:lnTo>
                      <a:pt x="428" y="125"/>
                    </a:lnTo>
                    <a:lnTo>
                      <a:pt x="429" y="123"/>
                    </a:lnTo>
                    <a:lnTo>
                      <a:pt x="429" y="120"/>
                    </a:lnTo>
                    <a:lnTo>
                      <a:pt x="432" y="120"/>
                    </a:lnTo>
                    <a:lnTo>
                      <a:pt x="436" y="126"/>
                    </a:lnTo>
                    <a:lnTo>
                      <a:pt x="441" y="126"/>
                    </a:lnTo>
                    <a:lnTo>
                      <a:pt x="441" y="123"/>
                    </a:lnTo>
                    <a:lnTo>
                      <a:pt x="444" y="122"/>
                    </a:lnTo>
                    <a:lnTo>
                      <a:pt x="444" y="119"/>
                    </a:lnTo>
                    <a:lnTo>
                      <a:pt x="446" y="117"/>
                    </a:lnTo>
                    <a:lnTo>
                      <a:pt x="452" y="115"/>
                    </a:lnTo>
                    <a:lnTo>
                      <a:pt x="457" y="113"/>
                    </a:lnTo>
                    <a:lnTo>
                      <a:pt x="462" y="113"/>
                    </a:lnTo>
                    <a:lnTo>
                      <a:pt x="465" y="110"/>
                    </a:lnTo>
                    <a:lnTo>
                      <a:pt x="465" y="107"/>
                    </a:lnTo>
                    <a:lnTo>
                      <a:pt x="470" y="103"/>
                    </a:lnTo>
                    <a:lnTo>
                      <a:pt x="470" y="96"/>
                    </a:lnTo>
                    <a:lnTo>
                      <a:pt x="473" y="94"/>
                    </a:lnTo>
                    <a:lnTo>
                      <a:pt x="477" y="94"/>
                    </a:lnTo>
                    <a:lnTo>
                      <a:pt x="478" y="91"/>
                    </a:lnTo>
                    <a:lnTo>
                      <a:pt x="478" y="90"/>
                    </a:lnTo>
                    <a:lnTo>
                      <a:pt x="477" y="86"/>
                    </a:lnTo>
                    <a:lnTo>
                      <a:pt x="477" y="80"/>
                    </a:lnTo>
                    <a:lnTo>
                      <a:pt x="475" y="77"/>
                    </a:lnTo>
                    <a:lnTo>
                      <a:pt x="474" y="68"/>
                    </a:lnTo>
                    <a:lnTo>
                      <a:pt x="471" y="64"/>
                    </a:lnTo>
                    <a:lnTo>
                      <a:pt x="471" y="55"/>
                    </a:lnTo>
                    <a:lnTo>
                      <a:pt x="474" y="54"/>
                    </a:lnTo>
                    <a:lnTo>
                      <a:pt x="483" y="54"/>
                    </a:lnTo>
                    <a:lnTo>
                      <a:pt x="486" y="51"/>
                    </a:lnTo>
                    <a:lnTo>
                      <a:pt x="489" y="49"/>
                    </a:lnTo>
                    <a:lnTo>
                      <a:pt x="489" y="45"/>
                    </a:lnTo>
                    <a:lnTo>
                      <a:pt x="486" y="42"/>
                    </a:lnTo>
                    <a:lnTo>
                      <a:pt x="486" y="39"/>
                    </a:lnTo>
                    <a:lnTo>
                      <a:pt x="489" y="35"/>
                    </a:lnTo>
                    <a:lnTo>
                      <a:pt x="489" y="32"/>
                    </a:lnTo>
                    <a:lnTo>
                      <a:pt x="486" y="32"/>
                    </a:lnTo>
                    <a:lnTo>
                      <a:pt x="483" y="33"/>
                    </a:lnTo>
                    <a:lnTo>
                      <a:pt x="481" y="33"/>
                    </a:lnTo>
                    <a:lnTo>
                      <a:pt x="481" y="28"/>
                    </a:lnTo>
                    <a:lnTo>
                      <a:pt x="478" y="22"/>
                    </a:lnTo>
                    <a:lnTo>
                      <a:pt x="478" y="14"/>
                    </a:lnTo>
                    <a:lnTo>
                      <a:pt x="483" y="13"/>
                    </a:lnTo>
                    <a:lnTo>
                      <a:pt x="486" y="12"/>
                    </a:lnTo>
                    <a:lnTo>
                      <a:pt x="489" y="13"/>
                    </a:lnTo>
                    <a:lnTo>
                      <a:pt x="493" y="17"/>
                    </a:lnTo>
                    <a:lnTo>
                      <a:pt x="496" y="17"/>
                    </a:lnTo>
                    <a:lnTo>
                      <a:pt x="499" y="16"/>
                    </a:lnTo>
                    <a:lnTo>
                      <a:pt x="500" y="16"/>
                    </a:lnTo>
                    <a:lnTo>
                      <a:pt x="502" y="17"/>
                    </a:lnTo>
                    <a:lnTo>
                      <a:pt x="506" y="17"/>
                    </a:lnTo>
                    <a:lnTo>
                      <a:pt x="506" y="20"/>
                    </a:lnTo>
                    <a:lnTo>
                      <a:pt x="510" y="20"/>
                    </a:lnTo>
                    <a:lnTo>
                      <a:pt x="512" y="16"/>
                    </a:lnTo>
                    <a:lnTo>
                      <a:pt x="522" y="16"/>
                    </a:lnTo>
                    <a:lnTo>
                      <a:pt x="526" y="19"/>
                    </a:lnTo>
                    <a:lnTo>
                      <a:pt x="531" y="19"/>
                    </a:lnTo>
                    <a:lnTo>
                      <a:pt x="532" y="20"/>
                    </a:lnTo>
                    <a:lnTo>
                      <a:pt x="532" y="26"/>
                    </a:lnTo>
                    <a:lnTo>
                      <a:pt x="533" y="29"/>
                    </a:lnTo>
                    <a:lnTo>
                      <a:pt x="544" y="29"/>
                    </a:lnTo>
                    <a:lnTo>
                      <a:pt x="545" y="32"/>
                    </a:lnTo>
                    <a:lnTo>
                      <a:pt x="548" y="33"/>
                    </a:lnTo>
                    <a:lnTo>
                      <a:pt x="551" y="36"/>
                    </a:lnTo>
                    <a:lnTo>
                      <a:pt x="555" y="41"/>
                    </a:lnTo>
                    <a:lnTo>
                      <a:pt x="558" y="45"/>
                    </a:lnTo>
                    <a:lnTo>
                      <a:pt x="560" y="49"/>
                    </a:lnTo>
                    <a:lnTo>
                      <a:pt x="564" y="49"/>
                    </a:lnTo>
                    <a:lnTo>
                      <a:pt x="567" y="45"/>
                    </a:lnTo>
                    <a:lnTo>
                      <a:pt x="573" y="43"/>
                    </a:lnTo>
                    <a:lnTo>
                      <a:pt x="574" y="41"/>
                    </a:lnTo>
                    <a:lnTo>
                      <a:pt x="577" y="43"/>
                    </a:lnTo>
                    <a:lnTo>
                      <a:pt x="581" y="48"/>
                    </a:lnTo>
                    <a:lnTo>
                      <a:pt x="581" y="43"/>
                    </a:lnTo>
                    <a:lnTo>
                      <a:pt x="586" y="42"/>
                    </a:lnTo>
                    <a:lnTo>
                      <a:pt x="589" y="42"/>
                    </a:lnTo>
                    <a:lnTo>
                      <a:pt x="590" y="43"/>
                    </a:lnTo>
                    <a:lnTo>
                      <a:pt x="594" y="43"/>
                    </a:lnTo>
                    <a:lnTo>
                      <a:pt x="594" y="39"/>
                    </a:lnTo>
                    <a:lnTo>
                      <a:pt x="599" y="39"/>
                    </a:lnTo>
                    <a:lnTo>
                      <a:pt x="600" y="41"/>
                    </a:lnTo>
                    <a:lnTo>
                      <a:pt x="606" y="41"/>
                    </a:lnTo>
                    <a:lnTo>
                      <a:pt x="609" y="42"/>
                    </a:lnTo>
                    <a:lnTo>
                      <a:pt x="609" y="52"/>
                    </a:lnTo>
                    <a:lnTo>
                      <a:pt x="615" y="52"/>
                    </a:lnTo>
                    <a:lnTo>
                      <a:pt x="616" y="51"/>
                    </a:lnTo>
                    <a:lnTo>
                      <a:pt x="619" y="49"/>
                    </a:lnTo>
                    <a:lnTo>
                      <a:pt x="620" y="49"/>
                    </a:lnTo>
                    <a:lnTo>
                      <a:pt x="626" y="43"/>
                    </a:lnTo>
                    <a:lnTo>
                      <a:pt x="631" y="43"/>
                    </a:lnTo>
                    <a:lnTo>
                      <a:pt x="636" y="39"/>
                    </a:lnTo>
                    <a:lnTo>
                      <a:pt x="639" y="38"/>
                    </a:lnTo>
                    <a:lnTo>
                      <a:pt x="641" y="36"/>
                    </a:lnTo>
                    <a:lnTo>
                      <a:pt x="641" y="35"/>
                    </a:lnTo>
                    <a:lnTo>
                      <a:pt x="644" y="30"/>
                    </a:lnTo>
                    <a:lnTo>
                      <a:pt x="645" y="30"/>
                    </a:lnTo>
                    <a:lnTo>
                      <a:pt x="647" y="28"/>
                    </a:lnTo>
                    <a:lnTo>
                      <a:pt x="649" y="26"/>
                    </a:lnTo>
                    <a:lnTo>
                      <a:pt x="649" y="23"/>
                    </a:lnTo>
                    <a:lnTo>
                      <a:pt x="655" y="20"/>
                    </a:lnTo>
                    <a:lnTo>
                      <a:pt x="658" y="20"/>
                    </a:lnTo>
                    <a:lnTo>
                      <a:pt x="655" y="26"/>
                    </a:lnTo>
                    <a:lnTo>
                      <a:pt x="655" y="29"/>
                    </a:lnTo>
                    <a:lnTo>
                      <a:pt x="657" y="29"/>
                    </a:lnTo>
                    <a:lnTo>
                      <a:pt x="662" y="20"/>
                    </a:lnTo>
                    <a:lnTo>
                      <a:pt x="664" y="19"/>
                    </a:lnTo>
                    <a:lnTo>
                      <a:pt x="665" y="19"/>
                    </a:lnTo>
                    <a:lnTo>
                      <a:pt x="670" y="14"/>
                    </a:lnTo>
                    <a:lnTo>
                      <a:pt x="677" y="14"/>
                    </a:lnTo>
                    <a:lnTo>
                      <a:pt x="678" y="12"/>
                    </a:lnTo>
                    <a:lnTo>
                      <a:pt x="680" y="14"/>
                    </a:lnTo>
                    <a:lnTo>
                      <a:pt x="683" y="13"/>
                    </a:lnTo>
                    <a:lnTo>
                      <a:pt x="683" y="10"/>
                    </a:lnTo>
                    <a:lnTo>
                      <a:pt x="681" y="6"/>
                    </a:lnTo>
                    <a:lnTo>
                      <a:pt x="683" y="1"/>
                    </a:lnTo>
                    <a:lnTo>
                      <a:pt x="684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371"/>
              <p:cNvSpPr>
                <a:spLocks/>
              </p:cNvSpPr>
              <p:nvPr/>
            </p:nvSpPr>
            <p:spPr bwMode="auto">
              <a:xfrm>
                <a:off x="1143" y="2186"/>
                <a:ext cx="723" cy="361"/>
              </a:xfrm>
              <a:custGeom>
                <a:avLst/>
                <a:gdLst>
                  <a:gd name="T0" fmla="*/ 253 w 723"/>
                  <a:gd name="T1" fmla="*/ 15 h 361"/>
                  <a:gd name="T2" fmla="*/ 281 w 723"/>
                  <a:gd name="T3" fmla="*/ 24 h 361"/>
                  <a:gd name="T4" fmla="*/ 306 w 723"/>
                  <a:gd name="T5" fmla="*/ 41 h 361"/>
                  <a:gd name="T6" fmla="*/ 329 w 723"/>
                  <a:gd name="T7" fmla="*/ 25 h 361"/>
                  <a:gd name="T8" fmla="*/ 330 w 723"/>
                  <a:gd name="T9" fmla="*/ 47 h 361"/>
                  <a:gd name="T10" fmla="*/ 346 w 723"/>
                  <a:gd name="T11" fmla="*/ 48 h 361"/>
                  <a:gd name="T12" fmla="*/ 359 w 723"/>
                  <a:gd name="T13" fmla="*/ 66 h 361"/>
                  <a:gd name="T14" fmla="*/ 395 w 723"/>
                  <a:gd name="T15" fmla="*/ 82 h 361"/>
                  <a:gd name="T16" fmla="*/ 439 w 723"/>
                  <a:gd name="T17" fmla="*/ 76 h 361"/>
                  <a:gd name="T18" fmla="*/ 461 w 723"/>
                  <a:gd name="T19" fmla="*/ 99 h 361"/>
                  <a:gd name="T20" fmla="*/ 477 w 723"/>
                  <a:gd name="T21" fmla="*/ 102 h 361"/>
                  <a:gd name="T22" fmla="*/ 509 w 723"/>
                  <a:gd name="T23" fmla="*/ 96 h 361"/>
                  <a:gd name="T24" fmla="*/ 481 w 723"/>
                  <a:gd name="T25" fmla="*/ 74 h 361"/>
                  <a:gd name="T26" fmla="*/ 509 w 723"/>
                  <a:gd name="T27" fmla="*/ 84 h 361"/>
                  <a:gd name="T28" fmla="*/ 517 w 723"/>
                  <a:gd name="T29" fmla="*/ 66 h 361"/>
                  <a:gd name="T30" fmla="*/ 530 w 723"/>
                  <a:gd name="T31" fmla="*/ 66 h 361"/>
                  <a:gd name="T32" fmla="*/ 542 w 723"/>
                  <a:gd name="T33" fmla="*/ 66 h 361"/>
                  <a:gd name="T34" fmla="*/ 565 w 723"/>
                  <a:gd name="T35" fmla="*/ 73 h 361"/>
                  <a:gd name="T36" fmla="*/ 594 w 723"/>
                  <a:gd name="T37" fmla="*/ 74 h 361"/>
                  <a:gd name="T38" fmla="*/ 623 w 723"/>
                  <a:gd name="T39" fmla="*/ 73 h 361"/>
                  <a:gd name="T40" fmla="*/ 649 w 723"/>
                  <a:gd name="T41" fmla="*/ 67 h 361"/>
                  <a:gd name="T42" fmla="*/ 677 w 723"/>
                  <a:gd name="T43" fmla="*/ 68 h 361"/>
                  <a:gd name="T44" fmla="*/ 704 w 723"/>
                  <a:gd name="T45" fmla="*/ 71 h 361"/>
                  <a:gd name="T46" fmla="*/ 719 w 723"/>
                  <a:gd name="T47" fmla="*/ 124 h 361"/>
                  <a:gd name="T48" fmla="*/ 701 w 723"/>
                  <a:gd name="T49" fmla="*/ 144 h 361"/>
                  <a:gd name="T50" fmla="*/ 675 w 723"/>
                  <a:gd name="T51" fmla="*/ 129 h 361"/>
                  <a:gd name="T52" fmla="*/ 640 w 723"/>
                  <a:gd name="T53" fmla="*/ 157 h 361"/>
                  <a:gd name="T54" fmla="*/ 609 w 723"/>
                  <a:gd name="T55" fmla="*/ 145 h 361"/>
                  <a:gd name="T56" fmla="*/ 591 w 723"/>
                  <a:gd name="T57" fmla="*/ 132 h 361"/>
                  <a:gd name="T58" fmla="*/ 581 w 723"/>
                  <a:gd name="T59" fmla="*/ 154 h 361"/>
                  <a:gd name="T60" fmla="*/ 549 w 723"/>
                  <a:gd name="T61" fmla="*/ 129 h 361"/>
                  <a:gd name="T62" fmla="*/ 511 w 723"/>
                  <a:gd name="T63" fmla="*/ 134 h 361"/>
                  <a:gd name="T64" fmla="*/ 522 w 723"/>
                  <a:gd name="T65" fmla="*/ 155 h 361"/>
                  <a:gd name="T66" fmla="*/ 519 w 723"/>
                  <a:gd name="T67" fmla="*/ 186 h 361"/>
                  <a:gd name="T68" fmla="*/ 503 w 723"/>
                  <a:gd name="T69" fmla="*/ 166 h 361"/>
                  <a:gd name="T70" fmla="*/ 491 w 723"/>
                  <a:gd name="T71" fmla="*/ 173 h 361"/>
                  <a:gd name="T72" fmla="*/ 481 w 723"/>
                  <a:gd name="T73" fmla="*/ 176 h 361"/>
                  <a:gd name="T74" fmla="*/ 478 w 723"/>
                  <a:gd name="T75" fmla="*/ 196 h 361"/>
                  <a:gd name="T76" fmla="*/ 451 w 723"/>
                  <a:gd name="T77" fmla="*/ 208 h 361"/>
                  <a:gd name="T78" fmla="*/ 419 w 723"/>
                  <a:gd name="T79" fmla="*/ 211 h 361"/>
                  <a:gd name="T80" fmla="*/ 387 w 723"/>
                  <a:gd name="T81" fmla="*/ 235 h 361"/>
                  <a:gd name="T82" fmla="*/ 333 w 723"/>
                  <a:gd name="T83" fmla="*/ 287 h 361"/>
                  <a:gd name="T84" fmla="*/ 249 w 723"/>
                  <a:gd name="T85" fmla="*/ 292 h 361"/>
                  <a:gd name="T86" fmla="*/ 197 w 723"/>
                  <a:gd name="T87" fmla="*/ 293 h 361"/>
                  <a:gd name="T88" fmla="*/ 84 w 723"/>
                  <a:gd name="T89" fmla="*/ 303 h 361"/>
                  <a:gd name="T90" fmla="*/ 61 w 723"/>
                  <a:gd name="T91" fmla="*/ 341 h 361"/>
                  <a:gd name="T92" fmla="*/ 0 w 723"/>
                  <a:gd name="T93" fmla="*/ 360 h 361"/>
                  <a:gd name="T94" fmla="*/ 24 w 723"/>
                  <a:gd name="T95" fmla="*/ 319 h 361"/>
                  <a:gd name="T96" fmla="*/ 10 w 723"/>
                  <a:gd name="T97" fmla="*/ 287 h 361"/>
                  <a:gd name="T98" fmla="*/ 11 w 723"/>
                  <a:gd name="T99" fmla="*/ 234 h 361"/>
                  <a:gd name="T100" fmla="*/ 32 w 723"/>
                  <a:gd name="T101" fmla="*/ 198 h 361"/>
                  <a:gd name="T102" fmla="*/ 59 w 723"/>
                  <a:gd name="T103" fmla="*/ 184 h 361"/>
                  <a:gd name="T104" fmla="*/ 72 w 723"/>
                  <a:gd name="T105" fmla="*/ 167 h 361"/>
                  <a:gd name="T106" fmla="*/ 95 w 723"/>
                  <a:gd name="T107" fmla="*/ 144 h 361"/>
                  <a:gd name="T108" fmla="*/ 130 w 723"/>
                  <a:gd name="T109" fmla="*/ 112 h 361"/>
                  <a:gd name="T110" fmla="*/ 201 w 723"/>
                  <a:gd name="T111" fmla="*/ 109 h 361"/>
                  <a:gd name="T112" fmla="*/ 210 w 723"/>
                  <a:gd name="T113" fmla="*/ 71 h 361"/>
                  <a:gd name="T114" fmla="*/ 211 w 723"/>
                  <a:gd name="T115" fmla="*/ 15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23" h="361">
                    <a:moveTo>
                      <a:pt x="224" y="0"/>
                    </a:moveTo>
                    <a:lnTo>
                      <a:pt x="229" y="2"/>
                    </a:lnTo>
                    <a:lnTo>
                      <a:pt x="233" y="2"/>
                    </a:lnTo>
                    <a:lnTo>
                      <a:pt x="240" y="5"/>
                    </a:lnTo>
                    <a:lnTo>
                      <a:pt x="243" y="5"/>
                    </a:lnTo>
                    <a:lnTo>
                      <a:pt x="245" y="8"/>
                    </a:lnTo>
                    <a:lnTo>
                      <a:pt x="245" y="13"/>
                    </a:lnTo>
                    <a:lnTo>
                      <a:pt x="252" y="13"/>
                    </a:lnTo>
                    <a:lnTo>
                      <a:pt x="253" y="15"/>
                    </a:lnTo>
                    <a:lnTo>
                      <a:pt x="258" y="8"/>
                    </a:lnTo>
                    <a:lnTo>
                      <a:pt x="258" y="6"/>
                    </a:lnTo>
                    <a:lnTo>
                      <a:pt x="266" y="6"/>
                    </a:lnTo>
                    <a:lnTo>
                      <a:pt x="271" y="10"/>
                    </a:lnTo>
                    <a:lnTo>
                      <a:pt x="274" y="10"/>
                    </a:lnTo>
                    <a:lnTo>
                      <a:pt x="274" y="13"/>
                    </a:lnTo>
                    <a:lnTo>
                      <a:pt x="275" y="19"/>
                    </a:lnTo>
                    <a:lnTo>
                      <a:pt x="279" y="21"/>
                    </a:lnTo>
                    <a:lnTo>
                      <a:pt x="281" y="24"/>
                    </a:lnTo>
                    <a:lnTo>
                      <a:pt x="284" y="25"/>
                    </a:lnTo>
                    <a:lnTo>
                      <a:pt x="281" y="28"/>
                    </a:lnTo>
                    <a:lnTo>
                      <a:pt x="281" y="34"/>
                    </a:lnTo>
                    <a:lnTo>
                      <a:pt x="285" y="37"/>
                    </a:lnTo>
                    <a:lnTo>
                      <a:pt x="293" y="41"/>
                    </a:lnTo>
                    <a:lnTo>
                      <a:pt x="293" y="42"/>
                    </a:lnTo>
                    <a:lnTo>
                      <a:pt x="297" y="42"/>
                    </a:lnTo>
                    <a:lnTo>
                      <a:pt x="303" y="41"/>
                    </a:lnTo>
                    <a:lnTo>
                      <a:pt x="306" y="41"/>
                    </a:lnTo>
                    <a:lnTo>
                      <a:pt x="307" y="37"/>
                    </a:lnTo>
                    <a:lnTo>
                      <a:pt x="310" y="35"/>
                    </a:lnTo>
                    <a:lnTo>
                      <a:pt x="310" y="34"/>
                    </a:lnTo>
                    <a:lnTo>
                      <a:pt x="311" y="31"/>
                    </a:lnTo>
                    <a:lnTo>
                      <a:pt x="320" y="31"/>
                    </a:lnTo>
                    <a:lnTo>
                      <a:pt x="320" y="34"/>
                    </a:lnTo>
                    <a:lnTo>
                      <a:pt x="326" y="34"/>
                    </a:lnTo>
                    <a:lnTo>
                      <a:pt x="326" y="29"/>
                    </a:lnTo>
                    <a:lnTo>
                      <a:pt x="329" y="25"/>
                    </a:lnTo>
                    <a:lnTo>
                      <a:pt x="330" y="21"/>
                    </a:lnTo>
                    <a:lnTo>
                      <a:pt x="333" y="24"/>
                    </a:lnTo>
                    <a:lnTo>
                      <a:pt x="336" y="25"/>
                    </a:lnTo>
                    <a:lnTo>
                      <a:pt x="336" y="28"/>
                    </a:lnTo>
                    <a:lnTo>
                      <a:pt x="337" y="32"/>
                    </a:lnTo>
                    <a:lnTo>
                      <a:pt x="337" y="37"/>
                    </a:lnTo>
                    <a:lnTo>
                      <a:pt x="333" y="42"/>
                    </a:lnTo>
                    <a:lnTo>
                      <a:pt x="333" y="44"/>
                    </a:lnTo>
                    <a:lnTo>
                      <a:pt x="330" y="47"/>
                    </a:lnTo>
                    <a:lnTo>
                      <a:pt x="333" y="48"/>
                    </a:lnTo>
                    <a:lnTo>
                      <a:pt x="337" y="53"/>
                    </a:lnTo>
                    <a:lnTo>
                      <a:pt x="342" y="57"/>
                    </a:lnTo>
                    <a:lnTo>
                      <a:pt x="342" y="63"/>
                    </a:lnTo>
                    <a:lnTo>
                      <a:pt x="343" y="66"/>
                    </a:lnTo>
                    <a:lnTo>
                      <a:pt x="346" y="66"/>
                    </a:lnTo>
                    <a:lnTo>
                      <a:pt x="351" y="64"/>
                    </a:lnTo>
                    <a:lnTo>
                      <a:pt x="351" y="54"/>
                    </a:lnTo>
                    <a:lnTo>
                      <a:pt x="346" y="48"/>
                    </a:lnTo>
                    <a:lnTo>
                      <a:pt x="346" y="42"/>
                    </a:lnTo>
                    <a:lnTo>
                      <a:pt x="348" y="39"/>
                    </a:lnTo>
                    <a:lnTo>
                      <a:pt x="351" y="37"/>
                    </a:lnTo>
                    <a:lnTo>
                      <a:pt x="355" y="37"/>
                    </a:lnTo>
                    <a:lnTo>
                      <a:pt x="356" y="41"/>
                    </a:lnTo>
                    <a:lnTo>
                      <a:pt x="359" y="45"/>
                    </a:lnTo>
                    <a:lnTo>
                      <a:pt x="356" y="51"/>
                    </a:lnTo>
                    <a:lnTo>
                      <a:pt x="356" y="61"/>
                    </a:lnTo>
                    <a:lnTo>
                      <a:pt x="359" y="66"/>
                    </a:lnTo>
                    <a:lnTo>
                      <a:pt x="362" y="70"/>
                    </a:lnTo>
                    <a:lnTo>
                      <a:pt x="365" y="73"/>
                    </a:lnTo>
                    <a:lnTo>
                      <a:pt x="377" y="73"/>
                    </a:lnTo>
                    <a:lnTo>
                      <a:pt x="387" y="71"/>
                    </a:lnTo>
                    <a:lnTo>
                      <a:pt x="388" y="70"/>
                    </a:lnTo>
                    <a:lnTo>
                      <a:pt x="391" y="71"/>
                    </a:lnTo>
                    <a:lnTo>
                      <a:pt x="393" y="71"/>
                    </a:lnTo>
                    <a:lnTo>
                      <a:pt x="393" y="80"/>
                    </a:lnTo>
                    <a:lnTo>
                      <a:pt x="395" y="82"/>
                    </a:lnTo>
                    <a:lnTo>
                      <a:pt x="400" y="82"/>
                    </a:lnTo>
                    <a:lnTo>
                      <a:pt x="406" y="83"/>
                    </a:lnTo>
                    <a:lnTo>
                      <a:pt x="408" y="84"/>
                    </a:lnTo>
                    <a:lnTo>
                      <a:pt x="413" y="84"/>
                    </a:lnTo>
                    <a:lnTo>
                      <a:pt x="417" y="80"/>
                    </a:lnTo>
                    <a:lnTo>
                      <a:pt x="424" y="77"/>
                    </a:lnTo>
                    <a:lnTo>
                      <a:pt x="435" y="77"/>
                    </a:lnTo>
                    <a:lnTo>
                      <a:pt x="435" y="76"/>
                    </a:lnTo>
                    <a:lnTo>
                      <a:pt x="439" y="76"/>
                    </a:lnTo>
                    <a:lnTo>
                      <a:pt x="439" y="73"/>
                    </a:lnTo>
                    <a:lnTo>
                      <a:pt x="446" y="73"/>
                    </a:lnTo>
                    <a:lnTo>
                      <a:pt x="449" y="76"/>
                    </a:lnTo>
                    <a:lnTo>
                      <a:pt x="451" y="77"/>
                    </a:lnTo>
                    <a:lnTo>
                      <a:pt x="453" y="82"/>
                    </a:lnTo>
                    <a:lnTo>
                      <a:pt x="455" y="89"/>
                    </a:lnTo>
                    <a:lnTo>
                      <a:pt x="458" y="93"/>
                    </a:lnTo>
                    <a:lnTo>
                      <a:pt x="461" y="97"/>
                    </a:lnTo>
                    <a:lnTo>
                      <a:pt x="461" y="99"/>
                    </a:lnTo>
                    <a:lnTo>
                      <a:pt x="462" y="108"/>
                    </a:lnTo>
                    <a:lnTo>
                      <a:pt x="462" y="111"/>
                    </a:lnTo>
                    <a:lnTo>
                      <a:pt x="466" y="111"/>
                    </a:lnTo>
                    <a:lnTo>
                      <a:pt x="471" y="112"/>
                    </a:lnTo>
                    <a:lnTo>
                      <a:pt x="480" y="112"/>
                    </a:lnTo>
                    <a:lnTo>
                      <a:pt x="481" y="111"/>
                    </a:lnTo>
                    <a:lnTo>
                      <a:pt x="481" y="106"/>
                    </a:lnTo>
                    <a:lnTo>
                      <a:pt x="480" y="103"/>
                    </a:lnTo>
                    <a:lnTo>
                      <a:pt x="477" y="102"/>
                    </a:lnTo>
                    <a:lnTo>
                      <a:pt x="477" y="96"/>
                    </a:lnTo>
                    <a:lnTo>
                      <a:pt x="480" y="93"/>
                    </a:lnTo>
                    <a:lnTo>
                      <a:pt x="487" y="93"/>
                    </a:lnTo>
                    <a:lnTo>
                      <a:pt x="490" y="102"/>
                    </a:lnTo>
                    <a:lnTo>
                      <a:pt x="493" y="102"/>
                    </a:lnTo>
                    <a:lnTo>
                      <a:pt x="494" y="105"/>
                    </a:lnTo>
                    <a:lnTo>
                      <a:pt x="497" y="102"/>
                    </a:lnTo>
                    <a:lnTo>
                      <a:pt x="509" y="102"/>
                    </a:lnTo>
                    <a:lnTo>
                      <a:pt x="509" y="96"/>
                    </a:lnTo>
                    <a:lnTo>
                      <a:pt x="501" y="89"/>
                    </a:lnTo>
                    <a:lnTo>
                      <a:pt x="498" y="84"/>
                    </a:lnTo>
                    <a:lnTo>
                      <a:pt x="497" y="83"/>
                    </a:lnTo>
                    <a:lnTo>
                      <a:pt x="494" y="80"/>
                    </a:lnTo>
                    <a:lnTo>
                      <a:pt x="493" y="80"/>
                    </a:lnTo>
                    <a:lnTo>
                      <a:pt x="487" y="83"/>
                    </a:lnTo>
                    <a:lnTo>
                      <a:pt x="484" y="83"/>
                    </a:lnTo>
                    <a:lnTo>
                      <a:pt x="481" y="82"/>
                    </a:lnTo>
                    <a:lnTo>
                      <a:pt x="481" y="74"/>
                    </a:lnTo>
                    <a:lnTo>
                      <a:pt x="484" y="71"/>
                    </a:lnTo>
                    <a:lnTo>
                      <a:pt x="487" y="70"/>
                    </a:lnTo>
                    <a:lnTo>
                      <a:pt x="494" y="70"/>
                    </a:lnTo>
                    <a:lnTo>
                      <a:pt x="497" y="73"/>
                    </a:lnTo>
                    <a:lnTo>
                      <a:pt x="501" y="74"/>
                    </a:lnTo>
                    <a:lnTo>
                      <a:pt x="501" y="77"/>
                    </a:lnTo>
                    <a:lnTo>
                      <a:pt x="503" y="80"/>
                    </a:lnTo>
                    <a:lnTo>
                      <a:pt x="506" y="83"/>
                    </a:lnTo>
                    <a:lnTo>
                      <a:pt x="509" y="84"/>
                    </a:lnTo>
                    <a:lnTo>
                      <a:pt x="513" y="84"/>
                    </a:lnTo>
                    <a:lnTo>
                      <a:pt x="516" y="83"/>
                    </a:lnTo>
                    <a:lnTo>
                      <a:pt x="516" y="80"/>
                    </a:lnTo>
                    <a:lnTo>
                      <a:pt x="517" y="74"/>
                    </a:lnTo>
                    <a:lnTo>
                      <a:pt x="516" y="73"/>
                    </a:lnTo>
                    <a:lnTo>
                      <a:pt x="511" y="68"/>
                    </a:lnTo>
                    <a:lnTo>
                      <a:pt x="511" y="61"/>
                    </a:lnTo>
                    <a:lnTo>
                      <a:pt x="516" y="61"/>
                    </a:lnTo>
                    <a:lnTo>
                      <a:pt x="517" y="66"/>
                    </a:lnTo>
                    <a:lnTo>
                      <a:pt x="523" y="73"/>
                    </a:lnTo>
                    <a:lnTo>
                      <a:pt x="523" y="77"/>
                    </a:lnTo>
                    <a:lnTo>
                      <a:pt x="524" y="80"/>
                    </a:lnTo>
                    <a:lnTo>
                      <a:pt x="524" y="83"/>
                    </a:lnTo>
                    <a:lnTo>
                      <a:pt x="529" y="83"/>
                    </a:lnTo>
                    <a:lnTo>
                      <a:pt x="530" y="80"/>
                    </a:lnTo>
                    <a:lnTo>
                      <a:pt x="533" y="80"/>
                    </a:lnTo>
                    <a:lnTo>
                      <a:pt x="533" y="70"/>
                    </a:lnTo>
                    <a:lnTo>
                      <a:pt x="530" y="66"/>
                    </a:lnTo>
                    <a:lnTo>
                      <a:pt x="529" y="61"/>
                    </a:lnTo>
                    <a:lnTo>
                      <a:pt x="529" y="60"/>
                    </a:lnTo>
                    <a:lnTo>
                      <a:pt x="530" y="55"/>
                    </a:lnTo>
                    <a:lnTo>
                      <a:pt x="537" y="51"/>
                    </a:lnTo>
                    <a:lnTo>
                      <a:pt x="539" y="51"/>
                    </a:lnTo>
                    <a:lnTo>
                      <a:pt x="542" y="54"/>
                    </a:lnTo>
                    <a:lnTo>
                      <a:pt x="543" y="60"/>
                    </a:lnTo>
                    <a:lnTo>
                      <a:pt x="543" y="64"/>
                    </a:lnTo>
                    <a:lnTo>
                      <a:pt x="542" y="66"/>
                    </a:lnTo>
                    <a:lnTo>
                      <a:pt x="542" y="73"/>
                    </a:lnTo>
                    <a:lnTo>
                      <a:pt x="543" y="74"/>
                    </a:lnTo>
                    <a:lnTo>
                      <a:pt x="546" y="80"/>
                    </a:lnTo>
                    <a:lnTo>
                      <a:pt x="552" y="83"/>
                    </a:lnTo>
                    <a:lnTo>
                      <a:pt x="558" y="83"/>
                    </a:lnTo>
                    <a:lnTo>
                      <a:pt x="561" y="80"/>
                    </a:lnTo>
                    <a:lnTo>
                      <a:pt x="561" y="74"/>
                    </a:lnTo>
                    <a:lnTo>
                      <a:pt x="562" y="73"/>
                    </a:lnTo>
                    <a:lnTo>
                      <a:pt x="565" y="73"/>
                    </a:lnTo>
                    <a:lnTo>
                      <a:pt x="566" y="70"/>
                    </a:lnTo>
                    <a:lnTo>
                      <a:pt x="577" y="70"/>
                    </a:lnTo>
                    <a:lnTo>
                      <a:pt x="580" y="68"/>
                    </a:lnTo>
                    <a:lnTo>
                      <a:pt x="580" y="66"/>
                    </a:lnTo>
                    <a:lnTo>
                      <a:pt x="581" y="66"/>
                    </a:lnTo>
                    <a:lnTo>
                      <a:pt x="584" y="68"/>
                    </a:lnTo>
                    <a:lnTo>
                      <a:pt x="584" y="70"/>
                    </a:lnTo>
                    <a:lnTo>
                      <a:pt x="585" y="73"/>
                    </a:lnTo>
                    <a:lnTo>
                      <a:pt x="594" y="74"/>
                    </a:lnTo>
                    <a:lnTo>
                      <a:pt x="595" y="74"/>
                    </a:lnTo>
                    <a:lnTo>
                      <a:pt x="598" y="77"/>
                    </a:lnTo>
                    <a:lnTo>
                      <a:pt x="600" y="77"/>
                    </a:lnTo>
                    <a:lnTo>
                      <a:pt x="607" y="80"/>
                    </a:lnTo>
                    <a:lnTo>
                      <a:pt x="609" y="83"/>
                    </a:lnTo>
                    <a:lnTo>
                      <a:pt x="613" y="83"/>
                    </a:lnTo>
                    <a:lnTo>
                      <a:pt x="617" y="80"/>
                    </a:lnTo>
                    <a:lnTo>
                      <a:pt x="622" y="74"/>
                    </a:lnTo>
                    <a:lnTo>
                      <a:pt x="623" y="73"/>
                    </a:lnTo>
                    <a:lnTo>
                      <a:pt x="626" y="70"/>
                    </a:lnTo>
                    <a:lnTo>
                      <a:pt x="630" y="70"/>
                    </a:lnTo>
                    <a:lnTo>
                      <a:pt x="638" y="76"/>
                    </a:lnTo>
                    <a:lnTo>
                      <a:pt x="645" y="82"/>
                    </a:lnTo>
                    <a:lnTo>
                      <a:pt x="649" y="82"/>
                    </a:lnTo>
                    <a:lnTo>
                      <a:pt x="655" y="77"/>
                    </a:lnTo>
                    <a:lnTo>
                      <a:pt x="655" y="73"/>
                    </a:lnTo>
                    <a:lnTo>
                      <a:pt x="653" y="71"/>
                    </a:lnTo>
                    <a:lnTo>
                      <a:pt x="649" y="67"/>
                    </a:lnTo>
                    <a:lnTo>
                      <a:pt x="648" y="64"/>
                    </a:lnTo>
                    <a:lnTo>
                      <a:pt x="648" y="63"/>
                    </a:lnTo>
                    <a:lnTo>
                      <a:pt x="649" y="60"/>
                    </a:lnTo>
                    <a:lnTo>
                      <a:pt x="653" y="57"/>
                    </a:lnTo>
                    <a:lnTo>
                      <a:pt x="659" y="57"/>
                    </a:lnTo>
                    <a:lnTo>
                      <a:pt x="662" y="60"/>
                    </a:lnTo>
                    <a:lnTo>
                      <a:pt x="667" y="67"/>
                    </a:lnTo>
                    <a:lnTo>
                      <a:pt x="668" y="68"/>
                    </a:lnTo>
                    <a:lnTo>
                      <a:pt x="677" y="68"/>
                    </a:lnTo>
                    <a:lnTo>
                      <a:pt x="677" y="60"/>
                    </a:lnTo>
                    <a:lnTo>
                      <a:pt x="680" y="60"/>
                    </a:lnTo>
                    <a:lnTo>
                      <a:pt x="680" y="57"/>
                    </a:lnTo>
                    <a:lnTo>
                      <a:pt x="685" y="57"/>
                    </a:lnTo>
                    <a:lnTo>
                      <a:pt x="688" y="60"/>
                    </a:lnTo>
                    <a:lnTo>
                      <a:pt x="690" y="63"/>
                    </a:lnTo>
                    <a:lnTo>
                      <a:pt x="695" y="63"/>
                    </a:lnTo>
                    <a:lnTo>
                      <a:pt x="700" y="67"/>
                    </a:lnTo>
                    <a:lnTo>
                      <a:pt x="704" y="71"/>
                    </a:lnTo>
                    <a:lnTo>
                      <a:pt x="707" y="74"/>
                    </a:lnTo>
                    <a:lnTo>
                      <a:pt x="707" y="76"/>
                    </a:lnTo>
                    <a:lnTo>
                      <a:pt x="706" y="82"/>
                    </a:lnTo>
                    <a:lnTo>
                      <a:pt x="710" y="89"/>
                    </a:lnTo>
                    <a:lnTo>
                      <a:pt x="710" y="102"/>
                    </a:lnTo>
                    <a:lnTo>
                      <a:pt x="707" y="106"/>
                    </a:lnTo>
                    <a:lnTo>
                      <a:pt x="707" y="108"/>
                    </a:lnTo>
                    <a:lnTo>
                      <a:pt x="713" y="119"/>
                    </a:lnTo>
                    <a:lnTo>
                      <a:pt x="719" y="124"/>
                    </a:lnTo>
                    <a:lnTo>
                      <a:pt x="722" y="125"/>
                    </a:lnTo>
                    <a:lnTo>
                      <a:pt x="723" y="126"/>
                    </a:lnTo>
                    <a:lnTo>
                      <a:pt x="723" y="128"/>
                    </a:lnTo>
                    <a:lnTo>
                      <a:pt x="717" y="128"/>
                    </a:lnTo>
                    <a:lnTo>
                      <a:pt x="713" y="131"/>
                    </a:lnTo>
                    <a:lnTo>
                      <a:pt x="706" y="132"/>
                    </a:lnTo>
                    <a:lnTo>
                      <a:pt x="704" y="137"/>
                    </a:lnTo>
                    <a:lnTo>
                      <a:pt x="704" y="141"/>
                    </a:lnTo>
                    <a:lnTo>
                      <a:pt x="701" y="144"/>
                    </a:lnTo>
                    <a:lnTo>
                      <a:pt x="695" y="144"/>
                    </a:lnTo>
                    <a:lnTo>
                      <a:pt x="690" y="141"/>
                    </a:lnTo>
                    <a:lnTo>
                      <a:pt x="685" y="145"/>
                    </a:lnTo>
                    <a:lnTo>
                      <a:pt x="681" y="147"/>
                    </a:lnTo>
                    <a:lnTo>
                      <a:pt x="681" y="144"/>
                    </a:lnTo>
                    <a:lnTo>
                      <a:pt x="680" y="138"/>
                    </a:lnTo>
                    <a:lnTo>
                      <a:pt x="678" y="134"/>
                    </a:lnTo>
                    <a:lnTo>
                      <a:pt x="677" y="131"/>
                    </a:lnTo>
                    <a:lnTo>
                      <a:pt x="675" y="129"/>
                    </a:lnTo>
                    <a:lnTo>
                      <a:pt x="669" y="129"/>
                    </a:lnTo>
                    <a:lnTo>
                      <a:pt x="668" y="131"/>
                    </a:lnTo>
                    <a:lnTo>
                      <a:pt x="667" y="132"/>
                    </a:lnTo>
                    <a:lnTo>
                      <a:pt x="664" y="140"/>
                    </a:lnTo>
                    <a:lnTo>
                      <a:pt x="658" y="151"/>
                    </a:lnTo>
                    <a:lnTo>
                      <a:pt x="655" y="154"/>
                    </a:lnTo>
                    <a:lnTo>
                      <a:pt x="653" y="155"/>
                    </a:lnTo>
                    <a:lnTo>
                      <a:pt x="648" y="157"/>
                    </a:lnTo>
                    <a:lnTo>
                      <a:pt x="640" y="157"/>
                    </a:lnTo>
                    <a:lnTo>
                      <a:pt x="635" y="148"/>
                    </a:lnTo>
                    <a:lnTo>
                      <a:pt x="629" y="148"/>
                    </a:lnTo>
                    <a:lnTo>
                      <a:pt x="624" y="151"/>
                    </a:lnTo>
                    <a:lnTo>
                      <a:pt x="619" y="153"/>
                    </a:lnTo>
                    <a:lnTo>
                      <a:pt x="614" y="151"/>
                    </a:lnTo>
                    <a:lnTo>
                      <a:pt x="613" y="150"/>
                    </a:lnTo>
                    <a:lnTo>
                      <a:pt x="610" y="148"/>
                    </a:lnTo>
                    <a:lnTo>
                      <a:pt x="609" y="147"/>
                    </a:lnTo>
                    <a:lnTo>
                      <a:pt x="609" y="145"/>
                    </a:lnTo>
                    <a:lnTo>
                      <a:pt x="606" y="141"/>
                    </a:lnTo>
                    <a:lnTo>
                      <a:pt x="604" y="140"/>
                    </a:lnTo>
                    <a:lnTo>
                      <a:pt x="601" y="135"/>
                    </a:lnTo>
                    <a:lnTo>
                      <a:pt x="601" y="129"/>
                    </a:lnTo>
                    <a:lnTo>
                      <a:pt x="600" y="128"/>
                    </a:lnTo>
                    <a:lnTo>
                      <a:pt x="598" y="128"/>
                    </a:lnTo>
                    <a:lnTo>
                      <a:pt x="595" y="131"/>
                    </a:lnTo>
                    <a:lnTo>
                      <a:pt x="593" y="131"/>
                    </a:lnTo>
                    <a:lnTo>
                      <a:pt x="591" y="132"/>
                    </a:lnTo>
                    <a:lnTo>
                      <a:pt x="591" y="134"/>
                    </a:lnTo>
                    <a:lnTo>
                      <a:pt x="593" y="138"/>
                    </a:lnTo>
                    <a:lnTo>
                      <a:pt x="594" y="144"/>
                    </a:lnTo>
                    <a:lnTo>
                      <a:pt x="593" y="147"/>
                    </a:lnTo>
                    <a:lnTo>
                      <a:pt x="591" y="148"/>
                    </a:lnTo>
                    <a:lnTo>
                      <a:pt x="588" y="148"/>
                    </a:lnTo>
                    <a:lnTo>
                      <a:pt x="584" y="150"/>
                    </a:lnTo>
                    <a:lnTo>
                      <a:pt x="582" y="151"/>
                    </a:lnTo>
                    <a:lnTo>
                      <a:pt x="581" y="154"/>
                    </a:lnTo>
                    <a:lnTo>
                      <a:pt x="580" y="155"/>
                    </a:lnTo>
                    <a:lnTo>
                      <a:pt x="566" y="155"/>
                    </a:lnTo>
                    <a:lnTo>
                      <a:pt x="564" y="154"/>
                    </a:lnTo>
                    <a:lnTo>
                      <a:pt x="559" y="153"/>
                    </a:lnTo>
                    <a:lnTo>
                      <a:pt x="553" y="148"/>
                    </a:lnTo>
                    <a:lnTo>
                      <a:pt x="552" y="144"/>
                    </a:lnTo>
                    <a:lnTo>
                      <a:pt x="552" y="134"/>
                    </a:lnTo>
                    <a:lnTo>
                      <a:pt x="551" y="131"/>
                    </a:lnTo>
                    <a:lnTo>
                      <a:pt x="549" y="129"/>
                    </a:lnTo>
                    <a:lnTo>
                      <a:pt x="545" y="129"/>
                    </a:lnTo>
                    <a:lnTo>
                      <a:pt x="539" y="131"/>
                    </a:lnTo>
                    <a:lnTo>
                      <a:pt x="533" y="132"/>
                    </a:lnTo>
                    <a:lnTo>
                      <a:pt x="526" y="131"/>
                    </a:lnTo>
                    <a:lnTo>
                      <a:pt x="523" y="132"/>
                    </a:lnTo>
                    <a:lnTo>
                      <a:pt x="519" y="135"/>
                    </a:lnTo>
                    <a:lnTo>
                      <a:pt x="514" y="137"/>
                    </a:lnTo>
                    <a:lnTo>
                      <a:pt x="513" y="135"/>
                    </a:lnTo>
                    <a:lnTo>
                      <a:pt x="511" y="134"/>
                    </a:lnTo>
                    <a:lnTo>
                      <a:pt x="510" y="134"/>
                    </a:lnTo>
                    <a:lnTo>
                      <a:pt x="509" y="132"/>
                    </a:lnTo>
                    <a:lnTo>
                      <a:pt x="503" y="132"/>
                    </a:lnTo>
                    <a:lnTo>
                      <a:pt x="504" y="135"/>
                    </a:lnTo>
                    <a:lnTo>
                      <a:pt x="506" y="138"/>
                    </a:lnTo>
                    <a:lnTo>
                      <a:pt x="510" y="141"/>
                    </a:lnTo>
                    <a:lnTo>
                      <a:pt x="513" y="147"/>
                    </a:lnTo>
                    <a:lnTo>
                      <a:pt x="517" y="151"/>
                    </a:lnTo>
                    <a:lnTo>
                      <a:pt x="522" y="155"/>
                    </a:lnTo>
                    <a:lnTo>
                      <a:pt x="524" y="158"/>
                    </a:lnTo>
                    <a:lnTo>
                      <a:pt x="530" y="158"/>
                    </a:lnTo>
                    <a:lnTo>
                      <a:pt x="532" y="161"/>
                    </a:lnTo>
                    <a:lnTo>
                      <a:pt x="532" y="171"/>
                    </a:lnTo>
                    <a:lnTo>
                      <a:pt x="530" y="176"/>
                    </a:lnTo>
                    <a:lnTo>
                      <a:pt x="529" y="180"/>
                    </a:lnTo>
                    <a:lnTo>
                      <a:pt x="526" y="182"/>
                    </a:lnTo>
                    <a:lnTo>
                      <a:pt x="520" y="180"/>
                    </a:lnTo>
                    <a:lnTo>
                      <a:pt x="519" y="186"/>
                    </a:lnTo>
                    <a:lnTo>
                      <a:pt x="516" y="189"/>
                    </a:lnTo>
                    <a:lnTo>
                      <a:pt x="514" y="187"/>
                    </a:lnTo>
                    <a:lnTo>
                      <a:pt x="514" y="182"/>
                    </a:lnTo>
                    <a:lnTo>
                      <a:pt x="513" y="177"/>
                    </a:lnTo>
                    <a:lnTo>
                      <a:pt x="513" y="173"/>
                    </a:lnTo>
                    <a:lnTo>
                      <a:pt x="511" y="170"/>
                    </a:lnTo>
                    <a:lnTo>
                      <a:pt x="509" y="169"/>
                    </a:lnTo>
                    <a:lnTo>
                      <a:pt x="506" y="169"/>
                    </a:lnTo>
                    <a:lnTo>
                      <a:pt x="503" y="166"/>
                    </a:lnTo>
                    <a:lnTo>
                      <a:pt x="501" y="161"/>
                    </a:lnTo>
                    <a:lnTo>
                      <a:pt x="500" y="158"/>
                    </a:lnTo>
                    <a:lnTo>
                      <a:pt x="497" y="155"/>
                    </a:lnTo>
                    <a:lnTo>
                      <a:pt x="497" y="154"/>
                    </a:lnTo>
                    <a:lnTo>
                      <a:pt x="495" y="155"/>
                    </a:lnTo>
                    <a:lnTo>
                      <a:pt x="494" y="160"/>
                    </a:lnTo>
                    <a:lnTo>
                      <a:pt x="493" y="164"/>
                    </a:lnTo>
                    <a:lnTo>
                      <a:pt x="493" y="173"/>
                    </a:lnTo>
                    <a:lnTo>
                      <a:pt x="491" y="173"/>
                    </a:lnTo>
                    <a:lnTo>
                      <a:pt x="490" y="171"/>
                    </a:lnTo>
                    <a:lnTo>
                      <a:pt x="488" y="171"/>
                    </a:lnTo>
                    <a:lnTo>
                      <a:pt x="488" y="170"/>
                    </a:lnTo>
                    <a:lnTo>
                      <a:pt x="487" y="169"/>
                    </a:lnTo>
                    <a:lnTo>
                      <a:pt x="484" y="169"/>
                    </a:lnTo>
                    <a:lnTo>
                      <a:pt x="484" y="170"/>
                    </a:lnTo>
                    <a:lnTo>
                      <a:pt x="482" y="171"/>
                    </a:lnTo>
                    <a:lnTo>
                      <a:pt x="482" y="174"/>
                    </a:lnTo>
                    <a:lnTo>
                      <a:pt x="481" y="176"/>
                    </a:lnTo>
                    <a:lnTo>
                      <a:pt x="481" y="177"/>
                    </a:lnTo>
                    <a:lnTo>
                      <a:pt x="480" y="180"/>
                    </a:lnTo>
                    <a:lnTo>
                      <a:pt x="477" y="182"/>
                    </a:lnTo>
                    <a:lnTo>
                      <a:pt x="475" y="184"/>
                    </a:lnTo>
                    <a:lnTo>
                      <a:pt x="474" y="189"/>
                    </a:lnTo>
                    <a:lnTo>
                      <a:pt x="474" y="190"/>
                    </a:lnTo>
                    <a:lnTo>
                      <a:pt x="475" y="192"/>
                    </a:lnTo>
                    <a:lnTo>
                      <a:pt x="480" y="193"/>
                    </a:lnTo>
                    <a:lnTo>
                      <a:pt x="478" y="196"/>
                    </a:lnTo>
                    <a:lnTo>
                      <a:pt x="475" y="196"/>
                    </a:lnTo>
                    <a:lnTo>
                      <a:pt x="475" y="199"/>
                    </a:lnTo>
                    <a:lnTo>
                      <a:pt x="469" y="199"/>
                    </a:lnTo>
                    <a:lnTo>
                      <a:pt x="469" y="196"/>
                    </a:lnTo>
                    <a:lnTo>
                      <a:pt x="466" y="196"/>
                    </a:lnTo>
                    <a:lnTo>
                      <a:pt x="464" y="199"/>
                    </a:lnTo>
                    <a:lnTo>
                      <a:pt x="461" y="203"/>
                    </a:lnTo>
                    <a:lnTo>
                      <a:pt x="456" y="202"/>
                    </a:lnTo>
                    <a:lnTo>
                      <a:pt x="451" y="208"/>
                    </a:lnTo>
                    <a:lnTo>
                      <a:pt x="443" y="211"/>
                    </a:lnTo>
                    <a:lnTo>
                      <a:pt x="443" y="203"/>
                    </a:lnTo>
                    <a:lnTo>
                      <a:pt x="442" y="202"/>
                    </a:lnTo>
                    <a:lnTo>
                      <a:pt x="433" y="202"/>
                    </a:lnTo>
                    <a:lnTo>
                      <a:pt x="429" y="206"/>
                    </a:lnTo>
                    <a:lnTo>
                      <a:pt x="424" y="208"/>
                    </a:lnTo>
                    <a:lnTo>
                      <a:pt x="427" y="213"/>
                    </a:lnTo>
                    <a:lnTo>
                      <a:pt x="422" y="215"/>
                    </a:lnTo>
                    <a:lnTo>
                      <a:pt x="419" y="211"/>
                    </a:lnTo>
                    <a:lnTo>
                      <a:pt x="416" y="211"/>
                    </a:lnTo>
                    <a:lnTo>
                      <a:pt x="410" y="213"/>
                    </a:lnTo>
                    <a:lnTo>
                      <a:pt x="404" y="213"/>
                    </a:lnTo>
                    <a:lnTo>
                      <a:pt x="400" y="215"/>
                    </a:lnTo>
                    <a:lnTo>
                      <a:pt x="397" y="215"/>
                    </a:lnTo>
                    <a:lnTo>
                      <a:pt x="395" y="219"/>
                    </a:lnTo>
                    <a:lnTo>
                      <a:pt x="395" y="229"/>
                    </a:lnTo>
                    <a:lnTo>
                      <a:pt x="388" y="231"/>
                    </a:lnTo>
                    <a:lnTo>
                      <a:pt x="387" y="235"/>
                    </a:lnTo>
                    <a:lnTo>
                      <a:pt x="377" y="248"/>
                    </a:lnTo>
                    <a:lnTo>
                      <a:pt x="366" y="260"/>
                    </a:lnTo>
                    <a:lnTo>
                      <a:pt x="359" y="263"/>
                    </a:lnTo>
                    <a:lnTo>
                      <a:pt x="358" y="264"/>
                    </a:lnTo>
                    <a:lnTo>
                      <a:pt x="355" y="270"/>
                    </a:lnTo>
                    <a:lnTo>
                      <a:pt x="353" y="277"/>
                    </a:lnTo>
                    <a:lnTo>
                      <a:pt x="349" y="282"/>
                    </a:lnTo>
                    <a:lnTo>
                      <a:pt x="343" y="287"/>
                    </a:lnTo>
                    <a:lnTo>
                      <a:pt x="333" y="287"/>
                    </a:lnTo>
                    <a:lnTo>
                      <a:pt x="326" y="286"/>
                    </a:lnTo>
                    <a:lnTo>
                      <a:pt x="308" y="286"/>
                    </a:lnTo>
                    <a:lnTo>
                      <a:pt x="304" y="287"/>
                    </a:lnTo>
                    <a:lnTo>
                      <a:pt x="291" y="287"/>
                    </a:lnTo>
                    <a:lnTo>
                      <a:pt x="288" y="286"/>
                    </a:lnTo>
                    <a:lnTo>
                      <a:pt x="282" y="284"/>
                    </a:lnTo>
                    <a:lnTo>
                      <a:pt x="271" y="290"/>
                    </a:lnTo>
                    <a:lnTo>
                      <a:pt x="255" y="290"/>
                    </a:lnTo>
                    <a:lnTo>
                      <a:pt x="249" y="292"/>
                    </a:lnTo>
                    <a:lnTo>
                      <a:pt x="245" y="295"/>
                    </a:lnTo>
                    <a:lnTo>
                      <a:pt x="243" y="295"/>
                    </a:lnTo>
                    <a:lnTo>
                      <a:pt x="235" y="296"/>
                    </a:lnTo>
                    <a:lnTo>
                      <a:pt x="223" y="295"/>
                    </a:lnTo>
                    <a:lnTo>
                      <a:pt x="221" y="293"/>
                    </a:lnTo>
                    <a:lnTo>
                      <a:pt x="219" y="292"/>
                    </a:lnTo>
                    <a:lnTo>
                      <a:pt x="216" y="290"/>
                    </a:lnTo>
                    <a:lnTo>
                      <a:pt x="204" y="287"/>
                    </a:lnTo>
                    <a:lnTo>
                      <a:pt x="197" y="293"/>
                    </a:lnTo>
                    <a:lnTo>
                      <a:pt x="169" y="295"/>
                    </a:lnTo>
                    <a:lnTo>
                      <a:pt x="142" y="295"/>
                    </a:lnTo>
                    <a:lnTo>
                      <a:pt x="120" y="296"/>
                    </a:lnTo>
                    <a:lnTo>
                      <a:pt x="104" y="296"/>
                    </a:lnTo>
                    <a:lnTo>
                      <a:pt x="103" y="300"/>
                    </a:lnTo>
                    <a:lnTo>
                      <a:pt x="103" y="302"/>
                    </a:lnTo>
                    <a:lnTo>
                      <a:pt x="95" y="300"/>
                    </a:lnTo>
                    <a:lnTo>
                      <a:pt x="85" y="299"/>
                    </a:lnTo>
                    <a:lnTo>
                      <a:pt x="84" y="303"/>
                    </a:lnTo>
                    <a:lnTo>
                      <a:pt x="81" y="311"/>
                    </a:lnTo>
                    <a:lnTo>
                      <a:pt x="78" y="315"/>
                    </a:lnTo>
                    <a:lnTo>
                      <a:pt x="77" y="321"/>
                    </a:lnTo>
                    <a:lnTo>
                      <a:pt x="74" y="324"/>
                    </a:lnTo>
                    <a:lnTo>
                      <a:pt x="71" y="331"/>
                    </a:lnTo>
                    <a:lnTo>
                      <a:pt x="65" y="334"/>
                    </a:lnTo>
                    <a:lnTo>
                      <a:pt x="66" y="341"/>
                    </a:lnTo>
                    <a:lnTo>
                      <a:pt x="66" y="342"/>
                    </a:lnTo>
                    <a:lnTo>
                      <a:pt x="61" y="341"/>
                    </a:lnTo>
                    <a:lnTo>
                      <a:pt x="56" y="344"/>
                    </a:lnTo>
                    <a:lnTo>
                      <a:pt x="50" y="353"/>
                    </a:lnTo>
                    <a:lnTo>
                      <a:pt x="43" y="357"/>
                    </a:lnTo>
                    <a:lnTo>
                      <a:pt x="35" y="356"/>
                    </a:lnTo>
                    <a:lnTo>
                      <a:pt x="20" y="361"/>
                    </a:lnTo>
                    <a:lnTo>
                      <a:pt x="14" y="358"/>
                    </a:lnTo>
                    <a:lnTo>
                      <a:pt x="4" y="358"/>
                    </a:lnTo>
                    <a:lnTo>
                      <a:pt x="4" y="360"/>
                    </a:lnTo>
                    <a:lnTo>
                      <a:pt x="0" y="360"/>
                    </a:lnTo>
                    <a:lnTo>
                      <a:pt x="3" y="353"/>
                    </a:lnTo>
                    <a:lnTo>
                      <a:pt x="8" y="344"/>
                    </a:lnTo>
                    <a:lnTo>
                      <a:pt x="10" y="342"/>
                    </a:lnTo>
                    <a:lnTo>
                      <a:pt x="13" y="340"/>
                    </a:lnTo>
                    <a:lnTo>
                      <a:pt x="17" y="334"/>
                    </a:lnTo>
                    <a:lnTo>
                      <a:pt x="19" y="331"/>
                    </a:lnTo>
                    <a:lnTo>
                      <a:pt x="23" y="325"/>
                    </a:lnTo>
                    <a:lnTo>
                      <a:pt x="23" y="324"/>
                    </a:lnTo>
                    <a:lnTo>
                      <a:pt x="24" y="319"/>
                    </a:lnTo>
                    <a:lnTo>
                      <a:pt x="24" y="316"/>
                    </a:lnTo>
                    <a:lnTo>
                      <a:pt x="23" y="312"/>
                    </a:lnTo>
                    <a:lnTo>
                      <a:pt x="20" y="306"/>
                    </a:lnTo>
                    <a:lnTo>
                      <a:pt x="17" y="303"/>
                    </a:lnTo>
                    <a:lnTo>
                      <a:pt x="16" y="302"/>
                    </a:lnTo>
                    <a:lnTo>
                      <a:pt x="13" y="299"/>
                    </a:lnTo>
                    <a:lnTo>
                      <a:pt x="11" y="298"/>
                    </a:lnTo>
                    <a:lnTo>
                      <a:pt x="13" y="293"/>
                    </a:lnTo>
                    <a:lnTo>
                      <a:pt x="10" y="287"/>
                    </a:lnTo>
                    <a:lnTo>
                      <a:pt x="10" y="284"/>
                    </a:lnTo>
                    <a:lnTo>
                      <a:pt x="7" y="283"/>
                    </a:lnTo>
                    <a:lnTo>
                      <a:pt x="1" y="276"/>
                    </a:lnTo>
                    <a:lnTo>
                      <a:pt x="1" y="254"/>
                    </a:lnTo>
                    <a:lnTo>
                      <a:pt x="4" y="250"/>
                    </a:lnTo>
                    <a:lnTo>
                      <a:pt x="4" y="248"/>
                    </a:lnTo>
                    <a:lnTo>
                      <a:pt x="7" y="244"/>
                    </a:lnTo>
                    <a:lnTo>
                      <a:pt x="10" y="242"/>
                    </a:lnTo>
                    <a:lnTo>
                      <a:pt x="11" y="234"/>
                    </a:lnTo>
                    <a:lnTo>
                      <a:pt x="14" y="229"/>
                    </a:lnTo>
                    <a:lnTo>
                      <a:pt x="19" y="226"/>
                    </a:lnTo>
                    <a:lnTo>
                      <a:pt x="23" y="224"/>
                    </a:lnTo>
                    <a:lnTo>
                      <a:pt x="29" y="219"/>
                    </a:lnTo>
                    <a:lnTo>
                      <a:pt x="32" y="215"/>
                    </a:lnTo>
                    <a:lnTo>
                      <a:pt x="32" y="208"/>
                    </a:lnTo>
                    <a:lnTo>
                      <a:pt x="29" y="202"/>
                    </a:lnTo>
                    <a:lnTo>
                      <a:pt x="29" y="200"/>
                    </a:lnTo>
                    <a:lnTo>
                      <a:pt x="32" y="198"/>
                    </a:lnTo>
                    <a:lnTo>
                      <a:pt x="42" y="198"/>
                    </a:lnTo>
                    <a:lnTo>
                      <a:pt x="45" y="196"/>
                    </a:lnTo>
                    <a:lnTo>
                      <a:pt x="49" y="196"/>
                    </a:lnTo>
                    <a:lnTo>
                      <a:pt x="53" y="193"/>
                    </a:lnTo>
                    <a:lnTo>
                      <a:pt x="53" y="192"/>
                    </a:lnTo>
                    <a:lnTo>
                      <a:pt x="55" y="189"/>
                    </a:lnTo>
                    <a:lnTo>
                      <a:pt x="55" y="187"/>
                    </a:lnTo>
                    <a:lnTo>
                      <a:pt x="58" y="184"/>
                    </a:lnTo>
                    <a:lnTo>
                      <a:pt x="59" y="184"/>
                    </a:lnTo>
                    <a:lnTo>
                      <a:pt x="62" y="182"/>
                    </a:lnTo>
                    <a:lnTo>
                      <a:pt x="62" y="177"/>
                    </a:lnTo>
                    <a:lnTo>
                      <a:pt x="63" y="176"/>
                    </a:lnTo>
                    <a:lnTo>
                      <a:pt x="68" y="176"/>
                    </a:lnTo>
                    <a:lnTo>
                      <a:pt x="72" y="177"/>
                    </a:lnTo>
                    <a:lnTo>
                      <a:pt x="72" y="176"/>
                    </a:lnTo>
                    <a:lnTo>
                      <a:pt x="74" y="176"/>
                    </a:lnTo>
                    <a:lnTo>
                      <a:pt x="74" y="169"/>
                    </a:lnTo>
                    <a:lnTo>
                      <a:pt x="72" y="167"/>
                    </a:lnTo>
                    <a:lnTo>
                      <a:pt x="72" y="161"/>
                    </a:lnTo>
                    <a:lnTo>
                      <a:pt x="75" y="157"/>
                    </a:lnTo>
                    <a:lnTo>
                      <a:pt x="75" y="154"/>
                    </a:lnTo>
                    <a:lnTo>
                      <a:pt x="77" y="153"/>
                    </a:lnTo>
                    <a:lnTo>
                      <a:pt x="85" y="153"/>
                    </a:lnTo>
                    <a:lnTo>
                      <a:pt x="91" y="150"/>
                    </a:lnTo>
                    <a:lnTo>
                      <a:pt x="94" y="150"/>
                    </a:lnTo>
                    <a:lnTo>
                      <a:pt x="94" y="148"/>
                    </a:lnTo>
                    <a:lnTo>
                      <a:pt x="95" y="144"/>
                    </a:lnTo>
                    <a:lnTo>
                      <a:pt x="95" y="140"/>
                    </a:lnTo>
                    <a:lnTo>
                      <a:pt x="100" y="138"/>
                    </a:lnTo>
                    <a:lnTo>
                      <a:pt x="103" y="134"/>
                    </a:lnTo>
                    <a:lnTo>
                      <a:pt x="107" y="129"/>
                    </a:lnTo>
                    <a:lnTo>
                      <a:pt x="116" y="128"/>
                    </a:lnTo>
                    <a:lnTo>
                      <a:pt x="120" y="124"/>
                    </a:lnTo>
                    <a:lnTo>
                      <a:pt x="124" y="118"/>
                    </a:lnTo>
                    <a:lnTo>
                      <a:pt x="129" y="113"/>
                    </a:lnTo>
                    <a:lnTo>
                      <a:pt x="130" y="112"/>
                    </a:lnTo>
                    <a:lnTo>
                      <a:pt x="136" y="108"/>
                    </a:lnTo>
                    <a:lnTo>
                      <a:pt x="140" y="108"/>
                    </a:lnTo>
                    <a:lnTo>
                      <a:pt x="150" y="103"/>
                    </a:lnTo>
                    <a:lnTo>
                      <a:pt x="153" y="103"/>
                    </a:lnTo>
                    <a:lnTo>
                      <a:pt x="158" y="102"/>
                    </a:lnTo>
                    <a:lnTo>
                      <a:pt x="185" y="102"/>
                    </a:lnTo>
                    <a:lnTo>
                      <a:pt x="190" y="106"/>
                    </a:lnTo>
                    <a:lnTo>
                      <a:pt x="195" y="106"/>
                    </a:lnTo>
                    <a:lnTo>
                      <a:pt x="201" y="109"/>
                    </a:lnTo>
                    <a:lnTo>
                      <a:pt x="210" y="109"/>
                    </a:lnTo>
                    <a:lnTo>
                      <a:pt x="217" y="112"/>
                    </a:lnTo>
                    <a:lnTo>
                      <a:pt x="217" y="99"/>
                    </a:lnTo>
                    <a:lnTo>
                      <a:pt x="216" y="99"/>
                    </a:lnTo>
                    <a:lnTo>
                      <a:pt x="210" y="97"/>
                    </a:lnTo>
                    <a:lnTo>
                      <a:pt x="210" y="93"/>
                    </a:lnTo>
                    <a:lnTo>
                      <a:pt x="207" y="89"/>
                    </a:lnTo>
                    <a:lnTo>
                      <a:pt x="207" y="84"/>
                    </a:lnTo>
                    <a:lnTo>
                      <a:pt x="210" y="71"/>
                    </a:lnTo>
                    <a:lnTo>
                      <a:pt x="210" y="66"/>
                    </a:lnTo>
                    <a:lnTo>
                      <a:pt x="211" y="63"/>
                    </a:lnTo>
                    <a:lnTo>
                      <a:pt x="211" y="39"/>
                    </a:lnTo>
                    <a:lnTo>
                      <a:pt x="210" y="34"/>
                    </a:lnTo>
                    <a:lnTo>
                      <a:pt x="210" y="29"/>
                    </a:lnTo>
                    <a:lnTo>
                      <a:pt x="211" y="29"/>
                    </a:lnTo>
                    <a:lnTo>
                      <a:pt x="211" y="25"/>
                    </a:lnTo>
                    <a:lnTo>
                      <a:pt x="210" y="18"/>
                    </a:lnTo>
                    <a:lnTo>
                      <a:pt x="211" y="15"/>
                    </a:lnTo>
                    <a:lnTo>
                      <a:pt x="211" y="12"/>
                    </a:lnTo>
                    <a:lnTo>
                      <a:pt x="216" y="10"/>
                    </a:lnTo>
                    <a:lnTo>
                      <a:pt x="216" y="8"/>
                    </a:lnTo>
                    <a:lnTo>
                      <a:pt x="217" y="6"/>
                    </a:lnTo>
                    <a:lnTo>
                      <a:pt x="221" y="2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372"/>
              <p:cNvSpPr>
                <a:spLocks noEditPoints="1"/>
              </p:cNvSpPr>
              <p:nvPr/>
            </p:nvSpPr>
            <p:spPr bwMode="auto">
              <a:xfrm>
                <a:off x="3169" y="3275"/>
                <a:ext cx="1180" cy="722"/>
              </a:xfrm>
              <a:custGeom>
                <a:avLst/>
                <a:gdLst>
                  <a:gd name="T0" fmla="*/ 1164 w 1180"/>
                  <a:gd name="T1" fmla="*/ 362 h 722"/>
                  <a:gd name="T2" fmla="*/ 273 w 1180"/>
                  <a:gd name="T3" fmla="*/ 144 h 722"/>
                  <a:gd name="T4" fmla="*/ 423 w 1180"/>
                  <a:gd name="T5" fmla="*/ 39 h 722"/>
                  <a:gd name="T6" fmla="*/ 455 w 1180"/>
                  <a:gd name="T7" fmla="*/ 62 h 722"/>
                  <a:gd name="T8" fmla="*/ 557 w 1180"/>
                  <a:gd name="T9" fmla="*/ 33 h 722"/>
                  <a:gd name="T10" fmla="*/ 586 w 1180"/>
                  <a:gd name="T11" fmla="*/ 26 h 722"/>
                  <a:gd name="T12" fmla="*/ 594 w 1180"/>
                  <a:gd name="T13" fmla="*/ 61 h 722"/>
                  <a:gd name="T14" fmla="*/ 564 w 1180"/>
                  <a:gd name="T15" fmla="*/ 62 h 722"/>
                  <a:gd name="T16" fmla="*/ 565 w 1180"/>
                  <a:gd name="T17" fmla="*/ 84 h 722"/>
                  <a:gd name="T18" fmla="*/ 581 w 1180"/>
                  <a:gd name="T19" fmla="*/ 99 h 722"/>
                  <a:gd name="T20" fmla="*/ 613 w 1180"/>
                  <a:gd name="T21" fmla="*/ 41 h 722"/>
                  <a:gd name="T22" fmla="*/ 673 w 1180"/>
                  <a:gd name="T23" fmla="*/ 75 h 722"/>
                  <a:gd name="T24" fmla="*/ 713 w 1180"/>
                  <a:gd name="T25" fmla="*/ 180 h 722"/>
                  <a:gd name="T26" fmla="*/ 832 w 1180"/>
                  <a:gd name="T27" fmla="*/ 333 h 722"/>
                  <a:gd name="T28" fmla="*/ 928 w 1180"/>
                  <a:gd name="T29" fmla="*/ 319 h 722"/>
                  <a:gd name="T30" fmla="*/ 960 w 1180"/>
                  <a:gd name="T31" fmla="*/ 281 h 722"/>
                  <a:gd name="T32" fmla="*/ 1018 w 1180"/>
                  <a:gd name="T33" fmla="*/ 302 h 722"/>
                  <a:gd name="T34" fmla="*/ 1105 w 1180"/>
                  <a:gd name="T35" fmla="*/ 278 h 722"/>
                  <a:gd name="T36" fmla="*/ 1177 w 1180"/>
                  <a:gd name="T37" fmla="*/ 299 h 722"/>
                  <a:gd name="T38" fmla="*/ 1134 w 1180"/>
                  <a:gd name="T39" fmla="*/ 318 h 722"/>
                  <a:gd name="T40" fmla="*/ 1121 w 1180"/>
                  <a:gd name="T41" fmla="*/ 360 h 722"/>
                  <a:gd name="T42" fmla="*/ 1126 w 1180"/>
                  <a:gd name="T43" fmla="*/ 416 h 722"/>
                  <a:gd name="T44" fmla="*/ 1086 w 1180"/>
                  <a:gd name="T45" fmla="*/ 442 h 722"/>
                  <a:gd name="T46" fmla="*/ 989 w 1180"/>
                  <a:gd name="T47" fmla="*/ 461 h 722"/>
                  <a:gd name="T48" fmla="*/ 892 w 1180"/>
                  <a:gd name="T49" fmla="*/ 413 h 722"/>
                  <a:gd name="T50" fmla="*/ 842 w 1180"/>
                  <a:gd name="T51" fmla="*/ 467 h 722"/>
                  <a:gd name="T52" fmla="*/ 799 w 1180"/>
                  <a:gd name="T53" fmla="*/ 484 h 722"/>
                  <a:gd name="T54" fmla="*/ 755 w 1180"/>
                  <a:gd name="T55" fmla="*/ 538 h 722"/>
                  <a:gd name="T56" fmla="*/ 697 w 1180"/>
                  <a:gd name="T57" fmla="*/ 539 h 722"/>
                  <a:gd name="T58" fmla="*/ 609 w 1180"/>
                  <a:gd name="T59" fmla="*/ 564 h 722"/>
                  <a:gd name="T60" fmla="*/ 541 w 1180"/>
                  <a:gd name="T61" fmla="*/ 635 h 722"/>
                  <a:gd name="T62" fmla="*/ 516 w 1180"/>
                  <a:gd name="T63" fmla="*/ 658 h 722"/>
                  <a:gd name="T64" fmla="*/ 458 w 1180"/>
                  <a:gd name="T65" fmla="*/ 708 h 722"/>
                  <a:gd name="T66" fmla="*/ 383 w 1180"/>
                  <a:gd name="T67" fmla="*/ 721 h 722"/>
                  <a:gd name="T68" fmla="*/ 409 w 1180"/>
                  <a:gd name="T69" fmla="*/ 683 h 722"/>
                  <a:gd name="T70" fmla="*/ 373 w 1180"/>
                  <a:gd name="T71" fmla="*/ 674 h 722"/>
                  <a:gd name="T72" fmla="*/ 347 w 1180"/>
                  <a:gd name="T73" fmla="*/ 650 h 722"/>
                  <a:gd name="T74" fmla="*/ 373 w 1180"/>
                  <a:gd name="T75" fmla="*/ 606 h 722"/>
                  <a:gd name="T76" fmla="*/ 329 w 1180"/>
                  <a:gd name="T77" fmla="*/ 576 h 722"/>
                  <a:gd name="T78" fmla="*/ 321 w 1180"/>
                  <a:gd name="T79" fmla="*/ 536 h 722"/>
                  <a:gd name="T80" fmla="*/ 299 w 1180"/>
                  <a:gd name="T81" fmla="*/ 420 h 722"/>
                  <a:gd name="T82" fmla="*/ 235 w 1180"/>
                  <a:gd name="T83" fmla="*/ 413 h 722"/>
                  <a:gd name="T84" fmla="*/ 176 w 1180"/>
                  <a:gd name="T85" fmla="*/ 364 h 722"/>
                  <a:gd name="T86" fmla="*/ 177 w 1180"/>
                  <a:gd name="T87" fmla="*/ 339 h 722"/>
                  <a:gd name="T88" fmla="*/ 190 w 1180"/>
                  <a:gd name="T89" fmla="*/ 319 h 722"/>
                  <a:gd name="T90" fmla="*/ 226 w 1180"/>
                  <a:gd name="T91" fmla="*/ 283 h 722"/>
                  <a:gd name="T92" fmla="*/ 189 w 1180"/>
                  <a:gd name="T93" fmla="*/ 316 h 722"/>
                  <a:gd name="T94" fmla="*/ 155 w 1180"/>
                  <a:gd name="T95" fmla="*/ 339 h 722"/>
                  <a:gd name="T96" fmla="*/ 135 w 1180"/>
                  <a:gd name="T97" fmla="*/ 338 h 722"/>
                  <a:gd name="T98" fmla="*/ 52 w 1180"/>
                  <a:gd name="T99" fmla="*/ 355 h 722"/>
                  <a:gd name="T100" fmla="*/ 13 w 1180"/>
                  <a:gd name="T101" fmla="*/ 332 h 722"/>
                  <a:gd name="T102" fmla="*/ 22 w 1180"/>
                  <a:gd name="T103" fmla="*/ 297 h 722"/>
                  <a:gd name="T104" fmla="*/ 77 w 1180"/>
                  <a:gd name="T105" fmla="*/ 265 h 722"/>
                  <a:gd name="T106" fmla="*/ 115 w 1180"/>
                  <a:gd name="T107" fmla="*/ 239 h 722"/>
                  <a:gd name="T108" fmla="*/ 176 w 1180"/>
                  <a:gd name="T109" fmla="*/ 197 h 722"/>
                  <a:gd name="T110" fmla="*/ 216 w 1180"/>
                  <a:gd name="T111" fmla="*/ 178 h 722"/>
                  <a:gd name="T112" fmla="*/ 281 w 1180"/>
                  <a:gd name="T113" fmla="*/ 148 h 722"/>
                  <a:gd name="T114" fmla="*/ 313 w 1180"/>
                  <a:gd name="T115" fmla="*/ 128 h 722"/>
                  <a:gd name="T116" fmla="*/ 354 w 1180"/>
                  <a:gd name="T117" fmla="*/ 109 h 722"/>
                  <a:gd name="T118" fmla="*/ 326 w 1180"/>
                  <a:gd name="T119" fmla="*/ 99 h 722"/>
                  <a:gd name="T120" fmla="*/ 326 w 1180"/>
                  <a:gd name="T121" fmla="*/ 46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80" h="722">
                    <a:moveTo>
                      <a:pt x="1122" y="352"/>
                    </a:moveTo>
                    <a:lnTo>
                      <a:pt x="1125" y="352"/>
                    </a:lnTo>
                    <a:lnTo>
                      <a:pt x="1125" y="355"/>
                    </a:lnTo>
                    <a:lnTo>
                      <a:pt x="1122" y="360"/>
                    </a:lnTo>
                    <a:lnTo>
                      <a:pt x="1122" y="352"/>
                    </a:lnTo>
                    <a:close/>
                    <a:moveTo>
                      <a:pt x="1145" y="344"/>
                    </a:moveTo>
                    <a:lnTo>
                      <a:pt x="1151" y="344"/>
                    </a:lnTo>
                    <a:lnTo>
                      <a:pt x="1154" y="347"/>
                    </a:lnTo>
                    <a:lnTo>
                      <a:pt x="1155" y="349"/>
                    </a:lnTo>
                    <a:lnTo>
                      <a:pt x="1155" y="352"/>
                    </a:lnTo>
                    <a:lnTo>
                      <a:pt x="1158" y="352"/>
                    </a:lnTo>
                    <a:lnTo>
                      <a:pt x="1161" y="357"/>
                    </a:lnTo>
                    <a:lnTo>
                      <a:pt x="1164" y="357"/>
                    </a:lnTo>
                    <a:lnTo>
                      <a:pt x="1167" y="361"/>
                    </a:lnTo>
                    <a:lnTo>
                      <a:pt x="1167" y="362"/>
                    </a:lnTo>
                    <a:lnTo>
                      <a:pt x="1164" y="362"/>
                    </a:lnTo>
                    <a:lnTo>
                      <a:pt x="1161" y="360"/>
                    </a:lnTo>
                    <a:lnTo>
                      <a:pt x="1158" y="357"/>
                    </a:lnTo>
                    <a:lnTo>
                      <a:pt x="1154" y="352"/>
                    </a:lnTo>
                    <a:lnTo>
                      <a:pt x="1148" y="349"/>
                    </a:lnTo>
                    <a:lnTo>
                      <a:pt x="1145" y="347"/>
                    </a:lnTo>
                    <a:lnTo>
                      <a:pt x="1145" y="344"/>
                    </a:lnTo>
                    <a:close/>
                    <a:moveTo>
                      <a:pt x="271" y="146"/>
                    </a:moveTo>
                    <a:lnTo>
                      <a:pt x="268" y="151"/>
                    </a:lnTo>
                    <a:lnTo>
                      <a:pt x="268" y="148"/>
                    </a:lnTo>
                    <a:lnTo>
                      <a:pt x="271" y="146"/>
                    </a:lnTo>
                    <a:close/>
                    <a:moveTo>
                      <a:pt x="280" y="142"/>
                    </a:moveTo>
                    <a:lnTo>
                      <a:pt x="281" y="142"/>
                    </a:lnTo>
                    <a:lnTo>
                      <a:pt x="277" y="144"/>
                    </a:lnTo>
                    <a:lnTo>
                      <a:pt x="273" y="146"/>
                    </a:lnTo>
                    <a:lnTo>
                      <a:pt x="271" y="146"/>
                    </a:lnTo>
                    <a:lnTo>
                      <a:pt x="273" y="144"/>
                    </a:lnTo>
                    <a:lnTo>
                      <a:pt x="280" y="142"/>
                    </a:lnTo>
                    <a:close/>
                    <a:moveTo>
                      <a:pt x="329" y="0"/>
                    </a:moveTo>
                    <a:lnTo>
                      <a:pt x="332" y="0"/>
                    </a:lnTo>
                    <a:lnTo>
                      <a:pt x="334" y="2"/>
                    </a:lnTo>
                    <a:lnTo>
                      <a:pt x="341" y="4"/>
                    </a:lnTo>
                    <a:lnTo>
                      <a:pt x="345" y="9"/>
                    </a:lnTo>
                    <a:lnTo>
                      <a:pt x="351" y="12"/>
                    </a:lnTo>
                    <a:lnTo>
                      <a:pt x="361" y="19"/>
                    </a:lnTo>
                    <a:lnTo>
                      <a:pt x="365" y="19"/>
                    </a:lnTo>
                    <a:lnTo>
                      <a:pt x="368" y="16"/>
                    </a:lnTo>
                    <a:lnTo>
                      <a:pt x="374" y="15"/>
                    </a:lnTo>
                    <a:lnTo>
                      <a:pt x="381" y="12"/>
                    </a:lnTo>
                    <a:lnTo>
                      <a:pt x="389" y="16"/>
                    </a:lnTo>
                    <a:lnTo>
                      <a:pt x="397" y="20"/>
                    </a:lnTo>
                    <a:lnTo>
                      <a:pt x="413" y="33"/>
                    </a:lnTo>
                    <a:lnTo>
                      <a:pt x="423" y="39"/>
                    </a:lnTo>
                    <a:lnTo>
                      <a:pt x="423" y="54"/>
                    </a:lnTo>
                    <a:lnTo>
                      <a:pt x="428" y="52"/>
                    </a:lnTo>
                    <a:lnTo>
                      <a:pt x="434" y="57"/>
                    </a:lnTo>
                    <a:lnTo>
                      <a:pt x="444" y="57"/>
                    </a:lnTo>
                    <a:lnTo>
                      <a:pt x="444" y="59"/>
                    </a:lnTo>
                    <a:lnTo>
                      <a:pt x="448" y="59"/>
                    </a:lnTo>
                    <a:lnTo>
                      <a:pt x="450" y="64"/>
                    </a:lnTo>
                    <a:lnTo>
                      <a:pt x="448" y="67"/>
                    </a:lnTo>
                    <a:lnTo>
                      <a:pt x="448" y="70"/>
                    </a:lnTo>
                    <a:lnTo>
                      <a:pt x="445" y="70"/>
                    </a:lnTo>
                    <a:lnTo>
                      <a:pt x="447" y="71"/>
                    </a:lnTo>
                    <a:lnTo>
                      <a:pt x="448" y="70"/>
                    </a:lnTo>
                    <a:lnTo>
                      <a:pt x="452" y="70"/>
                    </a:lnTo>
                    <a:lnTo>
                      <a:pt x="454" y="68"/>
                    </a:lnTo>
                    <a:lnTo>
                      <a:pt x="454" y="64"/>
                    </a:lnTo>
                    <a:lnTo>
                      <a:pt x="455" y="62"/>
                    </a:lnTo>
                    <a:lnTo>
                      <a:pt x="454" y="61"/>
                    </a:lnTo>
                    <a:lnTo>
                      <a:pt x="451" y="54"/>
                    </a:lnTo>
                    <a:lnTo>
                      <a:pt x="458" y="57"/>
                    </a:lnTo>
                    <a:lnTo>
                      <a:pt x="470" y="58"/>
                    </a:lnTo>
                    <a:lnTo>
                      <a:pt x="479" y="61"/>
                    </a:lnTo>
                    <a:lnTo>
                      <a:pt x="490" y="62"/>
                    </a:lnTo>
                    <a:lnTo>
                      <a:pt x="499" y="62"/>
                    </a:lnTo>
                    <a:lnTo>
                      <a:pt x="507" y="64"/>
                    </a:lnTo>
                    <a:lnTo>
                      <a:pt x="515" y="64"/>
                    </a:lnTo>
                    <a:lnTo>
                      <a:pt x="522" y="62"/>
                    </a:lnTo>
                    <a:lnTo>
                      <a:pt x="529" y="57"/>
                    </a:lnTo>
                    <a:lnTo>
                      <a:pt x="538" y="46"/>
                    </a:lnTo>
                    <a:lnTo>
                      <a:pt x="544" y="36"/>
                    </a:lnTo>
                    <a:lnTo>
                      <a:pt x="550" y="32"/>
                    </a:lnTo>
                    <a:lnTo>
                      <a:pt x="552" y="33"/>
                    </a:lnTo>
                    <a:lnTo>
                      <a:pt x="557" y="33"/>
                    </a:lnTo>
                    <a:lnTo>
                      <a:pt x="558" y="38"/>
                    </a:lnTo>
                    <a:lnTo>
                      <a:pt x="558" y="41"/>
                    </a:lnTo>
                    <a:lnTo>
                      <a:pt x="561" y="42"/>
                    </a:lnTo>
                    <a:lnTo>
                      <a:pt x="563" y="42"/>
                    </a:lnTo>
                    <a:lnTo>
                      <a:pt x="571" y="48"/>
                    </a:lnTo>
                    <a:lnTo>
                      <a:pt x="576" y="49"/>
                    </a:lnTo>
                    <a:lnTo>
                      <a:pt x="579" y="48"/>
                    </a:lnTo>
                    <a:lnTo>
                      <a:pt x="580" y="46"/>
                    </a:lnTo>
                    <a:lnTo>
                      <a:pt x="584" y="46"/>
                    </a:lnTo>
                    <a:lnTo>
                      <a:pt x="586" y="45"/>
                    </a:lnTo>
                    <a:lnTo>
                      <a:pt x="583" y="42"/>
                    </a:lnTo>
                    <a:lnTo>
                      <a:pt x="583" y="38"/>
                    </a:lnTo>
                    <a:lnTo>
                      <a:pt x="581" y="32"/>
                    </a:lnTo>
                    <a:lnTo>
                      <a:pt x="581" y="29"/>
                    </a:lnTo>
                    <a:lnTo>
                      <a:pt x="583" y="28"/>
                    </a:lnTo>
                    <a:lnTo>
                      <a:pt x="586" y="26"/>
                    </a:lnTo>
                    <a:lnTo>
                      <a:pt x="589" y="26"/>
                    </a:lnTo>
                    <a:lnTo>
                      <a:pt x="592" y="29"/>
                    </a:lnTo>
                    <a:lnTo>
                      <a:pt x="596" y="36"/>
                    </a:lnTo>
                    <a:lnTo>
                      <a:pt x="599" y="33"/>
                    </a:lnTo>
                    <a:lnTo>
                      <a:pt x="600" y="33"/>
                    </a:lnTo>
                    <a:lnTo>
                      <a:pt x="603" y="39"/>
                    </a:lnTo>
                    <a:lnTo>
                      <a:pt x="603" y="44"/>
                    </a:lnTo>
                    <a:lnTo>
                      <a:pt x="602" y="49"/>
                    </a:lnTo>
                    <a:lnTo>
                      <a:pt x="602" y="59"/>
                    </a:lnTo>
                    <a:lnTo>
                      <a:pt x="597" y="67"/>
                    </a:lnTo>
                    <a:lnTo>
                      <a:pt x="597" y="68"/>
                    </a:lnTo>
                    <a:lnTo>
                      <a:pt x="594" y="68"/>
                    </a:lnTo>
                    <a:lnTo>
                      <a:pt x="593" y="67"/>
                    </a:lnTo>
                    <a:lnTo>
                      <a:pt x="593" y="62"/>
                    </a:lnTo>
                    <a:lnTo>
                      <a:pt x="594" y="62"/>
                    </a:lnTo>
                    <a:lnTo>
                      <a:pt x="594" y="61"/>
                    </a:lnTo>
                    <a:lnTo>
                      <a:pt x="590" y="58"/>
                    </a:lnTo>
                    <a:lnTo>
                      <a:pt x="589" y="52"/>
                    </a:lnTo>
                    <a:lnTo>
                      <a:pt x="580" y="54"/>
                    </a:lnTo>
                    <a:lnTo>
                      <a:pt x="577" y="59"/>
                    </a:lnTo>
                    <a:lnTo>
                      <a:pt x="577" y="64"/>
                    </a:lnTo>
                    <a:lnTo>
                      <a:pt x="576" y="64"/>
                    </a:lnTo>
                    <a:lnTo>
                      <a:pt x="576" y="65"/>
                    </a:lnTo>
                    <a:lnTo>
                      <a:pt x="577" y="68"/>
                    </a:lnTo>
                    <a:lnTo>
                      <a:pt x="574" y="70"/>
                    </a:lnTo>
                    <a:lnTo>
                      <a:pt x="573" y="67"/>
                    </a:lnTo>
                    <a:lnTo>
                      <a:pt x="573" y="59"/>
                    </a:lnTo>
                    <a:lnTo>
                      <a:pt x="571" y="57"/>
                    </a:lnTo>
                    <a:lnTo>
                      <a:pt x="571" y="54"/>
                    </a:lnTo>
                    <a:lnTo>
                      <a:pt x="568" y="54"/>
                    </a:lnTo>
                    <a:lnTo>
                      <a:pt x="571" y="57"/>
                    </a:lnTo>
                    <a:lnTo>
                      <a:pt x="564" y="62"/>
                    </a:lnTo>
                    <a:lnTo>
                      <a:pt x="563" y="65"/>
                    </a:lnTo>
                    <a:lnTo>
                      <a:pt x="560" y="64"/>
                    </a:lnTo>
                    <a:lnTo>
                      <a:pt x="560" y="70"/>
                    </a:lnTo>
                    <a:lnTo>
                      <a:pt x="561" y="73"/>
                    </a:lnTo>
                    <a:lnTo>
                      <a:pt x="560" y="80"/>
                    </a:lnTo>
                    <a:lnTo>
                      <a:pt x="565" y="80"/>
                    </a:lnTo>
                    <a:lnTo>
                      <a:pt x="570" y="81"/>
                    </a:lnTo>
                    <a:lnTo>
                      <a:pt x="571" y="81"/>
                    </a:lnTo>
                    <a:lnTo>
                      <a:pt x="570" y="84"/>
                    </a:lnTo>
                    <a:lnTo>
                      <a:pt x="565" y="86"/>
                    </a:lnTo>
                    <a:lnTo>
                      <a:pt x="570" y="86"/>
                    </a:lnTo>
                    <a:lnTo>
                      <a:pt x="565" y="87"/>
                    </a:lnTo>
                    <a:lnTo>
                      <a:pt x="561" y="87"/>
                    </a:lnTo>
                    <a:lnTo>
                      <a:pt x="561" y="86"/>
                    </a:lnTo>
                    <a:lnTo>
                      <a:pt x="564" y="86"/>
                    </a:lnTo>
                    <a:lnTo>
                      <a:pt x="565" y="84"/>
                    </a:lnTo>
                    <a:lnTo>
                      <a:pt x="561" y="81"/>
                    </a:lnTo>
                    <a:lnTo>
                      <a:pt x="560" y="81"/>
                    </a:lnTo>
                    <a:lnTo>
                      <a:pt x="554" y="84"/>
                    </a:lnTo>
                    <a:lnTo>
                      <a:pt x="552" y="87"/>
                    </a:lnTo>
                    <a:lnTo>
                      <a:pt x="554" y="93"/>
                    </a:lnTo>
                    <a:lnTo>
                      <a:pt x="554" y="90"/>
                    </a:lnTo>
                    <a:lnTo>
                      <a:pt x="558" y="93"/>
                    </a:lnTo>
                    <a:lnTo>
                      <a:pt x="565" y="93"/>
                    </a:lnTo>
                    <a:lnTo>
                      <a:pt x="568" y="96"/>
                    </a:lnTo>
                    <a:lnTo>
                      <a:pt x="568" y="102"/>
                    </a:lnTo>
                    <a:lnTo>
                      <a:pt x="570" y="112"/>
                    </a:lnTo>
                    <a:lnTo>
                      <a:pt x="573" y="110"/>
                    </a:lnTo>
                    <a:lnTo>
                      <a:pt x="574" y="104"/>
                    </a:lnTo>
                    <a:lnTo>
                      <a:pt x="577" y="100"/>
                    </a:lnTo>
                    <a:lnTo>
                      <a:pt x="580" y="100"/>
                    </a:lnTo>
                    <a:lnTo>
                      <a:pt x="581" y="99"/>
                    </a:lnTo>
                    <a:lnTo>
                      <a:pt x="584" y="99"/>
                    </a:lnTo>
                    <a:lnTo>
                      <a:pt x="586" y="102"/>
                    </a:lnTo>
                    <a:lnTo>
                      <a:pt x="586" y="103"/>
                    </a:lnTo>
                    <a:lnTo>
                      <a:pt x="590" y="103"/>
                    </a:lnTo>
                    <a:lnTo>
                      <a:pt x="590" y="94"/>
                    </a:lnTo>
                    <a:lnTo>
                      <a:pt x="594" y="91"/>
                    </a:lnTo>
                    <a:lnTo>
                      <a:pt x="599" y="93"/>
                    </a:lnTo>
                    <a:lnTo>
                      <a:pt x="602" y="90"/>
                    </a:lnTo>
                    <a:lnTo>
                      <a:pt x="605" y="88"/>
                    </a:lnTo>
                    <a:lnTo>
                      <a:pt x="609" y="84"/>
                    </a:lnTo>
                    <a:lnTo>
                      <a:pt x="612" y="73"/>
                    </a:lnTo>
                    <a:lnTo>
                      <a:pt x="616" y="67"/>
                    </a:lnTo>
                    <a:lnTo>
                      <a:pt x="616" y="64"/>
                    </a:lnTo>
                    <a:lnTo>
                      <a:pt x="615" y="59"/>
                    </a:lnTo>
                    <a:lnTo>
                      <a:pt x="613" y="46"/>
                    </a:lnTo>
                    <a:lnTo>
                      <a:pt x="613" y="41"/>
                    </a:lnTo>
                    <a:lnTo>
                      <a:pt x="616" y="39"/>
                    </a:lnTo>
                    <a:lnTo>
                      <a:pt x="621" y="36"/>
                    </a:lnTo>
                    <a:lnTo>
                      <a:pt x="625" y="33"/>
                    </a:lnTo>
                    <a:lnTo>
                      <a:pt x="631" y="36"/>
                    </a:lnTo>
                    <a:lnTo>
                      <a:pt x="635" y="36"/>
                    </a:lnTo>
                    <a:lnTo>
                      <a:pt x="645" y="42"/>
                    </a:lnTo>
                    <a:lnTo>
                      <a:pt x="652" y="42"/>
                    </a:lnTo>
                    <a:lnTo>
                      <a:pt x="652" y="44"/>
                    </a:lnTo>
                    <a:lnTo>
                      <a:pt x="655" y="45"/>
                    </a:lnTo>
                    <a:lnTo>
                      <a:pt x="657" y="46"/>
                    </a:lnTo>
                    <a:lnTo>
                      <a:pt x="663" y="46"/>
                    </a:lnTo>
                    <a:lnTo>
                      <a:pt x="661" y="49"/>
                    </a:lnTo>
                    <a:lnTo>
                      <a:pt x="671" y="49"/>
                    </a:lnTo>
                    <a:lnTo>
                      <a:pt x="671" y="52"/>
                    </a:lnTo>
                    <a:lnTo>
                      <a:pt x="673" y="58"/>
                    </a:lnTo>
                    <a:lnTo>
                      <a:pt x="673" y="75"/>
                    </a:lnTo>
                    <a:lnTo>
                      <a:pt x="674" y="81"/>
                    </a:lnTo>
                    <a:lnTo>
                      <a:pt x="674" y="86"/>
                    </a:lnTo>
                    <a:lnTo>
                      <a:pt x="677" y="96"/>
                    </a:lnTo>
                    <a:lnTo>
                      <a:pt x="677" y="102"/>
                    </a:lnTo>
                    <a:lnTo>
                      <a:pt x="679" y="103"/>
                    </a:lnTo>
                    <a:lnTo>
                      <a:pt x="680" y="109"/>
                    </a:lnTo>
                    <a:lnTo>
                      <a:pt x="683" y="112"/>
                    </a:lnTo>
                    <a:lnTo>
                      <a:pt x="683" y="119"/>
                    </a:lnTo>
                    <a:lnTo>
                      <a:pt x="684" y="125"/>
                    </a:lnTo>
                    <a:lnTo>
                      <a:pt x="690" y="141"/>
                    </a:lnTo>
                    <a:lnTo>
                      <a:pt x="696" y="146"/>
                    </a:lnTo>
                    <a:lnTo>
                      <a:pt x="699" y="154"/>
                    </a:lnTo>
                    <a:lnTo>
                      <a:pt x="702" y="162"/>
                    </a:lnTo>
                    <a:lnTo>
                      <a:pt x="706" y="173"/>
                    </a:lnTo>
                    <a:lnTo>
                      <a:pt x="708" y="173"/>
                    </a:lnTo>
                    <a:lnTo>
                      <a:pt x="713" y="180"/>
                    </a:lnTo>
                    <a:lnTo>
                      <a:pt x="715" y="183"/>
                    </a:lnTo>
                    <a:lnTo>
                      <a:pt x="725" y="207"/>
                    </a:lnTo>
                    <a:lnTo>
                      <a:pt x="742" y="229"/>
                    </a:lnTo>
                    <a:lnTo>
                      <a:pt x="745" y="233"/>
                    </a:lnTo>
                    <a:lnTo>
                      <a:pt x="755" y="245"/>
                    </a:lnTo>
                    <a:lnTo>
                      <a:pt x="761" y="251"/>
                    </a:lnTo>
                    <a:lnTo>
                      <a:pt x="768" y="257"/>
                    </a:lnTo>
                    <a:lnTo>
                      <a:pt x="773" y="267"/>
                    </a:lnTo>
                    <a:lnTo>
                      <a:pt x="784" y="281"/>
                    </a:lnTo>
                    <a:lnTo>
                      <a:pt x="789" y="289"/>
                    </a:lnTo>
                    <a:lnTo>
                      <a:pt x="795" y="297"/>
                    </a:lnTo>
                    <a:lnTo>
                      <a:pt x="806" y="309"/>
                    </a:lnTo>
                    <a:lnTo>
                      <a:pt x="809" y="313"/>
                    </a:lnTo>
                    <a:lnTo>
                      <a:pt x="810" y="313"/>
                    </a:lnTo>
                    <a:lnTo>
                      <a:pt x="821" y="322"/>
                    </a:lnTo>
                    <a:lnTo>
                      <a:pt x="832" y="333"/>
                    </a:lnTo>
                    <a:lnTo>
                      <a:pt x="844" y="341"/>
                    </a:lnTo>
                    <a:lnTo>
                      <a:pt x="845" y="342"/>
                    </a:lnTo>
                    <a:lnTo>
                      <a:pt x="851" y="344"/>
                    </a:lnTo>
                    <a:lnTo>
                      <a:pt x="852" y="347"/>
                    </a:lnTo>
                    <a:lnTo>
                      <a:pt x="857" y="347"/>
                    </a:lnTo>
                    <a:lnTo>
                      <a:pt x="860" y="345"/>
                    </a:lnTo>
                    <a:lnTo>
                      <a:pt x="874" y="345"/>
                    </a:lnTo>
                    <a:lnTo>
                      <a:pt x="889" y="338"/>
                    </a:lnTo>
                    <a:lnTo>
                      <a:pt x="897" y="336"/>
                    </a:lnTo>
                    <a:lnTo>
                      <a:pt x="906" y="332"/>
                    </a:lnTo>
                    <a:lnTo>
                      <a:pt x="910" y="332"/>
                    </a:lnTo>
                    <a:lnTo>
                      <a:pt x="918" y="333"/>
                    </a:lnTo>
                    <a:lnTo>
                      <a:pt x="919" y="331"/>
                    </a:lnTo>
                    <a:lnTo>
                      <a:pt x="924" y="329"/>
                    </a:lnTo>
                    <a:lnTo>
                      <a:pt x="924" y="323"/>
                    </a:lnTo>
                    <a:lnTo>
                      <a:pt x="928" y="319"/>
                    </a:lnTo>
                    <a:lnTo>
                      <a:pt x="929" y="318"/>
                    </a:lnTo>
                    <a:lnTo>
                      <a:pt x="929" y="313"/>
                    </a:lnTo>
                    <a:lnTo>
                      <a:pt x="928" y="310"/>
                    </a:lnTo>
                    <a:lnTo>
                      <a:pt x="928" y="309"/>
                    </a:lnTo>
                    <a:lnTo>
                      <a:pt x="932" y="303"/>
                    </a:lnTo>
                    <a:lnTo>
                      <a:pt x="937" y="302"/>
                    </a:lnTo>
                    <a:lnTo>
                      <a:pt x="938" y="299"/>
                    </a:lnTo>
                    <a:lnTo>
                      <a:pt x="944" y="296"/>
                    </a:lnTo>
                    <a:lnTo>
                      <a:pt x="947" y="289"/>
                    </a:lnTo>
                    <a:lnTo>
                      <a:pt x="944" y="289"/>
                    </a:lnTo>
                    <a:lnTo>
                      <a:pt x="944" y="281"/>
                    </a:lnTo>
                    <a:lnTo>
                      <a:pt x="945" y="281"/>
                    </a:lnTo>
                    <a:lnTo>
                      <a:pt x="948" y="277"/>
                    </a:lnTo>
                    <a:lnTo>
                      <a:pt x="955" y="277"/>
                    </a:lnTo>
                    <a:lnTo>
                      <a:pt x="957" y="280"/>
                    </a:lnTo>
                    <a:lnTo>
                      <a:pt x="960" y="281"/>
                    </a:lnTo>
                    <a:lnTo>
                      <a:pt x="957" y="284"/>
                    </a:lnTo>
                    <a:lnTo>
                      <a:pt x="953" y="287"/>
                    </a:lnTo>
                    <a:lnTo>
                      <a:pt x="953" y="289"/>
                    </a:lnTo>
                    <a:lnTo>
                      <a:pt x="955" y="293"/>
                    </a:lnTo>
                    <a:lnTo>
                      <a:pt x="960" y="300"/>
                    </a:lnTo>
                    <a:lnTo>
                      <a:pt x="970" y="309"/>
                    </a:lnTo>
                    <a:lnTo>
                      <a:pt x="987" y="316"/>
                    </a:lnTo>
                    <a:lnTo>
                      <a:pt x="992" y="316"/>
                    </a:lnTo>
                    <a:lnTo>
                      <a:pt x="996" y="319"/>
                    </a:lnTo>
                    <a:lnTo>
                      <a:pt x="999" y="316"/>
                    </a:lnTo>
                    <a:lnTo>
                      <a:pt x="1003" y="316"/>
                    </a:lnTo>
                    <a:lnTo>
                      <a:pt x="1009" y="315"/>
                    </a:lnTo>
                    <a:lnTo>
                      <a:pt x="1010" y="310"/>
                    </a:lnTo>
                    <a:lnTo>
                      <a:pt x="1013" y="307"/>
                    </a:lnTo>
                    <a:lnTo>
                      <a:pt x="1015" y="304"/>
                    </a:lnTo>
                    <a:lnTo>
                      <a:pt x="1018" y="302"/>
                    </a:lnTo>
                    <a:lnTo>
                      <a:pt x="1018" y="296"/>
                    </a:lnTo>
                    <a:lnTo>
                      <a:pt x="1015" y="290"/>
                    </a:lnTo>
                    <a:lnTo>
                      <a:pt x="1018" y="289"/>
                    </a:lnTo>
                    <a:lnTo>
                      <a:pt x="1019" y="284"/>
                    </a:lnTo>
                    <a:lnTo>
                      <a:pt x="1022" y="283"/>
                    </a:lnTo>
                    <a:lnTo>
                      <a:pt x="1028" y="283"/>
                    </a:lnTo>
                    <a:lnTo>
                      <a:pt x="1032" y="278"/>
                    </a:lnTo>
                    <a:lnTo>
                      <a:pt x="1048" y="274"/>
                    </a:lnTo>
                    <a:lnTo>
                      <a:pt x="1057" y="274"/>
                    </a:lnTo>
                    <a:lnTo>
                      <a:pt x="1061" y="273"/>
                    </a:lnTo>
                    <a:lnTo>
                      <a:pt x="1092" y="273"/>
                    </a:lnTo>
                    <a:lnTo>
                      <a:pt x="1092" y="270"/>
                    </a:lnTo>
                    <a:lnTo>
                      <a:pt x="1096" y="270"/>
                    </a:lnTo>
                    <a:lnTo>
                      <a:pt x="1096" y="273"/>
                    </a:lnTo>
                    <a:lnTo>
                      <a:pt x="1100" y="274"/>
                    </a:lnTo>
                    <a:lnTo>
                      <a:pt x="1105" y="278"/>
                    </a:lnTo>
                    <a:lnTo>
                      <a:pt x="1106" y="278"/>
                    </a:lnTo>
                    <a:lnTo>
                      <a:pt x="1116" y="281"/>
                    </a:lnTo>
                    <a:lnTo>
                      <a:pt x="1119" y="278"/>
                    </a:lnTo>
                    <a:lnTo>
                      <a:pt x="1121" y="277"/>
                    </a:lnTo>
                    <a:lnTo>
                      <a:pt x="1134" y="277"/>
                    </a:lnTo>
                    <a:lnTo>
                      <a:pt x="1135" y="281"/>
                    </a:lnTo>
                    <a:lnTo>
                      <a:pt x="1144" y="289"/>
                    </a:lnTo>
                    <a:lnTo>
                      <a:pt x="1154" y="289"/>
                    </a:lnTo>
                    <a:lnTo>
                      <a:pt x="1154" y="283"/>
                    </a:lnTo>
                    <a:lnTo>
                      <a:pt x="1157" y="280"/>
                    </a:lnTo>
                    <a:lnTo>
                      <a:pt x="1163" y="280"/>
                    </a:lnTo>
                    <a:lnTo>
                      <a:pt x="1166" y="284"/>
                    </a:lnTo>
                    <a:lnTo>
                      <a:pt x="1167" y="289"/>
                    </a:lnTo>
                    <a:lnTo>
                      <a:pt x="1167" y="293"/>
                    </a:lnTo>
                    <a:lnTo>
                      <a:pt x="1170" y="294"/>
                    </a:lnTo>
                    <a:lnTo>
                      <a:pt x="1177" y="299"/>
                    </a:lnTo>
                    <a:lnTo>
                      <a:pt x="1177" y="302"/>
                    </a:lnTo>
                    <a:lnTo>
                      <a:pt x="1180" y="304"/>
                    </a:lnTo>
                    <a:lnTo>
                      <a:pt x="1177" y="304"/>
                    </a:lnTo>
                    <a:lnTo>
                      <a:pt x="1176" y="310"/>
                    </a:lnTo>
                    <a:lnTo>
                      <a:pt x="1173" y="312"/>
                    </a:lnTo>
                    <a:lnTo>
                      <a:pt x="1170" y="315"/>
                    </a:lnTo>
                    <a:lnTo>
                      <a:pt x="1167" y="316"/>
                    </a:lnTo>
                    <a:lnTo>
                      <a:pt x="1161" y="319"/>
                    </a:lnTo>
                    <a:lnTo>
                      <a:pt x="1153" y="319"/>
                    </a:lnTo>
                    <a:lnTo>
                      <a:pt x="1147" y="318"/>
                    </a:lnTo>
                    <a:lnTo>
                      <a:pt x="1144" y="319"/>
                    </a:lnTo>
                    <a:lnTo>
                      <a:pt x="1144" y="318"/>
                    </a:lnTo>
                    <a:lnTo>
                      <a:pt x="1138" y="315"/>
                    </a:lnTo>
                    <a:lnTo>
                      <a:pt x="1135" y="313"/>
                    </a:lnTo>
                    <a:lnTo>
                      <a:pt x="1134" y="315"/>
                    </a:lnTo>
                    <a:lnTo>
                      <a:pt x="1134" y="318"/>
                    </a:lnTo>
                    <a:lnTo>
                      <a:pt x="1128" y="328"/>
                    </a:lnTo>
                    <a:lnTo>
                      <a:pt x="1132" y="328"/>
                    </a:lnTo>
                    <a:lnTo>
                      <a:pt x="1132" y="331"/>
                    </a:lnTo>
                    <a:lnTo>
                      <a:pt x="1134" y="332"/>
                    </a:lnTo>
                    <a:lnTo>
                      <a:pt x="1138" y="332"/>
                    </a:lnTo>
                    <a:lnTo>
                      <a:pt x="1138" y="335"/>
                    </a:lnTo>
                    <a:lnTo>
                      <a:pt x="1137" y="335"/>
                    </a:lnTo>
                    <a:lnTo>
                      <a:pt x="1137" y="336"/>
                    </a:lnTo>
                    <a:lnTo>
                      <a:pt x="1134" y="339"/>
                    </a:lnTo>
                    <a:lnTo>
                      <a:pt x="1126" y="342"/>
                    </a:lnTo>
                    <a:lnTo>
                      <a:pt x="1122" y="344"/>
                    </a:lnTo>
                    <a:lnTo>
                      <a:pt x="1119" y="347"/>
                    </a:lnTo>
                    <a:lnTo>
                      <a:pt x="1118" y="349"/>
                    </a:lnTo>
                    <a:lnTo>
                      <a:pt x="1118" y="355"/>
                    </a:lnTo>
                    <a:lnTo>
                      <a:pt x="1121" y="355"/>
                    </a:lnTo>
                    <a:lnTo>
                      <a:pt x="1121" y="360"/>
                    </a:lnTo>
                    <a:lnTo>
                      <a:pt x="1122" y="360"/>
                    </a:lnTo>
                    <a:lnTo>
                      <a:pt x="1122" y="361"/>
                    </a:lnTo>
                    <a:lnTo>
                      <a:pt x="1121" y="364"/>
                    </a:lnTo>
                    <a:lnTo>
                      <a:pt x="1121" y="370"/>
                    </a:lnTo>
                    <a:lnTo>
                      <a:pt x="1116" y="374"/>
                    </a:lnTo>
                    <a:lnTo>
                      <a:pt x="1116" y="384"/>
                    </a:lnTo>
                    <a:lnTo>
                      <a:pt x="1119" y="389"/>
                    </a:lnTo>
                    <a:lnTo>
                      <a:pt x="1116" y="391"/>
                    </a:lnTo>
                    <a:lnTo>
                      <a:pt x="1119" y="396"/>
                    </a:lnTo>
                    <a:lnTo>
                      <a:pt x="1122" y="399"/>
                    </a:lnTo>
                    <a:lnTo>
                      <a:pt x="1122" y="402"/>
                    </a:lnTo>
                    <a:lnTo>
                      <a:pt x="1124" y="403"/>
                    </a:lnTo>
                    <a:lnTo>
                      <a:pt x="1124" y="409"/>
                    </a:lnTo>
                    <a:lnTo>
                      <a:pt x="1126" y="415"/>
                    </a:lnTo>
                    <a:lnTo>
                      <a:pt x="1124" y="416"/>
                    </a:lnTo>
                    <a:lnTo>
                      <a:pt x="1126" y="416"/>
                    </a:lnTo>
                    <a:lnTo>
                      <a:pt x="1134" y="422"/>
                    </a:lnTo>
                    <a:lnTo>
                      <a:pt x="1134" y="426"/>
                    </a:lnTo>
                    <a:lnTo>
                      <a:pt x="1132" y="432"/>
                    </a:lnTo>
                    <a:lnTo>
                      <a:pt x="1128" y="432"/>
                    </a:lnTo>
                    <a:lnTo>
                      <a:pt x="1126" y="434"/>
                    </a:lnTo>
                    <a:lnTo>
                      <a:pt x="1122" y="434"/>
                    </a:lnTo>
                    <a:lnTo>
                      <a:pt x="1122" y="436"/>
                    </a:lnTo>
                    <a:lnTo>
                      <a:pt x="1118" y="438"/>
                    </a:lnTo>
                    <a:lnTo>
                      <a:pt x="1115" y="438"/>
                    </a:lnTo>
                    <a:lnTo>
                      <a:pt x="1113" y="441"/>
                    </a:lnTo>
                    <a:lnTo>
                      <a:pt x="1111" y="442"/>
                    </a:lnTo>
                    <a:lnTo>
                      <a:pt x="1108" y="441"/>
                    </a:lnTo>
                    <a:lnTo>
                      <a:pt x="1105" y="442"/>
                    </a:lnTo>
                    <a:lnTo>
                      <a:pt x="1100" y="439"/>
                    </a:lnTo>
                    <a:lnTo>
                      <a:pt x="1097" y="442"/>
                    </a:lnTo>
                    <a:lnTo>
                      <a:pt x="1086" y="442"/>
                    </a:lnTo>
                    <a:lnTo>
                      <a:pt x="1083" y="444"/>
                    </a:lnTo>
                    <a:lnTo>
                      <a:pt x="1076" y="447"/>
                    </a:lnTo>
                    <a:lnTo>
                      <a:pt x="1074" y="449"/>
                    </a:lnTo>
                    <a:lnTo>
                      <a:pt x="1070" y="454"/>
                    </a:lnTo>
                    <a:lnTo>
                      <a:pt x="1057" y="454"/>
                    </a:lnTo>
                    <a:lnTo>
                      <a:pt x="1050" y="449"/>
                    </a:lnTo>
                    <a:lnTo>
                      <a:pt x="1038" y="449"/>
                    </a:lnTo>
                    <a:lnTo>
                      <a:pt x="1021" y="447"/>
                    </a:lnTo>
                    <a:lnTo>
                      <a:pt x="1016" y="449"/>
                    </a:lnTo>
                    <a:lnTo>
                      <a:pt x="1012" y="448"/>
                    </a:lnTo>
                    <a:lnTo>
                      <a:pt x="1009" y="451"/>
                    </a:lnTo>
                    <a:lnTo>
                      <a:pt x="1003" y="458"/>
                    </a:lnTo>
                    <a:lnTo>
                      <a:pt x="996" y="463"/>
                    </a:lnTo>
                    <a:lnTo>
                      <a:pt x="993" y="463"/>
                    </a:lnTo>
                    <a:lnTo>
                      <a:pt x="990" y="461"/>
                    </a:lnTo>
                    <a:lnTo>
                      <a:pt x="989" y="461"/>
                    </a:lnTo>
                    <a:lnTo>
                      <a:pt x="976" y="464"/>
                    </a:lnTo>
                    <a:lnTo>
                      <a:pt x="968" y="468"/>
                    </a:lnTo>
                    <a:lnTo>
                      <a:pt x="966" y="468"/>
                    </a:lnTo>
                    <a:lnTo>
                      <a:pt x="966" y="464"/>
                    </a:lnTo>
                    <a:lnTo>
                      <a:pt x="964" y="461"/>
                    </a:lnTo>
                    <a:lnTo>
                      <a:pt x="958" y="461"/>
                    </a:lnTo>
                    <a:lnTo>
                      <a:pt x="958" y="460"/>
                    </a:lnTo>
                    <a:lnTo>
                      <a:pt x="960" y="457"/>
                    </a:lnTo>
                    <a:lnTo>
                      <a:pt x="960" y="455"/>
                    </a:lnTo>
                    <a:lnTo>
                      <a:pt x="957" y="451"/>
                    </a:lnTo>
                    <a:lnTo>
                      <a:pt x="950" y="444"/>
                    </a:lnTo>
                    <a:lnTo>
                      <a:pt x="932" y="429"/>
                    </a:lnTo>
                    <a:lnTo>
                      <a:pt x="922" y="425"/>
                    </a:lnTo>
                    <a:lnTo>
                      <a:pt x="918" y="425"/>
                    </a:lnTo>
                    <a:lnTo>
                      <a:pt x="909" y="419"/>
                    </a:lnTo>
                    <a:lnTo>
                      <a:pt x="892" y="413"/>
                    </a:lnTo>
                    <a:lnTo>
                      <a:pt x="880" y="413"/>
                    </a:lnTo>
                    <a:lnTo>
                      <a:pt x="871" y="416"/>
                    </a:lnTo>
                    <a:lnTo>
                      <a:pt x="854" y="425"/>
                    </a:lnTo>
                    <a:lnTo>
                      <a:pt x="850" y="428"/>
                    </a:lnTo>
                    <a:lnTo>
                      <a:pt x="848" y="432"/>
                    </a:lnTo>
                    <a:lnTo>
                      <a:pt x="845" y="429"/>
                    </a:lnTo>
                    <a:lnTo>
                      <a:pt x="835" y="442"/>
                    </a:lnTo>
                    <a:lnTo>
                      <a:pt x="829" y="449"/>
                    </a:lnTo>
                    <a:lnTo>
                      <a:pt x="828" y="458"/>
                    </a:lnTo>
                    <a:lnTo>
                      <a:pt x="831" y="458"/>
                    </a:lnTo>
                    <a:lnTo>
                      <a:pt x="831" y="460"/>
                    </a:lnTo>
                    <a:lnTo>
                      <a:pt x="832" y="461"/>
                    </a:lnTo>
                    <a:lnTo>
                      <a:pt x="832" y="463"/>
                    </a:lnTo>
                    <a:lnTo>
                      <a:pt x="839" y="464"/>
                    </a:lnTo>
                    <a:lnTo>
                      <a:pt x="842" y="464"/>
                    </a:lnTo>
                    <a:lnTo>
                      <a:pt x="842" y="467"/>
                    </a:lnTo>
                    <a:lnTo>
                      <a:pt x="835" y="471"/>
                    </a:lnTo>
                    <a:lnTo>
                      <a:pt x="834" y="471"/>
                    </a:lnTo>
                    <a:lnTo>
                      <a:pt x="823" y="476"/>
                    </a:lnTo>
                    <a:lnTo>
                      <a:pt x="823" y="483"/>
                    </a:lnTo>
                    <a:lnTo>
                      <a:pt x="828" y="489"/>
                    </a:lnTo>
                    <a:lnTo>
                      <a:pt x="832" y="489"/>
                    </a:lnTo>
                    <a:lnTo>
                      <a:pt x="831" y="492"/>
                    </a:lnTo>
                    <a:lnTo>
                      <a:pt x="826" y="489"/>
                    </a:lnTo>
                    <a:lnTo>
                      <a:pt x="823" y="489"/>
                    </a:lnTo>
                    <a:lnTo>
                      <a:pt x="823" y="487"/>
                    </a:lnTo>
                    <a:lnTo>
                      <a:pt x="819" y="486"/>
                    </a:lnTo>
                    <a:lnTo>
                      <a:pt x="815" y="486"/>
                    </a:lnTo>
                    <a:lnTo>
                      <a:pt x="812" y="483"/>
                    </a:lnTo>
                    <a:lnTo>
                      <a:pt x="808" y="483"/>
                    </a:lnTo>
                    <a:lnTo>
                      <a:pt x="806" y="484"/>
                    </a:lnTo>
                    <a:lnTo>
                      <a:pt x="799" y="484"/>
                    </a:lnTo>
                    <a:lnTo>
                      <a:pt x="792" y="486"/>
                    </a:lnTo>
                    <a:lnTo>
                      <a:pt x="790" y="486"/>
                    </a:lnTo>
                    <a:lnTo>
                      <a:pt x="790" y="490"/>
                    </a:lnTo>
                    <a:lnTo>
                      <a:pt x="792" y="497"/>
                    </a:lnTo>
                    <a:lnTo>
                      <a:pt x="790" y="496"/>
                    </a:lnTo>
                    <a:lnTo>
                      <a:pt x="790" y="503"/>
                    </a:lnTo>
                    <a:lnTo>
                      <a:pt x="783" y="505"/>
                    </a:lnTo>
                    <a:lnTo>
                      <a:pt x="776" y="507"/>
                    </a:lnTo>
                    <a:lnTo>
                      <a:pt x="771" y="506"/>
                    </a:lnTo>
                    <a:lnTo>
                      <a:pt x="771" y="509"/>
                    </a:lnTo>
                    <a:lnTo>
                      <a:pt x="767" y="509"/>
                    </a:lnTo>
                    <a:lnTo>
                      <a:pt x="766" y="510"/>
                    </a:lnTo>
                    <a:lnTo>
                      <a:pt x="763" y="513"/>
                    </a:lnTo>
                    <a:lnTo>
                      <a:pt x="760" y="523"/>
                    </a:lnTo>
                    <a:lnTo>
                      <a:pt x="758" y="528"/>
                    </a:lnTo>
                    <a:lnTo>
                      <a:pt x="755" y="538"/>
                    </a:lnTo>
                    <a:lnTo>
                      <a:pt x="757" y="539"/>
                    </a:lnTo>
                    <a:lnTo>
                      <a:pt x="755" y="542"/>
                    </a:lnTo>
                    <a:lnTo>
                      <a:pt x="751" y="547"/>
                    </a:lnTo>
                    <a:lnTo>
                      <a:pt x="747" y="548"/>
                    </a:lnTo>
                    <a:lnTo>
                      <a:pt x="745" y="552"/>
                    </a:lnTo>
                    <a:lnTo>
                      <a:pt x="738" y="552"/>
                    </a:lnTo>
                    <a:lnTo>
                      <a:pt x="735" y="549"/>
                    </a:lnTo>
                    <a:lnTo>
                      <a:pt x="732" y="549"/>
                    </a:lnTo>
                    <a:lnTo>
                      <a:pt x="732" y="544"/>
                    </a:lnTo>
                    <a:lnTo>
                      <a:pt x="728" y="541"/>
                    </a:lnTo>
                    <a:lnTo>
                      <a:pt x="725" y="539"/>
                    </a:lnTo>
                    <a:lnTo>
                      <a:pt x="716" y="539"/>
                    </a:lnTo>
                    <a:lnTo>
                      <a:pt x="715" y="538"/>
                    </a:lnTo>
                    <a:lnTo>
                      <a:pt x="706" y="534"/>
                    </a:lnTo>
                    <a:lnTo>
                      <a:pt x="705" y="534"/>
                    </a:lnTo>
                    <a:lnTo>
                      <a:pt x="697" y="539"/>
                    </a:lnTo>
                    <a:lnTo>
                      <a:pt x="693" y="539"/>
                    </a:lnTo>
                    <a:lnTo>
                      <a:pt x="693" y="544"/>
                    </a:lnTo>
                    <a:lnTo>
                      <a:pt x="690" y="542"/>
                    </a:lnTo>
                    <a:lnTo>
                      <a:pt x="687" y="544"/>
                    </a:lnTo>
                    <a:lnTo>
                      <a:pt x="683" y="542"/>
                    </a:lnTo>
                    <a:lnTo>
                      <a:pt x="681" y="542"/>
                    </a:lnTo>
                    <a:lnTo>
                      <a:pt x="677" y="544"/>
                    </a:lnTo>
                    <a:lnTo>
                      <a:pt x="655" y="544"/>
                    </a:lnTo>
                    <a:lnTo>
                      <a:pt x="648" y="547"/>
                    </a:lnTo>
                    <a:lnTo>
                      <a:pt x="645" y="548"/>
                    </a:lnTo>
                    <a:lnTo>
                      <a:pt x="641" y="547"/>
                    </a:lnTo>
                    <a:lnTo>
                      <a:pt x="632" y="552"/>
                    </a:lnTo>
                    <a:lnTo>
                      <a:pt x="623" y="558"/>
                    </a:lnTo>
                    <a:lnTo>
                      <a:pt x="618" y="558"/>
                    </a:lnTo>
                    <a:lnTo>
                      <a:pt x="615" y="560"/>
                    </a:lnTo>
                    <a:lnTo>
                      <a:pt x="609" y="564"/>
                    </a:lnTo>
                    <a:lnTo>
                      <a:pt x="603" y="567"/>
                    </a:lnTo>
                    <a:lnTo>
                      <a:pt x="600" y="568"/>
                    </a:lnTo>
                    <a:lnTo>
                      <a:pt x="597" y="571"/>
                    </a:lnTo>
                    <a:lnTo>
                      <a:pt x="593" y="571"/>
                    </a:lnTo>
                    <a:lnTo>
                      <a:pt x="589" y="573"/>
                    </a:lnTo>
                    <a:lnTo>
                      <a:pt x="586" y="578"/>
                    </a:lnTo>
                    <a:lnTo>
                      <a:pt x="577" y="581"/>
                    </a:lnTo>
                    <a:lnTo>
                      <a:pt x="570" y="586"/>
                    </a:lnTo>
                    <a:lnTo>
                      <a:pt x="564" y="590"/>
                    </a:lnTo>
                    <a:lnTo>
                      <a:pt x="563" y="592"/>
                    </a:lnTo>
                    <a:lnTo>
                      <a:pt x="552" y="605"/>
                    </a:lnTo>
                    <a:lnTo>
                      <a:pt x="551" y="612"/>
                    </a:lnTo>
                    <a:lnTo>
                      <a:pt x="548" y="622"/>
                    </a:lnTo>
                    <a:lnTo>
                      <a:pt x="542" y="623"/>
                    </a:lnTo>
                    <a:lnTo>
                      <a:pt x="542" y="629"/>
                    </a:lnTo>
                    <a:lnTo>
                      <a:pt x="541" y="635"/>
                    </a:lnTo>
                    <a:lnTo>
                      <a:pt x="541" y="638"/>
                    </a:lnTo>
                    <a:lnTo>
                      <a:pt x="536" y="638"/>
                    </a:lnTo>
                    <a:lnTo>
                      <a:pt x="536" y="641"/>
                    </a:lnTo>
                    <a:lnTo>
                      <a:pt x="534" y="647"/>
                    </a:lnTo>
                    <a:lnTo>
                      <a:pt x="534" y="648"/>
                    </a:lnTo>
                    <a:lnTo>
                      <a:pt x="535" y="651"/>
                    </a:lnTo>
                    <a:lnTo>
                      <a:pt x="535" y="657"/>
                    </a:lnTo>
                    <a:lnTo>
                      <a:pt x="534" y="660"/>
                    </a:lnTo>
                    <a:lnTo>
                      <a:pt x="531" y="657"/>
                    </a:lnTo>
                    <a:lnTo>
                      <a:pt x="528" y="655"/>
                    </a:lnTo>
                    <a:lnTo>
                      <a:pt x="526" y="655"/>
                    </a:lnTo>
                    <a:lnTo>
                      <a:pt x="522" y="657"/>
                    </a:lnTo>
                    <a:lnTo>
                      <a:pt x="521" y="658"/>
                    </a:lnTo>
                    <a:lnTo>
                      <a:pt x="518" y="658"/>
                    </a:lnTo>
                    <a:lnTo>
                      <a:pt x="516" y="663"/>
                    </a:lnTo>
                    <a:lnTo>
                      <a:pt x="516" y="658"/>
                    </a:lnTo>
                    <a:lnTo>
                      <a:pt x="513" y="663"/>
                    </a:lnTo>
                    <a:lnTo>
                      <a:pt x="513" y="667"/>
                    </a:lnTo>
                    <a:lnTo>
                      <a:pt x="512" y="671"/>
                    </a:lnTo>
                    <a:lnTo>
                      <a:pt x="512" y="673"/>
                    </a:lnTo>
                    <a:lnTo>
                      <a:pt x="506" y="673"/>
                    </a:lnTo>
                    <a:lnTo>
                      <a:pt x="500" y="676"/>
                    </a:lnTo>
                    <a:lnTo>
                      <a:pt x="497" y="676"/>
                    </a:lnTo>
                    <a:lnTo>
                      <a:pt x="492" y="677"/>
                    </a:lnTo>
                    <a:lnTo>
                      <a:pt x="487" y="683"/>
                    </a:lnTo>
                    <a:lnTo>
                      <a:pt x="481" y="689"/>
                    </a:lnTo>
                    <a:lnTo>
                      <a:pt x="477" y="699"/>
                    </a:lnTo>
                    <a:lnTo>
                      <a:pt x="479" y="702"/>
                    </a:lnTo>
                    <a:lnTo>
                      <a:pt x="476" y="705"/>
                    </a:lnTo>
                    <a:lnTo>
                      <a:pt x="467" y="705"/>
                    </a:lnTo>
                    <a:lnTo>
                      <a:pt x="464" y="708"/>
                    </a:lnTo>
                    <a:lnTo>
                      <a:pt x="458" y="708"/>
                    </a:lnTo>
                    <a:lnTo>
                      <a:pt x="454" y="709"/>
                    </a:lnTo>
                    <a:lnTo>
                      <a:pt x="452" y="713"/>
                    </a:lnTo>
                    <a:lnTo>
                      <a:pt x="448" y="713"/>
                    </a:lnTo>
                    <a:lnTo>
                      <a:pt x="445" y="712"/>
                    </a:lnTo>
                    <a:lnTo>
                      <a:pt x="444" y="713"/>
                    </a:lnTo>
                    <a:lnTo>
                      <a:pt x="435" y="716"/>
                    </a:lnTo>
                    <a:lnTo>
                      <a:pt x="434" y="721"/>
                    </a:lnTo>
                    <a:lnTo>
                      <a:pt x="425" y="721"/>
                    </a:lnTo>
                    <a:lnTo>
                      <a:pt x="422" y="718"/>
                    </a:lnTo>
                    <a:lnTo>
                      <a:pt x="412" y="716"/>
                    </a:lnTo>
                    <a:lnTo>
                      <a:pt x="403" y="716"/>
                    </a:lnTo>
                    <a:lnTo>
                      <a:pt x="400" y="713"/>
                    </a:lnTo>
                    <a:lnTo>
                      <a:pt x="392" y="718"/>
                    </a:lnTo>
                    <a:lnTo>
                      <a:pt x="386" y="718"/>
                    </a:lnTo>
                    <a:lnTo>
                      <a:pt x="386" y="721"/>
                    </a:lnTo>
                    <a:lnTo>
                      <a:pt x="383" y="721"/>
                    </a:lnTo>
                    <a:lnTo>
                      <a:pt x="377" y="722"/>
                    </a:lnTo>
                    <a:lnTo>
                      <a:pt x="381" y="718"/>
                    </a:lnTo>
                    <a:lnTo>
                      <a:pt x="383" y="718"/>
                    </a:lnTo>
                    <a:lnTo>
                      <a:pt x="386" y="715"/>
                    </a:lnTo>
                    <a:lnTo>
                      <a:pt x="387" y="715"/>
                    </a:lnTo>
                    <a:lnTo>
                      <a:pt x="394" y="710"/>
                    </a:lnTo>
                    <a:lnTo>
                      <a:pt x="400" y="710"/>
                    </a:lnTo>
                    <a:lnTo>
                      <a:pt x="405" y="709"/>
                    </a:lnTo>
                    <a:lnTo>
                      <a:pt x="406" y="706"/>
                    </a:lnTo>
                    <a:lnTo>
                      <a:pt x="413" y="706"/>
                    </a:lnTo>
                    <a:lnTo>
                      <a:pt x="415" y="705"/>
                    </a:lnTo>
                    <a:lnTo>
                      <a:pt x="418" y="705"/>
                    </a:lnTo>
                    <a:lnTo>
                      <a:pt x="418" y="699"/>
                    </a:lnTo>
                    <a:lnTo>
                      <a:pt x="415" y="693"/>
                    </a:lnTo>
                    <a:lnTo>
                      <a:pt x="412" y="687"/>
                    </a:lnTo>
                    <a:lnTo>
                      <a:pt x="409" y="683"/>
                    </a:lnTo>
                    <a:lnTo>
                      <a:pt x="409" y="674"/>
                    </a:lnTo>
                    <a:lnTo>
                      <a:pt x="407" y="677"/>
                    </a:lnTo>
                    <a:lnTo>
                      <a:pt x="405" y="674"/>
                    </a:lnTo>
                    <a:lnTo>
                      <a:pt x="402" y="670"/>
                    </a:lnTo>
                    <a:lnTo>
                      <a:pt x="402" y="664"/>
                    </a:lnTo>
                    <a:lnTo>
                      <a:pt x="400" y="664"/>
                    </a:lnTo>
                    <a:lnTo>
                      <a:pt x="400" y="667"/>
                    </a:lnTo>
                    <a:lnTo>
                      <a:pt x="394" y="668"/>
                    </a:lnTo>
                    <a:lnTo>
                      <a:pt x="392" y="668"/>
                    </a:lnTo>
                    <a:lnTo>
                      <a:pt x="392" y="670"/>
                    </a:lnTo>
                    <a:lnTo>
                      <a:pt x="387" y="670"/>
                    </a:lnTo>
                    <a:lnTo>
                      <a:pt x="386" y="673"/>
                    </a:lnTo>
                    <a:lnTo>
                      <a:pt x="381" y="676"/>
                    </a:lnTo>
                    <a:lnTo>
                      <a:pt x="381" y="679"/>
                    </a:lnTo>
                    <a:lnTo>
                      <a:pt x="377" y="676"/>
                    </a:lnTo>
                    <a:lnTo>
                      <a:pt x="373" y="674"/>
                    </a:lnTo>
                    <a:lnTo>
                      <a:pt x="371" y="671"/>
                    </a:lnTo>
                    <a:lnTo>
                      <a:pt x="367" y="670"/>
                    </a:lnTo>
                    <a:lnTo>
                      <a:pt x="357" y="670"/>
                    </a:lnTo>
                    <a:lnTo>
                      <a:pt x="355" y="667"/>
                    </a:lnTo>
                    <a:lnTo>
                      <a:pt x="360" y="663"/>
                    </a:lnTo>
                    <a:lnTo>
                      <a:pt x="355" y="663"/>
                    </a:lnTo>
                    <a:lnTo>
                      <a:pt x="355" y="660"/>
                    </a:lnTo>
                    <a:lnTo>
                      <a:pt x="354" y="660"/>
                    </a:lnTo>
                    <a:lnTo>
                      <a:pt x="355" y="658"/>
                    </a:lnTo>
                    <a:lnTo>
                      <a:pt x="355" y="655"/>
                    </a:lnTo>
                    <a:lnTo>
                      <a:pt x="354" y="655"/>
                    </a:lnTo>
                    <a:lnTo>
                      <a:pt x="351" y="657"/>
                    </a:lnTo>
                    <a:lnTo>
                      <a:pt x="347" y="657"/>
                    </a:lnTo>
                    <a:lnTo>
                      <a:pt x="347" y="655"/>
                    </a:lnTo>
                    <a:lnTo>
                      <a:pt x="344" y="651"/>
                    </a:lnTo>
                    <a:lnTo>
                      <a:pt x="347" y="650"/>
                    </a:lnTo>
                    <a:lnTo>
                      <a:pt x="347" y="647"/>
                    </a:lnTo>
                    <a:lnTo>
                      <a:pt x="344" y="645"/>
                    </a:lnTo>
                    <a:lnTo>
                      <a:pt x="344" y="642"/>
                    </a:lnTo>
                    <a:lnTo>
                      <a:pt x="348" y="636"/>
                    </a:lnTo>
                    <a:lnTo>
                      <a:pt x="348" y="634"/>
                    </a:lnTo>
                    <a:lnTo>
                      <a:pt x="355" y="634"/>
                    </a:lnTo>
                    <a:lnTo>
                      <a:pt x="355" y="636"/>
                    </a:lnTo>
                    <a:lnTo>
                      <a:pt x="361" y="635"/>
                    </a:lnTo>
                    <a:lnTo>
                      <a:pt x="363" y="641"/>
                    </a:lnTo>
                    <a:lnTo>
                      <a:pt x="365" y="641"/>
                    </a:lnTo>
                    <a:lnTo>
                      <a:pt x="365" y="629"/>
                    </a:lnTo>
                    <a:lnTo>
                      <a:pt x="368" y="628"/>
                    </a:lnTo>
                    <a:lnTo>
                      <a:pt x="368" y="618"/>
                    </a:lnTo>
                    <a:lnTo>
                      <a:pt x="370" y="615"/>
                    </a:lnTo>
                    <a:lnTo>
                      <a:pt x="370" y="610"/>
                    </a:lnTo>
                    <a:lnTo>
                      <a:pt x="373" y="606"/>
                    </a:lnTo>
                    <a:lnTo>
                      <a:pt x="373" y="605"/>
                    </a:lnTo>
                    <a:lnTo>
                      <a:pt x="371" y="602"/>
                    </a:lnTo>
                    <a:lnTo>
                      <a:pt x="367" y="602"/>
                    </a:lnTo>
                    <a:lnTo>
                      <a:pt x="364" y="600"/>
                    </a:lnTo>
                    <a:lnTo>
                      <a:pt x="360" y="596"/>
                    </a:lnTo>
                    <a:lnTo>
                      <a:pt x="360" y="594"/>
                    </a:lnTo>
                    <a:lnTo>
                      <a:pt x="354" y="593"/>
                    </a:lnTo>
                    <a:lnTo>
                      <a:pt x="344" y="593"/>
                    </a:lnTo>
                    <a:lnTo>
                      <a:pt x="341" y="596"/>
                    </a:lnTo>
                    <a:lnTo>
                      <a:pt x="339" y="593"/>
                    </a:lnTo>
                    <a:lnTo>
                      <a:pt x="335" y="593"/>
                    </a:lnTo>
                    <a:lnTo>
                      <a:pt x="331" y="596"/>
                    </a:lnTo>
                    <a:lnTo>
                      <a:pt x="329" y="596"/>
                    </a:lnTo>
                    <a:lnTo>
                      <a:pt x="329" y="584"/>
                    </a:lnTo>
                    <a:lnTo>
                      <a:pt x="328" y="580"/>
                    </a:lnTo>
                    <a:lnTo>
                      <a:pt x="329" y="576"/>
                    </a:lnTo>
                    <a:lnTo>
                      <a:pt x="332" y="576"/>
                    </a:lnTo>
                    <a:lnTo>
                      <a:pt x="342" y="574"/>
                    </a:lnTo>
                    <a:lnTo>
                      <a:pt x="347" y="573"/>
                    </a:lnTo>
                    <a:lnTo>
                      <a:pt x="347" y="568"/>
                    </a:lnTo>
                    <a:lnTo>
                      <a:pt x="344" y="565"/>
                    </a:lnTo>
                    <a:lnTo>
                      <a:pt x="342" y="564"/>
                    </a:lnTo>
                    <a:lnTo>
                      <a:pt x="341" y="564"/>
                    </a:lnTo>
                    <a:lnTo>
                      <a:pt x="335" y="561"/>
                    </a:lnTo>
                    <a:lnTo>
                      <a:pt x="331" y="561"/>
                    </a:lnTo>
                    <a:lnTo>
                      <a:pt x="326" y="555"/>
                    </a:lnTo>
                    <a:lnTo>
                      <a:pt x="322" y="555"/>
                    </a:lnTo>
                    <a:lnTo>
                      <a:pt x="319" y="552"/>
                    </a:lnTo>
                    <a:lnTo>
                      <a:pt x="319" y="551"/>
                    </a:lnTo>
                    <a:lnTo>
                      <a:pt x="315" y="539"/>
                    </a:lnTo>
                    <a:lnTo>
                      <a:pt x="318" y="536"/>
                    </a:lnTo>
                    <a:lnTo>
                      <a:pt x="321" y="536"/>
                    </a:lnTo>
                    <a:lnTo>
                      <a:pt x="322" y="531"/>
                    </a:lnTo>
                    <a:lnTo>
                      <a:pt x="325" y="516"/>
                    </a:lnTo>
                    <a:lnTo>
                      <a:pt x="328" y="512"/>
                    </a:lnTo>
                    <a:lnTo>
                      <a:pt x="325" y="503"/>
                    </a:lnTo>
                    <a:lnTo>
                      <a:pt x="325" y="502"/>
                    </a:lnTo>
                    <a:lnTo>
                      <a:pt x="326" y="493"/>
                    </a:lnTo>
                    <a:lnTo>
                      <a:pt x="323" y="487"/>
                    </a:lnTo>
                    <a:lnTo>
                      <a:pt x="323" y="483"/>
                    </a:lnTo>
                    <a:lnTo>
                      <a:pt x="326" y="480"/>
                    </a:lnTo>
                    <a:lnTo>
                      <a:pt x="325" y="470"/>
                    </a:lnTo>
                    <a:lnTo>
                      <a:pt x="318" y="457"/>
                    </a:lnTo>
                    <a:lnTo>
                      <a:pt x="309" y="438"/>
                    </a:lnTo>
                    <a:lnTo>
                      <a:pt x="309" y="435"/>
                    </a:lnTo>
                    <a:lnTo>
                      <a:pt x="307" y="435"/>
                    </a:lnTo>
                    <a:lnTo>
                      <a:pt x="302" y="422"/>
                    </a:lnTo>
                    <a:lnTo>
                      <a:pt x="299" y="420"/>
                    </a:lnTo>
                    <a:lnTo>
                      <a:pt x="293" y="413"/>
                    </a:lnTo>
                    <a:lnTo>
                      <a:pt x="290" y="409"/>
                    </a:lnTo>
                    <a:lnTo>
                      <a:pt x="284" y="405"/>
                    </a:lnTo>
                    <a:lnTo>
                      <a:pt x="277" y="400"/>
                    </a:lnTo>
                    <a:lnTo>
                      <a:pt x="273" y="397"/>
                    </a:lnTo>
                    <a:lnTo>
                      <a:pt x="267" y="397"/>
                    </a:lnTo>
                    <a:lnTo>
                      <a:pt x="264" y="399"/>
                    </a:lnTo>
                    <a:lnTo>
                      <a:pt x="264" y="402"/>
                    </a:lnTo>
                    <a:lnTo>
                      <a:pt x="257" y="406"/>
                    </a:lnTo>
                    <a:lnTo>
                      <a:pt x="252" y="405"/>
                    </a:lnTo>
                    <a:lnTo>
                      <a:pt x="247" y="403"/>
                    </a:lnTo>
                    <a:lnTo>
                      <a:pt x="245" y="405"/>
                    </a:lnTo>
                    <a:lnTo>
                      <a:pt x="245" y="409"/>
                    </a:lnTo>
                    <a:lnTo>
                      <a:pt x="241" y="412"/>
                    </a:lnTo>
                    <a:lnTo>
                      <a:pt x="236" y="413"/>
                    </a:lnTo>
                    <a:lnTo>
                      <a:pt x="235" y="413"/>
                    </a:lnTo>
                    <a:lnTo>
                      <a:pt x="234" y="412"/>
                    </a:lnTo>
                    <a:lnTo>
                      <a:pt x="229" y="409"/>
                    </a:lnTo>
                    <a:lnTo>
                      <a:pt x="226" y="405"/>
                    </a:lnTo>
                    <a:lnTo>
                      <a:pt x="220" y="400"/>
                    </a:lnTo>
                    <a:lnTo>
                      <a:pt x="213" y="400"/>
                    </a:lnTo>
                    <a:lnTo>
                      <a:pt x="209" y="399"/>
                    </a:lnTo>
                    <a:lnTo>
                      <a:pt x="206" y="396"/>
                    </a:lnTo>
                    <a:lnTo>
                      <a:pt x="205" y="394"/>
                    </a:lnTo>
                    <a:lnTo>
                      <a:pt x="202" y="394"/>
                    </a:lnTo>
                    <a:lnTo>
                      <a:pt x="200" y="393"/>
                    </a:lnTo>
                    <a:lnTo>
                      <a:pt x="200" y="389"/>
                    </a:lnTo>
                    <a:lnTo>
                      <a:pt x="197" y="387"/>
                    </a:lnTo>
                    <a:lnTo>
                      <a:pt x="189" y="383"/>
                    </a:lnTo>
                    <a:lnTo>
                      <a:pt x="187" y="378"/>
                    </a:lnTo>
                    <a:lnTo>
                      <a:pt x="184" y="374"/>
                    </a:lnTo>
                    <a:lnTo>
                      <a:pt x="176" y="364"/>
                    </a:lnTo>
                    <a:lnTo>
                      <a:pt x="164" y="358"/>
                    </a:lnTo>
                    <a:lnTo>
                      <a:pt x="160" y="354"/>
                    </a:lnTo>
                    <a:lnTo>
                      <a:pt x="157" y="352"/>
                    </a:lnTo>
                    <a:lnTo>
                      <a:pt x="155" y="349"/>
                    </a:lnTo>
                    <a:lnTo>
                      <a:pt x="155" y="347"/>
                    </a:lnTo>
                    <a:lnTo>
                      <a:pt x="157" y="347"/>
                    </a:lnTo>
                    <a:lnTo>
                      <a:pt x="163" y="352"/>
                    </a:lnTo>
                    <a:lnTo>
                      <a:pt x="164" y="352"/>
                    </a:lnTo>
                    <a:lnTo>
                      <a:pt x="164" y="347"/>
                    </a:lnTo>
                    <a:lnTo>
                      <a:pt x="167" y="347"/>
                    </a:lnTo>
                    <a:lnTo>
                      <a:pt x="164" y="342"/>
                    </a:lnTo>
                    <a:lnTo>
                      <a:pt x="168" y="342"/>
                    </a:lnTo>
                    <a:lnTo>
                      <a:pt x="173" y="339"/>
                    </a:lnTo>
                    <a:lnTo>
                      <a:pt x="174" y="342"/>
                    </a:lnTo>
                    <a:lnTo>
                      <a:pt x="174" y="339"/>
                    </a:lnTo>
                    <a:lnTo>
                      <a:pt x="177" y="339"/>
                    </a:lnTo>
                    <a:lnTo>
                      <a:pt x="177" y="338"/>
                    </a:lnTo>
                    <a:lnTo>
                      <a:pt x="168" y="338"/>
                    </a:lnTo>
                    <a:lnTo>
                      <a:pt x="173" y="335"/>
                    </a:lnTo>
                    <a:lnTo>
                      <a:pt x="173" y="333"/>
                    </a:lnTo>
                    <a:lnTo>
                      <a:pt x="174" y="331"/>
                    </a:lnTo>
                    <a:lnTo>
                      <a:pt x="174" y="329"/>
                    </a:lnTo>
                    <a:lnTo>
                      <a:pt x="181" y="329"/>
                    </a:lnTo>
                    <a:lnTo>
                      <a:pt x="184" y="331"/>
                    </a:lnTo>
                    <a:lnTo>
                      <a:pt x="184" y="325"/>
                    </a:lnTo>
                    <a:lnTo>
                      <a:pt x="189" y="325"/>
                    </a:lnTo>
                    <a:lnTo>
                      <a:pt x="189" y="323"/>
                    </a:lnTo>
                    <a:lnTo>
                      <a:pt x="190" y="320"/>
                    </a:lnTo>
                    <a:lnTo>
                      <a:pt x="190" y="323"/>
                    </a:lnTo>
                    <a:lnTo>
                      <a:pt x="196" y="320"/>
                    </a:lnTo>
                    <a:lnTo>
                      <a:pt x="194" y="320"/>
                    </a:lnTo>
                    <a:lnTo>
                      <a:pt x="190" y="319"/>
                    </a:lnTo>
                    <a:lnTo>
                      <a:pt x="196" y="315"/>
                    </a:lnTo>
                    <a:lnTo>
                      <a:pt x="199" y="315"/>
                    </a:lnTo>
                    <a:lnTo>
                      <a:pt x="200" y="312"/>
                    </a:lnTo>
                    <a:lnTo>
                      <a:pt x="203" y="309"/>
                    </a:lnTo>
                    <a:lnTo>
                      <a:pt x="203" y="304"/>
                    </a:lnTo>
                    <a:lnTo>
                      <a:pt x="206" y="307"/>
                    </a:lnTo>
                    <a:lnTo>
                      <a:pt x="210" y="303"/>
                    </a:lnTo>
                    <a:lnTo>
                      <a:pt x="210" y="302"/>
                    </a:lnTo>
                    <a:lnTo>
                      <a:pt x="213" y="299"/>
                    </a:lnTo>
                    <a:lnTo>
                      <a:pt x="216" y="299"/>
                    </a:lnTo>
                    <a:lnTo>
                      <a:pt x="218" y="297"/>
                    </a:lnTo>
                    <a:lnTo>
                      <a:pt x="222" y="297"/>
                    </a:lnTo>
                    <a:lnTo>
                      <a:pt x="222" y="293"/>
                    </a:lnTo>
                    <a:lnTo>
                      <a:pt x="226" y="290"/>
                    </a:lnTo>
                    <a:lnTo>
                      <a:pt x="229" y="289"/>
                    </a:lnTo>
                    <a:lnTo>
                      <a:pt x="226" y="283"/>
                    </a:lnTo>
                    <a:lnTo>
                      <a:pt x="226" y="289"/>
                    </a:lnTo>
                    <a:lnTo>
                      <a:pt x="220" y="293"/>
                    </a:lnTo>
                    <a:lnTo>
                      <a:pt x="218" y="294"/>
                    </a:lnTo>
                    <a:lnTo>
                      <a:pt x="216" y="294"/>
                    </a:lnTo>
                    <a:lnTo>
                      <a:pt x="216" y="297"/>
                    </a:lnTo>
                    <a:lnTo>
                      <a:pt x="210" y="297"/>
                    </a:lnTo>
                    <a:lnTo>
                      <a:pt x="207" y="300"/>
                    </a:lnTo>
                    <a:lnTo>
                      <a:pt x="207" y="302"/>
                    </a:lnTo>
                    <a:lnTo>
                      <a:pt x="200" y="302"/>
                    </a:lnTo>
                    <a:lnTo>
                      <a:pt x="200" y="310"/>
                    </a:lnTo>
                    <a:lnTo>
                      <a:pt x="199" y="312"/>
                    </a:lnTo>
                    <a:lnTo>
                      <a:pt x="196" y="310"/>
                    </a:lnTo>
                    <a:lnTo>
                      <a:pt x="194" y="312"/>
                    </a:lnTo>
                    <a:lnTo>
                      <a:pt x="194" y="315"/>
                    </a:lnTo>
                    <a:lnTo>
                      <a:pt x="189" y="319"/>
                    </a:lnTo>
                    <a:lnTo>
                      <a:pt x="189" y="316"/>
                    </a:lnTo>
                    <a:lnTo>
                      <a:pt x="186" y="319"/>
                    </a:lnTo>
                    <a:lnTo>
                      <a:pt x="184" y="320"/>
                    </a:lnTo>
                    <a:lnTo>
                      <a:pt x="181" y="323"/>
                    </a:lnTo>
                    <a:lnTo>
                      <a:pt x="181" y="320"/>
                    </a:lnTo>
                    <a:lnTo>
                      <a:pt x="178" y="323"/>
                    </a:lnTo>
                    <a:lnTo>
                      <a:pt x="178" y="320"/>
                    </a:lnTo>
                    <a:lnTo>
                      <a:pt x="177" y="320"/>
                    </a:lnTo>
                    <a:lnTo>
                      <a:pt x="177" y="323"/>
                    </a:lnTo>
                    <a:lnTo>
                      <a:pt x="174" y="323"/>
                    </a:lnTo>
                    <a:lnTo>
                      <a:pt x="173" y="325"/>
                    </a:lnTo>
                    <a:lnTo>
                      <a:pt x="168" y="325"/>
                    </a:lnTo>
                    <a:lnTo>
                      <a:pt x="168" y="331"/>
                    </a:lnTo>
                    <a:lnTo>
                      <a:pt x="160" y="331"/>
                    </a:lnTo>
                    <a:lnTo>
                      <a:pt x="160" y="333"/>
                    </a:lnTo>
                    <a:lnTo>
                      <a:pt x="155" y="338"/>
                    </a:lnTo>
                    <a:lnTo>
                      <a:pt x="155" y="339"/>
                    </a:lnTo>
                    <a:lnTo>
                      <a:pt x="152" y="339"/>
                    </a:lnTo>
                    <a:lnTo>
                      <a:pt x="152" y="336"/>
                    </a:lnTo>
                    <a:lnTo>
                      <a:pt x="148" y="336"/>
                    </a:lnTo>
                    <a:lnTo>
                      <a:pt x="148" y="338"/>
                    </a:lnTo>
                    <a:lnTo>
                      <a:pt x="147" y="338"/>
                    </a:lnTo>
                    <a:lnTo>
                      <a:pt x="144" y="336"/>
                    </a:lnTo>
                    <a:lnTo>
                      <a:pt x="139" y="336"/>
                    </a:lnTo>
                    <a:lnTo>
                      <a:pt x="139" y="338"/>
                    </a:lnTo>
                    <a:lnTo>
                      <a:pt x="144" y="341"/>
                    </a:lnTo>
                    <a:lnTo>
                      <a:pt x="148" y="344"/>
                    </a:lnTo>
                    <a:lnTo>
                      <a:pt x="152" y="344"/>
                    </a:lnTo>
                    <a:lnTo>
                      <a:pt x="152" y="347"/>
                    </a:lnTo>
                    <a:lnTo>
                      <a:pt x="148" y="347"/>
                    </a:lnTo>
                    <a:lnTo>
                      <a:pt x="142" y="342"/>
                    </a:lnTo>
                    <a:lnTo>
                      <a:pt x="136" y="338"/>
                    </a:lnTo>
                    <a:lnTo>
                      <a:pt x="135" y="338"/>
                    </a:lnTo>
                    <a:lnTo>
                      <a:pt x="132" y="333"/>
                    </a:lnTo>
                    <a:lnTo>
                      <a:pt x="131" y="336"/>
                    </a:lnTo>
                    <a:lnTo>
                      <a:pt x="123" y="333"/>
                    </a:lnTo>
                    <a:lnTo>
                      <a:pt x="102" y="333"/>
                    </a:lnTo>
                    <a:lnTo>
                      <a:pt x="94" y="335"/>
                    </a:lnTo>
                    <a:lnTo>
                      <a:pt x="81" y="335"/>
                    </a:lnTo>
                    <a:lnTo>
                      <a:pt x="80" y="336"/>
                    </a:lnTo>
                    <a:lnTo>
                      <a:pt x="77" y="339"/>
                    </a:lnTo>
                    <a:lnTo>
                      <a:pt x="73" y="339"/>
                    </a:lnTo>
                    <a:lnTo>
                      <a:pt x="70" y="341"/>
                    </a:lnTo>
                    <a:lnTo>
                      <a:pt x="68" y="342"/>
                    </a:lnTo>
                    <a:lnTo>
                      <a:pt x="64" y="345"/>
                    </a:lnTo>
                    <a:lnTo>
                      <a:pt x="61" y="345"/>
                    </a:lnTo>
                    <a:lnTo>
                      <a:pt x="60" y="351"/>
                    </a:lnTo>
                    <a:lnTo>
                      <a:pt x="57" y="352"/>
                    </a:lnTo>
                    <a:lnTo>
                      <a:pt x="52" y="355"/>
                    </a:lnTo>
                    <a:lnTo>
                      <a:pt x="49" y="355"/>
                    </a:lnTo>
                    <a:lnTo>
                      <a:pt x="48" y="352"/>
                    </a:lnTo>
                    <a:lnTo>
                      <a:pt x="41" y="352"/>
                    </a:lnTo>
                    <a:lnTo>
                      <a:pt x="41" y="351"/>
                    </a:lnTo>
                    <a:lnTo>
                      <a:pt x="39" y="351"/>
                    </a:lnTo>
                    <a:lnTo>
                      <a:pt x="36" y="347"/>
                    </a:lnTo>
                    <a:lnTo>
                      <a:pt x="35" y="351"/>
                    </a:lnTo>
                    <a:lnTo>
                      <a:pt x="29" y="347"/>
                    </a:lnTo>
                    <a:lnTo>
                      <a:pt x="28" y="345"/>
                    </a:lnTo>
                    <a:lnTo>
                      <a:pt x="18" y="345"/>
                    </a:lnTo>
                    <a:lnTo>
                      <a:pt x="15" y="342"/>
                    </a:lnTo>
                    <a:lnTo>
                      <a:pt x="10" y="342"/>
                    </a:lnTo>
                    <a:lnTo>
                      <a:pt x="6" y="341"/>
                    </a:lnTo>
                    <a:lnTo>
                      <a:pt x="10" y="336"/>
                    </a:lnTo>
                    <a:lnTo>
                      <a:pt x="13" y="333"/>
                    </a:lnTo>
                    <a:lnTo>
                      <a:pt x="13" y="332"/>
                    </a:lnTo>
                    <a:lnTo>
                      <a:pt x="10" y="329"/>
                    </a:lnTo>
                    <a:lnTo>
                      <a:pt x="10" y="328"/>
                    </a:lnTo>
                    <a:lnTo>
                      <a:pt x="6" y="329"/>
                    </a:lnTo>
                    <a:lnTo>
                      <a:pt x="5" y="328"/>
                    </a:lnTo>
                    <a:lnTo>
                      <a:pt x="0" y="328"/>
                    </a:lnTo>
                    <a:lnTo>
                      <a:pt x="0" y="323"/>
                    </a:lnTo>
                    <a:lnTo>
                      <a:pt x="5" y="319"/>
                    </a:lnTo>
                    <a:lnTo>
                      <a:pt x="6" y="318"/>
                    </a:lnTo>
                    <a:lnTo>
                      <a:pt x="6" y="315"/>
                    </a:lnTo>
                    <a:lnTo>
                      <a:pt x="9" y="313"/>
                    </a:lnTo>
                    <a:lnTo>
                      <a:pt x="16" y="309"/>
                    </a:lnTo>
                    <a:lnTo>
                      <a:pt x="18" y="303"/>
                    </a:lnTo>
                    <a:lnTo>
                      <a:pt x="20" y="303"/>
                    </a:lnTo>
                    <a:lnTo>
                      <a:pt x="20" y="299"/>
                    </a:lnTo>
                    <a:lnTo>
                      <a:pt x="22" y="299"/>
                    </a:lnTo>
                    <a:lnTo>
                      <a:pt x="22" y="297"/>
                    </a:lnTo>
                    <a:lnTo>
                      <a:pt x="34" y="293"/>
                    </a:lnTo>
                    <a:lnTo>
                      <a:pt x="34" y="290"/>
                    </a:lnTo>
                    <a:lnTo>
                      <a:pt x="35" y="290"/>
                    </a:lnTo>
                    <a:lnTo>
                      <a:pt x="39" y="284"/>
                    </a:lnTo>
                    <a:lnTo>
                      <a:pt x="42" y="284"/>
                    </a:lnTo>
                    <a:lnTo>
                      <a:pt x="47" y="287"/>
                    </a:lnTo>
                    <a:lnTo>
                      <a:pt x="47" y="283"/>
                    </a:lnTo>
                    <a:lnTo>
                      <a:pt x="48" y="281"/>
                    </a:lnTo>
                    <a:lnTo>
                      <a:pt x="51" y="278"/>
                    </a:lnTo>
                    <a:lnTo>
                      <a:pt x="52" y="278"/>
                    </a:lnTo>
                    <a:lnTo>
                      <a:pt x="57" y="277"/>
                    </a:lnTo>
                    <a:lnTo>
                      <a:pt x="64" y="274"/>
                    </a:lnTo>
                    <a:lnTo>
                      <a:pt x="68" y="273"/>
                    </a:lnTo>
                    <a:lnTo>
                      <a:pt x="70" y="270"/>
                    </a:lnTo>
                    <a:lnTo>
                      <a:pt x="73" y="270"/>
                    </a:lnTo>
                    <a:lnTo>
                      <a:pt x="77" y="265"/>
                    </a:lnTo>
                    <a:lnTo>
                      <a:pt x="84" y="262"/>
                    </a:lnTo>
                    <a:lnTo>
                      <a:pt x="86" y="261"/>
                    </a:lnTo>
                    <a:lnTo>
                      <a:pt x="93" y="261"/>
                    </a:lnTo>
                    <a:lnTo>
                      <a:pt x="91" y="258"/>
                    </a:lnTo>
                    <a:lnTo>
                      <a:pt x="97" y="261"/>
                    </a:lnTo>
                    <a:lnTo>
                      <a:pt x="99" y="258"/>
                    </a:lnTo>
                    <a:lnTo>
                      <a:pt x="103" y="261"/>
                    </a:lnTo>
                    <a:lnTo>
                      <a:pt x="106" y="258"/>
                    </a:lnTo>
                    <a:lnTo>
                      <a:pt x="110" y="252"/>
                    </a:lnTo>
                    <a:lnTo>
                      <a:pt x="106" y="252"/>
                    </a:lnTo>
                    <a:lnTo>
                      <a:pt x="106" y="249"/>
                    </a:lnTo>
                    <a:lnTo>
                      <a:pt x="102" y="249"/>
                    </a:lnTo>
                    <a:lnTo>
                      <a:pt x="102" y="248"/>
                    </a:lnTo>
                    <a:lnTo>
                      <a:pt x="109" y="242"/>
                    </a:lnTo>
                    <a:lnTo>
                      <a:pt x="112" y="239"/>
                    </a:lnTo>
                    <a:lnTo>
                      <a:pt x="115" y="239"/>
                    </a:lnTo>
                    <a:lnTo>
                      <a:pt x="116" y="235"/>
                    </a:lnTo>
                    <a:lnTo>
                      <a:pt x="123" y="229"/>
                    </a:lnTo>
                    <a:lnTo>
                      <a:pt x="125" y="226"/>
                    </a:lnTo>
                    <a:lnTo>
                      <a:pt x="136" y="220"/>
                    </a:lnTo>
                    <a:lnTo>
                      <a:pt x="138" y="219"/>
                    </a:lnTo>
                    <a:lnTo>
                      <a:pt x="141" y="219"/>
                    </a:lnTo>
                    <a:lnTo>
                      <a:pt x="142" y="216"/>
                    </a:lnTo>
                    <a:lnTo>
                      <a:pt x="154" y="210"/>
                    </a:lnTo>
                    <a:lnTo>
                      <a:pt x="155" y="210"/>
                    </a:lnTo>
                    <a:lnTo>
                      <a:pt x="160" y="206"/>
                    </a:lnTo>
                    <a:lnTo>
                      <a:pt x="163" y="207"/>
                    </a:lnTo>
                    <a:lnTo>
                      <a:pt x="164" y="206"/>
                    </a:lnTo>
                    <a:lnTo>
                      <a:pt x="167" y="206"/>
                    </a:lnTo>
                    <a:lnTo>
                      <a:pt x="171" y="203"/>
                    </a:lnTo>
                    <a:lnTo>
                      <a:pt x="173" y="200"/>
                    </a:lnTo>
                    <a:lnTo>
                      <a:pt x="176" y="197"/>
                    </a:lnTo>
                    <a:lnTo>
                      <a:pt x="177" y="197"/>
                    </a:lnTo>
                    <a:lnTo>
                      <a:pt x="180" y="196"/>
                    </a:lnTo>
                    <a:lnTo>
                      <a:pt x="181" y="194"/>
                    </a:lnTo>
                    <a:lnTo>
                      <a:pt x="184" y="194"/>
                    </a:lnTo>
                    <a:lnTo>
                      <a:pt x="190" y="190"/>
                    </a:lnTo>
                    <a:lnTo>
                      <a:pt x="197" y="189"/>
                    </a:lnTo>
                    <a:lnTo>
                      <a:pt x="199" y="174"/>
                    </a:lnTo>
                    <a:lnTo>
                      <a:pt x="199" y="168"/>
                    </a:lnTo>
                    <a:lnTo>
                      <a:pt x="200" y="164"/>
                    </a:lnTo>
                    <a:lnTo>
                      <a:pt x="200" y="161"/>
                    </a:lnTo>
                    <a:lnTo>
                      <a:pt x="203" y="161"/>
                    </a:lnTo>
                    <a:lnTo>
                      <a:pt x="202" y="167"/>
                    </a:lnTo>
                    <a:lnTo>
                      <a:pt x="202" y="170"/>
                    </a:lnTo>
                    <a:lnTo>
                      <a:pt x="206" y="174"/>
                    </a:lnTo>
                    <a:lnTo>
                      <a:pt x="210" y="175"/>
                    </a:lnTo>
                    <a:lnTo>
                      <a:pt x="216" y="178"/>
                    </a:lnTo>
                    <a:lnTo>
                      <a:pt x="223" y="177"/>
                    </a:lnTo>
                    <a:lnTo>
                      <a:pt x="234" y="173"/>
                    </a:lnTo>
                    <a:lnTo>
                      <a:pt x="238" y="173"/>
                    </a:lnTo>
                    <a:lnTo>
                      <a:pt x="242" y="171"/>
                    </a:lnTo>
                    <a:lnTo>
                      <a:pt x="247" y="168"/>
                    </a:lnTo>
                    <a:lnTo>
                      <a:pt x="249" y="168"/>
                    </a:lnTo>
                    <a:lnTo>
                      <a:pt x="255" y="164"/>
                    </a:lnTo>
                    <a:lnTo>
                      <a:pt x="260" y="161"/>
                    </a:lnTo>
                    <a:lnTo>
                      <a:pt x="260" y="155"/>
                    </a:lnTo>
                    <a:lnTo>
                      <a:pt x="268" y="151"/>
                    </a:lnTo>
                    <a:lnTo>
                      <a:pt x="268" y="152"/>
                    </a:lnTo>
                    <a:lnTo>
                      <a:pt x="271" y="152"/>
                    </a:lnTo>
                    <a:lnTo>
                      <a:pt x="271" y="148"/>
                    </a:lnTo>
                    <a:lnTo>
                      <a:pt x="273" y="148"/>
                    </a:lnTo>
                    <a:lnTo>
                      <a:pt x="277" y="146"/>
                    </a:lnTo>
                    <a:lnTo>
                      <a:pt x="281" y="148"/>
                    </a:lnTo>
                    <a:lnTo>
                      <a:pt x="281" y="144"/>
                    </a:lnTo>
                    <a:lnTo>
                      <a:pt x="289" y="142"/>
                    </a:lnTo>
                    <a:lnTo>
                      <a:pt x="289" y="136"/>
                    </a:lnTo>
                    <a:lnTo>
                      <a:pt x="293" y="133"/>
                    </a:lnTo>
                    <a:lnTo>
                      <a:pt x="293" y="136"/>
                    </a:lnTo>
                    <a:lnTo>
                      <a:pt x="296" y="142"/>
                    </a:lnTo>
                    <a:lnTo>
                      <a:pt x="299" y="142"/>
                    </a:lnTo>
                    <a:lnTo>
                      <a:pt x="303" y="138"/>
                    </a:lnTo>
                    <a:lnTo>
                      <a:pt x="305" y="138"/>
                    </a:lnTo>
                    <a:lnTo>
                      <a:pt x="305" y="144"/>
                    </a:lnTo>
                    <a:lnTo>
                      <a:pt x="306" y="145"/>
                    </a:lnTo>
                    <a:lnTo>
                      <a:pt x="309" y="142"/>
                    </a:lnTo>
                    <a:lnTo>
                      <a:pt x="309" y="136"/>
                    </a:lnTo>
                    <a:lnTo>
                      <a:pt x="310" y="132"/>
                    </a:lnTo>
                    <a:lnTo>
                      <a:pt x="313" y="132"/>
                    </a:lnTo>
                    <a:lnTo>
                      <a:pt x="313" y="128"/>
                    </a:lnTo>
                    <a:lnTo>
                      <a:pt x="315" y="131"/>
                    </a:lnTo>
                    <a:lnTo>
                      <a:pt x="321" y="125"/>
                    </a:lnTo>
                    <a:lnTo>
                      <a:pt x="325" y="122"/>
                    </a:lnTo>
                    <a:lnTo>
                      <a:pt x="326" y="125"/>
                    </a:lnTo>
                    <a:lnTo>
                      <a:pt x="331" y="128"/>
                    </a:lnTo>
                    <a:lnTo>
                      <a:pt x="331" y="131"/>
                    </a:lnTo>
                    <a:lnTo>
                      <a:pt x="335" y="131"/>
                    </a:lnTo>
                    <a:lnTo>
                      <a:pt x="338" y="135"/>
                    </a:lnTo>
                    <a:lnTo>
                      <a:pt x="342" y="141"/>
                    </a:lnTo>
                    <a:lnTo>
                      <a:pt x="344" y="141"/>
                    </a:lnTo>
                    <a:lnTo>
                      <a:pt x="344" y="133"/>
                    </a:lnTo>
                    <a:lnTo>
                      <a:pt x="342" y="122"/>
                    </a:lnTo>
                    <a:lnTo>
                      <a:pt x="342" y="116"/>
                    </a:lnTo>
                    <a:lnTo>
                      <a:pt x="344" y="116"/>
                    </a:lnTo>
                    <a:lnTo>
                      <a:pt x="354" y="112"/>
                    </a:lnTo>
                    <a:lnTo>
                      <a:pt x="354" y="109"/>
                    </a:lnTo>
                    <a:lnTo>
                      <a:pt x="355" y="109"/>
                    </a:lnTo>
                    <a:lnTo>
                      <a:pt x="360" y="112"/>
                    </a:lnTo>
                    <a:lnTo>
                      <a:pt x="361" y="112"/>
                    </a:lnTo>
                    <a:lnTo>
                      <a:pt x="364" y="110"/>
                    </a:lnTo>
                    <a:lnTo>
                      <a:pt x="361" y="110"/>
                    </a:lnTo>
                    <a:lnTo>
                      <a:pt x="360" y="102"/>
                    </a:lnTo>
                    <a:lnTo>
                      <a:pt x="357" y="99"/>
                    </a:lnTo>
                    <a:lnTo>
                      <a:pt x="354" y="100"/>
                    </a:lnTo>
                    <a:lnTo>
                      <a:pt x="348" y="100"/>
                    </a:lnTo>
                    <a:lnTo>
                      <a:pt x="344" y="99"/>
                    </a:lnTo>
                    <a:lnTo>
                      <a:pt x="342" y="99"/>
                    </a:lnTo>
                    <a:lnTo>
                      <a:pt x="335" y="96"/>
                    </a:lnTo>
                    <a:lnTo>
                      <a:pt x="331" y="100"/>
                    </a:lnTo>
                    <a:lnTo>
                      <a:pt x="331" y="102"/>
                    </a:lnTo>
                    <a:lnTo>
                      <a:pt x="326" y="102"/>
                    </a:lnTo>
                    <a:lnTo>
                      <a:pt x="326" y="99"/>
                    </a:lnTo>
                    <a:lnTo>
                      <a:pt x="329" y="96"/>
                    </a:lnTo>
                    <a:lnTo>
                      <a:pt x="329" y="88"/>
                    </a:lnTo>
                    <a:lnTo>
                      <a:pt x="328" y="86"/>
                    </a:lnTo>
                    <a:lnTo>
                      <a:pt x="326" y="83"/>
                    </a:lnTo>
                    <a:lnTo>
                      <a:pt x="323" y="78"/>
                    </a:lnTo>
                    <a:lnTo>
                      <a:pt x="326" y="75"/>
                    </a:lnTo>
                    <a:lnTo>
                      <a:pt x="328" y="78"/>
                    </a:lnTo>
                    <a:lnTo>
                      <a:pt x="328" y="71"/>
                    </a:lnTo>
                    <a:lnTo>
                      <a:pt x="326" y="73"/>
                    </a:lnTo>
                    <a:lnTo>
                      <a:pt x="323" y="73"/>
                    </a:lnTo>
                    <a:lnTo>
                      <a:pt x="323" y="57"/>
                    </a:lnTo>
                    <a:lnTo>
                      <a:pt x="326" y="54"/>
                    </a:lnTo>
                    <a:lnTo>
                      <a:pt x="331" y="54"/>
                    </a:lnTo>
                    <a:lnTo>
                      <a:pt x="328" y="52"/>
                    </a:lnTo>
                    <a:lnTo>
                      <a:pt x="328" y="51"/>
                    </a:lnTo>
                    <a:lnTo>
                      <a:pt x="326" y="46"/>
                    </a:lnTo>
                    <a:lnTo>
                      <a:pt x="323" y="42"/>
                    </a:lnTo>
                    <a:lnTo>
                      <a:pt x="322" y="36"/>
                    </a:lnTo>
                    <a:lnTo>
                      <a:pt x="326" y="31"/>
                    </a:lnTo>
                    <a:lnTo>
                      <a:pt x="326" y="29"/>
                    </a:lnTo>
                    <a:lnTo>
                      <a:pt x="328" y="19"/>
                    </a:lnTo>
                    <a:lnTo>
                      <a:pt x="328" y="10"/>
                    </a:lnTo>
                    <a:lnTo>
                      <a:pt x="325" y="4"/>
                    </a:lnTo>
                    <a:lnTo>
                      <a:pt x="325" y="2"/>
                    </a:lnTo>
                    <a:lnTo>
                      <a:pt x="328" y="2"/>
                    </a:lnTo>
                    <a:lnTo>
                      <a:pt x="329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373"/>
              <p:cNvSpPr>
                <a:spLocks/>
              </p:cNvSpPr>
              <p:nvPr/>
            </p:nvSpPr>
            <p:spPr bwMode="auto">
              <a:xfrm>
                <a:off x="819" y="1804"/>
                <a:ext cx="553" cy="742"/>
              </a:xfrm>
              <a:custGeom>
                <a:avLst/>
                <a:gdLst>
                  <a:gd name="T0" fmla="*/ 299 w 553"/>
                  <a:gd name="T1" fmla="*/ 10 h 742"/>
                  <a:gd name="T2" fmla="*/ 341 w 553"/>
                  <a:gd name="T3" fmla="*/ 29 h 742"/>
                  <a:gd name="T4" fmla="*/ 357 w 553"/>
                  <a:gd name="T5" fmla="*/ 74 h 742"/>
                  <a:gd name="T6" fmla="*/ 361 w 553"/>
                  <a:gd name="T7" fmla="*/ 123 h 742"/>
                  <a:gd name="T8" fmla="*/ 364 w 553"/>
                  <a:gd name="T9" fmla="*/ 152 h 742"/>
                  <a:gd name="T10" fmla="*/ 392 w 553"/>
                  <a:gd name="T11" fmla="*/ 187 h 742"/>
                  <a:gd name="T12" fmla="*/ 373 w 553"/>
                  <a:gd name="T13" fmla="*/ 216 h 742"/>
                  <a:gd name="T14" fmla="*/ 396 w 553"/>
                  <a:gd name="T15" fmla="*/ 226 h 742"/>
                  <a:gd name="T16" fmla="*/ 424 w 553"/>
                  <a:gd name="T17" fmla="*/ 253 h 742"/>
                  <a:gd name="T18" fmla="*/ 430 w 553"/>
                  <a:gd name="T19" fmla="*/ 285 h 742"/>
                  <a:gd name="T20" fmla="*/ 448 w 553"/>
                  <a:gd name="T21" fmla="*/ 284 h 742"/>
                  <a:gd name="T22" fmla="*/ 461 w 553"/>
                  <a:gd name="T23" fmla="*/ 297 h 742"/>
                  <a:gd name="T24" fmla="*/ 451 w 553"/>
                  <a:gd name="T25" fmla="*/ 311 h 742"/>
                  <a:gd name="T26" fmla="*/ 470 w 553"/>
                  <a:gd name="T27" fmla="*/ 313 h 742"/>
                  <a:gd name="T28" fmla="*/ 477 w 553"/>
                  <a:gd name="T29" fmla="*/ 301 h 742"/>
                  <a:gd name="T30" fmla="*/ 499 w 553"/>
                  <a:gd name="T31" fmla="*/ 298 h 742"/>
                  <a:gd name="T32" fmla="*/ 511 w 553"/>
                  <a:gd name="T33" fmla="*/ 317 h 742"/>
                  <a:gd name="T34" fmla="*/ 550 w 553"/>
                  <a:gd name="T35" fmla="*/ 350 h 742"/>
                  <a:gd name="T36" fmla="*/ 545 w 553"/>
                  <a:gd name="T37" fmla="*/ 384 h 742"/>
                  <a:gd name="T38" fmla="*/ 534 w 553"/>
                  <a:gd name="T39" fmla="*/ 416 h 742"/>
                  <a:gd name="T40" fmla="*/ 541 w 553"/>
                  <a:gd name="T41" fmla="*/ 481 h 742"/>
                  <a:gd name="T42" fmla="*/ 464 w 553"/>
                  <a:gd name="T43" fmla="*/ 490 h 742"/>
                  <a:gd name="T44" fmla="*/ 419 w 553"/>
                  <a:gd name="T45" fmla="*/ 522 h 742"/>
                  <a:gd name="T46" fmla="*/ 396 w 553"/>
                  <a:gd name="T47" fmla="*/ 549 h 742"/>
                  <a:gd name="T48" fmla="*/ 382 w 553"/>
                  <a:gd name="T49" fmla="*/ 566 h 742"/>
                  <a:gd name="T50" fmla="*/ 353 w 553"/>
                  <a:gd name="T51" fmla="*/ 584 h 742"/>
                  <a:gd name="T52" fmla="*/ 328 w 553"/>
                  <a:gd name="T53" fmla="*/ 630 h 742"/>
                  <a:gd name="T54" fmla="*/ 340 w 553"/>
                  <a:gd name="T55" fmla="*/ 684 h 742"/>
                  <a:gd name="T56" fmla="*/ 337 w 553"/>
                  <a:gd name="T57" fmla="*/ 722 h 742"/>
                  <a:gd name="T58" fmla="*/ 312 w 553"/>
                  <a:gd name="T59" fmla="*/ 727 h 742"/>
                  <a:gd name="T60" fmla="*/ 290 w 553"/>
                  <a:gd name="T61" fmla="*/ 697 h 742"/>
                  <a:gd name="T62" fmla="*/ 254 w 553"/>
                  <a:gd name="T63" fmla="*/ 645 h 742"/>
                  <a:gd name="T64" fmla="*/ 238 w 553"/>
                  <a:gd name="T65" fmla="*/ 610 h 742"/>
                  <a:gd name="T66" fmla="*/ 237 w 553"/>
                  <a:gd name="T67" fmla="*/ 568 h 742"/>
                  <a:gd name="T68" fmla="*/ 241 w 553"/>
                  <a:gd name="T69" fmla="*/ 526 h 742"/>
                  <a:gd name="T70" fmla="*/ 228 w 553"/>
                  <a:gd name="T71" fmla="*/ 500 h 742"/>
                  <a:gd name="T72" fmla="*/ 196 w 553"/>
                  <a:gd name="T73" fmla="*/ 462 h 742"/>
                  <a:gd name="T74" fmla="*/ 176 w 553"/>
                  <a:gd name="T75" fmla="*/ 462 h 742"/>
                  <a:gd name="T76" fmla="*/ 148 w 553"/>
                  <a:gd name="T77" fmla="*/ 449 h 742"/>
                  <a:gd name="T78" fmla="*/ 144 w 553"/>
                  <a:gd name="T79" fmla="*/ 410 h 742"/>
                  <a:gd name="T80" fmla="*/ 124 w 553"/>
                  <a:gd name="T81" fmla="*/ 397 h 742"/>
                  <a:gd name="T82" fmla="*/ 79 w 553"/>
                  <a:gd name="T83" fmla="*/ 414 h 742"/>
                  <a:gd name="T84" fmla="*/ 54 w 553"/>
                  <a:gd name="T85" fmla="*/ 361 h 742"/>
                  <a:gd name="T86" fmla="*/ 5 w 553"/>
                  <a:gd name="T87" fmla="*/ 301 h 742"/>
                  <a:gd name="T88" fmla="*/ 12 w 553"/>
                  <a:gd name="T89" fmla="*/ 243 h 742"/>
                  <a:gd name="T90" fmla="*/ 14 w 553"/>
                  <a:gd name="T91" fmla="*/ 219 h 742"/>
                  <a:gd name="T92" fmla="*/ 44 w 553"/>
                  <a:gd name="T93" fmla="*/ 179 h 742"/>
                  <a:gd name="T94" fmla="*/ 76 w 553"/>
                  <a:gd name="T95" fmla="*/ 146 h 742"/>
                  <a:gd name="T96" fmla="*/ 109 w 553"/>
                  <a:gd name="T97" fmla="*/ 161 h 742"/>
                  <a:gd name="T98" fmla="*/ 141 w 553"/>
                  <a:gd name="T99" fmla="*/ 156 h 742"/>
                  <a:gd name="T100" fmla="*/ 173 w 553"/>
                  <a:gd name="T101" fmla="*/ 153 h 742"/>
                  <a:gd name="T102" fmla="*/ 214 w 553"/>
                  <a:gd name="T103" fmla="*/ 145 h 742"/>
                  <a:gd name="T104" fmla="*/ 258 w 553"/>
                  <a:gd name="T105" fmla="*/ 133 h 742"/>
                  <a:gd name="T106" fmla="*/ 237 w 553"/>
                  <a:gd name="T107" fmla="*/ 103 h 742"/>
                  <a:gd name="T108" fmla="*/ 241 w 553"/>
                  <a:gd name="T109" fmla="*/ 90 h 742"/>
                  <a:gd name="T110" fmla="*/ 248 w 553"/>
                  <a:gd name="T111" fmla="*/ 49 h 742"/>
                  <a:gd name="T112" fmla="*/ 257 w 553"/>
                  <a:gd name="T113" fmla="*/ 16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53" h="742">
                    <a:moveTo>
                      <a:pt x="272" y="0"/>
                    </a:moveTo>
                    <a:lnTo>
                      <a:pt x="283" y="0"/>
                    </a:lnTo>
                    <a:lnTo>
                      <a:pt x="290" y="4"/>
                    </a:lnTo>
                    <a:lnTo>
                      <a:pt x="293" y="5"/>
                    </a:lnTo>
                    <a:lnTo>
                      <a:pt x="287" y="5"/>
                    </a:lnTo>
                    <a:lnTo>
                      <a:pt x="285" y="8"/>
                    </a:lnTo>
                    <a:lnTo>
                      <a:pt x="287" y="10"/>
                    </a:lnTo>
                    <a:lnTo>
                      <a:pt x="290" y="10"/>
                    </a:lnTo>
                    <a:lnTo>
                      <a:pt x="295" y="13"/>
                    </a:lnTo>
                    <a:lnTo>
                      <a:pt x="299" y="10"/>
                    </a:lnTo>
                    <a:lnTo>
                      <a:pt x="303" y="10"/>
                    </a:lnTo>
                    <a:lnTo>
                      <a:pt x="306" y="13"/>
                    </a:lnTo>
                    <a:lnTo>
                      <a:pt x="318" y="21"/>
                    </a:lnTo>
                    <a:lnTo>
                      <a:pt x="318" y="26"/>
                    </a:lnTo>
                    <a:lnTo>
                      <a:pt x="321" y="26"/>
                    </a:lnTo>
                    <a:lnTo>
                      <a:pt x="325" y="21"/>
                    </a:lnTo>
                    <a:lnTo>
                      <a:pt x="327" y="21"/>
                    </a:lnTo>
                    <a:lnTo>
                      <a:pt x="335" y="30"/>
                    </a:lnTo>
                    <a:lnTo>
                      <a:pt x="340" y="30"/>
                    </a:lnTo>
                    <a:lnTo>
                      <a:pt x="341" y="29"/>
                    </a:lnTo>
                    <a:lnTo>
                      <a:pt x="341" y="30"/>
                    </a:lnTo>
                    <a:lnTo>
                      <a:pt x="343" y="34"/>
                    </a:lnTo>
                    <a:lnTo>
                      <a:pt x="345" y="39"/>
                    </a:lnTo>
                    <a:lnTo>
                      <a:pt x="345" y="50"/>
                    </a:lnTo>
                    <a:lnTo>
                      <a:pt x="347" y="52"/>
                    </a:lnTo>
                    <a:lnTo>
                      <a:pt x="347" y="61"/>
                    </a:lnTo>
                    <a:lnTo>
                      <a:pt x="350" y="66"/>
                    </a:lnTo>
                    <a:lnTo>
                      <a:pt x="350" y="71"/>
                    </a:lnTo>
                    <a:lnTo>
                      <a:pt x="353" y="74"/>
                    </a:lnTo>
                    <a:lnTo>
                      <a:pt x="357" y="74"/>
                    </a:lnTo>
                    <a:lnTo>
                      <a:pt x="361" y="75"/>
                    </a:lnTo>
                    <a:lnTo>
                      <a:pt x="361" y="87"/>
                    </a:lnTo>
                    <a:lnTo>
                      <a:pt x="366" y="91"/>
                    </a:lnTo>
                    <a:lnTo>
                      <a:pt x="367" y="92"/>
                    </a:lnTo>
                    <a:lnTo>
                      <a:pt x="366" y="100"/>
                    </a:lnTo>
                    <a:lnTo>
                      <a:pt x="361" y="101"/>
                    </a:lnTo>
                    <a:lnTo>
                      <a:pt x="359" y="105"/>
                    </a:lnTo>
                    <a:lnTo>
                      <a:pt x="359" y="116"/>
                    </a:lnTo>
                    <a:lnTo>
                      <a:pt x="361" y="119"/>
                    </a:lnTo>
                    <a:lnTo>
                      <a:pt x="361" y="123"/>
                    </a:lnTo>
                    <a:lnTo>
                      <a:pt x="366" y="129"/>
                    </a:lnTo>
                    <a:lnTo>
                      <a:pt x="367" y="132"/>
                    </a:lnTo>
                    <a:lnTo>
                      <a:pt x="373" y="133"/>
                    </a:lnTo>
                    <a:lnTo>
                      <a:pt x="377" y="136"/>
                    </a:lnTo>
                    <a:lnTo>
                      <a:pt x="382" y="137"/>
                    </a:lnTo>
                    <a:lnTo>
                      <a:pt x="380" y="140"/>
                    </a:lnTo>
                    <a:lnTo>
                      <a:pt x="376" y="142"/>
                    </a:lnTo>
                    <a:lnTo>
                      <a:pt x="370" y="146"/>
                    </a:lnTo>
                    <a:lnTo>
                      <a:pt x="367" y="150"/>
                    </a:lnTo>
                    <a:lnTo>
                      <a:pt x="364" y="152"/>
                    </a:lnTo>
                    <a:lnTo>
                      <a:pt x="360" y="159"/>
                    </a:lnTo>
                    <a:lnTo>
                      <a:pt x="360" y="165"/>
                    </a:lnTo>
                    <a:lnTo>
                      <a:pt x="363" y="171"/>
                    </a:lnTo>
                    <a:lnTo>
                      <a:pt x="373" y="179"/>
                    </a:lnTo>
                    <a:lnTo>
                      <a:pt x="374" y="182"/>
                    </a:lnTo>
                    <a:lnTo>
                      <a:pt x="379" y="182"/>
                    </a:lnTo>
                    <a:lnTo>
                      <a:pt x="382" y="185"/>
                    </a:lnTo>
                    <a:lnTo>
                      <a:pt x="387" y="185"/>
                    </a:lnTo>
                    <a:lnTo>
                      <a:pt x="390" y="187"/>
                    </a:lnTo>
                    <a:lnTo>
                      <a:pt x="392" y="187"/>
                    </a:lnTo>
                    <a:lnTo>
                      <a:pt x="390" y="192"/>
                    </a:lnTo>
                    <a:lnTo>
                      <a:pt x="387" y="197"/>
                    </a:lnTo>
                    <a:lnTo>
                      <a:pt x="390" y="200"/>
                    </a:lnTo>
                    <a:lnTo>
                      <a:pt x="392" y="200"/>
                    </a:lnTo>
                    <a:lnTo>
                      <a:pt x="392" y="204"/>
                    </a:lnTo>
                    <a:lnTo>
                      <a:pt x="386" y="204"/>
                    </a:lnTo>
                    <a:lnTo>
                      <a:pt x="382" y="201"/>
                    </a:lnTo>
                    <a:lnTo>
                      <a:pt x="377" y="200"/>
                    </a:lnTo>
                    <a:lnTo>
                      <a:pt x="373" y="200"/>
                    </a:lnTo>
                    <a:lnTo>
                      <a:pt x="373" y="216"/>
                    </a:lnTo>
                    <a:lnTo>
                      <a:pt x="374" y="219"/>
                    </a:lnTo>
                    <a:lnTo>
                      <a:pt x="379" y="219"/>
                    </a:lnTo>
                    <a:lnTo>
                      <a:pt x="382" y="220"/>
                    </a:lnTo>
                    <a:lnTo>
                      <a:pt x="383" y="224"/>
                    </a:lnTo>
                    <a:lnTo>
                      <a:pt x="383" y="234"/>
                    </a:lnTo>
                    <a:lnTo>
                      <a:pt x="386" y="234"/>
                    </a:lnTo>
                    <a:lnTo>
                      <a:pt x="387" y="236"/>
                    </a:lnTo>
                    <a:lnTo>
                      <a:pt x="387" y="233"/>
                    </a:lnTo>
                    <a:lnTo>
                      <a:pt x="390" y="230"/>
                    </a:lnTo>
                    <a:lnTo>
                      <a:pt x="396" y="226"/>
                    </a:lnTo>
                    <a:lnTo>
                      <a:pt x="398" y="227"/>
                    </a:lnTo>
                    <a:lnTo>
                      <a:pt x="401" y="227"/>
                    </a:lnTo>
                    <a:lnTo>
                      <a:pt x="402" y="230"/>
                    </a:lnTo>
                    <a:lnTo>
                      <a:pt x="402" y="233"/>
                    </a:lnTo>
                    <a:lnTo>
                      <a:pt x="405" y="236"/>
                    </a:lnTo>
                    <a:lnTo>
                      <a:pt x="411" y="236"/>
                    </a:lnTo>
                    <a:lnTo>
                      <a:pt x="415" y="239"/>
                    </a:lnTo>
                    <a:lnTo>
                      <a:pt x="421" y="239"/>
                    </a:lnTo>
                    <a:lnTo>
                      <a:pt x="421" y="245"/>
                    </a:lnTo>
                    <a:lnTo>
                      <a:pt x="424" y="253"/>
                    </a:lnTo>
                    <a:lnTo>
                      <a:pt x="424" y="255"/>
                    </a:lnTo>
                    <a:lnTo>
                      <a:pt x="428" y="258"/>
                    </a:lnTo>
                    <a:lnTo>
                      <a:pt x="428" y="262"/>
                    </a:lnTo>
                    <a:lnTo>
                      <a:pt x="425" y="263"/>
                    </a:lnTo>
                    <a:lnTo>
                      <a:pt x="424" y="266"/>
                    </a:lnTo>
                    <a:lnTo>
                      <a:pt x="424" y="268"/>
                    </a:lnTo>
                    <a:lnTo>
                      <a:pt x="425" y="272"/>
                    </a:lnTo>
                    <a:lnTo>
                      <a:pt x="428" y="277"/>
                    </a:lnTo>
                    <a:lnTo>
                      <a:pt x="428" y="285"/>
                    </a:lnTo>
                    <a:lnTo>
                      <a:pt x="430" y="285"/>
                    </a:lnTo>
                    <a:lnTo>
                      <a:pt x="432" y="284"/>
                    </a:lnTo>
                    <a:lnTo>
                      <a:pt x="432" y="279"/>
                    </a:lnTo>
                    <a:lnTo>
                      <a:pt x="435" y="277"/>
                    </a:lnTo>
                    <a:lnTo>
                      <a:pt x="438" y="275"/>
                    </a:lnTo>
                    <a:lnTo>
                      <a:pt x="440" y="271"/>
                    </a:lnTo>
                    <a:lnTo>
                      <a:pt x="440" y="266"/>
                    </a:lnTo>
                    <a:lnTo>
                      <a:pt x="451" y="266"/>
                    </a:lnTo>
                    <a:lnTo>
                      <a:pt x="451" y="277"/>
                    </a:lnTo>
                    <a:lnTo>
                      <a:pt x="448" y="281"/>
                    </a:lnTo>
                    <a:lnTo>
                      <a:pt x="448" y="284"/>
                    </a:lnTo>
                    <a:lnTo>
                      <a:pt x="447" y="285"/>
                    </a:lnTo>
                    <a:lnTo>
                      <a:pt x="444" y="290"/>
                    </a:lnTo>
                    <a:lnTo>
                      <a:pt x="443" y="295"/>
                    </a:lnTo>
                    <a:lnTo>
                      <a:pt x="443" y="298"/>
                    </a:lnTo>
                    <a:lnTo>
                      <a:pt x="448" y="298"/>
                    </a:lnTo>
                    <a:lnTo>
                      <a:pt x="448" y="292"/>
                    </a:lnTo>
                    <a:lnTo>
                      <a:pt x="451" y="292"/>
                    </a:lnTo>
                    <a:lnTo>
                      <a:pt x="453" y="291"/>
                    </a:lnTo>
                    <a:lnTo>
                      <a:pt x="459" y="292"/>
                    </a:lnTo>
                    <a:lnTo>
                      <a:pt x="461" y="297"/>
                    </a:lnTo>
                    <a:lnTo>
                      <a:pt x="461" y="298"/>
                    </a:lnTo>
                    <a:lnTo>
                      <a:pt x="463" y="301"/>
                    </a:lnTo>
                    <a:lnTo>
                      <a:pt x="467" y="303"/>
                    </a:lnTo>
                    <a:lnTo>
                      <a:pt x="470" y="304"/>
                    </a:lnTo>
                    <a:lnTo>
                      <a:pt x="472" y="304"/>
                    </a:lnTo>
                    <a:lnTo>
                      <a:pt x="472" y="306"/>
                    </a:lnTo>
                    <a:lnTo>
                      <a:pt x="470" y="308"/>
                    </a:lnTo>
                    <a:lnTo>
                      <a:pt x="467" y="310"/>
                    </a:lnTo>
                    <a:lnTo>
                      <a:pt x="453" y="310"/>
                    </a:lnTo>
                    <a:lnTo>
                      <a:pt x="451" y="311"/>
                    </a:lnTo>
                    <a:lnTo>
                      <a:pt x="448" y="314"/>
                    </a:lnTo>
                    <a:lnTo>
                      <a:pt x="448" y="321"/>
                    </a:lnTo>
                    <a:lnTo>
                      <a:pt x="451" y="324"/>
                    </a:lnTo>
                    <a:lnTo>
                      <a:pt x="451" y="326"/>
                    </a:lnTo>
                    <a:lnTo>
                      <a:pt x="461" y="326"/>
                    </a:lnTo>
                    <a:lnTo>
                      <a:pt x="463" y="324"/>
                    </a:lnTo>
                    <a:lnTo>
                      <a:pt x="463" y="320"/>
                    </a:lnTo>
                    <a:lnTo>
                      <a:pt x="466" y="317"/>
                    </a:lnTo>
                    <a:lnTo>
                      <a:pt x="467" y="314"/>
                    </a:lnTo>
                    <a:lnTo>
                      <a:pt x="470" y="313"/>
                    </a:lnTo>
                    <a:lnTo>
                      <a:pt x="472" y="313"/>
                    </a:lnTo>
                    <a:lnTo>
                      <a:pt x="472" y="314"/>
                    </a:lnTo>
                    <a:lnTo>
                      <a:pt x="474" y="319"/>
                    </a:lnTo>
                    <a:lnTo>
                      <a:pt x="477" y="320"/>
                    </a:lnTo>
                    <a:lnTo>
                      <a:pt x="480" y="320"/>
                    </a:lnTo>
                    <a:lnTo>
                      <a:pt x="482" y="319"/>
                    </a:lnTo>
                    <a:lnTo>
                      <a:pt x="482" y="313"/>
                    </a:lnTo>
                    <a:lnTo>
                      <a:pt x="480" y="310"/>
                    </a:lnTo>
                    <a:lnTo>
                      <a:pt x="477" y="306"/>
                    </a:lnTo>
                    <a:lnTo>
                      <a:pt x="477" y="301"/>
                    </a:lnTo>
                    <a:lnTo>
                      <a:pt x="480" y="300"/>
                    </a:lnTo>
                    <a:lnTo>
                      <a:pt x="480" y="297"/>
                    </a:lnTo>
                    <a:lnTo>
                      <a:pt x="489" y="297"/>
                    </a:lnTo>
                    <a:lnTo>
                      <a:pt x="490" y="301"/>
                    </a:lnTo>
                    <a:lnTo>
                      <a:pt x="490" y="304"/>
                    </a:lnTo>
                    <a:lnTo>
                      <a:pt x="495" y="307"/>
                    </a:lnTo>
                    <a:lnTo>
                      <a:pt x="501" y="307"/>
                    </a:lnTo>
                    <a:lnTo>
                      <a:pt x="501" y="303"/>
                    </a:lnTo>
                    <a:lnTo>
                      <a:pt x="499" y="300"/>
                    </a:lnTo>
                    <a:lnTo>
                      <a:pt x="499" y="298"/>
                    </a:lnTo>
                    <a:lnTo>
                      <a:pt x="502" y="298"/>
                    </a:lnTo>
                    <a:lnTo>
                      <a:pt x="502" y="295"/>
                    </a:lnTo>
                    <a:lnTo>
                      <a:pt x="503" y="295"/>
                    </a:lnTo>
                    <a:lnTo>
                      <a:pt x="506" y="298"/>
                    </a:lnTo>
                    <a:lnTo>
                      <a:pt x="511" y="303"/>
                    </a:lnTo>
                    <a:lnTo>
                      <a:pt x="511" y="304"/>
                    </a:lnTo>
                    <a:lnTo>
                      <a:pt x="505" y="311"/>
                    </a:lnTo>
                    <a:lnTo>
                      <a:pt x="505" y="313"/>
                    </a:lnTo>
                    <a:lnTo>
                      <a:pt x="508" y="317"/>
                    </a:lnTo>
                    <a:lnTo>
                      <a:pt x="511" y="317"/>
                    </a:lnTo>
                    <a:lnTo>
                      <a:pt x="521" y="324"/>
                    </a:lnTo>
                    <a:lnTo>
                      <a:pt x="522" y="326"/>
                    </a:lnTo>
                    <a:lnTo>
                      <a:pt x="527" y="326"/>
                    </a:lnTo>
                    <a:lnTo>
                      <a:pt x="531" y="329"/>
                    </a:lnTo>
                    <a:lnTo>
                      <a:pt x="535" y="333"/>
                    </a:lnTo>
                    <a:lnTo>
                      <a:pt x="544" y="343"/>
                    </a:lnTo>
                    <a:lnTo>
                      <a:pt x="545" y="346"/>
                    </a:lnTo>
                    <a:lnTo>
                      <a:pt x="548" y="346"/>
                    </a:lnTo>
                    <a:lnTo>
                      <a:pt x="550" y="349"/>
                    </a:lnTo>
                    <a:lnTo>
                      <a:pt x="550" y="350"/>
                    </a:lnTo>
                    <a:lnTo>
                      <a:pt x="553" y="353"/>
                    </a:lnTo>
                    <a:lnTo>
                      <a:pt x="548" y="355"/>
                    </a:lnTo>
                    <a:lnTo>
                      <a:pt x="545" y="355"/>
                    </a:lnTo>
                    <a:lnTo>
                      <a:pt x="548" y="361"/>
                    </a:lnTo>
                    <a:lnTo>
                      <a:pt x="550" y="364"/>
                    </a:lnTo>
                    <a:lnTo>
                      <a:pt x="553" y="365"/>
                    </a:lnTo>
                    <a:lnTo>
                      <a:pt x="553" y="369"/>
                    </a:lnTo>
                    <a:lnTo>
                      <a:pt x="548" y="374"/>
                    </a:lnTo>
                    <a:lnTo>
                      <a:pt x="548" y="382"/>
                    </a:lnTo>
                    <a:lnTo>
                      <a:pt x="545" y="384"/>
                    </a:lnTo>
                    <a:lnTo>
                      <a:pt x="541" y="388"/>
                    </a:lnTo>
                    <a:lnTo>
                      <a:pt x="540" y="390"/>
                    </a:lnTo>
                    <a:lnTo>
                      <a:pt x="540" y="392"/>
                    </a:lnTo>
                    <a:lnTo>
                      <a:pt x="535" y="394"/>
                    </a:lnTo>
                    <a:lnTo>
                      <a:pt x="535" y="397"/>
                    </a:lnTo>
                    <a:lnTo>
                      <a:pt x="534" y="400"/>
                    </a:lnTo>
                    <a:lnTo>
                      <a:pt x="535" y="407"/>
                    </a:lnTo>
                    <a:lnTo>
                      <a:pt x="535" y="411"/>
                    </a:lnTo>
                    <a:lnTo>
                      <a:pt x="534" y="411"/>
                    </a:lnTo>
                    <a:lnTo>
                      <a:pt x="534" y="416"/>
                    </a:lnTo>
                    <a:lnTo>
                      <a:pt x="535" y="421"/>
                    </a:lnTo>
                    <a:lnTo>
                      <a:pt x="535" y="445"/>
                    </a:lnTo>
                    <a:lnTo>
                      <a:pt x="534" y="448"/>
                    </a:lnTo>
                    <a:lnTo>
                      <a:pt x="534" y="453"/>
                    </a:lnTo>
                    <a:lnTo>
                      <a:pt x="531" y="466"/>
                    </a:lnTo>
                    <a:lnTo>
                      <a:pt x="531" y="471"/>
                    </a:lnTo>
                    <a:lnTo>
                      <a:pt x="534" y="475"/>
                    </a:lnTo>
                    <a:lnTo>
                      <a:pt x="534" y="479"/>
                    </a:lnTo>
                    <a:lnTo>
                      <a:pt x="540" y="481"/>
                    </a:lnTo>
                    <a:lnTo>
                      <a:pt x="541" y="481"/>
                    </a:lnTo>
                    <a:lnTo>
                      <a:pt x="541" y="494"/>
                    </a:lnTo>
                    <a:lnTo>
                      <a:pt x="534" y="491"/>
                    </a:lnTo>
                    <a:lnTo>
                      <a:pt x="525" y="491"/>
                    </a:lnTo>
                    <a:lnTo>
                      <a:pt x="519" y="488"/>
                    </a:lnTo>
                    <a:lnTo>
                      <a:pt x="514" y="488"/>
                    </a:lnTo>
                    <a:lnTo>
                      <a:pt x="509" y="484"/>
                    </a:lnTo>
                    <a:lnTo>
                      <a:pt x="482" y="484"/>
                    </a:lnTo>
                    <a:lnTo>
                      <a:pt x="477" y="485"/>
                    </a:lnTo>
                    <a:lnTo>
                      <a:pt x="474" y="485"/>
                    </a:lnTo>
                    <a:lnTo>
                      <a:pt x="464" y="490"/>
                    </a:lnTo>
                    <a:lnTo>
                      <a:pt x="460" y="490"/>
                    </a:lnTo>
                    <a:lnTo>
                      <a:pt x="454" y="494"/>
                    </a:lnTo>
                    <a:lnTo>
                      <a:pt x="453" y="495"/>
                    </a:lnTo>
                    <a:lnTo>
                      <a:pt x="448" y="500"/>
                    </a:lnTo>
                    <a:lnTo>
                      <a:pt x="444" y="506"/>
                    </a:lnTo>
                    <a:lnTo>
                      <a:pt x="440" y="510"/>
                    </a:lnTo>
                    <a:lnTo>
                      <a:pt x="431" y="511"/>
                    </a:lnTo>
                    <a:lnTo>
                      <a:pt x="427" y="516"/>
                    </a:lnTo>
                    <a:lnTo>
                      <a:pt x="424" y="520"/>
                    </a:lnTo>
                    <a:lnTo>
                      <a:pt x="419" y="522"/>
                    </a:lnTo>
                    <a:lnTo>
                      <a:pt x="419" y="526"/>
                    </a:lnTo>
                    <a:lnTo>
                      <a:pt x="418" y="530"/>
                    </a:lnTo>
                    <a:lnTo>
                      <a:pt x="418" y="532"/>
                    </a:lnTo>
                    <a:lnTo>
                      <a:pt x="415" y="532"/>
                    </a:lnTo>
                    <a:lnTo>
                      <a:pt x="409" y="535"/>
                    </a:lnTo>
                    <a:lnTo>
                      <a:pt x="401" y="535"/>
                    </a:lnTo>
                    <a:lnTo>
                      <a:pt x="399" y="536"/>
                    </a:lnTo>
                    <a:lnTo>
                      <a:pt x="399" y="539"/>
                    </a:lnTo>
                    <a:lnTo>
                      <a:pt x="396" y="543"/>
                    </a:lnTo>
                    <a:lnTo>
                      <a:pt x="396" y="549"/>
                    </a:lnTo>
                    <a:lnTo>
                      <a:pt x="398" y="551"/>
                    </a:lnTo>
                    <a:lnTo>
                      <a:pt x="398" y="558"/>
                    </a:lnTo>
                    <a:lnTo>
                      <a:pt x="396" y="558"/>
                    </a:lnTo>
                    <a:lnTo>
                      <a:pt x="396" y="559"/>
                    </a:lnTo>
                    <a:lnTo>
                      <a:pt x="392" y="558"/>
                    </a:lnTo>
                    <a:lnTo>
                      <a:pt x="387" y="558"/>
                    </a:lnTo>
                    <a:lnTo>
                      <a:pt x="386" y="559"/>
                    </a:lnTo>
                    <a:lnTo>
                      <a:pt x="386" y="564"/>
                    </a:lnTo>
                    <a:lnTo>
                      <a:pt x="383" y="566"/>
                    </a:lnTo>
                    <a:lnTo>
                      <a:pt x="382" y="566"/>
                    </a:lnTo>
                    <a:lnTo>
                      <a:pt x="379" y="569"/>
                    </a:lnTo>
                    <a:lnTo>
                      <a:pt x="379" y="571"/>
                    </a:lnTo>
                    <a:lnTo>
                      <a:pt x="377" y="574"/>
                    </a:lnTo>
                    <a:lnTo>
                      <a:pt x="377" y="575"/>
                    </a:lnTo>
                    <a:lnTo>
                      <a:pt x="373" y="578"/>
                    </a:lnTo>
                    <a:lnTo>
                      <a:pt x="369" y="578"/>
                    </a:lnTo>
                    <a:lnTo>
                      <a:pt x="366" y="580"/>
                    </a:lnTo>
                    <a:lnTo>
                      <a:pt x="356" y="580"/>
                    </a:lnTo>
                    <a:lnTo>
                      <a:pt x="353" y="582"/>
                    </a:lnTo>
                    <a:lnTo>
                      <a:pt x="353" y="584"/>
                    </a:lnTo>
                    <a:lnTo>
                      <a:pt x="356" y="590"/>
                    </a:lnTo>
                    <a:lnTo>
                      <a:pt x="356" y="597"/>
                    </a:lnTo>
                    <a:lnTo>
                      <a:pt x="353" y="601"/>
                    </a:lnTo>
                    <a:lnTo>
                      <a:pt x="347" y="606"/>
                    </a:lnTo>
                    <a:lnTo>
                      <a:pt x="343" y="608"/>
                    </a:lnTo>
                    <a:lnTo>
                      <a:pt x="338" y="611"/>
                    </a:lnTo>
                    <a:lnTo>
                      <a:pt x="335" y="616"/>
                    </a:lnTo>
                    <a:lnTo>
                      <a:pt x="334" y="624"/>
                    </a:lnTo>
                    <a:lnTo>
                      <a:pt x="331" y="626"/>
                    </a:lnTo>
                    <a:lnTo>
                      <a:pt x="328" y="630"/>
                    </a:lnTo>
                    <a:lnTo>
                      <a:pt x="328" y="632"/>
                    </a:lnTo>
                    <a:lnTo>
                      <a:pt x="325" y="636"/>
                    </a:lnTo>
                    <a:lnTo>
                      <a:pt x="325" y="658"/>
                    </a:lnTo>
                    <a:lnTo>
                      <a:pt x="331" y="665"/>
                    </a:lnTo>
                    <a:lnTo>
                      <a:pt x="334" y="666"/>
                    </a:lnTo>
                    <a:lnTo>
                      <a:pt x="334" y="669"/>
                    </a:lnTo>
                    <a:lnTo>
                      <a:pt x="337" y="675"/>
                    </a:lnTo>
                    <a:lnTo>
                      <a:pt x="335" y="680"/>
                    </a:lnTo>
                    <a:lnTo>
                      <a:pt x="337" y="681"/>
                    </a:lnTo>
                    <a:lnTo>
                      <a:pt x="340" y="684"/>
                    </a:lnTo>
                    <a:lnTo>
                      <a:pt x="341" y="685"/>
                    </a:lnTo>
                    <a:lnTo>
                      <a:pt x="344" y="688"/>
                    </a:lnTo>
                    <a:lnTo>
                      <a:pt x="347" y="694"/>
                    </a:lnTo>
                    <a:lnTo>
                      <a:pt x="348" y="698"/>
                    </a:lnTo>
                    <a:lnTo>
                      <a:pt x="348" y="701"/>
                    </a:lnTo>
                    <a:lnTo>
                      <a:pt x="347" y="706"/>
                    </a:lnTo>
                    <a:lnTo>
                      <a:pt x="347" y="707"/>
                    </a:lnTo>
                    <a:lnTo>
                      <a:pt x="343" y="713"/>
                    </a:lnTo>
                    <a:lnTo>
                      <a:pt x="341" y="716"/>
                    </a:lnTo>
                    <a:lnTo>
                      <a:pt x="337" y="722"/>
                    </a:lnTo>
                    <a:lnTo>
                      <a:pt x="334" y="724"/>
                    </a:lnTo>
                    <a:lnTo>
                      <a:pt x="332" y="726"/>
                    </a:lnTo>
                    <a:lnTo>
                      <a:pt x="327" y="735"/>
                    </a:lnTo>
                    <a:lnTo>
                      <a:pt x="324" y="742"/>
                    </a:lnTo>
                    <a:lnTo>
                      <a:pt x="315" y="742"/>
                    </a:lnTo>
                    <a:lnTo>
                      <a:pt x="314" y="738"/>
                    </a:lnTo>
                    <a:lnTo>
                      <a:pt x="315" y="736"/>
                    </a:lnTo>
                    <a:lnTo>
                      <a:pt x="314" y="730"/>
                    </a:lnTo>
                    <a:lnTo>
                      <a:pt x="314" y="729"/>
                    </a:lnTo>
                    <a:lnTo>
                      <a:pt x="312" y="727"/>
                    </a:lnTo>
                    <a:lnTo>
                      <a:pt x="312" y="726"/>
                    </a:lnTo>
                    <a:lnTo>
                      <a:pt x="311" y="724"/>
                    </a:lnTo>
                    <a:lnTo>
                      <a:pt x="308" y="722"/>
                    </a:lnTo>
                    <a:lnTo>
                      <a:pt x="303" y="714"/>
                    </a:lnTo>
                    <a:lnTo>
                      <a:pt x="303" y="713"/>
                    </a:lnTo>
                    <a:lnTo>
                      <a:pt x="301" y="707"/>
                    </a:lnTo>
                    <a:lnTo>
                      <a:pt x="301" y="701"/>
                    </a:lnTo>
                    <a:lnTo>
                      <a:pt x="299" y="701"/>
                    </a:lnTo>
                    <a:lnTo>
                      <a:pt x="296" y="700"/>
                    </a:lnTo>
                    <a:lnTo>
                      <a:pt x="290" y="697"/>
                    </a:lnTo>
                    <a:lnTo>
                      <a:pt x="287" y="695"/>
                    </a:lnTo>
                    <a:lnTo>
                      <a:pt x="280" y="695"/>
                    </a:lnTo>
                    <a:lnTo>
                      <a:pt x="279" y="694"/>
                    </a:lnTo>
                    <a:lnTo>
                      <a:pt x="277" y="688"/>
                    </a:lnTo>
                    <a:lnTo>
                      <a:pt x="270" y="685"/>
                    </a:lnTo>
                    <a:lnTo>
                      <a:pt x="266" y="680"/>
                    </a:lnTo>
                    <a:lnTo>
                      <a:pt x="263" y="672"/>
                    </a:lnTo>
                    <a:lnTo>
                      <a:pt x="261" y="662"/>
                    </a:lnTo>
                    <a:lnTo>
                      <a:pt x="254" y="653"/>
                    </a:lnTo>
                    <a:lnTo>
                      <a:pt x="254" y="645"/>
                    </a:lnTo>
                    <a:lnTo>
                      <a:pt x="250" y="645"/>
                    </a:lnTo>
                    <a:lnTo>
                      <a:pt x="244" y="637"/>
                    </a:lnTo>
                    <a:lnTo>
                      <a:pt x="241" y="637"/>
                    </a:lnTo>
                    <a:lnTo>
                      <a:pt x="240" y="636"/>
                    </a:lnTo>
                    <a:lnTo>
                      <a:pt x="240" y="637"/>
                    </a:lnTo>
                    <a:lnTo>
                      <a:pt x="238" y="637"/>
                    </a:lnTo>
                    <a:lnTo>
                      <a:pt x="237" y="636"/>
                    </a:lnTo>
                    <a:lnTo>
                      <a:pt x="237" y="622"/>
                    </a:lnTo>
                    <a:lnTo>
                      <a:pt x="238" y="617"/>
                    </a:lnTo>
                    <a:lnTo>
                      <a:pt x="238" y="610"/>
                    </a:lnTo>
                    <a:lnTo>
                      <a:pt x="243" y="604"/>
                    </a:lnTo>
                    <a:lnTo>
                      <a:pt x="248" y="603"/>
                    </a:lnTo>
                    <a:lnTo>
                      <a:pt x="248" y="600"/>
                    </a:lnTo>
                    <a:lnTo>
                      <a:pt x="253" y="600"/>
                    </a:lnTo>
                    <a:lnTo>
                      <a:pt x="253" y="595"/>
                    </a:lnTo>
                    <a:lnTo>
                      <a:pt x="256" y="593"/>
                    </a:lnTo>
                    <a:lnTo>
                      <a:pt x="253" y="585"/>
                    </a:lnTo>
                    <a:lnTo>
                      <a:pt x="251" y="581"/>
                    </a:lnTo>
                    <a:lnTo>
                      <a:pt x="245" y="577"/>
                    </a:lnTo>
                    <a:lnTo>
                      <a:pt x="237" y="568"/>
                    </a:lnTo>
                    <a:lnTo>
                      <a:pt x="232" y="561"/>
                    </a:lnTo>
                    <a:lnTo>
                      <a:pt x="229" y="552"/>
                    </a:lnTo>
                    <a:lnTo>
                      <a:pt x="228" y="549"/>
                    </a:lnTo>
                    <a:lnTo>
                      <a:pt x="228" y="543"/>
                    </a:lnTo>
                    <a:lnTo>
                      <a:pt x="229" y="542"/>
                    </a:lnTo>
                    <a:lnTo>
                      <a:pt x="234" y="537"/>
                    </a:lnTo>
                    <a:lnTo>
                      <a:pt x="234" y="530"/>
                    </a:lnTo>
                    <a:lnTo>
                      <a:pt x="237" y="529"/>
                    </a:lnTo>
                    <a:lnTo>
                      <a:pt x="238" y="529"/>
                    </a:lnTo>
                    <a:lnTo>
                      <a:pt x="241" y="526"/>
                    </a:lnTo>
                    <a:lnTo>
                      <a:pt x="238" y="526"/>
                    </a:lnTo>
                    <a:lnTo>
                      <a:pt x="238" y="523"/>
                    </a:lnTo>
                    <a:lnTo>
                      <a:pt x="237" y="520"/>
                    </a:lnTo>
                    <a:lnTo>
                      <a:pt x="234" y="519"/>
                    </a:lnTo>
                    <a:lnTo>
                      <a:pt x="232" y="519"/>
                    </a:lnTo>
                    <a:lnTo>
                      <a:pt x="224" y="514"/>
                    </a:lnTo>
                    <a:lnTo>
                      <a:pt x="224" y="507"/>
                    </a:lnTo>
                    <a:lnTo>
                      <a:pt x="228" y="507"/>
                    </a:lnTo>
                    <a:lnTo>
                      <a:pt x="229" y="506"/>
                    </a:lnTo>
                    <a:lnTo>
                      <a:pt x="228" y="500"/>
                    </a:lnTo>
                    <a:lnTo>
                      <a:pt x="228" y="497"/>
                    </a:lnTo>
                    <a:lnTo>
                      <a:pt x="222" y="495"/>
                    </a:lnTo>
                    <a:lnTo>
                      <a:pt x="218" y="491"/>
                    </a:lnTo>
                    <a:lnTo>
                      <a:pt x="215" y="488"/>
                    </a:lnTo>
                    <a:lnTo>
                      <a:pt x="214" y="484"/>
                    </a:lnTo>
                    <a:lnTo>
                      <a:pt x="209" y="478"/>
                    </a:lnTo>
                    <a:lnTo>
                      <a:pt x="201" y="474"/>
                    </a:lnTo>
                    <a:lnTo>
                      <a:pt x="199" y="469"/>
                    </a:lnTo>
                    <a:lnTo>
                      <a:pt x="196" y="466"/>
                    </a:lnTo>
                    <a:lnTo>
                      <a:pt x="196" y="462"/>
                    </a:lnTo>
                    <a:lnTo>
                      <a:pt x="198" y="456"/>
                    </a:lnTo>
                    <a:lnTo>
                      <a:pt x="195" y="455"/>
                    </a:lnTo>
                    <a:lnTo>
                      <a:pt x="187" y="450"/>
                    </a:lnTo>
                    <a:lnTo>
                      <a:pt x="180" y="448"/>
                    </a:lnTo>
                    <a:lnTo>
                      <a:pt x="177" y="448"/>
                    </a:lnTo>
                    <a:lnTo>
                      <a:pt x="177" y="452"/>
                    </a:lnTo>
                    <a:lnTo>
                      <a:pt x="180" y="455"/>
                    </a:lnTo>
                    <a:lnTo>
                      <a:pt x="180" y="456"/>
                    </a:lnTo>
                    <a:lnTo>
                      <a:pt x="177" y="459"/>
                    </a:lnTo>
                    <a:lnTo>
                      <a:pt x="176" y="462"/>
                    </a:lnTo>
                    <a:lnTo>
                      <a:pt x="176" y="465"/>
                    </a:lnTo>
                    <a:lnTo>
                      <a:pt x="173" y="466"/>
                    </a:lnTo>
                    <a:lnTo>
                      <a:pt x="169" y="466"/>
                    </a:lnTo>
                    <a:lnTo>
                      <a:pt x="169" y="465"/>
                    </a:lnTo>
                    <a:lnTo>
                      <a:pt x="167" y="462"/>
                    </a:lnTo>
                    <a:lnTo>
                      <a:pt x="161" y="462"/>
                    </a:lnTo>
                    <a:lnTo>
                      <a:pt x="158" y="459"/>
                    </a:lnTo>
                    <a:lnTo>
                      <a:pt x="153" y="456"/>
                    </a:lnTo>
                    <a:lnTo>
                      <a:pt x="153" y="455"/>
                    </a:lnTo>
                    <a:lnTo>
                      <a:pt x="148" y="449"/>
                    </a:lnTo>
                    <a:lnTo>
                      <a:pt x="145" y="443"/>
                    </a:lnTo>
                    <a:lnTo>
                      <a:pt x="145" y="439"/>
                    </a:lnTo>
                    <a:lnTo>
                      <a:pt x="144" y="437"/>
                    </a:lnTo>
                    <a:lnTo>
                      <a:pt x="145" y="433"/>
                    </a:lnTo>
                    <a:lnTo>
                      <a:pt x="145" y="429"/>
                    </a:lnTo>
                    <a:lnTo>
                      <a:pt x="144" y="424"/>
                    </a:lnTo>
                    <a:lnTo>
                      <a:pt x="144" y="416"/>
                    </a:lnTo>
                    <a:lnTo>
                      <a:pt x="147" y="414"/>
                    </a:lnTo>
                    <a:lnTo>
                      <a:pt x="147" y="411"/>
                    </a:lnTo>
                    <a:lnTo>
                      <a:pt x="144" y="410"/>
                    </a:lnTo>
                    <a:lnTo>
                      <a:pt x="141" y="407"/>
                    </a:lnTo>
                    <a:lnTo>
                      <a:pt x="144" y="403"/>
                    </a:lnTo>
                    <a:lnTo>
                      <a:pt x="144" y="401"/>
                    </a:lnTo>
                    <a:lnTo>
                      <a:pt x="148" y="392"/>
                    </a:lnTo>
                    <a:lnTo>
                      <a:pt x="148" y="391"/>
                    </a:lnTo>
                    <a:lnTo>
                      <a:pt x="147" y="388"/>
                    </a:lnTo>
                    <a:lnTo>
                      <a:pt x="141" y="391"/>
                    </a:lnTo>
                    <a:lnTo>
                      <a:pt x="134" y="395"/>
                    </a:lnTo>
                    <a:lnTo>
                      <a:pt x="125" y="395"/>
                    </a:lnTo>
                    <a:lnTo>
                      <a:pt x="124" y="397"/>
                    </a:lnTo>
                    <a:lnTo>
                      <a:pt x="119" y="401"/>
                    </a:lnTo>
                    <a:lnTo>
                      <a:pt x="109" y="401"/>
                    </a:lnTo>
                    <a:lnTo>
                      <a:pt x="103" y="406"/>
                    </a:lnTo>
                    <a:lnTo>
                      <a:pt x="103" y="407"/>
                    </a:lnTo>
                    <a:lnTo>
                      <a:pt x="98" y="411"/>
                    </a:lnTo>
                    <a:lnTo>
                      <a:pt x="96" y="416"/>
                    </a:lnTo>
                    <a:lnTo>
                      <a:pt x="93" y="419"/>
                    </a:lnTo>
                    <a:lnTo>
                      <a:pt x="89" y="419"/>
                    </a:lnTo>
                    <a:lnTo>
                      <a:pt x="83" y="416"/>
                    </a:lnTo>
                    <a:lnTo>
                      <a:pt x="79" y="414"/>
                    </a:lnTo>
                    <a:lnTo>
                      <a:pt x="79" y="410"/>
                    </a:lnTo>
                    <a:lnTo>
                      <a:pt x="83" y="392"/>
                    </a:lnTo>
                    <a:lnTo>
                      <a:pt x="86" y="384"/>
                    </a:lnTo>
                    <a:lnTo>
                      <a:pt x="86" y="379"/>
                    </a:lnTo>
                    <a:lnTo>
                      <a:pt x="69" y="379"/>
                    </a:lnTo>
                    <a:lnTo>
                      <a:pt x="69" y="375"/>
                    </a:lnTo>
                    <a:lnTo>
                      <a:pt x="67" y="371"/>
                    </a:lnTo>
                    <a:lnTo>
                      <a:pt x="64" y="369"/>
                    </a:lnTo>
                    <a:lnTo>
                      <a:pt x="57" y="365"/>
                    </a:lnTo>
                    <a:lnTo>
                      <a:pt x="54" y="361"/>
                    </a:lnTo>
                    <a:lnTo>
                      <a:pt x="54" y="346"/>
                    </a:lnTo>
                    <a:lnTo>
                      <a:pt x="53" y="342"/>
                    </a:lnTo>
                    <a:lnTo>
                      <a:pt x="31" y="342"/>
                    </a:lnTo>
                    <a:lnTo>
                      <a:pt x="31" y="339"/>
                    </a:lnTo>
                    <a:lnTo>
                      <a:pt x="22" y="326"/>
                    </a:lnTo>
                    <a:lnTo>
                      <a:pt x="16" y="314"/>
                    </a:lnTo>
                    <a:lnTo>
                      <a:pt x="15" y="310"/>
                    </a:lnTo>
                    <a:lnTo>
                      <a:pt x="11" y="307"/>
                    </a:lnTo>
                    <a:lnTo>
                      <a:pt x="9" y="303"/>
                    </a:lnTo>
                    <a:lnTo>
                      <a:pt x="5" y="301"/>
                    </a:lnTo>
                    <a:lnTo>
                      <a:pt x="0" y="301"/>
                    </a:lnTo>
                    <a:lnTo>
                      <a:pt x="0" y="291"/>
                    </a:lnTo>
                    <a:lnTo>
                      <a:pt x="5" y="282"/>
                    </a:lnTo>
                    <a:lnTo>
                      <a:pt x="6" y="279"/>
                    </a:lnTo>
                    <a:lnTo>
                      <a:pt x="6" y="271"/>
                    </a:lnTo>
                    <a:lnTo>
                      <a:pt x="5" y="266"/>
                    </a:lnTo>
                    <a:lnTo>
                      <a:pt x="5" y="261"/>
                    </a:lnTo>
                    <a:lnTo>
                      <a:pt x="9" y="253"/>
                    </a:lnTo>
                    <a:lnTo>
                      <a:pt x="9" y="246"/>
                    </a:lnTo>
                    <a:lnTo>
                      <a:pt x="12" y="243"/>
                    </a:lnTo>
                    <a:lnTo>
                      <a:pt x="14" y="243"/>
                    </a:lnTo>
                    <a:lnTo>
                      <a:pt x="22" y="242"/>
                    </a:lnTo>
                    <a:lnTo>
                      <a:pt x="22" y="239"/>
                    </a:lnTo>
                    <a:lnTo>
                      <a:pt x="16" y="239"/>
                    </a:lnTo>
                    <a:lnTo>
                      <a:pt x="14" y="237"/>
                    </a:lnTo>
                    <a:lnTo>
                      <a:pt x="12" y="234"/>
                    </a:lnTo>
                    <a:lnTo>
                      <a:pt x="12" y="229"/>
                    </a:lnTo>
                    <a:lnTo>
                      <a:pt x="9" y="224"/>
                    </a:lnTo>
                    <a:lnTo>
                      <a:pt x="12" y="223"/>
                    </a:lnTo>
                    <a:lnTo>
                      <a:pt x="14" y="219"/>
                    </a:lnTo>
                    <a:lnTo>
                      <a:pt x="16" y="214"/>
                    </a:lnTo>
                    <a:lnTo>
                      <a:pt x="16" y="210"/>
                    </a:lnTo>
                    <a:lnTo>
                      <a:pt x="19" y="205"/>
                    </a:lnTo>
                    <a:lnTo>
                      <a:pt x="22" y="198"/>
                    </a:lnTo>
                    <a:lnTo>
                      <a:pt x="24" y="194"/>
                    </a:lnTo>
                    <a:lnTo>
                      <a:pt x="27" y="188"/>
                    </a:lnTo>
                    <a:lnTo>
                      <a:pt x="31" y="184"/>
                    </a:lnTo>
                    <a:lnTo>
                      <a:pt x="34" y="182"/>
                    </a:lnTo>
                    <a:lnTo>
                      <a:pt x="41" y="182"/>
                    </a:lnTo>
                    <a:lnTo>
                      <a:pt x="44" y="179"/>
                    </a:lnTo>
                    <a:lnTo>
                      <a:pt x="45" y="178"/>
                    </a:lnTo>
                    <a:lnTo>
                      <a:pt x="48" y="175"/>
                    </a:lnTo>
                    <a:lnTo>
                      <a:pt x="50" y="171"/>
                    </a:lnTo>
                    <a:lnTo>
                      <a:pt x="50" y="159"/>
                    </a:lnTo>
                    <a:lnTo>
                      <a:pt x="53" y="156"/>
                    </a:lnTo>
                    <a:lnTo>
                      <a:pt x="54" y="155"/>
                    </a:lnTo>
                    <a:lnTo>
                      <a:pt x="63" y="152"/>
                    </a:lnTo>
                    <a:lnTo>
                      <a:pt x="67" y="152"/>
                    </a:lnTo>
                    <a:lnTo>
                      <a:pt x="72" y="146"/>
                    </a:lnTo>
                    <a:lnTo>
                      <a:pt x="76" y="146"/>
                    </a:lnTo>
                    <a:lnTo>
                      <a:pt x="76" y="150"/>
                    </a:lnTo>
                    <a:lnTo>
                      <a:pt x="82" y="150"/>
                    </a:lnTo>
                    <a:lnTo>
                      <a:pt x="85" y="155"/>
                    </a:lnTo>
                    <a:lnTo>
                      <a:pt x="89" y="156"/>
                    </a:lnTo>
                    <a:lnTo>
                      <a:pt x="93" y="156"/>
                    </a:lnTo>
                    <a:lnTo>
                      <a:pt x="99" y="155"/>
                    </a:lnTo>
                    <a:lnTo>
                      <a:pt x="103" y="155"/>
                    </a:lnTo>
                    <a:lnTo>
                      <a:pt x="105" y="156"/>
                    </a:lnTo>
                    <a:lnTo>
                      <a:pt x="109" y="159"/>
                    </a:lnTo>
                    <a:lnTo>
                      <a:pt x="109" y="161"/>
                    </a:lnTo>
                    <a:lnTo>
                      <a:pt x="112" y="159"/>
                    </a:lnTo>
                    <a:lnTo>
                      <a:pt x="114" y="159"/>
                    </a:lnTo>
                    <a:lnTo>
                      <a:pt x="116" y="155"/>
                    </a:lnTo>
                    <a:lnTo>
                      <a:pt x="118" y="152"/>
                    </a:lnTo>
                    <a:lnTo>
                      <a:pt x="121" y="150"/>
                    </a:lnTo>
                    <a:lnTo>
                      <a:pt x="127" y="146"/>
                    </a:lnTo>
                    <a:lnTo>
                      <a:pt x="131" y="146"/>
                    </a:lnTo>
                    <a:lnTo>
                      <a:pt x="135" y="150"/>
                    </a:lnTo>
                    <a:lnTo>
                      <a:pt x="135" y="152"/>
                    </a:lnTo>
                    <a:lnTo>
                      <a:pt x="141" y="156"/>
                    </a:lnTo>
                    <a:lnTo>
                      <a:pt x="141" y="159"/>
                    </a:lnTo>
                    <a:lnTo>
                      <a:pt x="145" y="159"/>
                    </a:lnTo>
                    <a:lnTo>
                      <a:pt x="147" y="156"/>
                    </a:lnTo>
                    <a:lnTo>
                      <a:pt x="151" y="150"/>
                    </a:lnTo>
                    <a:lnTo>
                      <a:pt x="154" y="146"/>
                    </a:lnTo>
                    <a:lnTo>
                      <a:pt x="158" y="146"/>
                    </a:lnTo>
                    <a:lnTo>
                      <a:pt x="164" y="150"/>
                    </a:lnTo>
                    <a:lnTo>
                      <a:pt x="166" y="150"/>
                    </a:lnTo>
                    <a:lnTo>
                      <a:pt x="170" y="153"/>
                    </a:lnTo>
                    <a:lnTo>
                      <a:pt x="173" y="153"/>
                    </a:lnTo>
                    <a:lnTo>
                      <a:pt x="174" y="155"/>
                    </a:lnTo>
                    <a:lnTo>
                      <a:pt x="179" y="159"/>
                    </a:lnTo>
                    <a:lnTo>
                      <a:pt x="182" y="159"/>
                    </a:lnTo>
                    <a:lnTo>
                      <a:pt x="182" y="158"/>
                    </a:lnTo>
                    <a:lnTo>
                      <a:pt x="186" y="155"/>
                    </a:lnTo>
                    <a:lnTo>
                      <a:pt x="187" y="153"/>
                    </a:lnTo>
                    <a:lnTo>
                      <a:pt x="201" y="153"/>
                    </a:lnTo>
                    <a:lnTo>
                      <a:pt x="206" y="150"/>
                    </a:lnTo>
                    <a:lnTo>
                      <a:pt x="211" y="145"/>
                    </a:lnTo>
                    <a:lnTo>
                      <a:pt x="214" y="145"/>
                    </a:lnTo>
                    <a:lnTo>
                      <a:pt x="215" y="143"/>
                    </a:lnTo>
                    <a:lnTo>
                      <a:pt x="224" y="143"/>
                    </a:lnTo>
                    <a:lnTo>
                      <a:pt x="229" y="142"/>
                    </a:lnTo>
                    <a:lnTo>
                      <a:pt x="241" y="142"/>
                    </a:lnTo>
                    <a:lnTo>
                      <a:pt x="243" y="143"/>
                    </a:lnTo>
                    <a:lnTo>
                      <a:pt x="248" y="149"/>
                    </a:lnTo>
                    <a:lnTo>
                      <a:pt x="253" y="149"/>
                    </a:lnTo>
                    <a:lnTo>
                      <a:pt x="256" y="142"/>
                    </a:lnTo>
                    <a:lnTo>
                      <a:pt x="256" y="137"/>
                    </a:lnTo>
                    <a:lnTo>
                      <a:pt x="258" y="133"/>
                    </a:lnTo>
                    <a:lnTo>
                      <a:pt x="256" y="130"/>
                    </a:lnTo>
                    <a:lnTo>
                      <a:pt x="254" y="129"/>
                    </a:lnTo>
                    <a:lnTo>
                      <a:pt x="250" y="124"/>
                    </a:lnTo>
                    <a:lnTo>
                      <a:pt x="240" y="121"/>
                    </a:lnTo>
                    <a:lnTo>
                      <a:pt x="237" y="120"/>
                    </a:lnTo>
                    <a:lnTo>
                      <a:pt x="235" y="117"/>
                    </a:lnTo>
                    <a:lnTo>
                      <a:pt x="235" y="113"/>
                    </a:lnTo>
                    <a:lnTo>
                      <a:pt x="237" y="111"/>
                    </a:lnTo>
                    <a:lnTo>
                      <a:pt x="240" y="105"/>
                    </a:lnTo>
                    <a:lnTo>
                      <a:pt x="237" y="103"/>
                    </a:lnTo>
                    <a:lnTo>
                      <a:pt x="235" y="101"/>
                    </a:lnTo>
                    <a:lnTo>
                      <a:pt x="231" y="101"/>
                    </a:lnTo>
                    <a:lnTo>
                      <a:pt x="227" y="103"/>
                    </a:lnTo>
                    <a:lnTo>
                      <a:pt x="227" y="101"/>
                    </a:lnTo>
                    <a:lnTo>
                      <a:pt x="222" y="101"/>
                    </a:lnTo>
                    <a:lnTo>
                      <a:pt x="221" y="98"/>
                    </a:lnTo>
                    <a:lnTo>
                      <a:pt x="221" y="90"/>
                    </a:lnTo>
                    <a:lnTo>
                      <a:pt x="235" y="90"/>
                    </a:lnTo>
                    <a:lnTo>
                      <a:pt x="240" y="88"/>
                    </a:lnTo>
                    <a:lnTo>
                      <a:pt x="241" y="90"/>
                    </a:lnTo>
                    <a:lnTo>
                      <a:pt x="245" y="90"/>
                    </a:lnTo>
                    <a:lnTo>
                      <a:pt x="245" y="88"/>
                    </a:lnTo>
                    <a:lnTo>
                      <a:pt x="248" y="78"/>
                    </a:lnTo>
                    <a:lnTo>
                      <a:pt x="253" y="71"/>
                    </a:lnTo>
                    <a:lnTo>
                      <a:pt x="254" y="71"/>
                    </a:lnTo>
                    <a:lnTo>
                      <a:pt x="257" y="69"/>
                    </a:lnTo>
                    <a:lnTo>
                      <a:pt x="257" y="61"/>
                    </a:lnTo>
                    <a:lnTo>
                      <a:pt x="250" y="56"/>
                    </a:lnTo>
                    <a:lnTo>
                      <a:pt x="250" y="55"/>
                    </a:lnTo>
                    <a:lnTo>
                      <a:pt x="248" y="49"/>
                    </a:lnTo>
                    <a:lnTo>
                      <a:pt x="248" y="45"/>
                    </a:lnTo>
                    <a:lnTo>
                      <a:pt x="250" y="42"/>
                    </a:lnTo>
                    <a:lnTo>
                      <a:pt x="254" y="42"/>
                    </a:lnTo>
                    <a:lnTo>
                      <a:pt x="260" y="40"/>
                    </a:lnTo>
                    <a:lnTo>
                      <a:pt x="260" y="37"/>
                    </a:lnTo>
                    <a:lnTo>
                      <a:pt x="261" y="36"/>
                    </a:lnTo>
                    <a:lnTo>
                      <a:pt x="261" y="29"/>
                    </a:lnTo>
                    <a:lnTo>
                      <a:pt x="260" y="24"/>
                    </a:lnTo>
                    <a:lnTo>
                      <a:pt x="257" y="20"/>
                    </a:lnTo>
                    <a:lnTo>
                      <a:pt x="257" y="16"/>
                    </a:lnTo>
                    <a:lnTo>
                      <a:pt x="260" y="16"/>
                    </a:lnTo>
                    <a:lnTo>
                      <a:pt x="264" y="14"/>
                    </a:lnTo>
                    <a:lnTo>
                      <a:pt x="266" y="16"/>
                    </a:lnTo>
                    <a:lnTo>
                      <a:pt x="270" y="16"/>
                    </a:lnTo>
                    <a:lnTo>
                      <a:pt x="272" y="14"/>
                    </a:lnTo>
                    <a:lnTo>
                      <a:pt x="274" y="14"/>
                    </a:lnTo>
                    <a:lnTo>
                      <a:pt x="272" y="10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374"/>
              <p:cNvSpPr>
                <a:spLocks/>
              </p:cNvSpPr>
              <p:nvPr/>
            </p:nvSpPr>
            <p:spPr bwMode="auto">
              <a:xfrm>
                <a:off x="1520" y="1454"/>
                <a:ext cx="468" cy="844"/>
              </a:xfrm>
              <a:custGeom>
                <a:avLst/>
                <a:gdLst>
                  <a:gd name="T0" fmla="*/ 337 w 468"/>
                  <a:gd name="T1" fmla="*/ 35 h 844"/>
                  <a:gd name="T2" fmla="*/ 333 w 468"/>
                  <a:gd name="T3" fmla="*/ 79 h 844"/>
                  <a:gd name="T4" fmla="*/ 358 w 468"/>
                  <a:gd name="T5" fmla="*/ 110 h 844"/>
                  <a:gd name="T6" fmla="*/ 385 w 468"/>
                  <a:gd name="T7" fmla="*/ 141 h 844"/>
                  <a:gd name="T8" fmla="*/ 417 w 468"/>
                  <a:gd name="T9" fmla="*/ 150 h 844"/>
                  <a:gd name="T10" fmla="*/ 433 w 468"/>
                  <a:gd name="T11" fmla="*/ 173 h 844"/>
                  <a:gd name="T12" fmla="*/ 424 w 468"/>
                  <a:gd name="T13" fmla="*/ 215 h 844"/>
                  <a:gd name="T14" fmla="*/ 411 w 468"/>
                  <a:gd name="T15" fmla="*/ 244 h 844"/>
                  <a:gd name="T16" fmla="*/ 394 w 468"/>
                  <a:gd name="T17" fmla="*/ 273 h 844"/>
                  <a:gd name="T18" fmla="*/ 413 w 468"/>
                  <a:gd name="T19" fmla="*/ 306 h 844"/>
                  <a:gd name="T20" fmla="*/ 434 w 468"/>
                  <a:gd name="T21" fmla="*/ 344 h 844"/>
                  <a:gd name="T22" fmla="*/ 453 w 468"/>
                  <a:gd name="T23" fmla="*/ 367 h 844"/>
                  <a:gd name="T24" fmla="*/ 453 w 468"/>
                  <a:gd name="T25" fmla="*/ 402 h 844"/>
                  <a:gd name="T26" fmla="*/ 442 w 468"/>
                  <a:gd name="T27" fmla="*/ 442 h 844"/>
                  <a:gd name="T28" fmla="*/ 439 w 468"/>
                  <a:gd name="T29" fmla="*/ 461 h 844"/>
                  <a:gd name="T30" fmla="*/ 456 w 468"/>
                  <a:gd name="T31" fmla="*/ 480 h 844"/>
                  <a:gd name="T32" fmla="*/ 456 w 468"/>
                  <a:gd name="T33" fmla="*/ 529 h 844"/>
                  <a:gd name="T34" fmla="*/ 468 w 468"/>
                  <a:gd name="T35" fmla="*/ 573 h 844"/>
                  <a:gd name="T36" fmla="*/ 433 w 468"/>
                  <a:gd name="T37" fmla="*/ 570 h 844"/>
                  <a:gd name="T38" fmla="*/ 382 w 468"/>
                  <a:gd name="T39" fmla="*/ 587 h 844"/>
                  <a:gd name="T40" fmla="*/ 353 w 468"/>
                  <a:gd name="T41" fmla="*/ 608 h 844"/>
                  <a:gd name="T42" fmla="*/ 324 w 468"/>
                  <a:gd name="T43" fmla="*/ 638 h 844"/>
                  <a:gd name="T44" fmla="*/ 327 w 468"/>
                  <a:gd name="T45" fmla="*/ 698 h 844"/>
                  <a:gd name="T46" fmla="*/ 318 w 468"/>
                  <a:gd name="T47" fmla="*/ 737 h 844"/>
                  <a:gd name="T48" fmla="*/ 303 w 468"/>
                  <a:gd name="T49" fmla="*/ 789 h 844"/>
                  <a:gd name="T50" fmla="*/ 272 w 468"/>
                  <a:gd name="T51" fmla="*/ 799 h 844"/>
                  <a:gd name="T52" fmla="*/ 236 w 468"/>
                  <a:gd name="T53" fmla="*/ 815 h 844"/>
                  <a:gd name="T54" fmla="*/ 203 w 468"/>
                  <a:gd name="T55" fmla="*/ 800 h 844"/>
                  <a:gd name="T56" fmla="*/ 165 w 468"/>
                  <a:gd name="T57" fmla="*/ 798 h 844"/>
                  <a:gd name="T58" fmla="*/ 153 w 468"/>
                  <a:gd name="T59" fmla="*/ 812 h 844"/>
                  <a:gd name="T60" fmla="*/ 139 w 468"/>
                  <a:gd name="T61" fmla="*/ 812 h 844"/>
                  <a:gd name="T62" fmla="*/ 104 w 468"/>
                  <a:gd name="T63" fmla="*/ 806 h 844"/>
                  <a:gd name="T64" fmla="*/ 117 w 468"/>
                  <a:gd name="T65" fmla="*/ 837 h 844"/>
                  <a:gd name="T66" fmla="*/ 89 w 468"/>
                  <a:gd name="T67" fmla="*/ 843 h 844"/>
                  <a:gd name="T68" fmla="*/ 62 w 468"/>
                  <a:gd name="T69" fmla="*/ 808 h 844"/>
                  <a:gd name="T70" fmla="*/ 31 w 468"/>
                  <a:gd name="T71" fmla="*/ 789 h 844"/>
                  <a:gd name="T72" fmla="*/ 21 w 468"/>
                  <a:gd name="T73" fmla="*/ 763 h 844"/>
                  <a:gd name="T74" fmla="*/ 10 w 468"/>
                  <a:gd name="T75" fmla="*/ 747 h 844"/>
                  <a:gd name="T76" fmla="*/ 10 w 468"/>
                  <a:gd name="T77" fmla="*/ 708 h 844"/>
                  <a:gd name="T78" fmla="*/ 14 w 468"/>
                  <a:gd name="T79" fmla="*/ 689 h 844"/>
                  <a:gd name="T80" fmla="*/ 13 w 468"/>
                  <a:gd name="T81" fmla="*/ 654 h 844"/>
                  <a:gd name="T82" fmla="*/ 8 w 468"/>
                  <a:gd name="T83" fmla="*/ 628 h 844"/>
                  <a:gd name="T84" fmla="*/ 11 w 468"/>
                  <a:gd name="T85" fmla="*/ 605 h 844"/>
                  <a:gd name="T86" fmla="*/ 18 w 468"/>
                  <a:gd name="T87" fmla="*/ 550 h 844"/>
                  <a:gd name="T88" fmla="*/ 27 w 468"/>
                  <a:gd name="T89" fmla="*/ 493 h 844"/>
                  <a:gd name="T90" fmla="*/ 29 w 468"/>
                  <a:gd name="T91" fmla="*/ 426 h 844"/>
                  <a:gd name="T92" fmla="*/ 33 w 468"/>
                  <a:gd name="T93" fmla="*/ 395 h 844"/>
                  <a:gd name="T94" fmla="*/ 50 w 468"/>
                  <a:gd name="T95" fmla="*/ 348 h 844"/>
                  <a:gd name="T96" fmla="*/ 49 w 468"/>
                  <a:gd name="T97" fmla="*/ 318 h 844"/>
                  <a:gd name="T98" fmla="*/ 40 w 468"/>
                  <a:gd name="T99" fmla="*/ 270 h 844"/>
                  <a:gd name="T100" fmla="*/ 43 w 468"/>
                  <a:gd name="T101" fmla="*/ 218 h 844"/>
                  <a:gd name="T102" fmla="*/ 52 w 468"/>
                  <a:gd name="T103" fmla="*/ 192 h 844"/>
                  <a:gd name="T104" fmla="*/ 63 w 468"/>
                  <a:gd name="T105" fmla="*/ 163 h 844"/>
                  <a:gd name="T106" fmla="*/ 72 w 468"/>
                  <a:gd name="T107" fmla="*/ 144 h 844"/>
                  <a:gd name="T108" fmla="*/ 113 w 468"/>
                  <a:gd name="T109" fmla="*/ 116 h 844"/>
                  <a:gd name="T110" fmla="*/ 140 w 468"/>
                  <a:gd name="T111" fmla="*/ 103 h 844"/>
                  <a:gd name="T112" fmla="*/ 162 w 468"/>
                  <a:gd name="T113" fmla="*/ 86 h 844"/>
                  <a:gd name="T114" fmla="*/ 189 w 468"/>
                  <a:gd name="T115" fmla="*/ 63 h 844"/>
                  <a:gd name="T116" fmla="*/ 204 w 468"/>
                  <a:gd name="T117" fmla="*/ 41 h 844"/>
                  <a:gd name="T118" fmla="*/ 233 w 468"/>
                  <a:gd name="T119" fmla="*/ 26 h 844"/>
                  <a:gd name="T120" fmla="*/ 269 w 468"/>
                  <a:gd name="T121" fmla="*/ 21 h 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68" h="844">
                    <a:moveTo>
                      <a:pt x="303" y="0"/>
                    </a:moveTo>
                    <a:lnTo>
                      <a:pt x="305" y="0"/>
                    </a:lnTo>
                    <a:lnTo>
                      <a:pt x="305" y="9"/>
                    </a:lnTo>
                    <a:lnTo>
                      <a:pt x="307" y="10"/>
                    </a:lnTo>
                    <a:lnTo>
                      <a:pt x="323" y="10"/>
                    </a:lnTo>
                    <a:lnTo>
                      <a:pt x="321" y="13"/>
                    </a:lnTo>
                    <a:lnTo>
                      <a:pt x="324" y="13"/>
                    </a:lnTo>
                    <a:lnTo>
                      <a:pt x="324" y="23"/>
                    </a:lnTo>
                    <a:lnTo>
                      <a:pt x="326" y="26"/>
                    </a:lnTo>
                    <a:lnTo>
                      <a:pt x="329" y="28"/>
                    </a:lnTo>
                    <a:lnTo>
                      <a:pt x="333" y="31"/>
                    </a:lnTo>
                    <a:lnTo>
                      <a:pt x="337" y="35"/>
                    </a:lnTo>
                    <a:lnTo>
                      <a:pt x="337" y="44"/>
                    </a:lnTo>
                    <a:lnTo>
                      <a:pt x="347" y="44"/>
                    </a:lnTo>
                    <a:lnTo>
                      <a:pt x="347" y="45"/>
                    </a:lnTo>
                    <a:lnTo>
                      <a:pt x="346" y="52"/>
                    </a:lnTo>
                    <a:lnTo>
                      <a:pt x="343" y="54"/>
                    </a:lnTo>
                    <a:lnTo>
                      <a:pt x="343" y="57"/>
                    </a:lnTo>
                    <a:lnTo>
                      <a:pt x="340" y="57"/>
                    </a:lnTo>
                    <a:lnTo>
                      <a:pt x="340" y="64"/>
                    </a:lnTo>
                    <a:lnTo>
                      <a:pt x="337" y="67"/>
                    </a:lnTo>
                    <a:lnTo>
                      <a:pt x="334" y="71"/>
                    </a:lnTo>
                    <a:lnTo>
                      <a:pt x="334" y="73"/>
                    </a:lnTo>
                    <a:lnTo>
                      <a:pt x="333" y="79"/>
                    </a:lnTo>
                    <a:lnTo>
                      <a:pt x="330" y="81"/>
                    </a:lnTo>
                    <a:lnTo>
                      <a:pt x="334" y="86"/>
                    </a:lnTo>
                    <a:lnTo>
                      <a:pt x="337" y="86"/>
                    </a:lnTo>
                    <a:lnTo>
                      <a:pt x="343" y="89"/>
                    </a:lnTo>
                    <a:lnTo>
                      <a:pt x="347" y="93"/>
                    </a:lnTo>
                    <a:lnTo>
                      <a:pt x="349" y="94"/>
                    </a:lnTo>
                    <a:lnTo>
                      <a:pt x="349" y="103"/>
                    </a:lnTo>
                    <a:lnTo>
                      <a:pt x="347" y="103"/>
                    </a:lnTo>
                    <a:lnTo>
                      <a:pt x="349" y="106"/>
                    </a:lnTo>
                    <a:lnTo>
                      <a:pt x="356" y="106"/>
                    </a:lnTo>
                    <a:lnTo>
                      <a:pt x="356" y="108"/>
                    </a:lnTo>
                    <a:lnTo>
                      <a:pt x="358" y="110"/>
                    </a:lnTo>
                    <a:lnTo>
                      <a:pt x="362" y="110"/>
                    </a:lnTo>
                    <a:lnTo>
                      <a:pt x="363" y="112"/>
                    </a:lnTo>
                    <a:lnTo>
                      <a:pt x="368" y="115"/>
                    </a:lnTo>
                    <a:lnTo>
                      <a:pt x="371" y="119"/>
                    </a:lnTo>
                    <a:lnTo>
                      <a:pt x="371" y="121"/>
                    </a:lnTo>
                    <a:lnTo>
                      <a:pt x="366" y="125"/>
                    </a:lnTo>
                    <a:lnTo>
                      <a:pt x="366" y="126"/>
                    </a:lnTo>
                    <a:lnTo>
                      <a:pt x="368" y="132"/>
                    </a:lnTo>
                    <a:lnTo>
                      <a:pt x="372" y="134"/>
                    </a:lnTo>
                    <a:lnTo>
                      <a:pt x="375" y="137"/>
                    </a:lnTo>
                    <a:lnTo>
                      <a:pt x="375" y="138"/>
                    </a:lnTo>
                    <a:lnTo>
                      <a:pt x="385" y="141"/>
                    </a:lnTo>
                    <a:lnTo>
                      <a:pt x="387" y="144"/>
                    </a:lnTo>
                    <a:lnTo>
                      <a:pt x="390" y="151"/>
                    </a:lnTo>
                    <a:lnTo>
                      <a:pt x="391" y="152"/>
                    </a:lnTo>
                    <a:lnTo>
                      <a:pt x="398" y="154"/>
                    </a:lnTo>
                    <a:lnTo>
                      <a:pt x="398" y="151"/>
                    </a:lnTo>
                    <a:lnTo>
                      <a:pt x="403" y="148"/>
                    </a:lnTo>
                    <a:lnTo>
                      <a:pt x="407" y="147"/>
                    </a:lnTo>
                    <a:lnTo>
                      <a:pt x="413" y="141"/>
                    </a:lnTo>
                    <a:lnTo>
                      <a:pt x="416" y="141"/>
                    </a:lnTo>
                    <a:lnTo>
                      <a:pt x="416" y="144"/>
                    </a:lnTo>
                    <a:lnTo>
                      <a:pt x="417" y="147"/>
                    </a:lnTo>
                    <a:lnTo>
                      <a:pt x="417" y="150"/>
                    </a:lnTo>
                    <a:lnTo>
                      <a:pt x="416" y="154"/>
                    </a:lnTo>
                    <a:lnTo>
                      <a:pt x="416" y="155"/>
                    </a:lnTo>
                    <a:lnTo>
                      <a:pt x="413" y="158"/>
                    </a:lnTo>
                    <a:lnTo>
                      <a:pt x="413" y="160"/>
                    </a:lnTo>
                    <a:lnTo>
                      <a:pt x="417" y="166"/>
                    </a:lnTo>
                    <a:lnTo>
                      <a:pt x="417" y="168"/>
                    </a:lnTo>
                    <a:lnTo>
                      <a:pt x="420" y="173"/>
                    </a:lnTo>
                    <a:lnTo>
                      <a:pt x="420" y="177"/>
                    </a:lnTo>
                    <a:lnTo>
                      <a:pt x="423" y="177"/>
                    </a:lnTo>
                    <a:lnTo>
                      <a:pt x="426" y="174"/>
                    </a:lnTo>
                    <a:lnTo>
                      <a:pt x="426" y="173"/>
                    </a:lnTo>
                    <a:lnTo>
                      <a:pt x="433" y="173"/>
                    </a:lnTo>
                    <a:lnTo>
                      <a:pt x="430" y="177"/>
                    </a:lnTo>
                    <a:lnTo>
                      <a:pt x="432" y="180"/>
                    </a:lnTo>
                    <a:lnTo>
                      <a:pt x="434" y="187"/>
                    </a:lnTo>
                    <a:lnTo>
                      <a:pt x="434" y="192"/>
                    </a:lnTo>
                    <a:lnTo>
                      <a:pt x="432" y="195"/>
                    </a:lnTo>
                    <a:lnTo>
                      <a:pt x="430" y="196"/>
                    </a:lnTo>
                    <a:lnTo>
                      <a:pt x="417" y="196"/>
                    </a:lnTo>
                    <a:lnTo>
                      <a:pt x="417" y="210"/>
                    </a:lnTo>
                    <a:lnTo>
                      <a:pt x="414" y="210"/>
                    </a:lnTo>
                    <a:lnTo>
                      <a:pt x="414" y="213"/>
                    </a:lnTo>
                    <a:lnTo>
                      <a:pt x="417" y="213"/>
                    </a:lnTo>
                    <a:lnTo>
                      <a:pt x="424" y="215"/>
                    </a:lnTo>
                    <a:lnTo>
                      <a:pt x="430" y="218"/>
                    </a:lnTo>
                    <a:lnTo>
                      <a:pt x="432" y="221"/>
                    </a:lnTo>
                    <a:lnTo>
                      <a:pt x="432" y="235"/>
                    </a:lnTo>
                    <a:lnTo>
                      <a:pt x="429" y="237"/>
                    </a:lnTo>
                    <a:lnTo>
                      <a:pt x="429" y="239"/>
                    </a:lnTo>
                    <a:lnTo>
                      <a:pt x="427" y="239"/>
                    </a:lnTo>
                    <a:lnTo>
                      <a:pt x="424" y="237"/>
                    </a:lnTo>
                    <a:lnTo>
                      <a:pt x="424" y="235"/>
                    </a:lnTo>
                    <a:lnTo>
                      <a:pt x="423" y="232"/>
                    </a:lnTo>
                    <a:lnTo>
                      <a:pt x="419" y="235"/>
                    </a:lnTo>
                    <a:lnTo>
                      <a:pt x="414" y="241"/>
                    </a:lnTo>
                    <a:lnTo>
                      <a:pt x="411" y="244"/>
                    </a:lnTo>
                    <a:lnTo>
                      <a:pt x="410" y="241"/>
                    </a:lnTo>
                    <a:lnTo>
                      <a:pt x="405" y="239"/>
                    </a:lnTo>
                    <a:lnTo>
                      <a:pt x="397" y="239"/>
                    </a:lnTo>
                    <a:lnTo>
                      <a:pt x="395" y="241"/>
                    </a:lnTo>
                    <a:lnTo>
                      <a:pt x="395" y="251"/>
                    </a:lnTo>
                    <a:lnTo>
                      <a:pt x="397" y="255"/>
                    </a:lnTo>
                    <a:lnTo>
                      <a:pt x="400" y="260"/>
                    </a:lnTo>
                    <a:lnTo>
                      <a:pt x="400" y="264"/>
                    </a:lnTo>
                    <a:lnTo>
                      <a:pt x="398" y="267"/>
                    </a:lnTo>
                    <a:lnTo>
                      <a:pt x="397" y="267"/>
                    </a:lnTo>
                    <a:lnTo>
                      <a:pt x="394" y="271"/>
                    </a:lnTo>
                    <a:lnTo>
                      <a:pt x="394" y="273"/>
                    </a:lnTo>
                    <a:lnTo>
                      <a:pt x="392" y="273"/>
                    </a:lnTo>
                    <a:lnTo>
                      <a:pt x="390" y="276"/>
                    </a:lnTo>
                    <a:lnTo>
                      <a:pt x="392" y="281"/>
                    </a:lnTo>
                    <a:lnTo>
                      <a:pt x="392" y="284"/>
                    </a:lnTo>
                    <a:lnTo>
                      <a:pt x="397" y="286"/>
                    </a:lnTo>
                    <a:lnTo>
                      <a:pt x="398" y="284"/>
                    </a:lnTo>
                    <a:lnTo>
                      <a:pt x="403" y="290"/>
                    </a:lnTo>
                    <a:lnTo>
                      <a:pt x="404" y="290"/>
                    </a:lnTo>
                    <a:lnTo>
                      <a:pt x="407" y="286"/>
                    </a:lnTo>
                    <a:lnTo>
                      <a:pt x="408" y="290"/>
                    </a:lnTo>
                    <a:lnTo>
                      <a:pt x="408" y="300"/>
                    </a:lnTo>
                    <a:lnTo>
                      <a:pt x="413" y="306"/>
                    </a:lnTo>
                    <a:lnTo>
                      <a:pt x="413" y="321"/>
                    </a:lnTo>
                    <a:lnTo>
                      <a:pt x="416" y="329"/>
                    </a:lnTo>
                    <a:lnTo>
                      <a:pt x="417" y="326"/>
                    </a:lnTo>
                    <a:lnTo>
                      <a:pt x="420" y="326"/>
                    </a:lnTo>
                    <a:lnTo>
                      <a:pt x="423" y="325"/>
                    </a:lnTo>
                    <a:lnTo>
                      <a:pt x="426" y="326"/>
                    </a:lnTo>
                    <a:lnTo>
                      <a:pt x="439" y="326"/>
                    </a:lnTo>
                    <a:lnTo>
                      <a:pt x="439" y="329"/>
                    </a:lnTo>
                    <a:lnTo>
                      <a:pt x="437" y="329"/>
                    </a:lnTo>
                    <a:lnTo>
                      <a:pt x="437" y="332"/>
                    </a:lnTo>
                    <a:lnTo>
                      <a:pt x="434" y="338"/>
                    </a:lnTo>
                    <a:lnTo>
                      <a:pt x="434" y="344"/>
                    </a:lnTo>
                    <a:lnTo>
                      <a:pt x="439" y="344"/>
                    </a:lnTo>
                    <a:lnTo>
                      <a:pt x="442" y="347"/>
                    </a:lnTo>
                    <a:lnTo>
                      <a:pt x="445" y="348"/>
                    </a:lnTo>
                    <a:lnTo>
                      <a:pt x="445" y="357"/>
                    </a:lnTo>
                    <a:lnTo>
                      <a:pt x="452" y="358"/>
                    </a:lnTo>
                    <a:lnTo>
                      <a:pt x="456" y="358"/>
                    </a:lnTo>
                    <a:lnTo>
                      <a:pt x="458" y="357"/>
                    </a:lnTo>
                    <a:lnTo>
                      <a:pt x="461" y="358"/>
                    </a:lnTo>
                    <a:lnTo>
                      <a:pt x="462" y="358"/>
                    </a:lnTo>
                    <a:lnTo>
                      <a:pt x="458" y="363"/>
                    </a:lnTo>
                    <a:lnTo>
                      <a:pt x="453" y="366"/>
                    </a:lnTo>
                    <a:lnTo>
                      <a:pt x="453" y="367"/>
                    </a:lnTo>
                    <a:lnTo>
                      <a:pt x="456" y="367"/>
                    </a:lnTo>
                    <a:lnTo>
                      <a:pt x="456" y="370"/>
                    </a:lnTo>
                    <a:lnTo>
                      <a:pt x="440" y="370"/>
                    </a:lnTo>
                    <a:lnTo>
                      <a:pt x="440" y="380"/>
                    </a:lnTo>
                    <a:lnTo>
                      <a:pt x="445" y="384"/>
                    </a:lnTo>
                    <a:lnTo>
                      <a:pt x="445" y="387"/>
                    </a:lnTo>
                    <a:lnTo>
                      <a:pt x="449" y="389"/>
                    </a:lnTo>
                    <a:lnTo>
                      <a:pt x="450" y="389"/>
                    </a:lnTo>
                    <a:lnTo>
                      <a:pt x="453" y="392"/>
                    </a:lnTo>
                    <a:lnTo>
                      <a:pt x="455" y="395"/>
                    </a:lnTo>
                    <a:lnTo>
                      <a:pt x="455" y="399"/>
                    </a:lnTo>
                    <a:lnTo>
                      <a:pt x="453" y="402"/>
                    </a:lnTo>
                    <a:lnTo>
                      <a:pt x="453" y="403"/>
                    </a:lnTo>
                    <a:lnTo>
                      <a:pt x="449" y="403"/>
                    </a:lnTo>
                    <a:lnTo>
                      <a:pt x="449" y="411"/>
                    </a:lnTo>
                    <a:lnTo>
                      <a:pt x="446" y="412"/>
                    </a:lnTo>
                    <a:lnTo>
                      <a:pt x="440" y="416"/>
                    </a:lnTo>
                    <a:lnTo>
                      <a:pt x="437" y="416"/>
                    </a:lnTo>
                    <a:lnTo>
                      <a:pt x="440" y="419"/>
                    </a:lnTo>
                    <a:lnTo>
                      <a:pt x="440" y="424"/>
                    </a:lnTo>
                    <a:lnTo>
                      <a:pt x="442" y="425"/>
                    </a:lnTo>
                    <a:lnTo>
                      <a:pt x="446" y="429"/>
                    </a:lnTo>
                    <a:lnTo>
                      <a:pt x="446" y="440"/>
                    </a:lnTo>
                    <a:lnTo>
                      <a:pt x="442" y="442"/>
                    </a:lnTo>
                    <a:lnTo>
                      <a:pt x="437" y="442"/>
                    </a:lnTo>
                    <a:lnTo>
                      <a:pt x="436" y="438"/>
                    </a:lnTo>
                    <a:lnTo>
                      <a:pt x="433" y="438"/>
                    </a:lnTo>
                    <a:lnTo>
                      <a:pt x="430" y="440"/>
                    </a:lnTo>
                    <a:lnTo>
                      <a:pt x="430" y="444"/>
                    </a:lnTo>
                    <a:lnTo>
                      <a:pt x="433" y="447"/>
                    </a:lnTo>
                    <a:lnTo>
                      <a:pt x="433" y="448"/>
                    </a:lnTo>
                    <a:lnTo>
                      <a:pt x="434" y="451"/>
                    </a:lnTo>
                    <a:lnTo>
                      <a:pt x="437" y="453"/>
                    </a:lnTo>
                    <a:lnTo>
                      <a:pt x="442" y="453"/>
                    </a:lnTo>
                    <a:lnTo>
                      <a:pt x="442" y="455"/>
                    </a:lnTo>
                    <a:lnTo>
                      <a:pt x="439" y="461"/>
                    </a:lnTo>
                    <a:lnTo>
                      <a:pt x="437" y="461"/>
                    </a:lnTo>
                    <a:lnTo>
                      <a:pt x="434" y="463"/>
                    </a:lnTo>
                    <a:lnTo>
                      <a:pt x="433" y="466"/>
                    </a:lnTo>
                    <a:lnTo>
                      <a:pt x="430" y="466"/>
                    </a:lnTo>
                    <a:lnTo>
                      <a:pt x="430" y="469"/>
                    </a:lnTo>
                    <a:lnTo>
                      <a:pt x="433" y="470"/>
                    </a:lnTo>
                    <a:lnTo>
                      <a:pt x="434" y="473"/>
                    </a:lnTo>
                    <a:lnTo>
                      <a:pt x="442" y="473"/>
                    </a:lnTo>
                    <a:lnTo>
                      <a:pt x="445" y="474"/>
                    </a:lnTo>
                    <a:lnTo>
                      <a:pt x="448" y="479"/>
                    </a:lnTo>
                    <a:lnTo>
                      <a:pt x="455" y="479"/>
                    </a:lnTo>
                    <a:lnTo>
                      <a:pt x="456" y="480"/>
                    </a:lnTo>
                    <a:lnTo>
                      <a:pt x="456" y="483"/>
                    </a:lnTo>
                    <a:lnTo>
                      <a:pt x="453" y="483"/>
                    </a:lnTo>
                    <a:lnTo>
                      <a:pt x="452" y="484"/>
                    </a:lnTo>
                    <a:lnTo>
                      <a:pt x="452" y="487"/>
                    </a:lnTo>
                    <a:lnTo>
                      <a:pt x="453" y="489"/>
                    </a:lnTo>
                    <a:lnTo>
                      <a:pt x="448" y="493"/>
                    </a:lnTo>
                    <a:lnTo>
                      <a:pt x="448" y="499"/>
                    </a:lnTo>
                    <a:lnTo>
                      <a:pt x="449" y="499"/>
                    </a:lnTo>
                    <a:lnTo>
                      <a:pt x="452" y="506"/>
                    </a:lnTo>
                    <a:lnTo>
                      <a:pt x="453" y="518"/>
                    </a:lnTo>
                    <a:lnTo>
                      <a:pt x="456" y="525"/>
                    </a:lnTo>
                    <a:lnTo>
                      <a:pt x="456" y="529"/>
                    </a:lnTo>
                    <a:lnTo>
                      <a:pt x="458" y="534"/>
                    </a:lnTo>
                    <a:lnTo>
                      <a:pt x="458" y="537"/>
                    </a:lnTo>
                    <a:lnTo>
                      <a:pt x="453" y="542"/>
                    </a:lnTo>
                    <a:lnTo>
                      <a:pt x="453" y="547"/>
                    </a:lnTo>
                    <a:lnTo>
                      <a:pt x="455" y="547"/>
                    </a:lnTo>
                    <a:lnTo>
                      <a:pt x="458" y="550"/>
                    </a:lnTo>
                    <a:lnTo>
                      <a:pt x="458" y="569"/>
                    </a:lnTo>
                    <a:lnTo>
                      <a:pt x="459" y="569"/>
                    </a:lnTo>
                    <a:lnTo>
                      <a:pt x="462" y="566"/>
                    </a:lnTo>
                    <a:lnTo>
                      <a:pt x="465" y="566"/>
                    </a:lnTo>
                    <a:lnTo>
                      <a:pt x="468" y="569"/>
                    </a:lnTo>
                    <a:lnTo>
                      <a:pt x="468" y="573"/>
                    </a:lnTo>
                    <a:lnTo>
                      <a:pt x="465" y="574"/>
                    </a:lnTo>
                    <a:lnTo>
                      <a:pt x="462" y="579"/>
                    </a:lnTo>
                    <a:lnTo>
                      <a:pt x="456" y="583"/>
                    </a:lnTo>
                    <a:lnTo>
                      <a:pt x="455" y="583"/>
                    </a:lnTo>
                    <a:lnTo>
                      <a:pt x="452" y="579"/>
                    </a:lnTo>
                    <a:lnTo>
                      <a:pt x="450" y="577"/>
                    </a:lnTo>
                    <a:lnTo>
                      <a:pt x="448" y="577"/>
                    </a:lnTo>
                    <a:lnTo>
                      <a:pt x="446" y="573"/>
                    </a:lnTo>
                    <a:lnTo>
                      <a:pt x="437" y="573"/>
                    </a:lnTo>
                    <a:lnTo>
                      <a:pt x="437" y="570"/>
                    </a:lnTo>
                    <a:lnTo>
                      <a:pt x="436" y="569"/>
                    </a:lnTo>
                    <a:lnTo>
                      <a:pt x="433" y="570"/>
                    </a:lnTo>
                    <a:lnTo>
                      <a:pt x="433" y="577"/>
                    </a:lnTo>
                    <a:lnTo>
                      <a:pt x="424" y="592"/>
                    </a:lnTo>
                    <a:lnTo>
                      <a:pt x="420" y="593"/>
                    </a:lnTo>
                    <a:lnTo>
                      <a:pt x="419" y="593"/>
                    </a:lnTo>
                    <a:lnTo>
                      <a:pt x="416" y="589"/>
                    </a:lnTo>
                    <a:lnTo>
                      <a:pt x="414" y="589"/>
                    </a:lnTo>
                    <a:lnTo>
                      <a:pt x="408" y="592"/>
                    </a:lnTo>
                    <a:lnTo>
                      <a:pt x="407" y="589"/>
                    </a:lnTo>
                    <a:lnTo>
                      <a:pt x="398" y="583"/>
                    </a:lnTo>
                    <a:lnTo>
                      <a:pt x="388" y="583"/>
                    </a:lnTo>
                    <a:lnTo>
                      <a:pt x="385" y="580"/>
                    </a:lnTo>
                    <a:lnTo>
                      <a:pt x="382" y="587"/>
                    </a:lnTo>
                    <a:lnTo>
                      <a:pt x="382" y="589"/>
                    </a:lnTo>
                    <a:lnTo>
                      <a:pt x="381" y="596"/>
                    </a:lnTo>
                    <a:lnTo>
                      <a:pt x="376" y="598"/>
                    </a:lnTo>
                    <a:lnTo>
                      <a:pt x="375" y="598"/>
                    </a:lnTo>
                    <a:lnTo>
                      <a:pt x="372" y="593"/>
                    </a:lnTo>
                    <a:lnTo>
                      <a:pt x="371" y="593"/>
                    </a:lnTo>
                    <a:lnTo>
                      <a:pt x="368" y="596"/>
                    </a:lnTo>
                    <a:lnTo>
                      <a:pt x="366" y="596"/>
                    </a:lnTo>
                    <a:lnTo>
                      <a:pt x="363" y="593"/>
                    </a:lnTo>
                    <a:lnTo>
                      <a:pt x="358" y="593"/>
                    </a:lnTo>
                    <a:lnTo>
                      <a:pt x="358" y="606"/>
                    </a:lnTo>
                    <a:lnTo>
                      <a:pt x="353" y="608"/>
                    </a:lnTo>
                    <a:lnTo>
                      <a:pt x="350" y="608"/>
                    </a:lnTo>
                    <a:lnTo>
                      <a:pt x="350" y="615"/>
                    </a:lnTo>
                    <a:lnTo>
                      <a:pt x="353" y="615"/>
                    </a:lnTo>
                    <a:lnTo>
                      <a:pt x="353" y="619"/>
                    </a:lnTo>
                    <a:lnTo>
                      <a:pt x="350" y="621"/>
                    </a:lnTo>
                    <a:lnTo>
                      <a:pt x="347" y="619"/>
                    </a:lnTo>
                    <a:lnTo>
                      <a:pt x="336" y="619"/>
                    </a:lnTo>
                    <a:lnTo>
                      <a:pt x="332" y="627"/>
                    </a:lnTo>
                    <a:lnTo>
                      <a:pt x="332" y="629"/>
                    </a:lnTo>
                    <a:lnTo>
                      <a:pt x="330" y="631"/>
                    </a:lnTo>
                    <a:lnTo>
                      <a:pt x="329" y="634"/>
                    </a:lnTo>
                    <a:lnTo>
                      <a:pt x="324" y="638"/>
                    </a:lnTo>
                    <a:lnTo>
                      <a:pt x="324" y="645"/>
                    </a:lnTo>
                    <a:lnTo>
                      <a:pt x="329" y="650"/>
                    </a:lnTo>
                    <a:lnTo>
                      <a:pt x="329" y="654"/>
                    </a:lnTo>
                    <a:lnTo>
                      <a:pt x="330" y="657"/>
                    </a:lnTo>
                    <a:lnTo>
                      <a:pt x="329" y="661"/>
                    </a:lnTo>
                    <a:lnTo>
                      <a:pt x="326" y="663"/>
                    </a:lnTo>
                    <a:lnTo>
                      <a:pt x="326" y="667"/>
                    </a:lnTo>
                    <a:lnTo>
                      <a:pt x="323" y="669"/>
                    </a:lnTo>
                    <a:lnTo>
                      <a:pt x="321" y="671"/>
                    </a:lnTo>
                    <a:lnTo>
                      <a:pt x="321" y="680"/>
                    </a:lnTo>
                    <a:lnTo>
                      <a:pt x="326" y="690"/>
                    </a:lnTo>
                    <a:lnTo>
                      <a:pt x="327" y="698"/>
                    </a:lnTo>
                    <a:lnTo>
                      <a:pt x="327" y="702"/>
                    </a:lnTo>
                    <a:lnTo>
                      <a:pt x="326" y="702"/>
                    </a:lnTo>
                    <a:lnTo>
                      <a:pt x="326" y="703"/>
                    </a:lnTo>
                    <a:lnTo>
                      <a:pt x="327" y="708"/>
                    </a:lnTo>
                    <a:lnTo>
                      <a:pt x="327" y="709"/>
                    </a:lnTo>
                    <a:lnTo>
                      <a:pt x="324" y="712"/>
                    </a:lnTo>
                    <a:lnTo>
                      <a:pt x="323" y="718"/>
                    </a:lnTo>
                    <a:lnTo>
                      <a:pt x="323" y="721"/>
                    </a:lnTo>
                    <a:lnTo>
                      <a:pt x="324" y="722"/>
                    </a:lnTo>
                    <a:lnTo>
                      <a:pt x="324" y="735"/>
                    </a:lnTo>
                    <a:lnTo>
                      <a:pt x="320" y="735"/>
                    </a:lnTo>
                    <a:lnTo>
                      <a:pt x="318" y="737"/>
                    </a:lnTo>
                    <a:lnTo>
                      <a:pt x="316" y="740"/>
                    </a:lnTo>
                    <a:lnTo>
                      <a:pt x="316" y="741"/>
                    </a:lnTo>
                    <a:lnTo>
                      <a:pt x="320" y="744"/>
                    </a:lnTo>
                    <a:lnTo>
                      <a:pt x="321" y="747"/>
                    </a:lnTo>
                    <a:lnTo>
                      <a:pt x="321" y="750"/>
                    </a:lnTo>
                    <a:lnTo>
                      <a:pt x="320" y="757"/>
                    </a:lnTo>
                    <a:lnTo>
                      <a:pt x="320" y="767"/>
                    </a:lnTo>
                    <a:lnTo>
                      <a:pt x="316" y="776"/>
                    </a:lnTo>
                    <a:lnTo>
                      <a:pt x="313" y="785"/>
                    </a:lnTo>
                    <a:lnTo>
                      <a:pt x="308" y="786"/>
                    </a:lnTo>
                    <a:lnTo>
                      <a:pt x="308" y="789"/>
                    </a:lnTo>
                    <a:lnTo>
                      <a:pt x="303" y="789"/>
                    </a:lnTo>
                    <a:lnTo>
                      <a:pt x="303" y="792"/>
                    </a:lnTo>
                    <a:lnTo>
                      <a:pt x="300" y="792"/>
                    </a:lnTo>
                    <a:lnTo>
                      <a:pt x="300" y="800"/>
                    </a:lnTo>
                    <a:lnTo>
                      <a:pt x="291" y="800"/>
                    </a:lnTo>
                    <a:lnTo>
                      <a:pt x="290" y="799"/>
                    </a:lnTo>
                    <a:lnTo>
                      <a:pt x="285" y="792"/>
                    </a:lnTo>
                    <a:lnTo>
                      <a:pt x="282" y="789"/>
                    </a:lnTo>
                    <a:lnTo>
                      <a:pt x="276" y="789"/>
                    </a:lnTo>
                    <a:lnTo>
                      <a:pt x="272" y="792"/>
                    </a:lnTo>
                    <a:lnTo>
                      <a:pt x="271" y="795"/>
                    </a:lnTo>
                    <a:lnTo>
                      <a:pt x="271" y="796"/>
                    </a:lnTo>
                    <a:lnTo>
                      <a:pt x="272" y="799"/>
                    </a:lnTo>
                    <a:lnTo>
                      <a:pt x="276" y="803"/>
                    </a:lnTo>
                    <a:lnTo>
                      <a:pt x="278" y="805"/>
                    </a:lnTo>
                    <a:lnTo>
                      <a:pt x="278" y="809"/>
                    </a:lnTo>
                    <a:lnTo>
                      <a:pt x="272" y="814"/>
                    </a:lnTo>
                    <a:lnTo>
                      <a:pt x="268" y="814"/>
                    </a:lnTo>
                    <a:lnTo>
                      <a:pt x="261" y="808"/>
                    </a:lnTo>
                    <a:lnTo>
                      <a:pt x="253" y="802"/>
                    </a:lnTo>
                    <a:lnTo>
                      <a:pt x="249" y="802"/>
                    </a:lnTo>
                    <a:lnTo>
                      <a:pt x="246" y="805"/>
                    </a:lnTo>
                    <a:lnTo>
                      <a:pt x="245" y="806"/>
                    </a:lnTo>
                    <a:lnTo>
                      <a:pt x="240" y="812"/>
                    </a:lnTo>
                    <a:lnTo>
                      <a:pt x="236" y="815"/>
                    </a:lnTo>
                    <a:lnTo>
                      <a:pt x="232" y="815"/>
                    </a:lnTo>
                    <a:lnTo>
                      <a:pt x="230" y="812"/>
                    </a:lnTo>
                    <a:lnTo>
                      <a:pt x="223" y="809"/>
                    </a:lnTo>
                    <a:lnTo>
                      <a:pt x="221" y="809"/>
                    </a:lnTo>
                    <a:lnTo>
                      <a:pt x="218" y="806"/>
                    </a:lnTo>
                    <a:lnTo>
                      <a:pt x="217" y="806"/>
                    </a:lnTo>
                    <a:lnTo>
                      <a:pt x="208" y="805"/>
                    </a:lnTo>
                    <a:lnTo>
                      <a:pt x="207" y="802"/>
                    </a:lnTo>
                    <a:lnTo>
                      <a:pt x="207" y="800"/>
                    </a:lnTo>
                    <a:lnTo>
                      <a:pt x="204" y="798"/>
                    </a:lnTo>
                    <a:lnTo>
                      <a:pt x="203" y="798"/>
                    </a:lnTo>
                    <a:lnTo>
                      <a:pt x="203" y="800"/>
                    </a:lnTo>
                    <a:lnTo>
                      <a:pt x="200" y="802"/>
                    </a:lnTo>
                    <a:lnTo>
                      <a:pt x="189" y="802"/>
                    </a:lnTo>
                    <a:lnTo>
                      <a:pt x="188" y="805"/>
                    </a:lnTo>
                    <a:lnTo>
                      <a:pt x="185" y="805"/>
                    </a:lnTo>
                    <a:lnTo>
                      <a:pt x="184" y="806"/>
                    </a:lnTo>
                    <a:lnTo>
                      <a:pt x="184" y="812"/>
                    </a:lnTo>
                    <a:lnTo>
                      <a:pt x="181" y="815"/>
                    </a:lnTo>
                    <a:lnTo>
                      <a:pt x="175" y="815"/>
                    </a:lnTo>
                    <a:lnTo>
                      <a:pt x="169" y="812"/>
                    </a:lnTo>
                    <a:lnTo>
                      <a:pt x="166" y="806"/>
                    </a:lnTo>
                    <a:lnTo>
                      <a:pt x="165" y="805"/>
                    </a:lnTo>
                    <a:lnTo>
                      <a:pt x="165" y="798"/>
                    </a:lnTo>
                    <a:lnTo>
                      <a:pt x="166" y="796"/>
                    </a:lnTo>
                    <a:lnTo>
                      <a:pt x="166" y="792"/>
                    </a:lnTo>
                    <a:lnTo>
                      <a:pt x="165" y="786"/>
                    </a:lnTo>
                    <a:lnTo>
                      <a:pt x="162" y="783"/>
                    </a:lnTo>
                    <a:lnTo>
                      <a:pt x="160" y="783"/>
                    </a:lnTo>
                    <a:lnTo>
                      <a:pt x="153" y="787"/>
                    </a:lnTo>
                    <a:lnTo>
                      <a:pt x="152" y="792"/>
                    </a:lnTo>
                    <a:lnTo>
                      <a:pt x="152" y="793"/>
                    </a:lnTo>
                    <a:lnTo>
                      <a:pt x="153" y="798"/>
                    </a:lnTo>
                    <a:lnTo>
                      <a:pt x="156" y="802"/>
                    </a:lnTo>
                    <a:lnTo>
                      <a:pt x="156" y="812"/>
                    </a:lnTo>
                    <a:lnTo>
                      <a:pt x="153" y="812"/>
                    </a:lnTo>
                    <a:lnTo>
                      <a:pt x="152" y="815"/>
                    </a:lnTo>
                    <a:lnTo>
                      <a:pt x="147" y="815"/>
                    </a:lnTo>
                    <a:lnTo>
                      <a:pt x="147" y="812"/>
                    </a:lnTo>
                    <a:lnTo>
                      <a:pt x="146" y="809"/>
                    </a:lnTo>
                    <a:lnTo>
                      <a:pt x="146" y="805"/>
                    </a:lnTo>
                    <a:lnTo>
                      <a:pt x="140" y="798"/>
                    </a:lnTo>
                    <a:lnTo>
                      <a:pt x="139" y="793"/>
                    </a:lnTo>
                    <a:lnTo>
                      <a:pt x="134" y="793"/>
                    </a:lnTo>
                    <a:lnTo>
                      <a:pt x="134" y="800"/>
                    </a:lnTo>
                    <a:lnTo>
                      <a:pt x="139" y="805"/>
                    </a:lnTo>
                    <a:lnTo>
                      <a:pt x="140" y="806"/>
                    </a:lnTo>
                    <a:lnTo>
                      <a:pt x="139" y="812"/>
                    </a:lnTo>
                    <a:lnTo>
                      <a:pt x="139" y="815"/>
                    </a:lnTo>
                    <a:lnTo>
                      <a:pt x="136" y="816"/>
                    </a:lnTo>
                    <a:lnTo>
                      <a:pt x="132" y="816"/>
                    </a:lnTo>
                    <a:lnTo>
                      <a:pt x="129" y="815"/>
                    </a:lnTo>
                    <a:lnTo>
                      <a:pt x="126" y="812"/>
                    </a:lnTo>
                    <a:lnTo>
                      <a:pt x="124" y="809"/>
                    </a:lnTo>
                    <a:lnTo>
                      <a:pt x="124" y="806"/>
                    </a:lnTo>
                    <a:lnTo>
                      <a:pt x="120" y="805"/>
                    </a:lnTo>
                    <a:lnTo>
                      <a:pt x="117" y="802"/>
                    </a:lnTo>
                    <a:lnTo>
                      <a:pt x="110" y="802"/>
                    </a:lnTo>
                    <a:lnTo>
                      <a:pt x="107" y="803"/>
                    </a:lnTo>
                    <a:lnTo>
                      <a:pt x="104" y="806"/>
                    </a:lnTo>
                    <a:lnTo>
                      <a:pt x="104" y="814"/>
                    </a:lnTo>
                    <a:lnTo>
                      <a:pt x="107" y="815"/>
                    </a:lnTo>
                    <a:lnTo>
                      <a:pt x="110" y="815"/>
                    </a:lnTo>
                    <a:lnTo>
                      <a:pt x="116" y="812"/>
                    </a:lnTo>
                    <a:lnTo>
                      <a:pt x="117" y="812"/>
                    </a:lnTo>
                    <a:lnTo>
                      <a:pt x="120" y="815"/>
                    </a:lnTo>
                    <a:lnTo>
                      <a:pt x="121" y="816"/>
                    </a:lnTo>
                    <a:lnTo>
                      <a:pt x="124" y="821"/>
                    </a:lnTo>
                    <a:lnTo>
                      <a:pt x="132" y="828"/>
                    </a:lnTo>
                    <a:lnTo>
                      <a:pt x="132" y="834"/>
                    </a:lnTo>
                    <a:lnTo>
                      <a:pt x="120" y="834"/>
                    </a:lnTo>
                    <a:lnTo>
                      <a:pt x="117" y="837"/>
                    </a:lnTo>
                    <a:lnTo>
                      <a:pt x="116" y="834"/>
                    </a:lnTo>
                    <a:lnTo>
                      <a:pt x="113" y="834"/>
                    </a:lnTo>
                    <a:lnTo>
                      <a:pt x="110" y="825"/>
                    </a:lnTo>
                    <a:lnTo>
                      <a:pt x="103" y="825"/>
                    </a:lnTo>
                    <a:lnTo>
                      <a:pt x="100" y="828"/>
                    </a:lnTo>
                    <a:lnTo>
                      <a:pt x="100" y="834"/>
                    </a:lnTo>
                    <a:lnTo>
                      <a:pt x="103" y="835"/>
                    </a:lnTo>
                    <a:lnTo>
                      <a:pt x="104" y="838"/>
                    </a:lnTo>
                    <a:lnTo>
                      <a:pt x="104" y="843"/>
                    </a:lnTo>
                    <a:lnTo>
                      <a:pt x="103" y="844"/>
                    </a:lnTo>
                    <a:lnTo>
                      <a:pt x="94" y="844"/>
                    </a:lnTo>
                    <a:lnTo>
                      <a:pt x="89" y="843"/>
                    </a:lnTo>
                    <a:lnTo>
                      <a:pt x="85" y="843"/>
                    </a:lnTo>
                    <a:lnTo>
                      <a:pt x="85" y="840"/>
                    </a:lnTo>
                    <a:lnTo>
                      <a:pt x="84" y="831"/>
                    </a:lnTo>
                    <a:lnTo>
                      <a:pt x="84" y="829"/>
                    </a:lnTo>
                    <a:lnTo>
                      <a:pt x="81" y="825"/>
                    </a:lnTo>
                    <a:lnTo>
                      <a:pt x="78" y="821"/>
                    </a:lnTo>
                    <a:lnTo>
                      <a:pt x="76" y="814"/>
                    </a:lnTo>
                    <a:lnTo>
                      <a:pt x="74" y="809"/>
                    </a:lnTo>
                    <a:lnTo>
                      <a:pt x="72" y="808"/>
                    </a:lnTo>
                    <a:lnTo>
                      <a:pt x="69" y="805"/>
                    </a:lnTo>
                    <a:lnTo>
                      <a:pt x="62" y="805"/>
                    </a:lnTo>
                    <a:lnTo>
                      <a:pt x="62" y="808"/>
                    </a:lnTo>
                    <a:lnTo>
                      <a:pt x="58" y="808"/>
                    </a:lnTo>
                    <a:lnTo>
                      <a:pt x="58" y="805"/>
                    </a:lnTo>
                    <a:lnTo>
                      <a:pt x="50" y="802"/>
                    </a:lnTo>
                    <a:lnTo>
                      <a:pt x="47" y="798"/>
                    </a:lnTo>
                    <a:lnTo>
                      <a:pt x="45" y="798"/>
                    </a:lnTo>
                    <a:lnTo>
                      <a:pt x="45" y="802"/>
                    </a:lnTo>
                    <a:lnTo>
                      <a:pt x="40" y="802"/>
                    </a:lnTo>
                    <a:lnTo>
                      <a:pt x="37" y="800"/>
                    </a:lnTo>
                    <a:lnTo>
                      <a:pt x="36" y="798"/>
                    </a:lnTo>
                    <a:lnTo>
                      <a:pt x="33" y="795"/>
                    </a:lnTo>
                    <a:lnTo>
                      <a:pt x="31" y="793"/>
                    </a:lnTo>
                    <a:lnTo>
                      <a:pt x="31" y="789"/>
                    </a:lnTo>
                    <a:lnTo>
                      <a:pt x="33" y="787"/>
                    </a:lnTo>
                    <a:lnTo>
                      <a:pt x="36" y="785"/>
                    </a:lnTo>
                    <a:lnTo>
                      <a:pt x="36" y="783"/>
                    </a:lnTo>
                    <a:lnTo>
                      <a:pt x="33" y="785"/>
                    </a:lnTo>
                    <a:lnTo>
                      <a:pt x="31" y="783"/>
                    </a:lnTo>
                    <a:lnTo>
                      <a:pt x="31" y="774"/>
                    </a:lnTo>
                    <a:lnTo>
                      <a:pt x="29" y="771"/>
                    </a:lnTo>
                    <a:lnTo>
                      <a:pt x="27" y="771"/>
                    </a:lnTo>
                    <a:lnTo>
                      <a:pt x="23" y="769"/>
                    </a:lnTo>
                    <a:lnTo>
                      <a:pt x="27" y="769"/>
                    </a:lnTo>
                    <a:lnTo>
                      <a:pt x="27" y="764"/>
                    </a:lnTo>
                    <a:lnTo>
                      <a:pt x="21" y="763"/>
                    </a:lnTo>
                    <a:lnTo>
                      <a:pt x="21" y="761"/>
                    </a:lnTo>
                    <a:lnTo>
                      <a:pt x="23" y="758"/>
                    </a:lnTo>
                    <a:lnTo>
                      <a:pt x="27" y="758"/>
                    </a:lnTo>
                    <a:lnTo>
                      <a:pt x="27" y="757"/>
                    </a:lnTo>
                    <a:lnTo>
                      <a:pt x="23" y="754"/>
                    </a:lnTo>
                    <a:lnTo>
                      <a:pt x="18" y="757"/>
                    </a:lnTo>
                    <a:lnTo>
                      <a:pt x="16" y="757"/>
                    </a:lnTo>
                    <a:lnTo>
                      <a:pt x="14" y="754"/>
                    </a:lnTo>
                    <a:lnTo>
                      <a:pt x="14" y="753"/>
                    </a:lnTo>
                    <a:lnTo>
                      <a:pt x="16" y="750"/>
                    </a:lnTo>
                    <a:lnTo>
                      <a:pt x="16" y="747"/>
                    </a:lnTo>
                    <a:lnTo>
                      <a:pt x="10" y="747"/>
                    </a:lnTo>
                    <a:lnTo>
                      <a:pt x="10" y="741"/>
                    </a:lnTo>
                    <a:lnTo>
                      <a:pt x="7" y="741"/>
                    </a:lnTo>
                    <a:lnTo>
                      <a:pt x="7" y="744"/>
                    </a:lnTo>
                    <a:lnTo>
                      <a:pt x="5" y="741"/>
                    </a:lnTo>
                    <a:lnTo>
                      <a:pt x="7" y="740"/>
                    </a:lnTo>
                    <a:lnTo>
                      <a:pt x="7" y="737"/>
                    </a:lnTo>
                    <a:lnTo>
                      <a:pt x="11" y="735"/>
                    </a:lnTo>
                    <a:lnTo>
                      <a:pt x="11" y="727"/>
                    </a:lnTo>
                    <a:lnTo>
                      <a:pt x="14" y="722"/>
                    </a:lnTo>
                    <a:lnTo>
                      <a:pt x="14" y="712"/>
                    </a:lnTo>
                    <a:lnTo>
                      <a:pt x="13" y="709"/>
                    </a:lnTo>
                    <a:lnTo>
                      <a:pt x="10" y="708"/>
                    </a:lnTo>
                    <a:lnTo>
                      <a:pt x="8" y="703"/>
                    </a:lnTo>
                    <a:lnTo>
                      <a:pt x="5" y="702"/>
                    </a:lnTo>
                    <a:lnTo>
                      <a:pt x="5" y="696"/>
                    </a:lnTo>
                    <a:lnTo>
                      <a:pt x="8" y="698"/>
                    </a:lnTo>
                    <a:lnTo>
                      <a:pt x="10" y="699"/>
                    </a:lnTo>
                    <a:lnTo>
                      <a:pt x="13" y="699"/>
                    </a:lnTo>
                    <a:lnTo>
                      <a:pt x="13" y="698"/>
                    </a:lnTo>
                    <a:lnTo>
                      <a:pt x="10" y="695"/>
                    </a:lnTo>
                    <a:lnTo>
                      <a:pt x="10" y="693"/>
                    </a:lnTo>
                    <a:lnTo>
                      <a:pt x="17" y="693"/>
                    </a:lnTo>
                    <a:lnTo>
                      <a:pt x="17" y="690"/>
                    </a:lnTo>
                    <a:lnTo>
                      <a:pt x="14" y="689"/>
                    </a:lnTo>
                    <a:lnTo>
                      <a:pt x="14" y="690"/>
                    </a:lnTo>
                    <a:lnTo>
                      <a:pt x="13" y="689"/>
                    </a:lnTo>
                    <a:lnTo>
                      <a:pt x="13" y="685"/>
                    </a:lnTo>
                    <a:lnTo>
                      <a:pt x="10" y="682"/>
                    </a:lnTo>
                    <a:lnTo>
                      <a:pt x="10" y="677"/>
                    </a:lnTo>
                    <a:lnTo>
                      <a:pt x="8" y="676"/>
                    </a:lnTo>
                    <a:lnTo>
                      <a:pt x="5" y="673"/>
                    </a:lnTo>
                    <a:lnTo>
                      <a:pt x="5" y="671"/>
                    </a:lnTo>
                    <a:lnTo>
                      <a:pt x="8" y="669"/>
                    </a:lnTo>
                    <a:lnTo>
                      <a:pt x="8" y="658"/>
                    </a:lnTo>
                    <a:lnTo>
                      <a:pt x="13" y="657"/>
                    </a:lnTo>
                    <a:lnTo>
                      <a:pt x="13" y="654"/>
                    </a:lnTo>
                    <a:lnTo>
                      <a:pt x="10" y="653"/>
                    </a:lnTo>
                    <a:lnTo>
                      <a:pt x="8" y="653"/>
                    </a:lnTo>
                    <a:lnTo>
                      <a:pt x="5" y="650"/>
                    </a:lnTo>
                    <a:lnTo>
                      <a:pt x="5" y="647"/>
                    </a:lnTo>
                    <a:lnTo>
                      <a:pt x="8" y="641"/>
                    </a:lnTo>
                    <a:lnTo>
                      <a:pt x="8" y="635"/>
                    </a:lnTo>
                    <a:lnTo>
                      <a:pt x="5" y="632"/>
                    </a:lnTo>
                    <a:lnTo>
                      <a:pt x="2" y="631"/>
                    </a:lnTo>
                    <a:lnTo>
                      <a:pt x="0" y="628"/>
                    </a:lnTo>
                    <a:lnTo>
                      <a:pt x="2" y="627"/>
                    </a:lnTo>
                    <a:lnTo>
                      <a:pt x="5" y="627"/>
                    </a:lnTo>
                    <a:lnTo>
                      <a:pt x="8" y="628"/>
                    </a:lnTo>
                    <a:lnTo>
                      <a:pt x="8" y="622"/>
                    </a:lnTo>
                    <a:lnTo>
                      <a:pt x="2" y="621"/>
                    </a:lnTo>
                    <a:lnTo>
                      <a:pt x="2" y="616"/>
                    </a:lnTo>
                    <a:lnTo>
                      <a:pt x="7" y="616"/>
                    </a:lnTo>
                    <a:lnTo>
                      <a:pt x="8" y="618"/>
                    </a:lnTo>
                    <a:lnTo>
                      <a:pt x="11" y="618"/>
                    </a:lnTo>
                    <a:lnTo>
                      <a:pt x="11" y="616"/>
                    </a:lnTo>
                    <a:lnTo>
                      <a:pt x="13" y="613"/>
                    </a:lnTo>
                    <a:lnTo>
                      <a:pt x="11" y="612"/>
                    </a:lnTo>
                    <a:lnTo>
                      <a:pt x="8" y="609"/>
                    </a:lnTo>
                    <a:lnTo>
                      <a:pt x="11" y="609"/>
                    </a:lnTo>
                    <a:lnTo>
                      <a:pt x="11" y="605"/>
                    </a:lnTo>
                    <a:lnTo>
                      <a:pt x="8" y="599"/>
                    </a:lnTo>
                    <a:lnTo>
                      <a:pt x="8" y="595"/>
                    </a:lnTo>
                    <a:lnTo>
                      <a:pt x="11" y="592"/>
                    </a:lnTo>
                    <a:lnTo>
                      <a:pt x="11" y="587"/>
                    </a:lnTo>
                    <a:lnTo>
                      <a:pt x="8" y="583"/>
                    </a:lnTo>
                    <a:lnTo>
                      <a:pt x="11" y="577"/>
                    </a:lnTo>
                    <a:lnTo>
                      <a:pt x="13" y="573"/>
                    </a:lnTo>
                    <a:lnTo>
                      <a:pt x="14" y="569"/>
                    </a:lnTo>
                    <a:lnTo>
                      <a:pt x="16" y="567"/>
                    </a:lnTo>
                    <a:lnTo>
                      <a:pt x="16" y="558"/>
                    </a:lnTo>
                    <a:lnTo>
                      <a:pt x="18" y="554"/>
                    </a:lnTo>
                    <a:lnTo>
                      <a:pt x="18" y="550"/>
                    </a:lnTo>
                    <a:lnTo>
                      <a:pt x="16" y="545"/>
                    </a:lnTo>
                    <a:lnTo>
                      <a:pt x="16" y="537"/>
                    </a:lnTo>
                    <a:lnTo>
                      <a:pt x="18" y="532"/>
                    </a:lnTo>
                    <a:lnTo>
                      <a:pt x="16" y="524"/>
                    </a:lnTo>
                    <a:lnTo>
                      <a:pt x="18" y="522"/>
                    </a:lnTo>
                    <a:lnTo>
                      <a:pt x="27" y="522"/>
                    </a:lnTo>
                    <a:lnTo>
                      <a:pt x="29" y="518"/>
                    </a:lnTo>
                    <a:lnTo>
                      <a:pt x="29" y="512"/>
                    </a:lnTo>
                    <a:lnTo>
                      <a:pt x="31" y="509"/>
                    </a:lnTo>
                    <a:lnTo>
                      <a:pt x="31" y="499"/>
                    </a:lnTo>
                    <a:lnTo>
                      <a:pt x="29" y="495"/>
                    </a:lnTo>
                    <a:lnTo>
                      <a:pt x="27" y="493"/>
                    </a:lnTo>
                    <a:lnTo>
                      <a:pt x="27" y="484"/>
                    </a:lnTo>
                    <a:lnTo>
                      <a:pt x="30" y="484"/>
                    </a:lnTo>
                    <a:lnTo>
                      <a:pt x="30" y="482"/>
                    </a:lnTo>
                    <a:lnTo>
                      <a:pt x="31" y="482"/>
                    </a:lnTo>
                    <a:lnTo>
                      <a:pt x="31" y="480"/>
                    </a:lnTo>
                    <a:lnTo>
                      <a:pt x="30" y="473"/>
                    </a:lnTo>
                    <a:lnTo>
                      <a:pt x="27" y="471"/>
                    </a:lnTo>
                    <a:lnTo>
                      <a:pt x="30" y="464"/>
                    </a:lnTo>
                    <a:lnTo>
                      <a:pt x="30" y="445"/>
                    </a:lnTo>
                    <a:lnTo>
                      <a:pt x="27" y="441"/>
                    </a:lnTo>
                    <a:lnTo>
                      <a:pt x="27" y="437"/>
                    </a:lnTo>
                    <a:lnTo>
                      <a:pt x="29" y="426"/>
                    </a:lnTo>
                    <a:lnTo>
                      <a:pt x="24" y="424"/>
                    </a:lnTo>
                    <a:lnTo>
                      <a:pt x="23" y="422"/>
                    </a:lnTo>
                    <a:lnTo>
                      <a:pt x="18" y="419"/>
                    </a:lnTo>
                    <a:lnTo>
                      <a:pt x="13" y="413"/>
                    </a:lnTo>
                    <a:lnTo>
                      <a:pt x="14" y="412"/>
                    </a:lnTo>
                    <a:lnTo>
                      <a:pt x="14" y="409"/>
                    </a:lnTo>
                    <a:lnTo>
                      <a:pt x="16" y="405"/>
                    </a:lnTo>
                    <a:lnTo>
                      <a:pt x="18" y="403"/>
                    </a:lnTo>
                    <a:lnTo>
                      <a:pt x="23" y="399"/>
                    </a:lnTo>
                    <a:lnTo>
                      <a:pt x="24" y="396"/>
                    </a:lnTo>
                    <a:lnTo>
                      <a:pt x="30" y="396"/>
                    </a:lnTo>
                    <a:lnTo>
                      <a:pt x="33" y="395"/>
                    </a:lnTo>
                    <a:lnTo>
                      <a:pt x="33" y="382"/>
                    </a:lnTo>
                    <a:lnTo>
                      <a:pt x="31" y="377"/>
                    </a:lnTo>
                    <a:lnTo>
                      <a:pt x="33" y="371"/>
                    </a:lnTo>
                    <a:lnTo>
                      <a:pt x="37" y="367"/>
                    </a:lnTo>
                    <a:lnTo>
                      <a:pt x="37" y="363"/>
                    </a:lnTo>
                    <a:lnTo>
                      <a:pt x="40" y="363"/>
                    </a:lnTo>
                    <a:lnTo>
                      <a:pt x="42" y="364"/>
                    </a:lnTo>
                    <a:lnTo>
                      <a:pt x="45" y="364"/>
                    </a:lnTo>
                    <a:lnTo>
                      <a:pt x="49" y="363"/>
                    </a:lnTo>
                    <a:lnTo>
                      <a:pt x="49" y="358"/>
                    </a:lnTo>
                    <a:lnTo>
                      <a:pt x="50" y="355"/>
                    </a:lnTo>
                    <a:lnTo>
                      <a:pt x="50" y="348"/>
                    </a:lnTo>
                    <a:lnTo>
                      <a:pt x="49" y="345"/>
                    </a:lnTo>
                    <a:lnTo>
                      <a:pt x="49" y="341"/>
                    </a:lnTo>
                    <a:lnTo>
                      <a:pt x="45" y="339"/>
                    </a:lnTo>
                    <a:lnTo>
                      <a:pt x="43" y="337"/>
                    </a:lnTo>
                    <a:lnTo>
                      <a:pt x="40" y="335"/>
                    </a:lnTo>
                    <a:lnTo>
                      <a:pt x="39" y="332"/>
                    </a:lnTo>
                    <a:lnTo>
                      <a:pt x="34" y="332"/>
                    </a:lnTo>
                    <a:lnTo>
                      <a:pt x="36" y="328"/>
                    </a:lnTo>
                    <a:lnTo>
                      <a:pt x="39" y="326"/>
                    </a:lnTo>
                    <a:lnTo>
                      <a:pt x="40" y="324"/>
                    </a:lnTo>
                    <a:lnTo>
                      <a:pt x="45" y="322"/>
                    </a:lnTo>
                    <a:lnTo>
                      <a:pt x="49" y="318"/>
                    </a:lnTo>
                    <a:lnTo>
                      <a:pt x="49" y="309"/>
                    </a:lnTo>
                    <a:lnTo>
                      <a:pt x="43" y="305"/>
                    </a:lnTo>
                    <a:lnTo>
                      <a:pt x="42" y="300"/>
                    </a:lnTo>
                    <a:lnTo>
                      <a:pt x="42" y="299"/>
                    </a:lnTo>
                    <a:lnTo>
                      <a:pt x="37" y="292"/>
                    </a:lnTo>
                    <a:lnTo>
                      <a:pt x="37" y="287"/>
                    </a:lnTo>
                    <a:lnTo>
                      <a:pt x="34" y="281"/>
                    </a:lnTo>
                    <a:lnTo>
                      <a:pt x="33" y="279"/>
                    </a:lnTo>
                    <a:lnTo>
                      <a:pt x="33" y="277"/>
                    </a:lnTo>
                    <a:lnTo>
                      <a:pt x="37" y="274"/>
                    </a:lnTo>
                    <a:lnTo>
                      <a:pt x="37" y="273"/>
                    </a:lnTo>
                    <a:lnTo>
                      <a:pt x="40" y="270"/>
                    </a:lnTo>
                    <a:lnTo>
                      <a:pt x="37" y="267"/>
                    </a:lnTo>
                    <a:lnTo>
                      <a:pt x="36" y="263"/>
                    </a:lnTo>
                    <a:lnTo>
                      <a:pt x="29" y="260"/>
                    </a:lnTo>
                    <a:lnTo>
                      <a:pt x="23" y="255"/>
                    </a:lnTo>
                    <a:lnTo>
                      <a:pt x="29" y="253"/>
                    </a:lnTo>
                    <a:lnTo>
                      <a:pt x="31" y="251"/>
                    </a:lnTo>
                    <a:lnTo>
                      <a:pt x="31" y="224"/>
                    </a:lnTo>
                    <a:lnTo>
                      <a:pt x="34" y="221"/>
                    </a:lnTo>
                    <a:lnTo>
                      <a:pt x="39" y="222"/>
                    </a:lnTo>
                    <a:lnTo>
                      <a:pt x="39" y="216"/>
                    </a:lnTo>
                    <a:lnTo>
                      <a:pt x="43" y="219"/>
                    </a:lnTo>
                    <a:lnTo>
                      <a:pt x="43" y="218"/>
                    </a:lnTo>
                    <a:lnTo>
                      <a:pt x="45" y="219"/>
                    </a:lnTo>
                    <a:lnTo>
                      <a:pt x="49" y="218"/>
                    </a:lnTo>
                    <a:lnTo>
                      <a:pt x="49" y="209"/>
                    </a:lnTo>
                    <a:lnTo>
                      <a:pt x="45" y="208"/>
                    </a:lnTo>
                    <a:lnTo>
                      <a:pt x="45" y="205"/>
                    </a:lnTo>
                    <a:lnTo>
                      <a:pt x="40" y="205"/>
                    </a:lnTo>
                    <a:lnTo>
                      <a:pt x="43" y="202"/>
                    </a:lnTo>
                    <a:lnTo>
                      <a:pt x="45" y="202"/>
                    </a:lnTo>
                    <a:lnTo>
                      <a:pt x="49" y="200"/>
                    </a:lnTo>
                    <a:lnTo>
                      <a:pt x="53" y="197"/>
                    </a:lnTo>
                    <a:lnTo>
                      <a:pt x="53" y="193"/>
                    </a:lnTo>
                    <a:lnTo>
                      <a:pt x="52" y="192"/>
                    </a:lnTo>
                    <a:lnTo>
                      <a:pt x="49" y="192"/>
                    </a:lnTo>
                    <a:lnTo>
                      <a:pt x="49" y="177"/>
                    </a:lnTo>
                    <a:lnTo>
                      <a:pt x="62" y="177"/>
                    </a:lnTo>
                    <a:lnTo>
                      <a:pt x="69" y="179"/>
                    </a:lnTo>
                    <a:lnTo>
                      <a:pt x="71" y="177"/>
                    </a:lnTo>
                    <a:lnTo>
                      <a:pt x="71" y="174"/>
                    </a:lnTo>
                    <a:lnTo>
                      <a:pt x="69" y="173"/>
                    </a:lnTo>
                    <a:lnTo>
                      <a:pt x="65" y="173"/>
                    </a:lnTo>
                    <a:lnTo>
                      <a:pt x="63" y="170"/>
                    </a:lnTo>
                    <a:lnTo>
                      <a:pt x="60" y="168"/>
                    </a:lnTo>
                    <a:lnTo>
                      <a:pt x="60" y="166"/>
                    </a:lnTo>
                    <a:lnTo>
                      <a:pt x="63" y="163"/>
                    </a:lnTo>
                    <a:lnTo>
                      <a:pt x="63" y="158"/>
                    </a:lnTo>
                    <a:lnTo>
                      <a:pt x="60" y="158"/>
                    </a:lnTo>
                    <a:lnTo>
                      <a:pt x="59" y="155"/>
                    </a:lnTo>
                    <a:lnTo>
                      <a:pt x="59" y="152"/>
                    </a:lnTo>
                    <a:lnTo>
                      <a:pt x="56" y="151"/>
                    </a:lnTo>
                    <a:lnTo>
                      <a:pt x="56" y="148"/>
                    </a:lnTo>
                    <a:lnTo>
                      <a:pt x="59" y="147"/>
                    </a:lnTo>
                    <a:lnTo>
                      <a:pt x="60" y="147"/>
                    </a:lnTo>
                    <a:lnTo>
                      <a:pt x="63" y="148"/>
                    </a:lnTo>
                    <a:lnTo>
                      <a:pt x="63" y="147"/>
                    </a:lnTo>
                    <a:lnTo>
                      <a:pt x="69" y="147"/>
                    </a:lnTo>
                    <a:lnTo>
                      <a:pt x="72" y="144"/>
                    </a:lnTo>
                    <a:lnTo>
                      <a:pt x="76" y="144"/>
                    </a:lnTo>
                    <a:lnTo>
                      <a:pt x="78" y="138"/>
                    </a:lnTo>
                    <a:lnTo>
                      <a:pt x="81" y="137"/>
                    </a:lnTo>
                    <a:lnTo>
                      <a:pt x="85" y="132"/>
                    </a:lnTo>
                    <a:lnTo>
                      <a:pt x="87" y="129"/>
                    </a:lnTo>
                    <a:lnTo>
                      <a:pt x="87" y="128"/>
                    </a:lnTo>
                    <a:lnTo>
                      <a:pt x="94" y="125"/>
                    </a:lnTo>
                    <a:lnTo>
                      <a:pt x="95" y="125"/>
                    </a:lnTo>
                    <a:lnTo>
                      <a:pt x="98" y="123"/>
                    </a:lnTo>
                    <a:lnTo>
                      <a:pt x="103" y="118"/>
                    </a:lnTo>
                    <a:lnTo>
                      <a:pt x="110" y="118"/>
                    </a:lnTo>
                    <a:lnTo>
                      <a:pt x="113" y="116"/>
                    </a:lnTo>
                    <a:lnTo>
                      <a:pt x="121" y="116"/>
                    </a:lnTo>
                    <a:lnTo>
                      <a:pt x="121" y="113"/>
                    </a:lnTo>
                    <a:lnTo>
                      <a:pt x="124" y="113"/>
                    </a:lnTo>
                    <a:lnTo>
                      <a:pt x="126" y="116"/>
                    </a:lnTo>
                    <a:lnTo>
                      <a:pt x="132" y="118"/>
                    </a:lnTo>
                    <a:lnTo>
                      <a:pt x="134" y="118"/>
                    </a:lnTo>
                    <a:lnTo>
                      <a:pt x="136" y="116"/>
                    </a:lnTo>
                    <a:lnTo>
                      <a:pt x="134" y="112"/>
                    </a:lnTo>
                    <a:lnTo>
                      <a:pt x="134" y="109"/>
                    </a:lnTo>
                    <a:lnTo>
                      <a:pt x="136" y="108"/>
                    </a:lnTo>
                    <a:lnTo>
                      <a:pt x="139" y="105"/>
                    </a:lnTo>
                    <a:lnTo>
                      <a:pt x="140" y="103"/>
                    </a:lnTo>
                    <a:lnTo>
                      <a:pt x="143" y="103"/>
                    </a:lnTo>
                    <a:lnTo>
                      <a:pt x="145" y="105"/>
                    </a:lnTo>
                    <a:lnTo>
                      <a:pt x="146" y="103"/>
                    </a:lnTo>
                    <a:lnTo>
                      <a:pt x="147" y="99"/>
                    </a:lnTo>
                    <a:lnTo>
                      <a:pt x="147" y="97"/>
                    </a:lnTo>
                    <a:lnTo>
                      <a:pt x="152" y="94"/>
                    </a:lnTo>
                    <a:lnTo>
                      <a:pt x="153" y="93"/>
                    </a:lnTo>
                    <a:lnTo>
                      <a:pt x="156" y="90"/>
                    </a:lnTo>
                    <a:lnTo>
                      <a:pt x="158" y="90"/>
                    </a:lnTo>
                    <a:lnTo>
                      <a:pt x="160" y="89"/>
                    </a:lnTo>
                    <a:lnTo>
                      <a:pt x="160" y="86"/>
                    </a:lnTo>
                    <a:lnTo>
                      <a:pt x="162" y="86"/>
                    </a:lnTo>
                    <a:lnTo>
                      <a:pt x="162" y="81"/>
                    </a:lnTo>
                    <a:lnTo>
                      <a:pt x="165" y="79"/>
                    </a:lnTo>
                    <a:lnTo>
                      <a:pt x="169" y="79"/>
                    </a:lnTo>
                    <a:lnTo>
                      <a:pt x="175" y="81"/>
                    </a:lnTo>
                    <a:lnTo>
                      <a:pt x="178" y="79"/>
                    </a:lnTo>
                    <a:lnTo>
                      <a:pt x="178" y="76"/>
                    </a:lnTo>
                    <a:lnTo>
                      <a:pt x="179" y="74"/>
                    </a:lnTo>
                    <a:lnTo>
                      <a:pt x="182" y="74"/>
                    </a:lnTo>
                    <a:lnTo>
                      <a:pt x="184" y="71"/>
                    </a:lnTo>
                    <a:lnTo>
                      <a:pt x="184" y="70"/>
                    </a:lnTo>
                    <a:lnTo>
                      <a:pt x="187" y="65"/>
                    </a:lnTo>
                    <a:lnTo>
                      <a:pt x="189" y="63"/>
                    </a:lnTo>
                    <a:lnTo>
                      <a:pt x="189" y="65"/>
                    </a:lnTo>
                    <a:lnTo>
                      <a:pt x="191" y="65"/>
                    </a:lnTo>
                    <a:lnTo>
                      <a:pt x="191" y="61"/>
                    </a:lnTo>
                    <a:lnTo>
                      <a:pt x="197" y="52"/>
                    </a:lnTo>
                    <a:lnTo>
                      <a:pt x="200" y="51"/>
                    </a:lnTo>
                    <a:lnTo>
                      <a:pt x="200" y="48"/>
                    </a:lnTo>
                    <a:lnTo>
                      <a:pt x="201" y="48"/>
                    </a:lnTo>
                    <a:lnTo>
                      <a:pt x="200" y="45"/>
                    </a:lnTo>
                    <a:lnTo>
                      <a:pt x="200" y="44"/>
                    </a:lnTo>
                    <a:lnTo>
                      <a:pt x="201" y="41"/>
                    </a:lnTo>
                    <a:lnTo>
                      <a:pt x="204" y="35"/>
                    </a:lnTo>
                    <a:lnTo>
                      <a:pt x="204" y="41"/>
                    </a:lnTo>
                    <a:lnTo>
                      <a:pt x="208" y="41"/>
                    </a:lnTo>
                    <a:lnTo>
                      <a:pt x="208" y="35"/>
                    </a:lnTo>
                    <a:lnTo>
                      <a:pt x="211" y="34"/>
                    </a:lnTo>
                    <a:lnTo>
                      <a:pt x="211" y="29"/>
                    </a:lnTo>
                    <a:lnTo>
                      <a:pt x="214" y="29"/>
                    </a:lnTo>
                    <a:lnTo>
                      <a:pt x="214" y="26"/>
                    </a:lnTo>
                    <a:lnTo>
                      <a:pt x="223" y="26"/>
                    </a:lnTo>
                    <a:lnTo>
                      <a:pt x="226" y="25"/>
                    </a:lnTo>
                    <a:lnTo>
                      <a:pt x="226" y="22"/>
                    </a:lnTo>
                    <a:lnTo>
                      <a:pt x="230" y="22"/>
                    </a:lnTo>
                    <a:lnTo>
                      <a:pt x="230" y="25"/>
                    </a:lnTo>
                    <a:lnTo>
                      <a:pt x="233" y="26"/>
                    </a:lnTo>
                    <a:lnTo>
                      <a:pt x="236" y="28"/>
                    </a:lnTo>
                    <a:lnTo>
                      <a:pt x="239" y="28"/>
                    </a:lnTo>
                    <a:lnTo>
                      <a:pt x="239" y="25"/>
                    </a:lnTo>
                    <a:lnTo>
                      <a:pt x="240" y="22"/>
                    </a:lnTo>
                    <a:lnTo>
                      <a:pt x="243" y="15"/>
                    </a:lnTo>
                    <a:lnTo>
                      <a:pt x="245" y="12"/>
                    </a:lnTo>
                    <a:lnTo>
                      <a:pt x="249" y="12"/>
                    </a:lnTo>
                    <a:lnTo>
                      <a:pt x="252" y="19"/>
                    </a:lnTo>
                    <a:lnTo>
                      <a:pt x="253" y="21"/>
                    </a:lnTo>
                    <a:lnTo>
                      <a:pt x="262" y="23"/>
                    </a:lnTo>
                    <a:lnTo>
                      <a:pt x="269" y="23"/>
                    </a:lnTo>
                    <a:lnTo>
                      <a:pt x="269" y="21"/>
                    </a:lnTo>
                    <a:lnTo>
                      <a:pt x="271" y="19"/>
                    </a:lnTo>
                    <a:lnTo>
                      <a:pt x="271" y="15"/>
                    </a:lnTo>
                    <a:lnTo>
                      <a:pt x="274" y="13"/>
                    </a:lnTo>
                    <a:lnTo>
                      <a:pt x="276" y="10"/>
                    </a:lnTo>
                    <a:lnTo>
                      <a:pt x="281" y="13"/>
                    </a:lnTo>
                    <a:lnTo>
                      <a:pt x="285" y="13"/>
                    </a:lnTo>
                    <a:lnTo>
                      <a:pt x="288" y="10"/>
                    </a:lnTo>
                    <a:lnTo>
                      <a:pt x="291" y="5"/>
                    </a:lnTo>
                    <a:lnTo>
                      <a:pt x="292" y="2"/>
                    </a:lnTo>
                    <a:lnTo>
                      <a:pt x="298" y="2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375"/>
              <p:cNvSpPr>
                <a:spLocks/>
              </p:cNvSpPr>
              <p:nvPr/>
            </p:nvSpPr>
            <p:spPr bwMode="auto">
              <a:xfrm>
                <a:off x="3426" y="3814"/>
                <a:ext cx="161" cy="183"/>
              </a:xfrm>
              <a:custGeom>
                <a:avLst/>
                <a:gdLst>
                  <a:gd name="T0" fmla="*/ 62 w 161"/>
                  <a:gd name="T1" fmla="*/ 12 h 183"/>
                  <a:gd name="T2" fmla="*/ 69 w 161"/>
                  <a:gd name="T3" fmla="*/ 16 h 183"/>
                  <a:gd name="T4" fmla="*/ 84 w 161"/>
                  <a:gd name="T5" fmla="*/ 25 h 183"/>
                  <a:gd name="T6" fmla="*/ 90 w 161"/>
                  <a:gd name="T7" fmla="*/ 29 h 183"/>
                  <a:gd name="T8" fmla="*/ 75 w 161"/>
                  <a:gd name="T9" fmla="*/ 37 h 183"/>
                  <a:gd name="T10" fmla="*/ 72 w 161"/>
                  <a:gd name="T11" fmla="*/ 45 h 183"/>
                  <a:gd name="T12" fmla="*/ 78 w 161"/>
                  <a:gd name="T13" fmla="*/ 54 h 183"/>
                  <a:gd name="T14" fmla="*/ 87 w 161"/>
                  <a:gd name="T15" fmla="*/ 54 h 183"/>
                  <a:gd name="T16" fmla="*/ 103 w 161"/>
                  <a:gd name="T17" fmla="*/ 57 h 183"/>
                  <a:gd name="T18" fmla="*/ 114 w 161"/>
                  <a:gd name="T19" fmla="*/ 63 h 183"/>
                  <a:gd name="T20" fmla="*/ 113 w 161"/>
                  <a:gd name="T21" fmla="*/ 71 h 183"/>
                  <a:gd name="T22" fmla="*/ 111 w 161"/>
                  <a:gd name="T23" fmla="*/ 89 h 183"/>
                  <a:gd name="T24" fmla="*/ 106 w 161"/>
                  <a:gd name="T25" fmla="*/ 102 h 183"/>
                  <a:gd name="T26" fmla="*/ 98 w 161"/>
                  <a:gd name="T27" fmla="*/ 95 h 183"/>
                  <a:gd name="T28" fmla="*/ 87 w 161"/>
                  <a:gd name="T29" fmla="*/ 103 h 183"/>
                  <a:gd name="T30" fmla="*/ 90 w 161"/>
                  <a:gd name="T31" fmla="*/ 111 h 183"/>
                  <a:gd name="T32" fmla="*/ 90 w 161"/>
                  <a:gd name="T33" fmla="*/ 118 h 183"/>
                  <a:gd name="T34" fmla="*/ 98 w 161"/>
                  <a:gd name="T35" fmla="*/ 116 h 183"/>
                  <a:gd name="T36" fmla="*/ 98 w 161"/>
                  <a:gd name="T37" fmla="*/ 121 h 183"/>
                  <a:gd name="T38" fmla="*/ 98 w 161"/>
                  <a:gd name="T39" fmla="*/ 128 h 183"/>
                  <a:gd name="T40" fmla="*/ 114 w 161"/>
                  <a:gd name="T41" fmla="*/ 132 h 183"/>
                  <a:gd name="T42" fmla="*/ 124 w 161"/>
                  <a:gd name="T43" fmla="*/ 140 h 183"/>
                  <a:gd name="T44" fmla="*/ 130 w 161"/>
                  <a:gd name="T45" fmla="*/ 131 h 183"/>
                  <a:gd name="T46" fmla="*/ 137 w 161"/>
                  <a:gd name="T47" fmla="*/ 129 h 183"/>
                  <a:gd name="T48" fmla="*/ 145 w 161"/>
                  <a:gd name="T49" fmla="*/ 125 h 183"/>
                  <a:gd name="T50" fmla="*/ 150 w 161"/>
                  <a:gd name="T51" fmla="*/ 138 h 183"/>
                  <a:gd name="T52" fmla="*/ 155 w 161"/>
                  <a:gd name="T53" fmla="*/ 148 h 183"/>
                  <a:gd name="T54" fmla="*/ 161 w 161"/>
                  <a:gd name="T55" fmla="*/ 166 h 183"/>
                  <a:gd name="T56" fmla="*/ 149 w 161"/>
                  <a:gd name="T57" fmla="*/ 167 h 183"/>
                  <a:gd name="T58" fmla="*/ 137 w 161"/>
                  <a:gd name="T59" fmla="*/ 171 h 183"/>
                  <a:gd name="T60" fmla="*/ 126 w 161"/>
                  <a:gd name="T61" fmla="*/ 179 h 183"/>
                  <a:gd name="T62" fmla="*/ 116 w 161"/>
                  <a:gd name="T63" fmla="*/ 183 h 183"/>
                  <a:gd name="T64" fmla="*/ 107 w 161"/>
                  <a:gd name="T65" fmla="*/ 183 h 183"/>
                  <a:gd name="T66" fmla="*/ 98 w 161"/>
                  <a:gd name="T67" fmla="*/ 174 h 183"/>
                  <a:gd name="T68" fmla="*/ 81 w 161"/>
                  <a:gd name="T69" fmla="*/ 167 h 183"/>
                  <a:gd name="T70" fmla="*/ 74 w 161"/>
                  <a:gd name="T71" fmla="*/ 150 h 183"/>
                  <a:gd name="T72" fmla="*/ 65 w 161"/>
                  <a:gd name="T73" fmla="*/ 141 h 183"/>
                  <a:gd name="T74" fmla="*/ 62 w 161"/>
                  <a:gd name="T75" fmla="*/ 141 h 183"/>
                  <a:gd name="T76" fmla="*/ 43 w 161"/>
                  <a:gd name="T77" fmla="*/ 137 h 183"/>
                  <a:gd name="T78" fmla="*/ 32 w 161"/>
                  <a:gd name="T79" fmla="*/ 140 h 183"/>
                  <a:gd name="T80" fmla="*/ 26 w 161"/>
                  <a:gd name="T81" fmla="*/ 132 h 183"/>
                  <a:gd name="T82" fmla="*/ 16 w 161"/>
                  <a:gd name="T83" fmla="*/ 119 h 183"/>
                  <a:gd name="T84" fmla="*/ 7 w 161"/>
                  <a:gd name="T85" fmla="*/ 115 h 183"/>
                  <a:gd name="T86" fmla="*/ 4 w 161"/>
                  <a:gd name="T87" fmla="*/ 103 h 183"/>
                  <a:gd name="T88" fmla="*/ 8 w 161"/>
                  <a:gd name="T89" fmla="*/ 108 h 183"/>
                  <a:gd name="T90" fmla="*/ 11 w 161"/>
                  <a:gd name="T91" fmla="*/ 103 h 183"/>
                  <a:gd name="T92" fmla="*/ 16 w 161"/>
                  <a:gd name="T93" fmla="*/ 111 h 183"/>
                  <a:gd name="T94" fmla="*/ 13 w 161"/>
                  <a:gd name="T95" fmla="*/ 97 h 183"/>
                  <a:gd name="T96" fmla="*/ 20 w 161"/>
                  <a:gd name="T97" fmla="*/ 93 h 183"/>
                  <a:gd name="T98" fmla="*/ 21 w 161"/>
                  <a:gd name="T99" fmla="*/ 93 h 183"/>
                  <a:gd name="T100" fmla="*/ 27 w 161"/>
                  <a:gd name="T101" fmla="*/ 96 h 183"/>
                  <a:gd name="T102" fmla="*/ 30 w 161"/>
                  <a:gd name="T103" fmla="*/ 89 h 183"/>
                  <a:gd name="T104" fmla="*/ 43 w 161"/>
                  <a:gd name="T105" fmla="*/ 92 h 183"/>
                  <a:gd name="T106" fmla="*/ 48 w 161"/>
                  <a:gd name="T107" fmla="*/ 90 h 183"/>
                  <a:gd name="T108" fmla="*/ 40 w 161"/>
                  <a:gd name="T109" fmla="*/ 84 h 183"/>
                  <a:gd name="T110" fmla="*/ 43 w 161"/>
                  <a:gd name="T111" fmla="*/ 77 h 183"/>
                  <a:gd name="T112" fmla="*/ 48 w 161"/>
                  <a:gd name="T113" fmla="*/ 70 h 183"/>
                  <a:gd name="T114" fmla="*/ 48 w 161"/>
                  <a:gd name="T115" fmla="*/ 28 h 183"/>
                  <a:gd name="T116" fmla="*/ 48 w 161"/>
                  <a:gd name="T117" fmla="*/ 15 h 183"/>
                  <a:gd name="T118" fmla="*/ 50 w 161"/>
                  <a:gd name="T119" fmla="*/ 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1" h="183">
                    <a:moveTo>
                      <a:pt x="53" y="0"/>
                    </a:moveTo>
                    <a:lnTo>
                      <a:pt x="58" y="0"/>
                    </a:lnTo>
                    <a:lnTo>
                      <a:pt x="62" y="12"/>
                    </a:lnTo>
                    <a:lnTo>
                      <a:pt x="62" y="13"/>
                    </a:lnTo>
                    <a:lnTo>
                      <a:pt x="65" y="16"/>
                    </a:lnTo>
                    <a:lnTo>
                      <a:pt x="69" y="16"/>
                    </a:lnTo>
                    <a:lnTo>
                      <a:pt x="74" y="22"/>
                    </a:lnTo>
                    <a:lnTo>
                      <a:pt x="78" y="22"/>
                    </a:lnTo>
                    <a:lnTo>
                      <a:pt x="84" y="25"/>
                    </a:lnTo>
                    <a:lnTo>
                      <a:pt x="85" y="25"/>
                    </a:lnTo>
                    <a:lnTo>
                      <a:pt x="87" y="26"/>
                    </a:lnTo>
                    <a:lnTo>
                      <a:pt x="90" y="29"/>
                    </a:lnTo>
                    <a:lnTo>
                      <a:pt x="90" y="34"/>
                    </a:lnTo>
                    <a:lnTo>
                      <a:pt x="85" y="35"/>
                    </a:lnTo>
                    <a:lnTo>
                      <a:pt x="75" y="37"/>
                    </a:lnTo>
                    <a:lnTo>
                      <a:pt x="72" y="37"/>
                    </a:lnTo>
                    <a:lnTo>
                      <a:pt x="71" y="41"/>
                    </a:lnTo>
                    <a:lnTo>
                      <a:pt x="72" y="45"/>
                    </a:lnTo>
                    <a:lnTo>
                      <a:pt x="72" y="57"/>
                    </a:lnTo>
                    <a:lnTo>
                      <a:pt x="74" y="57"/>
                    </a:lnTo>
                    <a:lnTo>
                      <a:pt x="78" y="54"/>
                    </a:lnTo>
                    <a:lnTo>
                      <a:pt x="82" y="54"/>
                    </a:lnTo>
                    <a:lnTo>
                      <a:pt x="84" y="57"/>
                    </a:lnTo>
                    <a:lnTo>
                      <a:pt x="87" y="54"/>
                    </a:lnTo>
                    <a:lnTo>
                      <a:pt x="97" y="54"/>
                    </a:lnTo>
                    <a:lnTo>
                      <a:pt x="103" y="55"/>
                    </a:lnTo>
                    <a:lnTo>
                      <a:pt x="103" y="57"/>
                    </a:lnTo>
                    <a:lnTo>
                      <a:pt x="107" y="61"/>
                    </a:lnTo>
                    <a:lnTo>
                      <a:pt x="110" y="63"/>
                    </a:lnTo>
                    <a:lnTo>
                      <a:pt x="114" y="63"/>
                    </a:lnTo>
                    <a:lnTo>
                      <a:pt x="116" y="66"/>
                    </a:lnTo>
                    <a:lnTo>
                      <a:pt x="116" y="67"/>
                    </a:lnTo>
                    <a:lnTo>
                      <a:pt x="113" y="71"/>
                    </a:lnTo>
                    <a:lnTo>
                      <a:pt x="113" y="76"/>
                    </a:lnTo>
                    <a:lnTo>
                      <a:pt x="111" y="79"/>
                    </a:lnTo>
                    <a:lnTo>
                      <a:pt x="111" y="89"/>
                    </a:lnTo>
                    <a:lnTo>
                      <a:pt x="108" y="90"/>
                    </a:lnTo>
                    <a:lnTo>
                      <a:pt x="108" y="102"/>
                    </a:lnTo>
                    <a:lnTo>
                      <a:pt x="106" y="102"/>
                    </a:lnTo>
                    <a:lnTo>
                      <a:pt x="104" y="96"/>
                    </a:lnTo>
                    <a:lnTo>
                      <a:pt x="98" y="97"/>
                    </a:lnTo>
                    <a:lnTo>
                      <a:pt x="98" y="95"/>
                    </a:lnTo>
                    <a:lnTo>
                      <a:pt x="91" y="95"/>
                    </a:lnTo>
                    <a:lnTo>
                      <a:pt x="91" y="97"/>
                    </a:lnTo>
                    <a:lnTo>
                      <a:pt x="87" y="103"/>
                    </a:lnTo>
                    <a:lnTo>
                      <a:pt x="87" y="106"/>
                    </a:lnTo>
                    <a:lnTo>
                      <a:pt x="90" y="108"/>
                    </a:lnTo>
                    <a:lnTo>
                      <a:pt x="90" y="111"/>
                    </a:lnTo>
                    <a:lnTo>
                      <a:pt x="87" y="112"/>
                    </a:lnTo>
                    <a:lnTo>
                      <a:pt x="90" y="116"/>
                    </a:lnTo>
                    <a:lnTo>
                      <a:pt x="90" y="118"/>
                    </a:lnTo>
                    <a:lnTo>
                      <a:pt x="94" y="118"/>
                    </a:lnTo>
                    <a:lnTo>
                      <a:pt x="97" y="116"/>
                    </a:lnTo>
                    <a:lnTo>
                      <a:pt x="98" y="116"/>
                    </a:lnTo>
                    <a:lnTo>
                      <a:pt x="98" y="119"/>
                    </a:lnTo>
                    <a:lnTo>
                      <a:pt x="97" y="121"/>
                    </a:lnTo>
                    <a:lnTo>
                      <a:pt x="98" y="121"/>
                    </a:lnTo>
                    <a:lnTo>
                      <a:pt x="98" y="124"/>
                    </a:lnTo>
                    <a:lnTo>
                      <a:pt x="103" y="124"/>
                    </a:lnTo>
                    <a:lnTo>
                      <a:pt x="98" y="128"/>
                    </a:lnTo>
                    <a:lnTo>
                      <a:pt x="100" y="131"/>
                    </a:lnTo>
                    <a:lnTo>
                      <a:pt x="110" y="131"/>
                    </a:lnTo>
                    <a:lnTo>
                      <a:pt x="114" y="132"/>
                    </a:lnTo>
                    <a:lnTo>
                      <a:pt x="116" y="135"/>
                    </a:lnTo>
                    <a:lnTo>
                      <a:pt x="120" y="137"/>
                    </a:lnTo>
                    <a:lnTo>
                      <a:pt x="124" y="140"/>
                    </a:lnTo>
                    <a:lnTo>
                      <a:pt x="124" y="137"/>
                    </a:lnTo>
                    <a:lnTo>
                      <a:pt x="129" y="134"/>
                    </a:lnTo>
                    <a:lnTo>
                      <a:pt x="130" y="131"/>
                    </a:lnTo>
                    <a:lnTo>
                      <a:pt x="135" y="131"/>
                    </a:lnTo>
                    <a:lnTo>
                      <a:pt x="135" y="129"/>
                    </a:lnTo>
                    <a:lnTo>
                      <a:pt x="137" y="129"/>
                    </a:lnTo>
                    <a:lnTo>
                      <a:pt x="143" y="128"/>
                    </a:lnTo>
                    <a:lnTo>
                      <a:pt x="143" y="125"/>
                    </a:lnTo>
                    <a:lnTo>
                      <a:pt x="145" y="125"/>
                    </a:lnTo>
                    <a:lnTo>
                      <a:pt x="145" y="131"/>
                    </a:lnTo>
                    <a:lnTo>
                      <a:pt x="148" y="135"/>
                    </a:lnTo>
                    <a:lnTo>
                      <a:pt x="150" y="138"/>
                    </a:lnTo>
                    <a:lnTo>
                      <a:pt x="152" y="135"/>
                    </a:lnTo>
                    <a:lnTo>
                      <a:pt x="152" y="144"/>
                    </a:lnTo>
                    <a:lnTo>
                      <a:pt x="155" y="148"/>
                    </a:lnTo>
                    <a:lnTo>
                      <a:pt x="158" y="154"/>
                    </a:lnTo>
                    <a:lnTo>
                      <a:pt x="161" y="160"/>
                    </a:lnTo>
                    <a:lnTo>
                      <a:pt x="161" y="166"/>
                    </a:lnTo>
                    <a:lnTo>
                      <a:pt x="158" y="166"/>
                    </a:lnTo>
                    <a:lnTo>
                      <a:pt x="156" y="167"/>
                    </a:lnTo>
                    <a:lnTo>
                      <a:pt x="149" y="167"/>
                    </a:lnTo>
                    <a:lnTo>
                      <a:pt x="148" y="170"/>
                    </a:lnTo>
                    <a:lnTo>
                      <a:pt x="143" y="171"/>
                    </a:lnTo>
                    <a:lnTo>
                      <a:pt x="137" y="171"/>
                    </a:lnTo>
                    <a:lnTo>
                      <a:pt x="130" y="176"/>
                    </a:lnTo>
                    <a:lnTo>
                      <a:pt x="129" y="176"/>
                    </a:lnTo>
                    <a:lnTo>
                      <a:pt x="126" y="179"/>
                    </a:lnTo>
                    <a:lnTo>
                      <a:pt x="124" y="179"/>
                    </a:lnTo>
                    <a:lnTo>
                      <a:pt x="120" y="183"/>
                    </a:lnTo>
                    <a:lnTo>
                      <a:pt x="116" y="183"/>
                    </a:lnTo>
                    <a:lnTo>
                      <a:pt x="116" y="182"/>
                    </a:lnTo>
                    <a:lnTo>
                      <a:pt x="110" y="183"/>
                    </a:lnTo>
                    <a:lnTo>
                      <a:pt x="107" y="183"/>
                    </a:lnTo>
                    <a:lnTo>
                      <a:pt x="104" y="180"/>
                    </a:lnTo>
                    <a:lnTo>
                      <a:pt x="103" y="176"/>
                    </a:lnTo>
                    <a:lnTo>
                      <a:pt x="98" y="174"/>
                    </a:lnTo>
                    <a:lnTo>
                      <a:pt x="95" y="171"/>
                    </a:lnTo>
                    <a:lnTo>
                      <a:pt x="87" y="171"/>
                    </a:lnTo>
                    <a:lnTo>
                      <a:pt x="81" y="167"/>
                    </a:lnTo>
                    <a:lnTo>
                      <a:pt x="77" y="163"/>
                    </a:lnTo>
                    <a:lnTo>
                      <a:pt x="77" y="154"/>
                    </a:lnTo>
                    <a:lnTo>
                      <a:pt x="74" y="150"/>
                    </a:lnTo>
                    <a:lnTo>
                      <a:pt x="72" y="145"/>
                    </a:lnTo>
                    <a:lnTo>
                      <a:pt x="69" y="141"/>
                    </a:lnTo>
                    <a:lnTo>
                      <a:pt x="65" y="141"/>
                    </a:lnTo>
                    <a:lnTo>
                      <a:pt x="65" y="140"/>
                    </a:lnTo>
                    <a:lnTo>
                      <a:pt x="62" y="140"/>
                    </a:lnTo>
                    <a:lnTo>
                      <a:pt x="62" y="141"/>
                    </a:lnTo>
                    <a:lnTo>
                      <a:pt x="50" y="141"/>
                    </a:lnTo>
                    <a:lnTo>
                      <a:pt x="46" y="140"/>
                    </a:lnTo>
                    <a:lnTo>
                      <a:pt x="43" y="137"/>
                    </a:lnTo>
                    <a:lnTo>
                      <a:pt x="33" y="137"/>
                    </a:lnTo>
                    <a:lnTo>
                      <a:pt x="33" y="140"/>
                    </a:lnTo>
                    <a:lnTo>
                      <a:pt x="32" y="140"/>
                    </a:lnTo>
                    <a:lnTo>
                      <a:pt x="30" y="137"/>
                    </a:lnTo>
                    <a:lnTo>
                      <a:pt x="29" y="135"/>
                    </a:lnTo>
                    <a:lnTo>
                      <a:pt x="26" y="132"/>
                    </a:lnTo>
                    <a:lnTo>
                      <a:pt x="26" y="129"/>
                    </a:lnTo>
                    <a:lnTo>
                      <a:pt x="20" y="125"/>
                    </a:lnTo>
                    <a:lnTo>
                      <a:pt x="16" y="119"/>
                    </a:lnTo>
                    <a:lnTo>
                      <a:pt x="11" y="119"/>
                    </a:lnTo>
                    <a:lnTo>
                      <a:pt x="8" y="115"/>
                    </a:lnTo>
                    <a:lnTo>
                      <a:pt x="7" y="115"/>
                    </a:lnTo>
                    <a:lnTo>
                      <a:pt x="7" y="112"/>
                    </a:lnTo>
                    <a:lnTo>
                      <a:pt x="0" y="103"/>
                    </a:lnTo>
                    <a:lnTo>
                      <a:pt x="4" y="103"/>
                    </a:lnTo>
                    <a:lnTo>
                      <a:pt x="7" y="102"/>
                    </a:lnTo>
                    <a:lnTo>
                      <a:pt x="7" y="108"/>
                    </a:lnTo>
                    <a:lnTo>
                      <a:pt x="8" y="108"/>
                    </a:lnTo>
                    <a:lnTo>
                      <a:pt x="8" y="111"/>
                    </a:lnTo>
                    <a:lnTo>
                      <a:pt x="11" y="111"/>
                    </a:lnTo>
                    <a:lnTo>
                      <a:pt x="11" y="103"/>
                    </a:lnTo>
                    <a:lnTo>
                      <a:pt x="13" y="108"/>
                    </a:lnTo>
                    <a:lnTo>
                      <a:pt x="16" y="108"/>
                    </a:lnTo>
                    <a:lnTo>
                      <a:pt x="16" y="111"/>
                    </a:lnTo>
                    <a:lnTo>
                      <a:pt x="19" y="108"/>
                    </a:lnTo>
                    <a:lnTo>
                      <a:pt x="13" y="106"/>
                    </a:lnTo>
                    <a:lnTo>
                      <a:pt x="13" y="97"/>
                    </a:lnTo>
                    <a:lnTo>
                      <a:pt x="16" y="97"/>
                    </a:lnTo>
                    <a:lnTo>
                      <a:pt x="16" y="93"/>
                    </a:lnTo>
                    <a:lnTo>
                      <a:pt x="20" y="93"/>
                    </a:lnTo>
                    <a:lnTo>
                      <a:pt x="19" y="97"/>
                    </a:lnTo>
                    <a:lnTo>
                      <a:pt x="21" y="97"/>
                    </a:lnTo>
                    <a:lnTo>
                      <a:pt x="21" y="93"/>
                    </a:lnTo>
                    <a:lnTo>
                      <a:pt x="26" y="93"/>
                    </a:lnTo>
                    <a:lnTo>
                      <a:pt x="26" y="96"/>
                    </a:lnTo>
                    <a:lnTo>
                      <a:pt x="27" y="96"/>
                    </a:lnTo>
                    <a:lnTo>
                      <a:pt x="29" y="93"/>
                    </a:lnTo>
                    <a:lnTo>
                      <a:pt x="29" y="92"/>
                    </a:lnTo>
                    <a:lnTo>
                      <a:pt x="30" y="89"/>
                    </a:lnTo>
                    <a:lnTo>
                      <a:pt x="39" y="89"/>
                    </a:lnTo>
                    <a:lnTo>
                      <a:pt x="43" y="90"/>
                    </a:lnTo>
                    <a:lnTo>
                      <a:pt x="43" y="92"/>
                    </a:lnTo>
                    <a:lnTo>
                      <a:pt x="42" y="96"/>
                    </a:lnTo>
                    <a:lnTo>
                      <a:pt x="45" y="90"/>
                    </a:lnTo>
                    <a:lnTo>
                      <a:pt x="48" y="90"/>
                    </a:lnTo>
                    <a:lnTo>
                      <a:pt x="48" y="87"/>
                    </a:lnTo>
                    <a:lnTo>
                      <a:pt x="45" y="87"/>
                    </a:lnTo>
                    <a:lnTo>
                      <a:pt x="40" y="84"/>
                    </a:lnTo>
                    <a:lnTo>
                      <a:pt x="39" y="87"/>
                    </a:lnTo>
                    <a:lnTo>
                      <a:pt x="39" y="83"/>
                    </a:lnTo>
                    <a:lnTo>
                      <a:pt x="43" y="77"/>
                    </a:lnTo>
                    <a:lnTo>
                      <a:pt x="46" y="77"/>
                    </a:lnTo>
                    <a:lnTo>
                      <a:pt x="48" y="74"/>
                    </a:lnTo>
                    <a:lnTo>
                      <a:pt x="48" y="70"/>
                    </a:lnTo>
                    <a:lnTo>
                      <a:pt x="49" y="47"/>
                    </a:lnTo>
                    <a:lnTo>
                      <a:pt x="48" y="37"/>
                    </a:lnTo>
                    <a:lnTo>
                      <a:pt x="48" y="28"/>
                    </a:lnTo>
                    <a:lnTo>
                      <a:pt x="46" y="21"/>
                    </a:lnTo>
                    <a:lnTo>
                      <a:pt x="46" y="19"/>
                    </a:lnTo>
                    <a:lnTo>
                      <a:pt x="48" y="15"/>
                    </a:lnTo>
                    <a:lnTo>
                      <a:pt x="50" y="13"/>
                    </a:lnTo>
                    <a:lnTo>
                      <a:pt x="52" y="10"/>
                    </a:lnTo>
                    <a:lnTo>
                      <a:pt x="50" y="2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376"/>
              <p:cNvSpPr>
                <a:spLocks/>
              </p:cNvSpPr>
              <p:nvPr/>
            </p:nvSpPr>
            <p:spPr bwMode="auto">
              <a:xfrm>
                <a:off x="1159" y="1560"/>
                <a:ext cx="432" cy="710"/>
              </a:xfrm>
              <a:custGeom>
                <a:avLst/>
                <a:gdLst>
                  <a:gd name="T0" fmla="*/ 388 w 432"/>
                  <a:gd name="T1" fmla="*/ 6 h 710"/>
                  <a:gd name="T2" fmla="*/ 416 w 432"/>
                  <a:gd name="T3" fmla="*/ 4 h 710"/>
                  <a:gd name="T4" fmla="*/ 420 w 432"/>
                  <a:gd name="T5" fmla="*/ 41 h 710"/>
                  <a:gd name="T6" fmla="*/ 426 w 432"/>
                  <a:gd name="T7" fmla="*/ 67 h 710"/>
                  <a:gd name="T8" fmla="*/ 410 w 432"/>
                  <a:gd name="T9" fmla="*/ 94 h 710"/>
                  <a:gd name="T10" fmla="*/ 400 w 432"/>
                  <a:gd name="T11" fmla="*/ 110 h 710"/>
                  <a:gd name="T12" fmla="*/ 398 w 432"/>
                  <a:gd name="T13" fmla="*/ 167 h 710"/>
                  <a:gd name="T14" fmla="*/ 410 w 432"/>
                  <a:gd name="T15" fmla="*/ 212 h 710"/>
                  <a:gd name="T16" fmla="*/ 410 w 432"/>
                  <a:gd name="T17" fmla="*/ 239 h 710"/>
                  <a:gd name="T18" fmla="*/ 392 w 432"/>
                  <a:gd name="T19" fmla="*/ 271 h 710"/>
                  <a:gd name="T20" fmla="*/ 379 w 432"/>
                  <a:gd name="T21" fmla="*/ 313 h 710"/>
                  <a:gd name="T22" fmla="*/ 392 w 432"/>
                  <a:gd name="T23" fmla="*/ 376 h 710"/>
                  <a:gd name="T24" fmla="*/ 379 w 432"/>
                  <a:gd name="T25" fmla="*/ 416 h 710"/>
                  <a:gd name="T26" fmla="*/ 372 w 432"/>
                  <a:gd name="T27" fmla="*/ 471 h 710"/>
                  <a:gd name="T28" fmla="*/ 372 w 432"/>
                  <a:gd name="T29" fmla="*/ 510 h 710"/>
                  <a:gd name="T30" fmla="*/ 363 w 432"/>
                  <a:gd name="T31" fmla="*/ 525 h 710"/>
                  <a:gd name="T32" fmla="*/ 369 w 432"/>
                  <a:gd name="T33" fmla="*/ 563 h 710"/>
                  <a:gd name="T34" fmla="*/ 378 w 432"/>
                  <a:gd name="T35" fmla="*/ 587 h 710"/>
                  <a:gd name="T36" fmla="*/ 374 w 432"/>
                  <a:gd name="T37" fmla="*/ 603 h 710"/>
                  <a:gd name="T38" fmla="*/ 371 w 432"/>
                  <a:gd name="T39" fmla="*/ 641 h 710"/>
                  <a:gd name="T40" fmla="*/ 382 w 432"/>
                  <a:gd name="T41" fmla="*/ 655 h 710"/>
                  <a:gd name="T42" fmla="*/ 397 w 432"/>
                  <a:gd name="T43" fmla="*/ 679 h 710"/>
                  <a:gd name="T44" fmla="*/ 411 w 432"/>
                  <a:gd name="T45" fmla="*/ 696 h 710"/>
                  <a:gd name="T46" fmla="*/ 377 w 432"/>
                  <a:gd name="T47" fmla="*/ 697 h 710"/>
                  <a:gd name="T48" fmla="*/ 340 w 432"/>
                  <a:gd name="T49" fmla="*/ 667 h 710"/>
                  <a:gd name="T50" fmla="*/ 326 w 432"/>
                  <a:gd name="T51" fmla="*/ 683 h 710"/>
                  <a:gd name="T52" fmla="*/ 314 w 432"/>
                  <a:gd name="T53" fmla="*/ 647 h 710"/>
                  <a:gd name="T54" fmla="*/ 287 w 432"/>
                  <a:gd name="T55" fmla="*/ 667 h 710"/>
                  <a:gd name="T56" fmla="*/ 258 w 432"/>
                  <a:gd name="T57" fmla="*/ 639 h 710"/>
                  <a:gd name="T58" fmla="*/ 224 w 432"/>
                  <a:gd name="T59" fmla="*/ 631 h 710"/>
                  <a:gd name="T60" fmla="*/ 213 w 432"/>
                  <a:gd name="T61" fmla="*/ 597 h 710"/>
                  <a:gd name="T62" fmla="*/ 171 w 432"/>
                  <a:gd name="T63" fmla="*/ 561 h 710"/>
                  <a:gd name="T64" fmla="*/ 159 w 432"/>
                  <a:gd name="T65" fmla="*/ 544 h 710"/>
                  <a:gd name="T66" fmla="*/ 140 w 432"/>
                  <a:gd name="T67" fmla="*/ 554 h 710"/>
                  <a:gd name="T68" fmla="*/ 123 w 432"/>
                  <a:gd name="T69" fmla="*/ 564 h 710"/>
                  <a:gd name="T70" fmla="*/ 132 w 432"/>
                  <a:gd name="T71" fmla="*/ 550 h 710"/>
                  <a:gd name="T72" fmla="*/ 108 w 432"/>
                  <a:gd name="T73" fmla="*/ 542 h 710"/>
                  <a:gd name="T74" fmla="*/ 98 w 432"/>
                  <a:gd name="T75" fmla="*/ 519 h 710"/>
                  <a:gd name="T76" fmla="*/ 88 w 432"/>
                  <a:gd name="T77" fmla="*/ 506 h 710"/>
                  <a:gd name="T78" fmla="*/ 61 w 432"/>
                  <a:gd name="T79" fmla="*/ 471 h 710"/>
                  <a:gd name="T80" fmla="*/ 34 w 432"/>
                  <a:gd name="T81" fmla="*/ 463 h 710"/>
                  <a:gd name="T82" fmla="*/ 52 w 432"/>
                  <a:gd name="T83" fmla="*/ 431 h 710"/>
                  <a:gd name="T84" fmla="*/ 27 w 432"/>
                  <a:gd name="T85" fmla="*/ 394 h 710"/>
                  <a:gd name="T86" fmla="*/ 19 w 432"/>
                  <a:gd name="T87" fmla="*/ 360 h 710"/>
                  <a:gd name="T88" fmla="*/ 10 w 432"/>
                  <a:gd name="T89" fmla="*/ 310 h 710"/>
                  <a:gd name="T90" fmla="*/ 4 w 432"/>
                  <a:gd name="T91" fmla="*/ 258 h 710"/>
                  <a:gd name="T92" fmla="*/ 36 w 432"/>
                  <a:gd name="T93" fmla="*/ 236 h 710"/>
                  <a:gd name="T94" fmla="*/ 63 w 432"/>
                  <a:gd name="T95" fmla="*/ 235 h 710"/>
                  <a:gd name="T96" fmla="*/ 84 w 432"/>
                  <a:gd name="T97" fmla="*/ 193 h 710"/>
                  <a:gd name="T98" fmla="*/ 111 w 432"/>
                  <a:gd name="T99" fmla="*/ 186 h 710"/>
                  <a:gd name="T100" fmla="*/ 133 w 432"/>
                  <a:gd name="T101" fmla="*/ 149 h 710"/>
                  <a:gd name="T102" fmla="*/ 172 w 432"/>
                  <a:gd name="T103" fmla="*/ 147 h 710"/>
                  <a:gd name="T104" fmla="*/ 191 w 432"/>
                  <a:gd name="T105" fmla="*/ 123 h 710"/>
                  <a:gd name="T106" fmla="*/ 192 w 432"/>
                  <a:gd name="T107" fmla="*/ 91 h 710"/>
                  <a:gd name="T108" fmla="*/ 214 w 432"/>
                  <a:gd name="T109" fmla="*/ 61 h 710"/>
                  <a:gd name="T110" fmla="*/ 224 w 432"/>
                  <a:gd name="T111" fmla="*/ 31 h 710"/>
                  <a:gd name="T112" fmla="*/ 269 w 432"/>
                  <a:gd name="T113" fmla="*/ 33 h 710"/>
                  <a:gd name="T114" fmla="*/ 317 w 432"/>
                  <a:gd name="T115" fmla="*/ 28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32" h="710">
                    <a:moveTo>
                      <a:pt x="349" y="0"/>
                    </a:moveTo>
                    <a:lnTo>
                      <a:pt x="352" y="0"/>
                    </a:lnTo>
                    <a:lnTo>
                      <a:pt x="353" y="3"/>
                    </a:lnTo>
                    <a:lnTo>
                      <a:pt x="366" y="12"/>
                    </a:lnTo>
                    <a:lnTo>
                      <a:pt x="366" y="15"/>
                    </a:lnTo>
                    <a:lnTo>
                      <a:pt x="371" y="15"/>
                    </a:lnTo>
                    <a:lnTo>
                      <a:pt x="374" y="12"/>
                    </a:lnTo>
                    <a:lnTo>
                      <a:pt x="374" y="10"/>
                    </a:lnTo>
                    <a:lnTo>
                      <a:pt x="379" y="2"/>
                    </a:lnTo>
                    <a:lnTo>
                      <a:pt x="382" y="2"/>
                    </a:lnTo>
                    <a:lnTo>
                      <a:pt x="388" y="6"/>
                    </a:lnTo>
                    <a:lnTo>
                      <a:pt x="392" y="7"/>
                    </a:lnTo>
                    <a:lnTo>
                      <a:pt x="394" y="9"/>
                    </a:lnTo>
                    <a:lnTo>
                      <a:pt x="397" y="6"/>
                    </a:lnTo>
                    <a:lnTo>
                      <a:pt x="398" y="9"/>
                    </a:lnTo>
                    <a:lnTo>
                      <a:pt x="398" y="13"/>
                    </a:lnTo>
                    <a:lnTo>
                      <a:pt x="401" y="15"/>
                    </a:lnTo>
                    <a:lnTo>
                      <a:pt x="403" y="15"/>
                    </a:lnTo>
                    <a:lnTo>
                      <a:pt x="406" y="13"/>
                    </a:lnTo>
                    <a:lnTo>
                      <a:pt x="411" y="9"/>
                    </a:lnTo>
                    <a:lnTo>
                      <a:pt x="414" y="6"/>
                    </a:lnTo>
                    <a:lnTo>
                      <a:pt x="416" y="4"/>
                    </a:lnTo>
                    <a:lnTo>
                      <a:pt x="423" y="2"/>
                    </a:lnTo>
                    <a:lnTo>
                      <a:pt x="420" y="9"/>
                    </a:lnTo>
                    <a:lnTo>
                      <a:pt x="420" y="22"/>
                    </a:lnTo>
                    <a:lnTo>
                      <a:pt x="416" y="20"/>
                    </a:lnTo>
                    <a:lnTo>
                      <a:pt x="411" y="20"/>
                    </a:lnTo>
                    <a:lnTo>
                      <a:pt x="411" y="25"/>
                    </a:lnTo>
                    <a:lnTo>
                      <a:pt x="408" y="31"/>
                    </a:lnTo>
                    <a:lnTo>
                      <a:pt x="411" y="32"/>
                    </a:lnTo>
                    <a:lnTo>
                      <a:pt x="411" y="35"/>
                    </a:lnTo>
                    <a:lnTo>
                      <a:pt x="416" y="35"/>
                    </a:lnTo>
                    <a:lnTo>
                      <a:pt x="420" y="41"/>
                    </a:lnTo>
                    <a:lnTo>
                      <a:pt x="417" y="42"/>
                    </a:lnTo>
                    <a:lnTo>
                      <a:pt x="417" y="45"/>
                    </a:lnTo>
                    <a:lnTo>
                      <a:pt x="420" y="46"/>
                    </a:lnTo>
                    <a:lnTo>
                      <a:pt x="420" y="49"/>
                    </a:lnTo>
                    <a:lnTo>
                      <a:pt x="421" y="52"/>
                    </a:lnTo>
                    <a:lnTo>
                      <a:pt x="424" y="52"/>
                    </a:lnTo>
                    <a:lnTo>
                      <a:pt x="424" y="57"/>
                    </a:lnTo>
                    <a:lnTo>
                      <a:pt x="421" y="60"/>
                    </a:lnTo>
                    <a:lnTo>
                      <a:pt x="421" y="62"/>
                    </a:lnTo>
                    <a:lnTo>
                      <a:pt x="424" y="64"/>
                    </a:lnTo>
                    <a:lnTo>
                      <a:pt x="426" y="67"/>
                    </a:lnTo>
                    <a:lnTo>
                      <a:pt x="430" y="67"/>
                    </a:lnTo>
                    <a:lnTo>
                      <a:pt x="432" y="68"/>
                    </a:lnTo>
                    <a:lnTo>
                      <a:pt x="432" y="71"/>
                    </a:lnTo>
                    <a:lnTo>
                      <a:pt x="430" y="73"/>
                    </a:lnTo>
                    <a:lnTo>
                      <a:pt x="423" y="71"/>
                    </a:lnTo>
                    <a:lnTo>
                      <a:pt x="410" y="71"/>
                    </a:lnTo>
                    <a:lnTo>
                      <a:pt x="410" y="86"/>
                    </a:lnTo>
                    <a:lnTo>
                      <a:pt x="413" y="86"/>
                    </a:lnTo>
                    <a:lnTo>
                      <a:pt x="414" y="87"/>
                    </a:lnTo>
                    <a:lnTo>
                      <a:pt x="414" y="91"/>
                    </a:lnTo>
                    <a:lnTo>
                      <a:pt x="410" y="94"/>
                    </a:lnTo>
                    <a:lnTo>
                      <a:pt x="406" y="96"/>
                    </a:lnTo>
                    <a:lnTo>
                      <a:pt x="404" y="96"/>
                    </a:lnTo>
                    <a:lnTo>
                      <a:pt x="401" y="99"/>
                    </a:lnTo>
                    <a:lnTo>
                      <a:pt x="406" y="99"/>
                    </a:lnTo>
                    <a:lnTo>
                      <a:pt x="406" y="102"/>
                    </a:lnTo>
                    <a:lnTo>
                      <a:pt x="410" y="103"/>
                    </a:lnTo>
                    <a:lnTo>
                      <a:pt x="410" y="112"/>
                    </a:lnTo>
                    <a:lnTo>
                      <a:pt x="406" y="113"/>
                    </a:lnTo>
                    <a:lnTo>
                      <a:pt x="404" y="112"/>
                    </a:lnTo>
                    <a:lnTo>
                      <a:pt x="404" y="113"/>
                    </a:lnTo>
                    <a:lnTo>
                      <a:pt x="400" y="110"/>
                    </a:lnTo>
                    <a:lnTo>
                      <a:pt x="400" y="116"/>
                    </a:lnTo>
                    <a:lnTo>
                      <a:pt x="395" y="115"/>
                    </a:lnTo>
                    <a:lnTo>
                      <a:pt x="392" y="118"/>
                    </a:lnTo>
                    <a:lnTo>
                      <a:pt x="392" y="145"/>
                    </a:lnTo>
                    <a:lnTo>
                      <a:pt x="390" y="147"/>
                    </a:lnTo>
                    <a:lnTo>
                      <a:pt x="384" y="149"/>
                    </a:lnTo>
                    <a:lnTo>
                      <a:pt x="390" y="154"/>
                    </a:lnTo>
                    <a:lnTo>
                      <a:pt x="397" y="157"/>
                    </a:lnTo>
                    <a:lnTo>
                      <a:pt x="398" y="161"/>
                    </a:lnTo>
                    <a:lnTo>
                      <a:pt x="401" y="164"/>
                    </a:lnTo>
                    <a:lnTo>
                      <a:pt x="398" y="167"/>
                    </a:lnTo>
                    <a:lnTo>
                      <a:pt x="398" y="168"/>
                    </a:lnTo>
                    <a:lnTo>
                      <a:pt x="394" y="171"/>
                    </a:lnTo>
                    <a:lnTo>
                      <a:pt x="394" y="173"/>
                    </a:lnTo>
                    <a:lnTo>
                      <a:pt x="395" y="175"/>
                    </a:lnTo>
                    <a:lnTo>
                      <a:pt x="398" y="181"/>
                    </a:lnTo>
                    <a:lnTo>
                      <a:pt x="398" y="186"/>
                    </a:lnTo>
                    <a:lnTo>
                      <a:pt x="403" y="193"/>
                    </a:lnTo>
                    <a:lnTo>
                      <a:pt x="403" y="194"/>
                    </a:lnTo>
                    <a:lnTo>
                      <a:pt x="404" y="199"/>
                    </a:lnTo>
                    <a:lnTo>
                      <a:pt x="410" y="203"/>
                    </a:lnTo>
                    <a:lnTo>
                      <a:pt x="410" y="212"/>
                    </a:lnTo>
                    <a:lnTo>
                      <a:pt x="406" y="216"/>
                    </a:lnTo>
                    <a:lnTo>
                      <a:pt x="401" y="218"/>
                    </a:lnTo>
                    <a:lnTo>
                      <a:pt x="400" y="220"/>
                    </a:lnTo>
                    <a:lnTo>
                      <a:pt x="397" y="222"/>
                    </a:lnTo>
                    <a:lnTo>
                      <a:pt x="395" y="226"/>
                    </a:lnTo>
                    <a:lnTo>
                      <a:pt x="400" y="226"/>
                    </a:lnTo>
                    <a:lnTo>
                      <a:pt x="401" y="229"/>
                    </a:lnTo>
                    <a:lnTo>
                      <a:pt x="404" y="231"/>
                    </a:lnTo>
                    <a:lnTo>
                      <a:pt x="406" y="233"/>
                    </a:lnTo>
                    <a:lnTo>
                      <a:pt x="410" y="235"/>
                    </a:lnTo>
                    <a:lnTo>
                      <a:pt x="410" y="239"/>
                    </a:lnTo>
                    <a:lnTo>
                      <a:pt x="411" y="242"/>
                    </a:lnTo>
                    <a:lnTo>
                      <a:pt x="411" y="249"/>
                    </a:lnTo>
                    <a:lnTo>
                      <a:pt x="410" y="252"/>
                    </a:lnTo>
                    <a:lnTo>
                      <a:pt x="410" y="257"/>
                    </a:lnTo>
                    <a:lnTo>
                      <a:pt x="406" y="258"/>
                    </a:lnTo>
                    <a:lnTo>
                      <a:pt x="403" y="258"/>
                    </a:lnTo>
                    <a:lnTo>
                      <a:pt x="401" y="257"/>
                    </a:lnTo>
                    <a:lnTo>
                      <a:pt x="398" y="257"/>
                    </a:lnTo>
                    <a:lnTo>
                      <a:pt x="398" y="261"/>
                    </a:lnTo>
                    <a:lnTo>
                      <a:pt x="394" y="265"/>
                    </a:lnTo>
                    <a:lnTo>
                      <a:pt x="392" y="271"/>
                    </a:lnTo>
                    <a:lnTo>
                      <a:pt x="394" y="276"/>
                    </a:lnTo>
                    <a:lnTo>
                      <a:pt x="394" y="289"/>
                    </a:lnTo>
                    <a:lnTo>
                      <a:pt x="391" y="290"/>
                    </a:lnTo>
                    <a:lnTo>
                      <a:pt x="385" y="290"/>
                    </a:lnTo>
                    <a:lnTo>
                      <a:pt x="384" y="293"/>
                    </a:lnTo>
                    <a:lnTo>
                      <a:pt x="379" y="297"/>
                    </a:lnTo>
                    <a:lnTo>
                      <a:pt x="377" y="299"/>
                    </a:lnTo>
                    <a:lnTo>
                      <a:pt x="375" y="303"/>
                    </a:lnTo>
                    <a:lnTo>
                      <a:pt x="375" y="306"/>
                    </a:lnTo>
                    <a:lnTo>
                      <a:pt x="374" y="307"/>
                    </a:lnTo>
                    <a:lnTo>
                      <a:pt x="379" y="313"/>
                    </a:lnTo>
                    <a:lnTo>
                      <a:pt x="384" y="316"/>
                    </a:lnTo>
                    <a:lnTo>
                      <a:pt x="385" y="318"/>
                    </a:lnTo>
                    <a:lnTo>
                      <a:pt x="390" y="320"/>
                    </a:lnTo>
                    <a:lnTo>
                      <a:pt x="388" y="331"/>
                    </a:lnTo>
                    <a:lnTo>
                      <a:pt x="388" y="335"/>
                    </a:lnTo>
                    <a:lnTo>
                      <a:pt x="391" y="339"/>
                    </a:lnTo>
                    <a:lnTo>
                      <a:pt x="391" y="358"/>
                    </a:lnTo>
                    <a:lnTo>
                      <a:pt x="388" y="365"/>
                    </a:lnTo>
                    <a:lnTo>
                      <a:pt x="391" y="367"/>
                    </a:lnTo>
                    <a:lnTo>
                      <a:pt x="392" y="374"/>
                    </a:lnTo>
                    <a:lnTo>
                      <a:pt x="392" y="376"/>
                    </a:lnTo>
                    <a:lnTo>
                      <a:pt x="391" y="376"/>
                    </a:lnTo>
                    <a:lnTo>
                      <a:pt x="391" y="378"/>
                    </a:lnTo>
                    <a:lnTo>
                      <a:pt x="388" y="378"/>
                    </a:lnTo>
                    <a:lnTo>
                      <a:pt x="388" y="387"/>
                    </a:lnTo>
                    <a:lnTo>
                      <a:pt x="390" y="389"/>
                    </a:lnTo>
                    <a:lnTo>
                      <a:pt x="392" y="393"/>
                    </a:lnTo>
                    <a:lnTo>
                      <a:pt x="392" y="403"/>
                    </a:lnTo>
                    <a:lnTo>
                      <a:pt x="390" y="406"/>
                    </a:lnTo>
                    <a:lnTo>
                      <a:pt x="390" y="412"/>
                    </a:lnTo>
                    <a:lnTo>
                      <a:pt x="388" y="416"/>
                    </a:lnTo>
                    <a:lnTo>
                      <a:pt x="379" y="416"/>
                    </a:lnTo>
                    <a:lnTo>
                      <a:pt x="377" y="418"/>
                    </a:lnTo>
                    <a:lnTo>
                      <a:pt x="379" y="426"/>
                    </a:lnTo>
                    <a:lnTo>
                      <a:pt x="377" y="431"/>
                    </a:lnTo>
                    <a:lnTo>
                      <a:pt x="377" y="439"/>
                    </a:lnTo>
                    <a:lnTo>
                      <a:pt x="379" y="444"/>
                    </a:lnTo>
                    <a:lnTo>
                      <a:pt x="379" y="448"/>
                    </a:lnTo>
                    <a:lnTo>
                      <a:pt x="377" y="452"/>
                    </a:lnTo>
                    <a:lnTo>
                      <a:pt x="377" y="461"/>
                    </a:lnTo>
                    <a:lnTo>
                      <a:pt x="375" y="463"/>
                    </a:lnTo>
                    <a:lnTo>
                      <a:pt x="374" y="467"/>
                    </a:lnTo>
                    <a:lnTo>
                      <a:pt x="372" y="471"/>
                    </a:lnTo>
                    <a:lnTo>
                      <a:pt x="369" y="477"/>
                    </a:lnTo>
                    <a:lnTo>
                      <a:pt x="372" y="481"/>
                    </a:lnTo>
                    <a:lnTo>
                      <a:pt x="372" y="486"/>
                    </a:lnTo>
                    <a:lnTo>
                      <a:pt x="369" y="489"/>
                    </a:lnTo>
                    <a:lnTo>
                      <a:pt x="369" y="493"/>
                    </a:lnTo>
                    <a:lnTo>
                      <a:pt x="372" y="499"/>
                    </a:lnTo>
                    <a:lnTo>
                      <a:pt x="372" y="503"/>
                    </a:lnTo>
                    <a:lnTo>
                      <a:pt x="369" y="503"/>
                    </a:lnTo>
                    <a:lnTo>
                      <a:pt x="372" y="506"/>
                    </a:lnTo>
                    <a:lnTo>
                      <a:pt x="374" y="507"/>
                    </a:lnTo>
                    <a:lnTo>
                      <a:pt x="372" y="510"/>
                    </a:lnTo>
                    <a:lnTo>
                      <a:pt x="372" y="512"/>
                    </a:lnTo>
                    <a:lnTo>
                      <a:pt x="369" y="512"/>
                    </a:lnTo>
                    <a:lnTo>
                      <a:pt x="368" y="510"/>
                    </a:lnTo>
                    <a:lnTo>
                      <a:pt x="363" y="510"/>
                    </a:lnTo>
                    <a:lnTo>
                      <a:pt x="363" y="515"/>
                    </a:lnTo>
                    <a:lnTo>
                      <a:pt x="369" y="516"/>
                    </a:lnTo>
                    <a:lnTo>
                      <a:pt x="369" y="522"/>
                    </a:lnTo>
                    <a:lnTo>
                      <a:pt x="366" y="521"/>
                    </a:lnTo>
                    <a:lnTo>
                      <a:pt x="363" y="521"/>
                    </a:lnTo>
                    <a:lnTo>
                      <a:pt x="361" y="522"/>
                    </a:lnTo>
                    <a:lnTo>
                      <a:pt x="363" y="525"/>
                    </a:lnTo>
                    <a:lnTo>
                      <a:pt x="366" y="526"/>
                    </a:lnTo>
                    <a:lnTo>
                      <a:pt x="369" y="529"/>
                    </a:lnTo>
                    <a:lnTo>
                      <a:pt x="369" y="535"/>
                    </a:lnTo>
                    <a:lnTo>
                      <a:pt x="366" y="541"/>
                    </a:lnTo>
                    <a:lnTo>
                      <a:pt x="366" y="544"/>
                    </a:lnTo>
                    <a:lnTo>
                      <a:pt x="369" y="547"/>
                    </a:lnTo>
                    <a:lnTo>
                      <a:pt x="371" y="547"/>
                    </a:lnTo>
                    <a:lnTo>
                      <a:pt x="374" y="548"/>
                    </a:lnTo>
                    <a:lnTo>
                      <a:pt x="374" y="551"/>
                    </a:lnTo>
                    <a:lnTo>
                      <a:pt x="369" y="552"/>
                    </a:lnTo>
                    <a:lnTo>
                      <a:pt x="369" y="563"/>
                    </a:lnTo>
                    <a:lnTo>
                      <a:pt x="366" y="565"/>
                    </a:lnTo>
                    <a:lnTo>
                      <a:pt x="366" y="567"/>
                    </a:lnTo>
                    <a:lnTo>
                      <a:pt x="369" y="570"/>
                    </a:lnTo>
                    <a:lnTo>
                      <a:pt x="371" y="571"/>
                    </a:lnTo>
                    <a:lnTo>
                      <a:pt x="371" y="576"/>
                    </a:lnTo>
                    <a:lnTo>
                      <a:pt x="374" y="579"/>
                    </a:lnTo>
                    <a:lnTo>
                      <a:pt x="374" y="583"/>
                    </a:lnTo>
                    <a:lnTo>
                      <a:pt x="375" y="584"/>
                    </a:lnTo>
                    <a:lnTo>
                      <a:pt x="375" y="583"/>
                    </a:lnTo>
                    <a:lnTo>
                      <a:pt x="378" y="584"/>
                    </a:lnTo>
                    <a:lnTo>
                      <a:pt x="378" y="587"/>
                    </a:lnTo>
                    <a:lnTo>
                      <a:pt x="371" y="587"/>
                    </a:lnTo>
                    <a:lnTo>
                      <a:pt x="371" y="589"/>
                    </a:lnTo>
                    <a:lnTo>
                      <a:pt x="374" y="592"/>
                    </a:lnTo>
                    <a:lnTo>
                      <a:pt x="374" y="593"/>
                    </a:lnTo>
                    <a:lnTo>
                      <a:pt x="371" y="593"/>
                    </a:lnTo>
                    <a:lnTo>
                      <a:pt x="369" y="592"/>
                    </a:lnTo>
                    <a:lnTo>
                      <a:pt x="366" y="590"/>
                    </a:lnTo>
                    <a:lnTo>
                      <a:pt x="366" y="596"/>
                    </a:lnTo>
                    <a:lnTo>
                      <a:pt x="369" y="597"/>
                    </a:lnTo>
                    <a:lnTo>
                      <a:pt x="371" y="602"/>
                    </a:lnTo>
                    <a:lnTo>
                      <a:pt x="374" y="603"/>
                    </a:lnTo>
                    <a:lnTo>
                      <a:pt x="375" y="606"/>
                    </a:lnTo>
                    <a:lnTo>
                      <a:pt x="375" y="616"/>
                    </a:lnTo>
                    <a:lnTo>
                      <a:pt x="372" y="621"/>
                    </a:lnTo>
                    <a:lnTo>
                      <a:pt x="372" y="629"/>
                    </a:lnTo>
                    <a:lnTo>
                      <a:pt x="368" y="631"/>
                    </a:lnTo>
                    <a:lnTo>
                      <a:pt x="368" y="634"/>
                    </a:lnTo>
                    <a:lnTo>
                      <a:pt x="366" y="635"/>
                    </a:lnTo>
                    <a:lnTo>
                      <a:pt x="368" y="638"/>
                    </a:lnTo>
                    <a:lnTo>
                      <a:pt x="368" y="635"/>
                    </a:lnTo>
                    <a:lnTo>
                      <a:pt x="371" y="635"/>
                    </a:lnTo>
                    <a:lnTo>
                      <a:pt x="371" y="641"/>
                    </a:lnTo>
                    <a:lnTo>
                      <a:pt x="377" y="641"/>
                    </a:lnTo>
                    <a:lnTo>
                      <a:pt x="377" y="644"/>
                    </a:lnTo>
                    <a:lnTo>
                      <a:pt x="375" y="647"/>
                    </a:lnTo>
                    <a:lnTo>
                      <a:pt x="375" y="648"/>
                    </a:lnTo>
                    <a:lnTo>
                      <a:pt x="377" y="651"/>
                    </a:lnTo>
                    <a:lnTo>
                      <a:pt x="379" y="651"/>
                    </a:lnTo>
                    <a:lnTo>
                      <a:pt x="384" y="648"/>
                    </a:lnTo>
                    <a:lnTo>
                      <a:pt x="388" y="651"/>
                    </a:lnTo>
                    <a:lnTo>
                      <a:pt x="388" y="652"/>
                    </a:lnTo>
                    <a:lnTo>
                      <a:pt x="384" y="652"/>
                    </a:lnTo>
                    <a:lnTo>
                      <a:pt x="382" y="655"/>
                    </a:lnTo>
                    <a:lnTo>
                      <a:pt x="382" y="657"/>
                    </a:lnTo>
                    <a:lnTo>
                      <a:pt x="388" y="658"/>
                    </a:lnTo>
                    <a:lnTo>
                      <a:pt x="388" y="663"/>
                    </a:lnTo>
                    <a:lnTo>
                      <a:pt x="384" y="663"/>
                    </a:lnTo>
                    <a:lnTo>
                      <a:pt x="388" y="665"/>
                    </a:lnTo>
                    <a:lnTo>
                      <a:pt x="390" y="665"/>
                    </a:lnTo>
                    <a:lnTo>
                      <a:pt x="392" y="668"/>
                    </a:lnTo>
                    <a:lnTo>
                      <a:pt x="392" y="677"/>
                    </a:lnTo>
                    <a:lnTo>
                      <a:pt x="394" y="679"/>
                    </a:lnTo>
                    <a:lnTo>
                      <a:pt x="397" y="677"/>
                    </a:lnTo>
                    <a:lnTo>
                      <a:pt x="397" y="679"/>
                    </a:lnTo>
                    <a:lnTo>
                      <a:pt x="394" y="681"/>
                    </a:lnTo>
                    <a:lnTo>
                      <a:pt x="392" y="683"/>
                    </a:lnTo>
                    <a:lnTo>
                      <a:pt x="392" y="687"/>
                    </a:lnTo>
                    <a:lnTo>
                      <a:pt x="394" y="689"/>
                    </a:lnTo>
                    <a:lnTo>
                      <a:pt x="397" y="692"/>
                    </a:lnTo>
                    <a:lnTo>
                      <a:pt x="398" y="694"/>
                    </a:lnTo>
                    <a:lnTo>
                      <a:pt x="401" y="696"/>
                    </a:lnTo>
                    <a:lnTo>
                      <a:pt x="406" y="696"/>
                    </a:lnTo>
                    <a:lnTo>
                      <a:pt x="406" y="692"/>
                    </a:lnTo>
                    <a:lnTo>
                      <a:pt x="408" y="692"/>
                    </a:lnTo>
                    <a:lnTo>
                      <a:pt x="411" y="696"/>
                    </a:lnTo>
                    <a:lnTo>
                      <a:pt x="419" y="699"/>
                    </a:lnTo>
                    <a:lnTo>
                      <a:pt x="419" y="703"/>
                    </a:lnTo>
                    <a:lnTo>
                      <a:pt x="408" y="703"/>
                    </a:lnTo>
                    <a:lnTo>
                      <a:pt x="401" y="706"/>
                    </a:lnTo>
                    <a:lnTo>
                      <a:pt x="397" y="710"/>
                    </a:lnTo>
                    <a:lnTo>
                      <a:pt x="392" y="710"/>
                    </a:lnTo>
                    <a:lnTo>
                      <a:pt x="390" y="709"/>
                    </a:lnTo>
                    <a:lnTo>
                      <a:pt x="384" y="708"/>
                    </a:lnTo>
                    <a:lnTo>
                      <a:pt x="379" y="708"/>
                    </a:lnTo>
                    <a:lnTo>
                      <a:pt x="377" y="706"/>
                    </a:lnTo>
                    <a:lnTo>
                      <a:pt x="377" y="697"/>
                    </a:lnTo>
                    <a:lnTo>
                      <a:pt x="375" y="697"/>
                    </a:lnTo>
                    <a:lnTo>
                      <a:pt x="372" y="696"/>
                    </a:lnTo>
                    <a:lnTo>
                      <a:pt x="371" y="697"/>
                    </a:lnTo>
                    <a:lnTo>
                      <a:pt x="361" y="699"/>
                    </a:lnTo>
                    <a:lnTo>
                      <a:pt x="349" y="699"/>
                    </a:lnTo>
                    <a:lnTo>
                      <a:pt x="346" y="696"/>
                    </a:lnTo>
                    <a:lnTo>
                      <a:pt x="343" y="692"/>
                    </a:lnTo>
                    <a:lnTo>
                      <a:pt x="340" y="687"/>
                    </a:lnTo>
                    <a:lnTo>
                      <a:pt x="340" y="677"/>
                    </a:lnTo>
                    <a:lnTo>
                      <a:pt x="343" y="671"/>
                    </a:lnTo>
                    <a:lnTo>
                      <a:pt x="340" y="667"/>
                    </a:lnTo>
                    <a:lnTo>
                      <a:pt x="339" y="663"/>
                    </a:lnTo>
                    <a:lnTo>
                      <a:pt x="335" y="663"/>
                    </a:lnTo>
                    <a:lnTo>
                      <a:pt x="332" y="665"/>
                    </a:lnTo>
                    <a:lnTo>
                      <a:pt x="330" y="668"/>
                    </a:lnTo>
                    <a:lnTo>
                      <a:pt x="330" y="674"/>
                    </a:lnTo>
                    <a:lnTo>
                      <a:pt x="335" y="680"/>
                    </a:lnTo>
                    <a:lnTo>
                      <a:pt x="335" y="690"/>
                    </a:lnTo>
                    <a:lnTo>
                      <a:pt x="330" y="692"/>
                    </a:lnTo>
                    <a:lnTo>
                      <a:pt x="327" y="692"/>
                    </a:lnTo>
                    <a:lnTo>
                      <a:pt x="326" y="689"/>
                    </a:lnTo>
                    <a:lnTo>
                      <a:pt x="326" y="683"/>
                    </a:lnTo>
                    <a:lnTo>
                      <a:pt x="321" y="679"/>
                    </a:lnTo>
                    <a:lnTo>
                      <a:pt x="317" y="674"/>
                    </a:lnTo>
                    <a:lnTo>
                      <a:pt x="314" y="673"/>
                    </a:lnTo>
                    <a:lnTo>
                      <a:pt x="317" y="670"/>
                    </a:lnTo>
                    <a:lnTo>
                      <a:pt x="317" y="668"/>
                    </a:lnTo>
                    <a:lnTo>
                      <a:pt x="321" y="663"/>
                    </a:lnTo>
                    <a:lnTo>
                      <a:pt x="321" y="658"/>
                    </a:lnTo>
                    <a:lnTo>
                      <a:pt x="320" y="654"/>
                    </a:lnTo>
                    <a:lnTo>
                      <a:pt x="320" y="651"/>
                    </a:lnTo>
                    <a:lnTo>
                      <a:pt x="317" y="650"/>
                    </a:lnTo>
                    <a:lnTo>
                      <a:pt x="314" y="647"/>
                    </a:lnTo>
                    <a:lnTo>
                      <a:pt x="313" y="651"/>
                    </a:lnTo>
                    <a:lnTo>
                      <a:pt x="310" y="655"/>
                    </a:lnTo>
                    <a:lnTo>
                      <a:pt x="310" y="660"/>
                    </a:lnTo>
                    <a:lnTo>
                      <a:pt x="304" y="660"/>
                    </a:lnTo>
                    <a:lnTo>
                      <a:pt x="304" y="657"/>
                    </a:lnTo>
                    <a:lnTo>
                      <a:pt x="295" y="657"/>
                    </a:lnTo>
                    <a:lnTo>
                      <a:pt x="294" y="660"/>
                    </a:lnTo>
                    <a:lnTo>
                      <a:pt x="294" y="661"/>
                    </a:lnTo>
                    <a:lnTo>
                      <a:pt x="291" y="663"/>
                    </a:lnTo>
                    <a:lnTo>
                      <a:pt x="290" y="667"/>
                    </a:lnTo>
                    <a:lnTo>
                      <a:pt x="287" y="667"/>
                    </a:lnTo>
                    <a:lnTo>
                      <a:pt x="281" y="668"/>
                    </a:lnTo>
                    <a:lnTo>
                      <a:pt x="277" y="668"/>
                    </a:lnTo>
                    <a:lnTo>
                      <a:pt x="277" y="667"/>
                    </a:lnTo>
                    <a:lnTo>
                      <a:pt x="269" y="663"/>
                    </a:lnTo>
                    <a:lnTo>
                      <a:pt x="265" y="660"/>
                    </a:lnTo>
                    <a:lnTo>
                      <a:pt x="265" y="654"/>
                    </a:lnTo>
                    <a:lnTo>
                      <a:pt x="268" y="651"/>
                    </a:lnTo>
                    <a:lnTo>
                      <a:pt x="265" y="650"/>
                    </a:lnTo>
                    <a:lnTo>
                      <a:pt x="263" y="647"/>
                    </a:lnTo>
                    <a:lnTo>
                      <a:pt x="259" y="645"/>
                    </a:lnTo>
                    <a:lnTo>
                      <a:pt x="258" y="639"/>
                    </a:lnTo>
                    <a:lnTo>
                      <a:pt x="258" y="636"/>
                    </a:lnTo>
                    <a:lnTo>
                      <a:pt x="255" y="636"/>
                    </a:lnTo>
                    <a:lnTo>
                      <a:pt x="250" y="632"/>
                    </a:lnTo>
                    <a:lnTo>
                      <a:pt x="242" y="632"/>
                    </a:lnTo>
                    <a:lnTo>
                      <a:pt x="242" y="634"/>
                    </a:lnTo>
                    <a:lnTo>
                      <a:pt x="237" y="641"/>
                    </a:lnTo>
                    <a:lnTo>
                      <a:pt x="236" y="639"/>
                    </a:lnTo>
                    <a:lnTo>
                      <a:pt x="229" y="639"/>
                    </a:lnTo>
                    <a:lnTo>
                      <a:pt x="229" y="634"/>
                    </a:lnTo>
                    <a:lnTo>
                      <a:pt x="227" y="631"/>
                    </a:lnTo>
                    <a:lnTo>
                      <a:pt x="224" y="631"/>
                    </a:lnTo>
                    <a:lnTo>
                      <a:pt x="217" y="628"/>
                    </a:lnTo>
                    <a:lnTo>
                      <a:pt x="213" y="628"/>
                    </a:lnTo>
                    <a:lnTo>
                      <a:pt x="208" y="626"/>
                    </a:lnTo>
                    <a:lnTo>
                      <a:pt x="208" y="618"/>
                    </a:lnTo>
                    <a:lnTo>
                      <a:pt x="213" y="613"/>
                    </a:lnTo>
                    <a:lnTo>
                      <a:pt x="213" y="609"/>
                    </a:lnTo>
                    <a:lnTo>
                      <a:pt x="210" y="608"/>
                    </a:lnTo>
                    <a:lnTo>
                      <a:pt x="208" y="605"/>
                    </a:lnTo>
                    <a:lnTo>
                      <a:pt x="205" y="599"/>
                    </a:lnTo>
                    <a:lnTo>
                      <a:pt x="208" y="599"/>
                    </a:lnTo>
                    <a:lnTo>
                      <a:pt x="213" y="597"/>
                    </a:lnTo>
                    <a:lnTo>
                      <a:pt x="210" y="594"/>
                    </a:lnTo>
                    <a:lnTo>
                      <a:pt x="210" y="593"/>
                    </a:lnTo>
                    <a:lnTo>
                      <a:pt x="208" y="590"/>
                    </a:lnTo>
                    <a:lnTo>
                      <a:pt x="205" y="590"/>
                    </a:lnTo>
                    <a:lnTo>
                      <a:pt x="204" y="587"/>
                    </a:lnTo>
                    <a:lnTo>
                      <a:pt x="195" y="577"/>
                    </a:lnTo>
                    <a:lnTo>
                      <a:pt x="191" y="573"/>
                    </a:lnTo>
                    <a:lnTo>
                      <a:pt x="187" y="570"/>
                    </a:lnTo>
                    <a:lnTo>
                      <a:pt x="182" y="570"/>
                    </a:lnTo>
                    <a:lnTo>
                      <a:pt x="181" y="568"/>
                    </a:lnTo>
                    <a:lnTo>
                      <a:pt x="171" y="561"/>
                    </a:lnTo>
                    <a:lnTo>
                      <a:pt x="168" y="561"/>
                    </a:lnTo>
                    <a:lnTo>
                      <a:pt x="165" y="557"/>
                    </a:lnTo>
                    <a:lnTo>
                      <a:pt x="165" y="555"/>
                    </a:lnTo>
                    <a:lnTo>
                      <a:pt x="171" y="548"/>
                    </a:lnTo>
                    <a:lnTo>
                      <a:pt x="171" y="547"/>
                    </a:lnTo>
                    <a:lnTo>
                      <a:pt x="166" y="542"/>
                    </a:lnTo>
                    <a:lnTo>
                      <a:pt x="163" y="539"/>
                    </a:lnTo>
                    <a:lnTo>
                      <a:pt x="162" y="539"/>
                    </a:lnTo>
                    <a:lnTo>
                      <a:pt x="162" y="542"/>
                    </a:lnTo>
                    <a:lnTo>
                      <a:pt x="159" y="542"/>
                    </a:lnTo>
                    <a:lnTo>
                      <a:pt x="159" y="544"/>
                    </a:lnTo>
                    <a:lnTo>
                      <a:pt x="161" y="547"/>
                    </a:lnTo>
                    <a:lnTo>
                      <a:pt x="161" y="551"/>
                    </a:lnTo>
                    <a:lnTo>
                      <a:pt x="155" y="551"/>
                    </a:lnTo>
                    <a:lnTo>
                      <a:pt x="150" y="548"/>
                    </a:lnTo>
                    <a:lnTo>
                      <a:pt x="150" y="545"/>
                    </a:lnTo>
                    <a:lnTo>
                      <a:pt x="149" y="541"/>
                    </a:lnTo>
                    <a:lnTo>
                      <a:pt x="140" y="541"/>
                    </a:lnTo>
                    <a:lnTo>
                      <a:pt x="140" y="544"/>
                    </a:lnTo>
                    <a:lnTo>
                      <a:pt x="137" y="545"/>
                    </a:lnTo>
                    <a:lnTo>
                      <a:pt x="137" y="550"/>
                    </a:lnTo>
                    <a:lnTo>
                      <a:pt x="140" y="554"/>
                    </a:lnTo>
                    <a:lnTo>
                      <a:pt x="142" y="557"/>
                    </a:lnTo>
                    <a:lnTo>
                      <a:pt x="142" y="563"/>
                    </a:lnTo>
                    <a:lnTo>
                      <a:pt x="140" y="564"/>
                    </a:lnTo>
                    <a:lnTo>
                      <a:pt x="137" y="564"/>
                    </a:lnTo>
                    <a:lnTo>
                      <a:pt x="134" y="563"/>
                    </a:lnTo>
                    <a:lnTo>
                      <a:pt x="132" y="558"/>
                    </a:lnTo>
                    <a:lnTo>
                      <a:pt x="132" y="557"/>
                    </a:lnTo>
                    <a:lnTo>
                      <a:pt x="130" y="557"/>
                    </a:lnTo>
                    <a:lnTo>
                      <a:pt x="127" y="558"/>
                    </a:lnTo>
                    <a:lnTo>
                      <a:pt x="126" y="561"/>
                    </a:lnTo>
                    <a:lnTo>
                      <a:pt x="123" y="564"/>
                    </a:lnTo>
                    <a:lnTo>
                      <a:pt x="123" y="568"/>
                    </a:lnTo>
                    <a:lnTo>
                      <a:pt x="121" y="570"/>
                    </a:lnTo>
                    <a:lnTo>
                      <a:pt x="111" y="570"/>
                    </a:lnTo>
                    <a:lnTo>
                      <a:pt x="111" y="568"/>
                    </a:lnTo>
                    <a:lnTo>
                      <a:pt x="108" y="565"/>
                    </a:lnTo>
                    <a:lnTo>
                      <a:pt x="108" y="558"/>
                    </a:lnTo>
                    <a:lnTo>
                      <a:pt x="111" y="555"/>
                    </a:lnTo>
                    <a:lnTo>
                      <a:pt x="113" y="554"/>
                    </a:lnTo>
                    <a:lnTo>
                      <a:pt x="127" y="554"/>
                    </a:lnTo>
                    <a:lnTo>
                      <a:pt x="130" y="552"/>
                    </a:lnTo>
                    <a:lnTo>
                      <a:pt x="132" y="550"/>
                    </a:lnTo>
                    <a:lnTo>
                      <a:pt x="132" y="548"/>
                    </a:lnTo>
                    <a:lnTo>
                      <a:pt x="130" y="548"/>
                    </a:lnTo>
                    <a:lnTo>
                      <a:pt x="127" y="547"/>
                    </a:lnTo>
                    <a:lnTo>
                      <a:pt x="123" y="545"/>
                    </a:lnTo>
                    <a:lnTo>
                      <a:pt x="121" y="542"/>
                    </a:lnTo>
                    <a:lnTo>
                      <a:pt x="121" y="541"/>
                    </a:lnTo>
                    <a:lnTo>
                      <a:pt x="119" y="536"/>
                    </a:lnTo>
                    <a:lnTo>
                      <a:pt x="113" y="535"/>
                    </a:lnTo>
                    <a:lnTo>
                      <a:pt x="111" y="536"/>
                    </a:lnTo>
                    <a:lnTo>
                      <a:pt x="108" y="536"/>
                    </a:lnTo>
                    <a:lnTo>
                      <a:pt x="108" y="542"/>
                    </a:lnTo>
                    <a:lnTo>
                      <a:pt x="103" y="542"/>
                    </a:lnTo>
                    <a:lnTo>
                      <a:pt x="103" y="539"/>
                    </a:lnTo>
                    <a:lnTo>
                      <a:pt x="104" y="534"/>
                    </a:lnTo>
                    <a:lnTo>
                      <a:pt x="107" y="529"/>
                    </a:lnTo>
                    <a:lnTo>
                      <a:pt x="108" y="528"/>
                    </a:lnTo>
                    <a:lnTo>
                      <a:pt x="108" y="525"/>
                    </a:lnTo>
                    <a:lnTo>
                      <a:pt x="111" y="521"/>
                    </a:lnTo>
                    <a:lnTo>
                      <a:pt x="111" y="510"/>
                    </a:lnTo>
                    <a:lnTo>
                      <a:pt x="100" y="510"/>
                    </a:lnTo>
                    <a:lnTo>
                      <a:pt x="100" y="515"/>
                    </a:lnTo>
                    <a:lnTo>
                      <a:pt x="98" y="519"/>
                    </a:lnTo>
                    <a:lnTo>
                      <a:pt x="95" y="521"/>
                    </a:lnTo>
                    <a:lnTo>
                      <a:pt x="92" y="523"/>
                    </a:lnTo>
                    <a:lnTo>
                      <a:pt x="92" y="528"/>
                    </a:lnTo>
                    <a:lnTo>
                      <a:pt x="90" y="529"/>
                    </a:lnTo>
                    <a:lnTo>
                      <a:pt x="88" y="529"/>
                    </a:lnTo>
                    <a:lnTo>
                      <a:pt x="88" y="521"/>
                    </a:lnTo>
                    <a:lnTo>
                      <a:pt x="85" y="516"/>
                    </a:lnTo>
                    <a:lnTo>
                      <a:pt x="84" y="512"/>
                    </a:lnTo>
                    <a:lnTo>
                      <a:pt x="84" y="510"/>
                    </a:lnTo>
                    <a:lnTo>
                      <a:pt x="85" y="507"/>
                    </a:lnTo>
                    <a:lnTo>
                      <a:pt x="88" y="506"/>
                    </a:lnTo>
                    <a:lnTo>
                      <a:pt x="88" y="502"/>
                    </a:lnTo>
                    <a:lnTo>
                      <a:pt x="84" y="499"/>
                    </a:lnTo>
                    <a:lnTo>
                      <a:pt x="84" y="497"/>
                    </a:lnTo>
                    <a:lnTo>
                      <a:pt x="81" y="489"/>
                    </a:lnTo>
                    <a:lnTo>
                      <a:pt x="81" y="483"/>
                    </a:lnTo>
                    <a:lnTo>
                      <a:pt x="75" y="483"/>
                    </a:lnTo>
                    <a:lnTo>
                      <a:pt x="71" y="480"/>
                    </a:lnTo>
                    <a:lnTo>
                      <a:pt x="65" y="480"/>
                    </a:lnTo>
                    <a:lnTo>
                      <a:pt x="62" y="477"/>
                    </a:lnTo>
                    <a:lnTo>
                      <a:pt x="62" y="474"/>
                    </a:lnTo>
                    <a:lnTo>
                      <a:pt x="61" y="471"/>
                    </a:lnTo>
                    <a:lnTo>
                      <a:pt x="58" y="471"/>
                    </a:lnTo>
                    <a:lnTo>
                      <a:pt x="56" y="470"/>
                    </a:lnTo>
                    <a:lnTo>
                      <a:pt x="50" y="474"/>
                    </a:lnTo>
                    <a:lnTo>
                      <a:pt x="47" y="477"/>
                    </a:lnTo>
                    <a:lnTo>
                      <a:pt x="47" y="480"/>
                    </a:lnTo>
                    <a:lnTo>
                      <a:pt x="46" y="478"/>
                    </a:lnTo>
                    <a:lnTo>
                      <a:pt x="43" y="478"/>
                    </a:lnTo>
                    <a:lnTo>
                      <a:pt x="43" y="468"/>
                    </a:lnTo>
                    <a:lnTo>
                      <a:pt x="42" y="464"/>
                    </a:lnTo>
                    <a:lnTo>
                      <a:pt x="39" y="463"/>
                    </a:lnTo>
                    <a:lnTo>
                      <a:pt x="34" y="463"/>
                    </a:lnTo>
                    <a:lnTo>
                      <a:pt x="33" y="460"/>
                    </a:lnTo>
                    <a:lnTo>
                      <a:pt x="33" y="444"/>
                    </a:lnTo>
                    <a:lnTo>
                      <a:pt x="37" y="444"/>
                    </a:lnTo>
                    <a:lnTo>
                      <a:pt x="42" y="445"/>
                    </a:lnTo>
                    <a:lnTo>
                      <a:pt x="46" y="448"/>
                    </a:lnTo>
                    <a:lnTo>
                      <a:pt x="52" y="448"/>
                    </a:lnTo>
                    <a:lnTo>
                      <a:pt x="52" y="444"/>
                    </a:lnTo>
                    <a:lnTo>
                      <a:pt x="50" y="444"/>
                    </a:lnTo>
                    <a:lnTo>
                      <a:pt x="47" y="441"/>
                    </a:lnTo>
                    <a:lnTo>
                      <a:pt x="50" y="436"/>
                    </a:lnTo>
                    <a:lnTo>
                      <a:pt x="52" y="431"/>
                    </a:lnTo>
                    <a:lnTo>
                      <a:pt x="50" y="431"/>
                    </a:lnTo>
                    <a:lnTo>
                      <a:pt x="47" y="429"/>
                    </a:lnTo>
                    <a:lnTo>
                      <a:pt x="42" y="429"/>
                    </a:lnTo>
                    <a:lnTo>
                      <a:pt x="39" y="426"/>
                    </a:lnTo>
                    <a:lnTo>
                      <a:pt x="34" y="426"/>
                    </a:lnTo>
                    <a:lnTo>
                      <a:pt x="33" y="423"/>
                    </a:lnTo>
                    <a:lnTo>
                      <a:pt x="23" y="415"/>
                    </a:lnTo>
                    <a:lnTo>
                      <a:pt x="20" y="409"/>
                    </a:lnTo>
                    <a:lnTo>
                      <a:pt x="20" y="403"/>
                    </a:lnTo>
                    <a:lnTo>
                      <a:pt x="24" y="396"/>
                    </a:lnTo>
                    <a:lnTo>
                      <a:pt x="27" y="394"/>
                    </a:lnTo>
                    <a:lnTo>
                      <a:pt x="30" y="390"/>
                    </a:lnTo>
                    <a:lnTo>
                      <a:pt x="36" y="386"/>
                    </a:lnTo>
                    <a:lnTo>
                      <a:pt x="40" y="384"/>
                    </a:lnTo>
                    <a:lnTo>
                      <a:pt x="42" y="381"/>
                    </a:lnTo>
                    <a:lnTo>
                      <a:pt x="37" y="380"/>
                    </a:lnTo>
                    <a:lnTo>
                      <a:pt x="33" y="377"/>
                    </a:lnTo>
                    <a:lnTo>
                      <a:pt x="27" y="376"/>
                    </a:lnTo>
                    <a:lnTo>
                      <a:pt x="26" y="373"/>
                    </a:lnTo>
                    <a:lnTo>
                      <a:pt x="21" y="367"/>
                    </a:lnTo>
                    <a:lnTo>
                      <a:pt x="21" y="363"/>
                    </a:lnTo>
                    <a:lnTo>
                      <a:pt x="19" y="360"/>
                    </a:lnTo>
                    <a:lnTo>
                      <a:pt x="19" y="349"/>
                    </a:lnTo>
                    <a:lnTo>
                      <a:pt x="21" y="345"/>
                    </a:lnTo>
                    <a:lnTo>
                      <a:pt x="26" y="344"/>
                    </a:lnTo>
                    <a:lnTo>
                      <a:pt x="27" y="336"/>
                    </a:lnTo>
                    <a:lnTo>
                      <a:pt x="26" y="335"/>
                    </a:lnTo>
                    <a:lnTo>
                      <a:pt x="21" y="331"/>
                    </a:lnTo>
                    <a:lnTo>
                      <a:pt x="21" y="319"/>
                    </a:lnTo>
                    <a:lnTo>
                      <a:pt x="17" y="318"/>
                    </a:lnTo>
                    <a:lnTo>
                      <a:pt x="13" y="318"/>
                    </a:lnTo>
                    <a:lnTo>
                      <a:pt x="10" y="315"/>
                    </a:lnTo>
                    <a:lnTo>
                      <a:pt x="10" y="310"/>
                    </a:lnTo>
                    <a:lnTo>
                      <a:pt x="7" y="305"/>
                    </a:lnTo>
                    <a:lnTo>
                      <a:pt x="7" y="296"/>
                    </a:lnTo>
                    <a:lnTo>
                      <a:pt x="5" y="294"/>
                    </a:lnTo>
                    <a:lnTo>
                      <a:pt x="5" y="283"/>
                    </a:lnTo>
                    <a:lnTo>
                      <a:pt x="3" y="278"/>
                    </a:lnTo>
                    <a:lnTo>
                      <a:pt x="1" y="274"/>
                    </a:lnTo>
                    <a:lnTo>
                      <a:pt x="1" y="268"/>
                    </a:lnTo>
                    <a:lnTo>
                      <a:pt x="0" y="264"/>
                    </a:lnTo>
                    <a:lnTo>
                      <a:pt x="0" y="262"/>
                    </a:lnTo>
                    <a:lnTo>
                      <a:pt x="1" y="260"/>
                    </a:lnTo>
                    <a:lnTo>
                      <a:pt x="4" y="258"/>
                    </a:lnTo>
                    <a:lnTo>
                      <a:pt x="4" y="254"/>
                    </a:lnTo>
                    <a:lnTo>
                      <a:pt x="1" y="249"/>
                    </a:lnTo>
                    <a:lnTo>
                      <a:pt x="1" y="244"/>
                    </a:lnTo>
                    <a:lnTo>
                      <a:pt x="4" y="241"/>
                    </a:lnTo>
                    <a:lnTo>
                      <a:pt x="10" y="244"/>
                    </a:lnTo>
                    <a:lnTo>
                      <a:pt x="19" y="244"/>
                    </a:lnTo>
                    <a:lnTo>
                      <a:pt x="26" y="239"/>
                    </a:lnTo>
                    <a:lnTo>
                      <a:pt x="27" y="239"/>
                    </a:lnTo>
                    <a:lnTo>
                      <a:pt x="30" y="236"/>
                    </a:lnTo>
                    <a:lnTo>
                      <a:pt x="36" y="239"/>
                    </a:lnTo>
                    <a:lnTo>
                      <a:pt x="36" y="236"/>
                    </a:lnTo>
                    <a:lnTo>
                      <a:pt x="37" y="235"/>
                    </a:lnTo>
                    <a:lnTo>
                      <a:pt x="42" y="235"/>
                    </a:lnTo>
                    <a:lnTo>
                      <a:pt x="45" y="233"/>
                    </a:lnTo>
                    <a:lnTo>
                      <a:pt x="46" y="233"/>
                    </a:lnTo>
                    <a:lnTo>
                      <a:pt x="49" y="235"/>
                    </a:lnTo>
                    <a:lnTo>
                      <a:pt x="50" y="238"/>
                    </a:lnTo>
                    <a:lnTo>
                      <a:pt x="50" y="235"/>
                    </a:lnTo>
                    <a:lnTo>
                      <a:pt x="55" y="233"/>
                    </a:lnTo>
                    <a:lnTo>
                      <a:pt x="56" y="233"/>
                    </a:lnTo>
                    <a:lnTo>
                      <a:pt x="61" y="235"/>
                    </a:lnTo>
                    <a:lnTo>
                      <a:pt x="63" y="235"/>
                    </a:lnTo>
                    <a:lnTo>
                      <a:pt x="65" y="233"/>
                    </a:lnTo>
                    <a:lnTo>
                      <a:pt x="71" y="223"/>
                    </a:lnTo>
                    <a:lnTo>
                      <a:pt x="71" y="220"/>
                    </a:lnTo>
                    <a:lnTo>
                      <a:pt x="72" y="219"/>
                    </a:lnTo>
                    <a:lnTo>
                      <a:pt x="76" y="216"/>
                    </a:lnTo>
                    <a:lnTo>
                      <a:pt x="78" y="215"/>
                    </a:lnTo>
                    <a:lnTo>
                      <a:pt x="78" y="207"/>
                    </a:lnTo>
                    <a:lnTo>
                      <a:pt x="81" y="202"/>
                    </a:lnTo>
                    <a:lnTo>
                      <a:pt x="81" y="200"/>
                    </a:lnTo>
                    <a:lnTo>
                      <a:pt x="82" y="197"/>
                    </a:lnTo>
                    <a:lnTo>
                      <a:pt x="84" y="193"/>
                    </a:lnTo>
                    <a:lnTo>
                      <a:pt x="85" y="191"/>
                    </a:lnTo>
                    <a:lnTo>
                      <a:pt x="85" y="189"/>
                    </a:lnTo>
                    <a:lnTo>
                      <a:pt x="92" y="189"/>
                    </a:lnTo>
                    <a:lnTo>
                      <a:pt x="98" y="196"/>
                    </a:lnTo>
                    <a:lnTo>
                      <a:pt x="100" y="196"/>
                    </a:lnTo>
                    <a:lnTo>
                      <a:pt x="103" y="194"/>
                    </a:lnTo>
                    <a:lnTo>
                      <a:pt x="104" y="191"/>
                    </a:lnTo>
                    <a:lnTo>
                      <a:pt x="104" y="190"/>
                    </a:lnTo>
                    <a:lnTo>
                      <a:pt x="107" y="190"/>
                    </a:lnTo>
                    <a:lnTo>
                      <a:pt x="111" y="187"/>
                    </a:lnTo>
                    <a:lnTo>
                      <a:pt x="111" y="186"/>
                    </a:lnTo>
                    <a:lnTo>
                      <a:pt x="108" y="181"/>
                    </a:lnTo>
                    <a:lnTo>
                      <a:pt x="107" y="177"/>
                    </a:lnTo>
                    <a:lnTo>
                      <a:pt x="110" y="173"/>
                    </a:lnTo>
                    <a:lnTo>
                      <a:pt x="107" y="165"/>
                    </a:lnTo>
                    <a:lnTo>
                      <a:pt x="107" y="154"/>
                    </a:lnTo>
                    <a:lnTo>
                      <a:pt x="110" y="151"/>
                    </a:lnTo>
                    <a:lnTo>
                      <a:pt x="111" y="151"/>
                    </a:lnTo>
                    <a:lnTo>
                      <a:pt x="117" y="155"/>
                    </a:lnTo>
                    <a:lnTo>
                      <a:pt x="120" y="155"/>
                    </a:lnTo>
                    <a:lnTo>
                      <a:pt x="127" y="152"/>
                    </a:lnTo>
                    <a:lnTo>
                      <a:pt x="133" y="149"/>
                    </a:lnTo>
                    <a:lnTo>
                      <a:pt x="143" y="157"/>
                    </a:lnTo>
                    <a:lnTo>
                      <a:pt x="152" y="157"/>
                    </a:lnTo>
                    <a:lnTo>
                      <a:pt x="155" y="155"/>
                    </a:lnTo>
                    <a:lnTo>
                      <a:pt x="155" y="152"/>
                    </a:lnTo>
                    <a:lnTo>
                      <a:pt x="158" y="155"/>
                    </a:lnTo>
                    <a:lnTo>
                      <a:pt x="161" y="157"/>
                    </a:lnTo>
                    <a:lnTo>
                      <a:pt x="162" y="157"/>
                    </a:lnTo>
                    <a:lnTo>
                      <a:pt x="165" y="155"/>
                    </a:lnTo>
                    <a:lnTo>
                      <a:pt x="165" y="148"/>
                    </a:lnTo>
                    <a:lnTo>
                      <a:pt x="168" y="148"/>
                    </a:lnTo>
                    <a:lnTo>
                      <a:pt x="172" y="147"/>
                    </a:lnTo>
                    <a:lnTo>
                      <a:pt x="177" y="144"/>
                    </a:lnTo>
                    <a:lnTo>
                      <a:pt x="179" y="144"/>
                    </a:lnTo>
                    <a:lnTo>
                      <a:pt x="182" y="147"/>
                    </a:lnTo>
                    <a:lnTo>
                      <a:pt x="184" y="147"/>
                    </a:lnTo>
                    <a:lnTo>
                      <a:pt x="187" y="144"/>
                    </a:lnTo>
                    <a:lnTo>
                      <a:pt x="187" y="138"/>
                    </a:lnTo>
                    <a:lnTo>
                      <a:pt x="191" y="133"/>
                    </a:lnTo>
                    <a:lnTo>
                      <a:pt x="191" y="132"/>
                    </a:lnTo>
                    <a:lnTo>
                      <a:pt x="194" y="129"/>
                    </a:lnTo>
                    <a:lnTo>
                      <a:pt x="191" y="128"/>
                    </a:lnTo>
                    <a:lnTo>
                      <a:pt x="191" y="123"/>
                    </a:lnTo>
                    <a:lnTo>
                      <a:pt x="194" y="119"/>
                    </a:lnTo>
                    <a:lnTo>
                      <a:pt x="194" y="118"/>
                    </a:lnTo>
                    <a:lnTo>
                      <a:pt x="195" y="115"/>
                    </a:lnTo>
                    <a:lnTo>
                      <a:pt x="201" y="115"/>
                    </a:lnTo>
                    <a:lnTo>
                      <a:pt x="200" y="106"/>
                    </a:lnTo>
                    <a:lnTo>
                      <a:pt x="200" y="104"/>
                    </a:lnTo>
                    <a:lnTo>
                      <a:pt x="203" y="102"/>
                    </a:lnTo>
                    <a:lnTo>
                      <a:pt x="203" y="99"/>
                    </a:lnTo>
                    <a:lnTo>
                      <a:pt x="200" y="96"/>
                    </a:lnTo>
                    <a:lnTo>
                      <a:pt x="197" y="94"/>
                    </a:lnTo>
                    <a:lnTo>
                      <a:pt x="192" y="91"/>
                    </a:lnTo>
                    <a:lnTo>
                      <a:pt x="188" y="89"/>
                    </a:lnTo>
                    <a:lnTo>
                      <a:pt x="185" y="87"/>
                    </a:lnTo>
                    <a:lnTo>
                      <a:pt x="188" y="80"/>
                    </a:lnTo>
                    <a:lnTo>
                      <a:pt x="188" y="74"/>
                    </a:lnTo>
                    <a:lnTo>
                      <a:pt x="190" y="74"/>
                    </a:lnTo>
                    <a:lnTo>
                      <a:pt x="188" y="73"/>
                    </a:lnTo>
                    <a:lnTo>
                      <a:pt x="192" y="70"/>
                    </a:lnTo>
                    <a:lnTo>
                      <a:pt x="205" y="70"/>
                    </a:lnTo>
                    <a:lnTo>
                      <a:pt x="210" y="68"/>
                    </a:lnTo>
                    <a:lnTo>
                      <a:pt x="210" y="65"/>
                    </a:lnTo>
                    <a:lnTo>
                      <a:pt x="214" y="61"/>
                    </a:lnTo>
                    <a:lnTo>
                      <a:pt x="216" y="55"/>
                    </a:lnTo>
                    <a:lnTo>
                      <a:pt x="223" y="54"/>
                    </a:lnTo>
                    <a:lnTo>
                      <a:pt x="227" y="54"/>
                    </a:lnTo>
                    <a:lnTo>
                      <a:pt x="227" y="46"/>
                    </a:lnTo>
                    <a:lnTo>
                      <a:pt x="224" y="46"/>
                    </a:lnTo>
                    <a:lnTo>
                      <a:pt x="223" y="42"/>
                    </a:lnTo>
                    <a:lnTo>
                      <a:pt x="219" y="41"/>
                    </a:lnTo>
                    <a:lnTo>
                      <a:pt x="217" y="38"/>
                    </a:lnTo>
                    <a:lnTo>
                      <a:pt x="219" y="35"/>
                    </a:lnTo>
                    <a:lnTo>
                      <a:pt x="219" y="32"/>
                    </a:lnTo>
                    <a:lnTo>
                      <a:pt x="224" y="31"/>
                    </a:lnTo>
                    <a:lnTo>
                      <a:pt x="230" y="31"/>
                    </a:lnTo>
                    <a:lnTo>
                      <a:pt x="242" y="35"/>
                    </a:lnTo>
                    <a:lnTo>
                      <a:pt x="249" y="35"/>
                    </a:lnTo>
                    <a:lnTo>
                      <a:pt x="249" y="33"/>
                    </a:lnTo>
                    <a:lnTo>
                      <a:pt x="250" y="31"/>
                    </a:lnTo>
                    <a:lnTo>
                      <a:pt x="255" y="26"/>
                    </a:lnTo>
                    <a:lnTo>
                      <a:pt x="258" y="26"/>
                    </a:lnTo>
                    <a:lnTo>
                      <a:pt x="259" y="29"/>
                    </a:lnTo>
                    <a:lnTo>
                      <a:pt x="263" y="31"/>
                    </a:lnTo>
                    <a:lnTo>
                      <a:pt x="268" y="33"/>
                    </a:lnTo>
                    <a:lnTo>
                      <a:pt x="269" y="33"/>
                    </a:lnTo>
                    <a:lnTo>
                      <a:pt x="272" y="32"/>
                    </a:lnTo>
                    <a:lnTo>
                      <a:pt x="275" y="29"/>
                    </a:lnTo>
                    <a:lnTo>
                      <a:pt x="275" y="26"/>
                    </a:lnTo>
                    <a:lnTo>
                      <a:pt x="277" y="25"/>
                    </a:lnTo>
                    <a:lnTo>
                      <a:pt x="279" y="25"/>
                    </a:lnTo>
                    <a:lnTo>
                      <a:pt x="281" y="29"/>
                    </a:lnTo>
                    <a:lnTo>
                      <a:pt x="287" y="29"/>
                    </a:lnTo>
                    <a:lnTo>
                      <a:pt x="290" y="25"/>
                    </a:lnTo>
                    <a:lnTo>
                      <a:pt x="294" y="25"/>
                    </a:lnTo>
                    <a:lnTo>
                      <a:pt x="298" y="28"/>
                    </a:lnTo>
                    <a:lnTo>
                      <a:pt x="317" y="28"/>
                    </a:lnTo>
                    <a:lnTo>
                      <a:pt x="317" y="31"/>
                    </a:lnTo>
                    <a:lnTo>
                      <a:pt x="321" y="28"/>
                    </a:lnTo>
                    <a:lnTo>
                      <a:pt x="326" y="26"/>
                    </a:lnTo>
                    <a:lnTo>
                      <a:pt x="327" y="22"/>
                    </a:lnTo>
                    <a:lnTo>
                      <a:pt x="330" y="17"/>
                    </a:lnTo>
                    <a:lnTo>
                      <a:pt x="339" y="9"/>
                    </a:lnTo>
                    <a:lnTo>
                      <a:pt x="339" y="7"/>
                    </a:lnTo>
                    <a:lnTo>
                      <a:pt x="348" y="3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377"/>
              <p:cNvSpPr>
                <a:spLocks/>
              </p:cNvSpPr>
              <p:nvPr/>
            </p:nvSpPr>
            <p:spPr bwMode="auto">
              <a:xfrm>
                <a:off x="430" y="1923"/>
                <a:ext cx="645" cy="532"/>
              </a:xfrm>
              <a:custGeom>
                <a:avLst/>
                <a:gdLst>
                  <a:gd name="T0" fmla="*/ 168 w 645"/>
                  <a:gd name="T1" fmla="*/ 10 h 532"/>
                  <a:gd name="T2" fmla="*/ 172 w 645"/>
                  <a:gd name="T3" fmla="*/ 21 h 532"/>
                  <a:gd name="T4" fmla="*/ 192 w 645"/>
                  <a:gd name="T5" fmla="*/ 26 h 532"/>
                  <a:gd name="T6" fmla="*/ 210 w 645"/>
                  <a:gd name="T7" fmla="*/ 31 h 532"/>
                  <a:gd name="T8" fmla="*/ 224 w 645"/>
                  <a:gd name="T9" fmla="*/ 42 h 532"/>
                  <a:gd name="T10" fmla="*/ 236 w 645"/>
                  <a:gd name="T11" fmla="*/ 49 h 532"/>
                  <a:gd name="T12" fmla="*/ 233 w 645"/>
                  <a:gd name="T13" fmla="*/ 95 h 532"/>
                  <a:gd name="T14" fmla="*/ 262 w 645"/>
                  <a:gd name="T15" fmla="*/ 117 h 532"/>
                  <a:gd name="T16" fmla="*/ 297 w 645"/>
                  <a:gd name="T17" fmla="*/ 156 h 532"/>
                  <a:gd name="T18" fmla="*/ 349 w 645"/>
                  <a:gd name="T19" fmla="*/ 173 h 532"/>
                  <a:gd name="T20" fmla="*/ 400 w 645"/>
                  <a:gd name="T21" fmla="*/ 188 h 532"/>
                  <a:gd name="T22" fmla="*/ 456 w 645"/>
                  <a:gd name="T23" fmla="*/ 252 h 532"/>
                  <a:gd name="T24" fmla="*/ 485 w 645"/>
                  <a:gd name="T25" fmla="*/ 297 h 532"/>
                  <a:gd name="T26" fmla="*/ 537 w 645"/>
                  <a:gd name="T27" fmla="*/ 272 h 532"/>
                  <a:gd name="T28" fmla="*/ 534 w 645"/>
                  <a:gd name="T29" fmla="*/ 314 h 532"/>
                  <a:gd name="T30" fmla="*/ 558 w 645"/>
                  <a:gd name="T31" fmla="*/ 347 h 532"/>
                  <a:gd name="T32" fmla="*/ 584 w 645"/>
                  <a:gd name="T33" fmla="*/ 336 h 532"/>
                  <a:gd name="T34" fmla="*/ 617 w 645"/>
                  <a:gd name="T35" fmla="*/ 378 h 532"/>
                  <a:gd name="T36" fmla="*/ 630 w 645"/>
                  <a:gd name="T37" fmla="*/ 407 h 532"/>
                  <a:gd name="T38" fmla="*/ 634 w 645"/>
                  <a:gd name="T39" fmla="*/ 458 h 532"/>
                  <a:gd name="T40" fmla="*/ 626 w 645"/>
                  <a:gd name="T41" fmla="*/ 503 h 532"/>
                  <a:gd name="T42" fmla="*/ 575 w 645"/>
                  <a:gd name="T43" fmla="*/ 523 h 532"/>
                  <a:gd name="T44" fmla="*/ 504 w 645"/>
                  <a:gd name="T45" fmla="*/ 524 h 532"/>
                  <a:gd name="T46" fmla="*/ 476 w 645"/>
                  <a:gd name="T47" fmla="*/ 504 h 532"/>
                  <a:gd name="T48" fmla="*/ 434 w 645"/>
                  <a:gd name="T49" fmla="*/ 507 h 532"/>
                  <a:gd name="T50" fmla="*/ 391 w 645"/>
                  <a:gd name="T51" fmla="*/ 484 h 532"/>
                  <a:gd name="T52" fmla="*/ 350 w 645"/>
                  <a:gd name="T53" fmla="*/ 462 h 532"/>
                  <a:gd name="T54" fmla="*/ 317 w 645"/>
                  <a:gd name="T55" fmla="*/ 476 h 532"/>
                  <a:gd name="T56" fmla="*/ 284 w 645"/>
                  <a:gd name="T57" fmla="*/ 443 h 532"/>
                  <a:gd name="T58" fmla="*/ 262 w 645"/>
                  <a:gd name="T59" fmla="*/ 418 h 532"/>
                  <a:gd name="T60" fmla="*/ 234 w 645"/>
                  <a:gd name="T61" fmla="*/ 436 h 532"/>
                  <a:gd name="T62" fmla="*/ 197 w 645"/>
                  <a:gd name="T63" fmla="*/ 447 h 532"/>
                  <a:gd name="T64" fmla="*/ 188 w 645"/>
                  <a:gd name="T65" fmla="*/ 461 h 532"/>
                  <a:gd name="T66" fmla="*/ 168 w 645"/>
                  <a:gd name="T67" fmla="*/ 455 h 532"/>
                  <a:gd name="T68" fmla="*/ 171 w 645"/>
                  <a:gd name="T69" fmla="*/ 439 h 532"/>
                  <a:gd name="T70" fmla="*/ 173 w 645"/>
                  <a:gd name="T71" fmla="*/ 421 h 532"/>
                  <a:gd name="T72" fmla="*/ 153 w 645"/>
                  <a:gd name="T73" fmla="*/ 395 h 532"/>
                  <a:gd name="T74" fmla="*/ 131 w 645"/>
                  <a:gd name="T75" fmla="*/ 398 h 532"/>
                  <a:gd name="T76" fmla="*/ 107 w 645"/>
                  <a:gd name="T77" fmla="*/ 397 h 532"/>
                  <a:gd name="T78" fmla="*/ 104 w 645"/>
                  <a:gd name="T79" fmla="*/ 375 h 532"/>
                  <a:gd name="T80" fmla="*/ 97 w 645"/>
                  <a:gd name="T81" fmla="*/ 353 h 532"/>
                  <a:gd name="T82" fmla="*/ 87 w 645"/>
                  <a:gd name="T83" fmla="*/ 339 h 532"/>
                  <a:gd name="T84" fmla="*/ 71 w 645"/>
                  <a:gd name="T85" fmla="*/ 331 h 532"/>
                  <a:gd name="T86" fmla="*/ 50 w 645"/>
                  <a:gd name="T87" fmla="*/ 333 h 532"/>
                  <a:gd name="T88" fmla="*/ 43 w 645"/>
                  <a:gd name="T89" fmla="*/ 305 h 532"/>
                  <a:gd name="T90" fmla="*/ 37 w 645"/>
                  <a:gd name="T91" fmla="*/ 285 h 532"/>
                  <a:gd name="T92" fmla="*/ 30 w 645"/>
                  <a:gd name="T93" fmla="*/ 265 h 532"/>
                  <a:gd name="T94" fmla="*/ 4 w 645"/>
                  <a:gd name="T95" fmla="*/ 258 h 532"/>
                  <a:gd name="T96" fmla="*/ 7 w 645"/>
                  <a:gd name="T97" fmla="*/ 230 h 532"/>
                  <a:gd name="T98" fmla="*/ 24 w 645"/>
                  <a:gd name="T99" fmla="*/ 182 h 532"/>
                  <a:gd name="T100" fmla="*/ 40 w 645"/>
                  <a:gd name="T101" fmla="*/ 172 h 532"/>
                  <a:gd name="T102" fmla="*/ 58 w 645"/>
                  <a:gd name="T103" fmla="*/ 156 h 532"/>
                  <a:gd name="T104" fmla="*/ 76 w 645"/>
                  <a:gd name="T105" fmla="*/ 139 h 532"/>
                  <a:gd name="T106" fmla="*/ 75 w 645"/>
                  <a:gd name="T107" fmla="*/ 120 h 532"/>
                  <a:gd name="T108" fmla="*/ 85 w 645"/>
                  <a:gd name="T109" fmla="*/ 98 h 532"/>
                  <a:gd name="T110" fmla="*/ 101 w 645"/>
                  <a:gd name="T111" fmla="*/ 69 h 532"/>
                  <a:gd name="T112" fmla="*/ 117 w 645"/>
                  <a:gd name="T113" fmla="*/ 42 h 532"/>
                  <a:gd name="T114" fmla="*/ 137 w 645"/>
                  <a:gd name="T115" fmla="*/ 36 h 532"/>
                  <a:gd name="T116" fmla="*/ 147 w 645"/>
                  <a:gd name="T117" fmla="*/ 2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45" h="532">
                    <a:moveTo>
                      <a:pt x="153" y="0"/>
                    </a:moveTo>
                    <a:lnTo>
                      <a:pt x="155" y="1"/>
                    </a:lnTo>
                    <a:lnTo>
                      <a:pt x="160" y="1"/>
                    </a:lnTo>
                    <a:lnTo>
                      <a:pt x="159" y="2"/>
                    </a:lnTo>
                    <a:lnTo>
                      <a:pt x="162" y="2"/>
                    </a:lnTo>
                    <a:lnTo>
                      <a:pt x="163" y="4"/>
                    </a:lnTo>
                    <a:lnTo>
                      <a:pt x="163" y="5"/>
                    </a:lnTo>
                    <a:lnTo>
                      <a:pt x="165" y="5"/>
                    </a:lnTo>
                    <a:lnTo>
                      <a:pt x="165" y="7"/>
                    </a:lnTo>
                    <a:lnTo>
                      <a:pt x="166" y="7"/>
                    </a:lnTo>
                    <a:lnTo>
                      <a:pt x="168" y="10"/>
                    </a:lnTo>
                    <a:lnTo>
                      <a:pt x="168" y="11"/>
                    </a:lnTo>
                    <a:lnTo>
                      <a:pt x="169" y="11"/>
                    </a:lnTo>
                    <a:lnTo>
                      <a:pt x="169" y="13"/>
                    </a:lnTo>
                    <a:lnTo>
                      <a:pt x="168" y="14"/>
                    </a:lnTo>
                    <a:lnTo>
                      <a:pt x="168" y="15"/>
                    </a:lnTo>
                    <a:lnTo>
                      <a:pt x="169" y="17"/>
                    </a:lnTo>
                    <a:lnTo>
                      <a:pt x="169" y="18"/>
                    </a:lnTo>
                    <a:lnTo>
                      <a:pt x="171" y="18"/>
                    </a:lnTo>
                    <a:lnTo>
                      <a:pt x="171" y="20"/>
                    </a:lnTo>
                    <a:lnTo>
                      <a:pt x="172" y="20"/>
                    </a:lnTo>
                    <a:lnTo>
                      <a:pt x="172" y="21"/>
                    </a:lnTo>
                    <a:lnTo>
                      <a:pt x="173" y="23"/>
                    </a:lnTo>
                    <a:lnTo>
                      <a:pt x="175" y="23"/>
                    </a:lnTo>
                    <a:lnTo>
                      <a:pt x="175" y="24"/>
                    </a:lnTo>
                    <a:lnTo>
                      <a:pt x="179" y="24"/>
                    </a:lnTo>
                    <a:lnTo>
                      <a:pt x="181" y="26"/>
                    </a:lnTo>
                    <a:lnTo>
                      <a:pt x="184" y="26"/>
                    </a:lnTo>
                    <a:lnTo>
                      <a:pt x="184" y="24"/>
                    </a:lnTo>
                    <a:lnTo>
                      <a:pt x="187" y="24"/>
                    </a:lnTo>
                    <a:lnTo>
                      <a:pt x="187" y="23"/>
                    </a:lnTo>
                    <a:lnTo>
                      <a:pt x="192" y="23"/>
                    </a:lnTo>
                    <a:lnTo>
                      <a:pt x="192" y="26"/>
                    </a:lnTo>
                    <a:lnTo>
                      <a:pt x="200" y="26"/>
                    </a:lnTo>
                    <a:lnTo>
                      <a:pt x="200" y="24"/>
                    </a:lnTo>
                    <a:lnTo>
                      <a:pt x="201" y="24"/>
                    </a:lnTo>
                    <a:lnTo>
                      <a:pt x="202" y="23"/>
                    </a:lnTo>
                    <a:lnTo>
                      <a:pt x="204" y="24"/>
                    </a:lnTo>
                    <a:lnTo>
                      <a:pt x="205" y="24"/>
                    </a:lnTo>
                    <a:lnTo>
                      <a:pt x="205" y="26"/>
                    </a:lnTo>
                    <a:lnTo>
                      <a:pt x="208" y="26"/>
                    </a:lnTo>
                    <a:lnTo>
                      <a:pt x="208" y="27"/>
                    </a:lnTo>
                    <a:lnTo>
                      <a:pt x="210" y="30"/>
                    </a:lnTo>
                    <a:lnTo>
                      <a:pt x="210" y="31"/>
                    </a:lnTo>
                    <a:lnTo>
                      <a:pt x="211" y="31"/>
                    </a:lnTo>
                    <a:lnTo>
                      <a:pt x="211" y="33"/>
                    </a:lnTo>
                    <a:lnTo>
                      <a:pt x="213" y="33"/>
                    </a:lnTo>
                    <a:lnTo>
                      <a:pt x="213" y="36"/>
                    </a:lnTo>
                    <a:lnTo>
                      <a:pt x="214" y="36"/>
                    </a:lnTo>
                    <a:lnTo>
                      <a:pt x="214" y="37"/>
                    </a:lnTo>
                    <a:lnTo>
                      <a:pt x="220" y="37"/>
                    </a:lnTo>
                    <a:lnTo>
                      <a:pt x="220" y="40"/>
                    </a:lnTo>
                    <a:lnTo>
                      <a:pt x="223" y="40"/>
                    </a:lnTo>
                    <a:lnTo>
                      <a:pt x="223" y="42"/>
                    </a:lnTo>
                    <a:lnTo>
                      <a:pt x="224" y="42"/>
                    </a:lnTo>
                    <a:lnTo>
                      <a:pt x="226" y="43"/>
                    </a:lnTo>
                    <a:lnTo>
                      <a:pt x="226" y="44"/>
                    </a:lnTo>
                    <a:lnTo>
                      <a:pt x="229" y="44"/>
                    </a:lnTo>
                    <a:lnTo>
                      <a:pt x="229" y="46"/>
                    </a:lnTo>
                    <a:lnTo>
                      <a:pt x="230" y="47"/>
                    </a:lnTo>
                    <a:lnTo>
                      <a:pt x="230" y="44"/>
                    </a:lnTo>
                    <a:lnTo>
                      <a:pt x="231" y="44"/>
                    </a:lnTo>
                    <a:lnTo>
                      <a:pt x="233" y="46"/>
                    </a:lnTo>
                    <a:lnTo>
                      <a:pt x="233" y="44"/>
                    </a:lnTo>
                    <a:lnTo>
                      <a:pt x="234" y="49"/>
                    </a:lnTo>
                    <a:lnTo>
                      <a:pt x="236" y="49"/>
                    </a:lnTo>
                    <a:lnTo>
                      <a:pt x="236" y="59"/>
                    </a:lnTo>
                    <a:lnTo>
                      <a:pt x="234" y="60"/>
                    </a:lnTo>
                    <a:lnTo>
                      <a:pt x="230" y="60"/>
                    </a:lnTo>
                    <a:lnTo>
                      <a:pt x="229" y="63"/>
                    </a:lnTo>
                    <a:lnTo>
                      <a:pt x="226" y="69"/>
                    </a:lnTo>
                    <a:lnTo>
                      <a:pt x="226" y="75"/>
                    </a:lnTo>
                    <a:lnTo>
                      <a:pt x="227" y="79"/>
                    </a:lnTo>
                    <a:lnTo>
                      <a:pt x="227" y="84"/>
                    </a:lnTo>
                    <a:lnTo>
                      <a:pt x="230" y="86"/>
                    </a:lnTo>
                    <a:lnTo>
                      <a:pt x="231" y="91"/>
                    </a:lnTo>
                    <a:lnTo>
                      <a:pt x="233" y="95"/>
                    </a:lnTo>
                    <a:lnTo>
                      <a:pt x="243" y="100"/>
                    </a:lnTo>
                    <a:lnTo>
                      <a:pt x="243" y="101"/>
                    </a:lnTo>
                    <a:lnTo>
                      <a:pt x="245" y="104"/>
                    </a:lnTo>
                    <a:lnTo>
                      <a:pt x="245" y="117"/>
                    </a:lnTo>
                    <a:lnTo>
                      <a:pt x="247" y="118"/>
                    </a:lnTo>
                    <a:lnTo>
                      <a:pt x="249" y="121"/>
                    </a:lnTo>
                    <a:lnTo>
                      <a:pt x="252" y="121"/>
                    </a:lnTo>
                    <a:lnTo>
                      <a:pt x="252" y="118"/>
                    </a:lnTo>
                    <a:lnTo>
                      <a:pt x="253" y="117"/>
                    </a:lnTo>
                    <a:lnTo>
                      <a:pt x="258" y="114"/>
                    </a:lnTo>
                    <a:lnTo>
                      <a:pt x="262" y="117"/>
                    </a:lnTo>
                    <a:lnTo>
                      <a:pt x="268" y="117"/>
                    </a:lnTo>
                    <a:lnTo>
                      <a:pt x="272" y="114"/>
                    </a:lnTo>
                    <a:lnTo>
                      <a:pt x="275" y="114"/>
                    </a:lnTo>
                    <a:lnTo>
                      <a:pt x="285" y="115"/>
                    </a:lnTo>
                    <a:lnTo>
                      <a:pt x="287" y="120"/>
                    </a:lnTo>
                    <a:lnTo>
                      <a:pt x="291" y="126"/>
                    </a:lnTo>
                    <a:lnTo>
                      <a:pt x="291" y="130"/>
                    </a:lnTo>
                    <a:lnTo>
                      <a:pt x="295" y="140"/>
                    </a:lnTo>
                    <a:lnTo>
                      <a:pt x="295" y="152"/>
                    </a:lnTo>
                    <a:lnTo>
                      <a:pt x="297" y="152"/>
                    </a:lnTo>
                    <a:lnTo>
                      <a:pt x="297" y="156"/>
                    </a:lnTo>
                    <a:lnTo>
                      <a:pt x="301" y="156"/>
                    </a:lnTo>
                    <a:lnTo>
                      <a:pt x="307" y="158"/>
                    </a:lnTo>
                    <a:lnTo>
                      <a:pt x="310" y="158"/>
                    </a:lnTo>
                    <a:lnTo>
                      <a:pt x="318" y="156"/>
                    </a:lnTo>
                    <a:lnTo>
                      <a:pt x="320" y="156"/>
                    </a:lnTo>
                    <a:lnTo>
                      <a:pt x="324" y="160"/>
                    </a:lnTo>
                    <a:lnTo>
                      <a:pt x="342" y="160"/>
                    </a:lnTo>
                    <a:lnTo>
                      <a:pt x="342" y="165"/>
                    </a:lnTo>
                    <a:lnTo>
                      <a:pt x="345" y="172"/>
                    </a:lnTo>
                    <a:lnTo>
                      <a:pt x="347" y="173"/>
                    </a:lnTo>
                    <a:lnTo>
                      <a:pt x="349" y="173"/>
                    </a:lnTo>
                    <a:lnTo>
                      <a:pt x="358" y="178"/>
                    </a:lnTo>
                    <a:lnTo>
                      <a:pt x="360" y="178"/>
                    </a:lnTo>
                    <a:lnTo>
                      <a:pt x="366" y="179"/>
                    </a:lnTo>
                    <a:lnTo>
                      <a:pt x="368" y="182"/>
                    </a:lnTo>
                    <a:lnTo>
                      <a:pt x="371" y="182"/>
                    </a:lnTo>
                    <a:lnTo>
                      <a:pt x="372" y="179"/>
                    </a:lnTo>
                    <a:lnTo>
                      <a:pt x="381" y="179"/>
                    </a:lnTo>
                    <a:lnTo>
                      <a:pt x="389" y="182"/>
                    </a:lnTo>
                    <a:lnTo>
                      <a:pt x="394" y="182"/>
                    </a:lnTo>
                    <a:lnTo>
                      <a:pt x="398" y="184"/>
                    </a:lnTo>
                    <a:lnTo>
                      <a:pt x="400" y="188"/>
                    </a:lnTo>
                    <a:lnTo>
                      <a:pt x="404" y="191"/>
                    </a:lnTo>
                    <a:lnTo>
                      <a:pt x="405" y="195"/>
                    </a:lnTo>
                    <a:lnTo>
                      <a:pt x="411" y="207"/>
                    </a:lnTo>
                    <a:lnTo>
                      <a:pt x="420" y="220"/>
                    </a:lnTo>
                    <a:lnTo>
                      <a:pt x="420" y="223"/>
                    </a:lnTo>
                    <a:lnTo>
                      <a:pt x="442" y="223"/>
                    </a:lnTo>
                    <a:lnTo>
                      <a:pt x="443" y="227"/>
                    </a:lnTo>
                    <a:lnTo>
                      <a:pt x="443" y="242"/>
                    </a:lnTo>
                    <a:lnTo>
                      <a:pt x="446" y="246"/>
                    </a:lnTo>
                    <a:lnTo>
                      <a:pt x="453" y="250"/>
                    </a:lnTo>
                    <a:lnTo>
                      <a:pt x="456" y="252"/>
                    </a:lnTo>
                    <a:lnTo>
                      <a:pt x="458" y="256"/>
                    </a:lnTo>
                    <a:lnTo>
                      <a:pt x="458" y="260"/>
                    </a:lnTo>
                    <a:lnTo>
                      <a:pt x="475" y="260"/>
                    </a:lnTo>
                    <a:lnTo>
                      <a:pt x="475" y="265"/>
                    </a:lnTo>
                    <a:lnTo>
                      <a:pt x="472" y="273"/>
                    </a:lnTo>
                    <a:lnTo>
                      <a:pt x="468" y="291"/>
                    </a:lnTo>
                    <a:lnTo>
                      <a:pt x="468" y="295"/>
                    </a:lnTo>
                    <a:lnTo>
                      <a:pt x="472" y="297"/>
                    </a:lnTo>
                    <a:lnTo>
                      <a:pt x="478" y="300"/>
                    </a:lnTo>
                    <a:lnTo>
                      <a:pt x="482" y="300"/>
                    </a:lnTo>
                    <a:lnTo>
                      <a:pt x="485" y="297"/>
                    </a:lnTo>
                    <a:lnTo>
                      <a:pt x="487" y="292"/>
                    </a:lnTo>
                    <a:lnTo>
                      <a:pt x="492" y="288"/>
                    </a:lnTo>
                    <a:lnTo>
                      <a:pt x="492" y="287"/>
                    </a:lnTo>
                    <a:lnTo>
                      <a:pt x="498" y="282"/>
                    </a:lnTo>
                    <a:lnTo>
                      <a:pt x="508" y="282"/>
                    </a:lnTo>
                    <a:lnTo>
                      <a:pt x="513" y="278"/>
                    </a:lnTo>
                    <a:lnTo>
                      <a:pt x="514" y="276"/>
                    </a:lnTo>
                    <a:lnTo>
                      <a:pt x="523" y="276"/>
                    </a:lnTo>
                    <a:lnTo>
                      <a:pt x="530" y="272"/>
                    </a:lnTo>
                    <a:lnTo>
                      <a:pt x="536" y="269"/>
                    </a:lnTo>
                    <a:lnTo>
                      <a:pt x="537" y="272"/>
                    </a:lnTo>
                    <a:lnTo>
                      <a:pt x="537" y="273"/>
                    </a:lnTo>
                    <a:lnTo>
                      <a:pt x="533" y="282"/>
                    </a:lnTo>
                    <a:lnTo>
                      <a:pt x="533" y="284"/>
                    </a:lnTo>
                    <a:lnTo>
                      <a:pt x="530" y="288"/>
                    </a:lnTo>
                    <a:lnTo>
                      <a:pt x="533" y="291"/>
                    </a:lnTo>
                    <a:lnTo>
                      <a:pt x="536" y="292"/>
                    </a:lnTo>
                    <a:lnTo>
                      <a:pt x="536" y="295"/>
                    </a:lnTo>
                    <a:lnTo>
                      <a:pt x="533" y="297"/>
                    </a:lnTo>
                    <a:lnTo>
                      <a:pt x="533" y="305"/>
                    </a:lnTo>
                    <a:lnTo>
                      <a:pt x="534" y="310"/>
                    </a:lnTo>
                    <a:lnTo>
                      <a:pt x="534" y="314"/>
                    </a:lnTo>
                    <a:lnTo>
                      <a:pt x="533" y="318"/>
                    </a:lnTo>
                    <a:lnTo>
                      <a:pt x="534" y="320"/>
                    </a:lnTo>
                    <a:lnTo>
                      <a:pt x="534" y="324"/>
                    </a:lnTo>
                    <a:lnTo>
                      <a:pt x="537" y="330"/>
                    </a:lnTo>
                    <a:lnTo>
                      <a:pt x="542" y="336"/>
                    </a:lnTo>
                    <a:lnTo>
                      <a:pt x="542" y="337"/>
                    </a:lnTo>
                    <a:lnTo>
                      <a:pt x="547" y="340"/>
                    </a:lnTo>
                    <a:lnTo>
                      <a:pt x="550" y="343"/>
                    </a:lnTo>
                    <a:lnTo>
                      <a:pt x="556" y="343"/>
                    </a:lnTo>
                    <a:lnTo>
                      <a:pt x="558" y="346"/>
                    </a:lnTo>
                    <a:lnTo>
                      <a:pt x="558" y="347"/>
                    </a:lnTo>
                    <a:lnTo>
                      <a:pt x="562" y="347"/>
                    </a:lnTo>
                    <a:lnTo>
                      <a:pt x="565" y="346"/>
                    </a:lnTo>
                    <a:lnTo>
                      <a:pt x="565" y="343"/>
                    </a:lnTo>
                    <a:lnTo>
                      <a:pt x="566" y="340"/>
                    </a:lnTo>
                    <a:lnTo>
                      <a:pt x="569" y="337"/>
                    </a:lnTo>
                    <a:lnTo>
                      <a:pt x="569" y="336"/>
                    </a:lnTo>
                    <a:lnTo>
                      <a:pt x="566" y="333"/>
                    </a:lnTo>
                    <a:lnTo>
                      <a:pt x="566" y="329"/>
                    </a:lnTo>
                    <a:lnTo>
                      <a:pt x="569" y="329"/>
                    </a:lnTo>
                    <a:lnTo>
                      <a:pt x="576" y="331"/>
                    </a:lnTo>
                    <a:lnTo>
                      <a:pt x="584" y="336"/>
                    </a:lnTo>
                    <a:lnTo>
                      <a:pt x="587" y="337"/>
                    </a:lnTo>
                    <a:lnTo>
                      <a:pt x="585" y="343"/>
                    </a:lnTo>
                    <a:lnTo>
                      <a:pt x="585" y="347"/>
                    </a:lnTo>
                    <a:lnTo>
                      <a:pt x="588" y="350"/>
                    </a:lnTo>
                    <a:lnTo>
                      <a:pt x="590" y="355"/>
                    </a:lnTo>
                    <a:lnTo>
                      <a:pt x="598" y="359"/>
                    </a:lnTo>
                    <a:lnTo>
                      <a:pt x="603" y="365"/>
                    </a:lnTo>
                    <a:lnTo>
                      <a:pt x="604" y="369"/>
                    </a:lnTo>
                    <a:lnTo>
                      <a:pt x="607" y="372"/>
                    </a:lnTo>
                    <a:lnTo>
                      <a:pt x="611" y="376"/>
                    </a:lnTo>
                    <a:lnTo>
                      <a:pt x="617" y="378"/>
                    </a:lnTo>
                    <a:lnTo>
                      <a:pt x="617" y="381"/>
                    </a:lnTo>
                    <a:lnTo>
                      <a:pt x="618" y="387"/>
                    </a:lnTo>
                    <a:lnTo>
                      <a:pt x="617" y="388"/>
                    </a:lnTo>
                    <a:lnTo>
                      <a:pt x="613" y="388"/>
                    </a:lnTo>
                    <a:lnTo>
                      <a:pt x="613" y="395"/>
                    </a:lnTo>
                    <a:lnTo>
                      <a:pt x="621" y="400"/>
                    </a:lnTo>
                    <a:lnTo>
                      <a:pt x="623" y="400"/>
                    </a:lnTo>
                    <a:lnTo>
                      <a:pt x="626" y="401"/>
                    </a:lnTo>
                    <a:lnTo>
                      <a:pt x="627" y="404"/>
                    </a:lnTo>
                    <a:lnTo>
                      <a:pt x="627" y="407"/>
                    </a:lnTo>
                    <a:lnTo>
                      <a:pt x="630" y="407"/>
                    </a:lnTo>
                    <a:lnTo>
                      <a:pt x="627" y="410"/>
                    </a:lnTo>
                    <a:lnTo>
                      <a:pt x="626" y="410"/>
                    </a:lnTo>
                    <a:lnTo>
                      <a:pt x="623" y="411"/>
                    </a:lnTo>
                    <a:lnTo>
                      <a:pt x="623" y="418"/>
                    </a:lnTo>
                    <a:lnTo>
                      <a:pt x="618" y="423"/>
                    </a:lnTo>
                    <a:lnTo>
                      <a:pt x="617" y="424"/>
                    </a:lnTo>
                    <a:lnTo>
                      <a:pt x="617" y="430"/>
                    </a:lnTo>
                    <a:lnTo>
                      <a:pt x="618" y="433"/>
                    </a:lnTo>
                    <a:lnTo>
                      <a:pt x="621" y="442"/>
                    </a:lnTo>
                    <a:lnTo>
                      <a:pt x="626" y="449"/>
                    </a:lnTo>
                    <a:lnTo>
                      <a:pt x="634" y="458"/>
                    </a:lnTo>
                    <a:lnTo>
                      <a:pt x="640" y="462"/>
                    </a:lnTo>
                    <a:lnTo>
                      <a:pt x="642" y="466"/>
                    </a:lnTo>
                    <a:lnTo>
                      <a:pt x="645" y="474"/>
                    </a:lnTo>
                    <a:lnTo>
                      <a:pt x="642" y="476"/>
                    </a:lnTo>
                    <a:lnTo>
                      <a:pt x="642" y="481"/>
                    </a:lnTo>
                    <a:lnTo>
                      <a:pt x="637" y="481"/>
                    </a:lnTo>
                    <a:lnTo>
                      <a:pt x="637" y="484"/>
                    </a:lnTo>
                    <a:lnTo>
                      <a:pt x="632" y="485"/>
                    </a:lnTo>
                    <a:lnTo>
                      <a:pt x="627" y="491"/>
                    </a:lnTo>
                    <a:lnTo>
                      <a:pt x="627" y="498"/>
                    </a:lnTo>
                    <a:lnTo>
                      <a:pt x="626" y="503"/>
                    </a:lnTo>
                    <a:lnTo>
                      <a:pt x="626" y="517"/>
                    </a:lnTo>
                    <a:lnTo>
                      <a:pt x="627" y="518"/>
                    </a:lnTo>
                    <a:lnTo>
                      <a:pt x="620" y="520"/>
                    </a:lnTo>
                    <a:lnTo>
                      <a:pt x="608" y="520"/>
                    </a:lnTo>
                    <a:lnTo>
                      <a:pt x="601" y="517"/>
                    </a:lnTo>
                    <a:lnTo>
                      <a:pt x="598" y="516"/>
                    </a:lnTo>
                    <a:lnTo>
                      <a:pt x="590" y="511"/>
                    </a:lnTo>
                    <a:lnTo>
                      <a:pt x="587" y="508"/>
                    </a:lnTo>
                    <a:lnTo>
                      <a:pt x="585" y="508"/>
                    </a:lnTo>
                    <a:lnTo>
                      <a:pt x="578" y="516"/>
                    </a:lnTo>
                    <a:lnTo>
                      <a:pt x="575" y="523"/>
                    </a:lnTo>
                    <a:lnTo>
                      <a:pt x="568" y="532"/>
                    </a:lnTo>
                    <a:lnTo>
                      <a:pt x="563" y="527"/>
                    </a:lnTo>
                    <a:lnTo>
                      <a:pt x="561" y="526"/>
                    </a:lnTo>
                    <a:lnTo>
                      <a:pt x="556" y="527"/>
                    </a:lnTo>
                    <a:lnTo>
                      <a:pt x="553" y="529"/>
                    </a:lnTo>
                    <a:lnTo>
                      <a:pt x="549" y="532"/>
                    </a:lnTo>
                    <a:lnTo>
                      <a:pt x="529" y="532"/>
                    </a:lnTo>
                    <a:lnTo>
                      <a:pt x="524" y="526"/>
                    </a:lnTo>
                    <a:lnTo>
                      <a:pt x="517" y="524"/>
                    </a:lnTo>
                    <a:lnTo>
                      <a:pt x="510" y="523"/>
                    </a:lnTo>
                    <a:lnTo>
                      <a:pt x="504" y="524"/>
                    </a:lnTo>
                    <a:lnTo>
                      <a:pt x="498" y="520"/>
                    </a:lnTo>
                    <a:lnTo>
                      <a:pt x="497" y="517"/>
                    </a:lnTo>
                    <a:lnTo>
                      <a:pt x="497" y="513"/>
                    </a:lnTo>
                    <a:lnTo>
                      <a:pt x="495" y="511"/>
                    </a:lnTo>
                    <a:lnTo>
                      <a:pt x="494" y="511"/>
                    </a:lnTo>
                    <a:lnTo>
                      <a:pt x="492" y="508"/>
                    </a:lnTo>
                    <a:lnTo>
                      <a:pt x="485" y="505"/>
                    </a:lnTo>
                    <a:lnTo>
                      <a:pt x="484" y="505"/>
                    </a:lnTo>
                    <a:lnTo>
                      <a:pt x="478" y="507"/>
                    </a:lnTo>
                    <a:lnTo>
                      <a:pt x="476" y="505"/>
                    </a:lnTo>
                    <a:lnTo>
                      <a:pt x="476" y="504"/>
                    </a:lnTo>
                    <a:lnTo>
                      <a:pt x="475" y="503"/>
                    </a:lnTo>
                    <a:lnTo>
                      <a:pt x="474" y="498"/>
                    </a:lnTo>
                    <a:lnTo>
                      <a:pt x="466" y="497"/>
                    </a:lnTo>
                    <a:lnTo>
                      <a:pt x="461" y="497"/>
                    </a:lnTo>
                    <a:lnTo>
                      <a:pt x="455" y="500"/>
                    </a:lnTo>
                    <a:lnTo>
                      <a:pt x="450" y="501"/>
                    </a:lnTo>
                    <a:lnTo>
                      <a:pt x="450" y="503"/>
                    </a:lnTo>
                    <a:lnTo>
                      <a:pt x="452" y="504"/>
                    </a:lnTo>
                    <a:lnTo>
                      <a:pt x="446" y="504"/>
                    </a:lnTo>
                    <a:lnTo>
                      <a:pt x="439" y="507"/>
                    </a:lnTo>
                    <a:lnTo>
                      <a:pt x="434" y="507"/>
                    </a:lnTo>
                    <a:lnTo>
                      <a:pt x="433" y="505"/>
                    </a:lnTo>
                    <a:lnTo>
                      <a:pt x="429" y="498"/>
                    </a:lnTo>
                    <a:lnTo>
                      <a:pt x="426" y="492"/>
                    </a:lnTo>
                    <a:lnTo>
                      <a:pt x="424" y="487"/>
                    </a:lnTo>
                    <a:lnTo>
                      <a:pt x="420" y="484"/>
                    </a:lnTo>
                    <a:lnTo>
                      <a:pt x="417" y="481"/>
                    </a:lnTo>
                    <a:lnTo>
                      <a:pt x="416" y="481"/>
                    </a:lnTo>
                    <a:lnTo>
                      <a:pt x="408" y="479"/>
                    </a:lnTo>
                    <a:lnTo>
                      <a:pt x="401" y="479"/>
                    </a:lnTo>
                    <a:lnTo>
                      <a:pt x="398" y="481"/>
                    </a:lnTo>
                    <a:lnTo>
                      <a:pt x="391" y="484"/>
                    </a:lnTo>
                    <a:lnTo>
                      <a:pt x="384" y="484"/>
                    </a:lnTo>
                    <a:lnTo>
                      <a:pt x="384" y="481"/>
                    </a:lnTo>
                    <a:lnTo>
                      <a:pt x="381" y="481"/>
                    </a:lnTo>
                    <a:lnTo>
                      <a:pt x="376" y="476"/>
                    </a:lnTo>
                    <a:lnTo>
                      <a:pt x="376" y="474"/>
                    </a:lnTo>
                    <a:lnTo>
                      <a:pt x="375" y="472"/>
                    </a:lnTo>
                    <a:lnTo>
                      <a:pt x="369" y="471"/>
                    </a:lnTo>
                    <a:lnTo>
                      <a:pt x="355" y="471"/>
                    </a:lnTo>
                    <a:lnTo>
                      <a:pt x="355" y="469"/>
                    </a:lnTo>
                    <a:lnTo>
                      <a:pt x="353" y="466"/>
                    </a:lnTo>
                    <a:lnTo>
                      <a:pt x="350" y="462"/>
                    </a:lnTo>
                    <a:lnTo>
                      <a:pt x="349" y="462"/>
                    </a:lnTo>
                    <a:lnTo>
                      <a:pt x="346" y="463"/>
                    </a:lnTo>
                    <a:lnTo>
                      <a:pt x="346" y="474"/>
                    </a:lnTo>
                    <a:lnTo>
                      <a:pt x="345" y="474"/>
                    </a:lnTo>
                    <a:lnTo>
                      <a:pt x="342" y="476"/>
                    </a:lnTo>
                    <a:lnTo>
                      <a:pt x="340" y="478"/>
                    </a:lnTo>
                    <a:lnTo>
                      <a:pt x="339" y="478"/>
                    </a:lnTo>
                    <a:lnTo>
                      <a:pt x="334" y="481"/>
                    </a:lnTo>
                    <a:lnTo>
                      <a:pt x="326" y="481"/>
                    </a:lnTo>
                    <a:lnTo>
                      <a:pt x="324" y="478"/>
                    </a:lnTo>
                    <a:lnTo>
                      <a:pt x="317" y="476"/>
                    </a:lnTo>
                    <a:lnTo>
                      <a:pt x="316" y="474"/>
                    </a:lnTo>
                    <a:lnTo>
                      <a:pt x="313" y="472"/>
                    </a:lnTo>
                    <a:lnTo>
                      <a:pt x="311" y="469"/>
                    </a:lnTo>
                    <a:lnTo>
                      <a:pt x="311" y="463"/>
                    </a:lnTo>
                    <a:lnTo>
                      <a:pt x="308" y="463"/>
                    </a:lnTo>
                    <a:lnTo>
                      <a:pt x="305" y="461"/>
                    </a:lnTo>
                    <a:lnTo>
                      <a:pt x="304" y="461"/>
                    </a:lnTo>
                    <a:lnTo>
                      <a:pt x="295" y="455"/>
                    </a:lnTo>
                    <a:lnTo>
                      <a:pt x="289" y="445"/>
                    </a:lnTo>
                    <a:lnTo>
                      <a:pt x="287" y="443"/>
                    </a:lnTo>
                    <a:lnTo>
                      <a:pt x="284" y="443"/>
                    </a:lnTo>
                    <a:lnTo>
                      <a:pt x="284" y="440"/>
                    </a:lnTo>
                    <a:lnTo>
                      <a:pt x="279" y="440"/>
                    </a:lnTo>
                    <a:lnTo>
                      <a:pt x="279" y="437"/>
                    </a:lnTo>
                    <a:lnTo>
                      <a:pt x="282" y="432"/>
                    </a:lnTo>
                    <a:lnTo>
                      <a:pt x="282" y="423"/>
                    </a:lnTo>
                    <a:lnTo>
                      <a:pt x="278" y="421"/>
                    </a:lnTo>
                    <a:lnTo>
                      <a:pt x="276" y="421"/>
                    </a:lnTo>
                    <a:lnTo>
                      <a:pt x="274" y="423"/>
                    </a:lnTo>
                    <a:lnTo>
                      <a:pt x="272" y="423"/>
                    </a:lnTo>
                    <a:lnTo>
                      <a:pt x="269" y="421"/>
                    </a:lnTo>
                    <a:lnTo>
                      <a:pt x="262" y="418"/>
                    </a:lnTo>
                    <a:lnTo>
                      <a:pt x="256" y="418"/>
                    </a:lnTo>
                    <a:lnTo>
                      <a:pt x="256" y="417"/>
                    </a:lnTo>
                    <a:lnTo>
                      <a:pt x="255" y="414"/>
                    </a:lnTo>
                    <a:lnTo>
                      <a:pt x="250" y="414"/>
                    </a:lnTo>
                    <a:lnTo>
                      <a:pt x="247" y="416"/>
                    </a:lnTo>
                    <a:lnTo>
                      <a:pt x="245" y="418"/>
                    </a:lnTo>
                    <a:lnTo>
                      <a:pt x="240" y="420"/>
                    </a:lnTo>
                    <a:lnTo>
                      <a:pt x="237" y="427"/>
                    </a:lnTo>
                    <a:lnTo>
                      <a:pt x="237" y="429"/>
                    </a:lnTo>
                    <a:lnTo>
                      <a:pt x="234" y="432"/>
                    </a:lnTo>
                    <a:lnTo>
                      <a:pt x="234" y="436"/>
                    </a:lnTo>
                    <a:lnTo>
                      <a:pt x="231" y="437"/>
                    </a:lnTo>
                    <a:lnTo>
                      <a:pt x="231" y="445"/>
                    </a:lnTo>
                    <a:lnTo>
                      <a:pt x="230" y="450"/>
                    </a:lnTo>
                    <a:lnTo>
                      <a:pt x="229" y="452"/>
                    </a:lnTo>
                    <a:lnTo>
                      <a:pt x="210" y="452"/>
                    </a:lnTo>
                    <a:lnTo>
                      <a:pt x="207" y="456"/>
                    </a:lnTo>
                    <a:lnTo>
                      <a:pt x="200" y="456"/>
                    </a:lnTo>
                    <a:lnTo>
                      <a:pt x="201" y="453"/>
                    </a:lnTo>
                    <a:lnTo>
                      <a:pt x="200" y="452"/>
                    </a:lnTo>
                    <a:lnTo>
                      <a:pt x="200" y="449"/>
                    </a:lnTo>
                    <a:lnTo>
                      <a:pt x="197" y="447"/>
                    </a:lnTo>
                    <a:lnTo>
                      <a:pt x="195" y="445"/>
                    </a:lnTo>
                    <a:lnTo>
                      <a:pt x="192" y="443"/>
                    </a:lnTo>
                    <a:lnTo>
                      <a:pt x="187" y="443"/>
                    </a:lnTo>
                    <a:lnTo>
                      <a:pt x="185" y="445"/>
                    </a:lnTo>
                    <a:lnTo>
                      <a:pt x="182" y="449"/>
                    </a:lnTo>
                    <a:lnTo>
                      <a:pt x="182" y="453"/>
                    </a:lnTo>
                    <a:lnTo>
                      <a:pt x="185" y="455"/>
                    </a:lnTo>
                    <a:lnTo>
                      <a:pt x="187" y="455"/>
                    </a:lnTo>
                    <a:lnTo>
                      <a:pt x="188" y="458"/>
                    </a:lnTo>
                    <a:lnTo>
                      <a:pt x="189" y="459"/>
                    </a:lnTo>
                    <a:lnTo>
                      <a:pt x="188" y="461"/>
                    </a:lnTo>
                    <a:lnTo>
                      <a:pt x="188" y="463"/>
                    </a:lnTo>
                    <a:lnTo>
                      <a:pt x="181" y="463"/>
                    </a:lnTo>
                    <a:lnTo>
                      <a:pt x="179" y="465"/>
                    </a:lnTo>
                    <a:lnTo>
                      <a:pt x="175" y="463"/>
                    </a:lnTo>
                    <a:lnTo>
                      <a:pt x="175" y="462"/>
                    </a:lnTo>
                    <a:lnTo>
                      <a:pt x="173" y="461"/>
                    </a:lnTo>
                    <a:lnTo>
                      <a:pt x="171" y="459"/>
                    </a:lnTo>
                    <a:lnTo>
                      <a:pt x="171" y="458"/>
                    </a:lnTo>
                    <a:lnTo>
                      <a:pt x="169" y="456"/>
                    </a:lnTo>
                    <a:lnTo>
                      <a:pt x="168" y="456"/>
                    </a:lnTo>
                    <a:lnTo>
                      <a:pt x="168" y="455"/>
                    </a:lnTo>
                    <a:lnTo>
                      <a:pt x="166" y="455"/>
                    </a:lnTo>
                    <a:lnTo>
                      <a:pt x="165" y="453"/>
                    </a:lnTo>
                    <a:lnTo>
                      <a:pt x="165" y="450"/>
                    </a:lnTo>
                    <a:lnTo>
                      <a:pt x="166" y="450"/>
                    </a:lnTo>
                    <a:lnTo>
                      <a:pt x="166" y="447"/>
                    </a:lnTo>
                    <a:lnTo>
                      <a:pt x="168" y="447"/>
                    </a:lnTo>
                    <a:lnTo>
                      <a:pt x="168" y="445"/>
                    </a:lnTo>
                    <a:lnTo>
                      <a:pt x="169" y="445"/>
                    </a:lnTo>
                    <a:lnTo>
                      <a:pt x="169" y="443"/>
                    </a:lnTo>
                    <a:lnTo>
                      <a:pt x="171" y="443"/>
                    </a:lnTo>
                    <a:lnTo>
                      <a:pt x="171" y="439"/>
                    </a:lnTo>
                    <a:lnTo>
                      <a:pt x="173" y="437"/>
                    </a:lnTo>
                    <a:lnTo>
                      <a:pt x="173" y="436"/>
                    </a:lnTo>
                    <a:lnTo>
                      <a:pt x="175" y="436"/>
                    </a:lnTo>
                    <a:lnTo>
                      <a:pt x="175" y="433"/>
                    </a:lnTo>
                    <a:lnTo>
                      <a:pt x="178" y="432"/>
                    </a:lnTo>
                    <a:lnTo>
                      <a:pt x="178" y="429"/>
                    </a:lnTo>
                    <a:lnTo>
                      <a:pt x="175" y="427"/>
                    </a:lnTo>
                    <a:lnTo>
                      <a:pt x="175" y="429"/>
                    </a:lnTo>
                    <a:lnTo>
                      <a:pt x="173" y="427"/>
                    </a:lnTo>
                    <a:lnTo>
                      <a:pt x="172" y="423"/>
                    </a:lnTo>
                    <a:lnTo>
                      <a:pt x="173" y="421"/>
                    </a:lnTo>
                    <a:lnTo>
                      <a:pt x="172" y="418"/>
                    </a:lnTo>
                    <a:lnTo>
                      <a:pt x="172" y="416"/>
                    </a:lnTo>
                    <a:lnTo>
                      <a:pt x="171" y="414"/>
                    </a:lnTo>
                    <a:lnTo>
                      <a:pt x="166" y="414"/>
                    </a:lnTo>
                    <a:lnTo>
                      <a:pt x="168" y="413"/>
                    </a:lnTo>
                    <a:lnTo>
                      <a:pt x="166" y="411"/>
                    </a:lnTo>
                    <a:lnTo>
                      <a:pt x="166" y="398"/>
                    </a:lnTo>
                    <a:lnTo>
                      <a:pt x="162" y="398"/>
                    </a:lnTo>
                    <a:lnTo>
                      <a:pt x="162" y="397"/>
                    </a:lnTo>
                    <a:lnTo>
                      <a:pt x="155" y="397"/>
                    </a:lnTo>
                    <a:lnTo>
                      <a:pt x="153" y="395"/>
                    </a:lnTo>
                    <a:lnTo>
                      <a:pt x="152" y="397"/>
                    </a:lnTo>
                    <a:lnTo>
                      <a:pt x="152" y="400"/>
                    </a:lnTo>
                    <a:lnTo>
                      <a:pt x="149" y="400"/>
                    </a:lnTo>
                    <a:lnTo>
                      <a:pt x="149" y="397"/>
                    </a:lnTo>
                    <a:lnTo>
                      <a:pt x="146" y="395"/>
                    </a:lnTo>
                    <a:lnTo>
                      <a:pt x="143" y="395"/>
                    </a:lnTo>
                    <a:lnTo>
                      <a:pt x="142" y="397"/>
                    </a:lnTo>
                    <a:lnTo>
                      <a:pt x="139" y="395"/>
                    </a:lnTo>
                    <a:lnTo>
                      <a:pt x="139" y="397"/>
                    </a:lnTo>
                    <a:lnTo>
                      <a:pt x="133" y="397"/>
                    </a:lnTo>
                    <a:lnTo>
                      <a:pt x="131" y="398"/>
                    </a:lnTo>
                    <a:lnTo>
                      <a:pt x="130" y="400"/>
                    </a:lnTo>
                    <a:lnTo>
                      <a:pt x="127" y="403"/>
                    </a:lnTo>
                    <a:lnTo>
                      <a:pt x="120" y="403"/>
                    </a:lnTo>
                    <a:lnTo>
                      <a:pt x="118" y="401"/>
                    </a:lnTo>
                    <a:lnTo>
                      <a:pt x="116" y="401"/>
                    </a:lnTo>
                    <a:lnTo>
                      <a:pt x="113" y="400"/>
                    </a:lnTo>
                    <a:lnTo>
                      <a:pt x="111" y="398"/>
                    </a:lnTo>
                    <a:lnTo>
                      <a:pt x="111" y="397"/>
                    </a:lnTo>
                    <a:lnTo>
                      <a:pt x="110" y="395"/>
                    </a:lnTo>
                    <a:lnTo>
                      <a:pt x="110" y="397"/>
                    </a:lnTo>
                    <a:lnTo>
                      <a:pt x="107" y="397"/>
                    </a:lnTo>
                    <a:lnTo>
                      <a:pt x="107" y="395"/>
                    </a:lnTo>
                    <a:lnTo>
                      <a:pt x="102" y="395"/>
                    </a:lnTo>
                    <a:lnTo>
                      <a:pt x="104" y="394"/>
                    </a:lnTo>
                    <a:lnTo>
                      <a:pt x="104" y="391"/>
                    </a:lnTo>
                    <a:lnTo>
                      <a:pt x="105" y="391"/>
                    </a:lnTo>
                    <a:lnTo>
                      <a:pt x="105" y="379"/>
                    </a:lnTo>
                    <a:lnTo>
                      <a:pt x="108" y="381"/>
                    </a:lnTo>
                    <a:lnTo>
                      <a:pt x="107" y="379"/>
                    </a:lnTo>
                    <a:lnTo>
                      <a:pt x="105" y="376"/>
                    </a:lnTo>
                    <a:lnTo>
                      <a:pt x="105" y="375"/>
                    </a:lnTo>
                    <a:lnTo>
                      <a:pt x="104" y="375"/>
                    </a:lnTo>
                    <a:lnTo>
                      <a:pt x="104" y="374"/>
                    </a:lnTo>
                    <a:lnTo>
                      <a:pt x="102" y="374"/>
                    </a:lnTo>
                    <a:lnTo>
                      <a:pt x="102" y="371"/>
                    </a:lnTo>
                    <a:lnTo>
                      <a:pt x="101" y="371"/>
                    </a:lnTo>
                    <a:lnTo>
                      <a:pt x="101" y="362"/>
                    </a:lnTo>
                    <a:lnTo>
                      <a:pt x="102" y="362"/>
                    </a:lnTo>
                    <a:lnTo>
                      <a:pt x="102" y="358"/>
                    </a:lnTo>
                    <a:lnTo>
                      <a:pt x="100" y="358"/>
                    </a:lnTo>
                    <a:lnTo>
                      <a:pt x="98" y="356"/>
                    </a:lnTo>
                    <a:lnTo>
                      <a:pt x="97" y="355"/>
                    </a:lnTo>
                    <a:lnTo>
                      <a:pt x="97" y="353"/>
                    </a:lnTo>
                    <a:lnTo>
                      <a:pt x="95" y="353"/>
                    </a:lnTo>
                    <a:lnTo>
                      <a:pt x="95" y="352"/>
                    </a:lnTo>
                    <a:lnTo>
                      <a:pt x="92" y="352"/>
                    </a:lnTo>
                    <a:lnTo>
                      <a:pt x="92" y="350"/>
                    </a:lnTo>
                    <a:lnTo>
                      <a:pt x="91" y="350"/>
                    </a:lnTo>
                    <a:lnTo>
                      <a:pt x="91" y="346"/>
                    </a:lnTo>
                    <a:lnTo>
                      <a:pt x="88" y="346"/>
                    </a:lnTo>
                    <a:lnTo>
                      <a:pt x="88" y="345"/>
                    </a:lnTo>
                    <a:lnTo>
                      <a:pt x="91" y="340"/>
                    </a:lnTo>
                    <a:lnTo>
                      <a:pt x="88" y="339"/>
                    </a:lnTo>
                    <a:lnTo>
                      <a:pt x="87" y="339"/>
                    </a:lnTo>
                    <a:lnTo>
                      <a:pt x="87" y="334"/>
                    </a:lnTo>
                    <a:lnTo>
                      <a:pt x="85" y="333"/>
                    </a:lnTo>
                    <a:lnTo>
                      <a:pt x="84" y="331"/>
                    </a:lnTo>
                    <a:lnTo>
                      <a:pt x="82" y="331"/>
                    </a:lnTo>
                    <a:lnTo>
                      <a:pt x="81" y="333"/>
                    </a:lnTo>
                    <a:lnTo>
                      <a:pt x="79" y="333"/>
                    </a:lnTo>
                    <a:lnTo>
                      <a:pt x="79" y="336"/>
                    </a:lnTo>
                    <a:lnTo>
                      <a:pt x="76" y="336"/>
                    </a:lnTo>
                    <a:lnTo>
                      <a:pt x="73" y="334"/>
                    </a:lnTo>
                    <a:lnTo>
                      <a:pt x="73" y="333"/>
                    </a:lnTo>
                    <a:lnTo>
                      <a:pt x="71" y="331"/>
                    </a:lnTo>
                    <a:lnTo>
                      <a:pt x="66" y="331"/>
                    </a:lnTo>
                    <a:lnTo>
                      <a:pt x="68" y="333"/>
                    </a:lnTo>
                    <a:lnTo>
                      <a:pt x="65" y="333"/>
                    </a:lnTo>
                    <a:lnTo>
                      <a:pt x="63" y="331"/>
                    </a:lnTo>
                    <a:lnTo>
                      <a:pt x="60" y="330"/>
                    </a:lnTo>
                    <a:lnTo>
                      <a:pt x="59" y="331"/>
                    </a:lnTo>
                    <a:lnTo>
                      <a:pt x="58" y="331"/>
                    </a:lnTo>
                    <a:lnTo>
                      <a:pt x="55" y="333"/>
                    </a:lnTo>
                    <a:lnTo>
                      <a:pt x="53" y="334"/>
                    </a:lnTo>
                    <a:lnTo>
                      <a:pt x="50" y="334"/>
                    </a:lnTo>
                    <a:lnTo>
                      <a:pt x="50" y="333"/>
                    </a:lnTo>
                    <a:lnTo>
                      <a:pt x="49" y="331"/>
                    </a:lnTo>
                    <a:lnTo>
                      <a:pt x="49" y="330"/>
                    </a:lnTo>
                    <a:lnTo>
                      <a:pt x="47" y="329"/>
                    </a:lnTo>
                    <a:lnTo>
                      <a:pt x="47" y="324"/>
                    </a:lnTo>
                    <a:lnTo>
                      <a:pt x="46" y="323"/>
                    </a:lnTo>
                    <a:lnTo>
                      <a:pt x="44" y="320"/>
                    </a:lnTo>
                    <a:lnTo>
                      <a:pt x="44" y="311"/>
                    </a:lnTo>
                    <a:lnTo>
                      <a:pt x="46" y="310"/>
                    </a:lnTo>
                    <a:lnTo>
                      <a:pt x="46" y="307"/>
                    </a:lnTo>
                    <a:lnTo>
                      <a:pt x="44" y="305"/>
                    </a:lnTo>
                    <a:lnTo>
                      <a:pt x="43" y="305"/>
                    </a:lnTo>
                    <a:lnTo>
                      <a:pt x="43" y="302"/>
                    </a:lnTo>
                    <a:lnTo>
                      <a:pt x="42" y="302"/>
                    </a:lnTo>
                    <a:lnTo>
                      <a:pt x="40" y="300"/>
                    </a:lnTo>
                    <a:lnTo>
                      <a:pt x="40" y="294"/>
                    </a:lnTo>
                    <a:lnTo>
                      <a:pt x="43" y="292"/>
                    </a:lnTo>
                    <a:lnTo>
                      <a:pt x="43" y="284"/>
                    </a:lnTo>
                    <a:lnTo>
                      <a:pt x="42" y="284"/>
                    </a:lnTo>
                    <a:lnTo>
                      <a:pt x="42" y="285"/>
                    </a:lnTo>
                    <a:lnTo>
                      <a:pt x="39" y="284"/>
                    </a:lnTo>
                    <a:lnTo>
                      <a:pt x="39" y="285"/>
                    </a:lnTo>
                    <a:lnTo>
                      <a:pt x="37" y="285"/>
                    </a:lnTo>
                    <a:lnTo>
                      <a:pt x="37" y="282"/>
                    </a:lnTo>
                    <a:lnTo>
                      <a:pt x="34" y="282"/>
                    </a:lnTo>
                    <a:lnTo>
                      <a:pt x="33" y="281"/>
                    </a:lnTo>
                    <a:lnTo>
                      <a:pt x="29" y="276"/>
                    </a:lnTo>
                    <a:lnTo>
                      <a:pt x="29" y="275"/>
                    </a:lnTo>
                    <a:lnTo>
                      <a:pt x="27" y="272"/>
                    </a:lnTo>
                    <a:lnTo>
                      <a:pt x="27" y="271"/>
                    </a:lnTo>
                    <a:lnTo>
                      <a:pt x="24" y="271"/>
                    </a:lnTo>
                    <a:lnTo>
                      <a:pt x="26" y="268"/>
                    </a:lnTo>
                    <a:lnTo>
                      <a:pt x="30" y="268"/>
                    </a:lnTo>
                    <a:lnTo>
                      <a:pt x="30" y="265"/>
                    </a:lnTo>
                    <a:lnTo>
                      <a:pt x="33" y="265"/>
                    </a:lnTo>
                    <a:lnTo>
                      <a:pt x="33" y="260"/>
                    </a:lnTo>
                    <a:lnTo>
                      <a:pt x="26" y="260"/>
                    </a:lnTo>
                    <a:lnTo>
                      <a:pt x="26" y="258"/>
                    </a:lnTo>
                    <a:lnTo>
                      <a:pt x="23" y="258"/>
                    </a:lnTo>
                    <a:lnTo>
                      <a:pt x="21" y="253"/>
                    </a:lnTo>
                    <a:lnTo>
                      <a:pt x="17" y="253"/>
                    </a:lnTo>
                    <a:lnTo>
                      <a:pt x="14" y="256"/>
                    </a:lnTo>
                    <a:lnTo>
                      <a:pt x="8" y="256"/>
                    </a:lnTo>
                    <a:lnTo>
                      <a:pt x="7" y="258"/>
                    </a:lnTo>
                    <a:lnTo>
                      <a:pt x="4" y="258"/>
                    </a:lnTo>
                    <a:lnTo>
                      <a:pt x="4" y="260"/>
                    </a:lnTo>
                    <a:lnTo>
                      <a:pt x="0" y="260"/>
                    </a:lnTo>
                    <a:lnTo>
                      <a:pt x="1" y="258"/>
                    </a:lnTo>
                    <a:lnTo>
                      <a:pt x="1" y="256"/>
                    </a:lnTo>
                    <a:lnTo>
                      <a:pt x="0" y="255"/>
                    </a:lnTo>
                    <a:lnTo>
                      <a:pt x="0" y="250"/>
                    </a:lnTo>
                    <a:lnTo>
                      <a:pt x="2" y="250"/>
                    </a:lnTo>
                    <a:lnTo>
                      <a:pt x="2" y="245"/>
                    </a:lnTo>
                    <a:lnTo>
                      <a:pt x="4" y="243"/>
                    </a:lnTo>
                    <a:lnTo>
                      <a:pt x="5" y="240"/>
                    </a:lnTo>
                    <a:lnTo>
                      <a:pt x="7" y="230"/>
                    </a:lnTo>
                    <a:lnTo>
                      <a:pt x="11" y="220"/>
                    </a:lnTo>
                    <a:lnTo>
                      <a:pt x="11" y="214"/>
                    </a:lnTo>
                    <a:lnTo>
                      <a:pt x="13" y="214"/>
                    </a:lnTo>
                    <a:lnTo>
                      <a:pt x="14" y="213"/>
                    </a:lnTo>
                    <a:lnTo>
                      <a:pt x="14" y="205"/>
                    </a:lnTo>
                    <a:lnTo>
                      <a:pt x="17" y="200"/>
                    </a:lnTo>
                    <a:lnTo>
                      <a:pt x="17" y="195"/>
                    </a:lnTo>
                    <a:lnTo>
                      <a:pt x="20" y="191"/>
                    </a:lnTo>
                    <a:lnTo>
                      <a:pt x="21" y="187"/>
                    </a:lnTo>
                    <a:lnTo>
                      <a:pt x="23" y="184"/>
                    </a:lnTo>
                    <a:lnTo>
                      <a:pt x="24" y="182"/>
                    </a:lnTo>
                    <a:lnTo>
                      <a:pt x="26" y="182"/>
                    </a:lnTo>
                    <a:lnTo>
                      <a:pt x="26" y="181"/>
                    </a:lnTo>
                    <a:lnTo>
                      <a:pt x="30" y="181"/>
                    </a:lnTo>
                    <a:lnTo>
                      <a:pt x="30" y="178"/>
                    </a:lnTo>
                    <a:lnTo>
                      <a:pt x="33" y="178"/>
                    </a:lnTo>
                    <a:lnTo>
                      <a:pt x="34" y="176"/>
                    </a:lnTo>
                    <a:lnTo>
                      <a:pt x="36" y="178"/>
                    </a:lnTo>
                    <a:lnTo>
                      <a:pt x="37" y="178"/>
                    </a:lnTo>
                    <a:lnTo>
                      <a:pt x="37" y="176"/>
                    </a:lnTo>
                    <a:lnTo>
                      <a:pt x="40" y="173"/>
                    </a:lnTo>
                    <a:lnTo>
                      <a:pt x="40" y="172"/>
                    </a:lnTo>
                    <a:lnTo>
                      <a:pt x="42" y="169"/>
                    </a:lnTo>
                    <a:lnTo>
                      <a:pt x="44" y="169"/>
                    </a:lnTo>
                    <a:lnTo>
                      <a:pt x="44" y="165"/>
                    </a:lnTo>
                    <a:lnTo>
                      <a:pt x="49" y="165"/>
                    </a:lnTo>
                    <a:lnTo>
                      <a:pt x="49" y="163"/>
                    </a:lnTo>
                    <a:lnTo>
                      <a:pt x="50" y="162"/>
                    </a:lnTo>
                    <a:lnTo>
                      <a:pt x="53" y="160"/>
                    </a:lnTo>
                    <a:lnTo>
                      <a:pt x="56" y="160"/>
                    </a:lnTo>
                    <a:lnTo>
                      <a:pt x="56" y="158"/>
                    </a:lnTo>
                    <a:lnTo>
                      <a:pt x="58" y="158"/>
                    </a:lnTo>
                    <a:lnTo>
                      <a:pt x="58" y="156"/>
                    </a:lnTo>
                    <a:lnTo>
                      <a:pt x="59" y="156"/>
                    </a:lnTo>
                    <a:lnTo>
                      <a:pt x="59" y="153"/>
                    </a:lnTo>
                    <a:lnTo>
                      <a:pt x="62" y="153"/>
                    </a:lnTo>
                    <a:lnTo>
                      <a:pt x="65" y="152"/>
                    </a:lnTo>
                    <a:lnTo>
                      <a:pt x="69" y="152"/>
                    </a:lnTo>
                    <a:lnTo>
                      <a:pt x="71" y="150"/>
                    </a:lnTo>
                    <a:lnTo>
                      <a:pt x="71" y="144"/>
                    </a:lnTo>
                    <a:lnTo>
                      <a:pt x="75" y="144"/>
                    </a:lnTo>
                    <a:lnTo>
                      <a:pt x="73" y="143"/>
                    </a:lnTo>
                    <a:lnTo>
                      <a:pt x="73" y="140"/>
                    </a:lnTo>
                    <a:lnTo>
                      <a:pt x="76" y="139"/>
                    </a:lnTo>
                    <a:lnTo>
                      <a:pt x="76" y="136"/>
                    </a:lnTo>
                    <a:lnTo>
                      <a:pt x="79" y="136"/>
                    </a:lnTo>
                    <a:lnTo>
                      <a:pt x="78" y="134"/>
                    </a:lnTo>
                    <a:lnTo>
                      <a:pt x="78" y="129"/>
                    </a:lnTo>
                    <a:lnTo>
                      <a:pt x="75" y="130"/>
                    </a:lnTo>
                    <a:lnTo>
                      <a:pt x="75" y="129"/>
                    </a:lnTo>
                    <a:lnTo>
                      <a:pt x="73" y="129"/>
                    </a:lnTo>
                    <a:lnTo>
                      <a:pt x="73" y="127"/>
                    </a:lnTo>
                    <a:lnTo>
                      <a:pt x="71" y="126"/>
                    </a:lnTo>
                    <a:lnTo>
                      <a:pt x="75" y="126"/>
                    </a:lnTo>
                    <a:lnTo>
                      <a:pt x="75" y="120"/>
                    </a:lnTo>
                    <a:lnTo>
                      <a:pt x="76" y="120"/>
                    </a:lnTo>
                    <a:lnTo>
                      <a:pt x="78" y="117"/>
                    </a:lnTo>
                    <a:lnTo>
                      <a:pt x="81" y="117"/>
                    </a:lnTo>
                    <a:lnTo>
                      <a:pt x="81" y="115"/>
                    </a:lnTo>
                    <a:lnTo>
                      <a:pt x="84" y="114"/>
                    </a:lnTo>
                    <a:lnTo>
                      <a:pt x="84" y="111"/>
                    </a:lnTo>
                    <a:lnTo>
                      <a:pt x="82" y="111"/>
                    </a:lnTo>
                    <a:lnTo>
                      <a:pt x="82" y="110"/>
                    </a:lnTo>
                    <a:lnTo>
                      <a:pt x="84" y="108"/>
                    </a:lnTo>
                    <a:lnTo>
                      <a:pt x="85" y="108"/>
                    </a:lnTo>
                    <a:lnTo>
                      <a:pt x="85" y="98"/>
                    </a:lnTo>
                    <a:lnTo>
                      <a:pt x="87" y="97"/>
                    </a:lnTo>
                    <a:lnTo>
                      <a:pt x="87" y="91"/>
                    </a:lnTo>
                    <a:lnTo>
                      <a:pt x="88" y="91"/>
                    </a:lnTo>
                    <a:lnTo>
                      <a:pt x="89" y="86"/>
                    </a:lnTo>
                    <a:lnTo>
                      <a:pt x="89" y="82"/>
                    </a:lnTo>
                    <a:lnTo>
                      <a:pt x="91" y="82"/>
                    </a:lnTo>
                    <a:lnTo>
                      <a:pt x="92" y="79"/>
                    </a:lnTo>
                    <a:lnTo>
                      <a:pt x="98" y="78"/>
                    </a:lnTo>
                    <a:lnTo>
                      <a:pt x="100" y="76"/>
                    </a:lnTo>
                    <a:lnTo>
                      <a:pt x="100" y="69"/>
                    </a:lnTo>
                    <a:lnTo>
                      <a:pt x="101" y="69"/>
                    </a:lnTo>
                    <a:lnTo>
                      <a:pt x="102" y="68"/>
                    </a:lnTo>
                    <a:lnTo>
                      <a:pt x="102" y="63"/>
                    </a:lnTo>
                    <a:lnTo>
                      <a:pt x="104" y="63"/>
                    </a:lnTo>
                    <a:lnTo>
                      <a:pt x="104" y="60"/>
                    </a:lnTo>
                    <a:lnTo>
                      <a:pt x="102" y="60"/>
                    </a:lnTo>
                    <a:lnTo>
                      <a:pt x="104" y="59"/>
                    </a:lnTo>
                    <a:lnTo>
                      <a:pt x="105" y="59"/>
                    </a:lnTo>
                    <a:lnTo>
                      <a:pt x="105" y="56"/>
                    </a:lnTo>
                    <a:lnTo>
                      <a:pt x="113" y="46"/>
                    </a:lnTo>
                    <a:lnTo>
                      <a:pt x="117" y="44"/>
                    </a:lnTo>
                    <a:lnTo>
                      <a:pt x="117" y="42"/>
                    </a:lnTo>
                    <a:lnTo>
                      <a:pt x="118" y="43"/>
                    </a:lnTo>
                    <a:lnTo>
                      <a:pt x="120" y="43"/>
                    </a:lnTo>
                    <a:lnTo>
                      <a:pt x="120" y="37"/>
                    </a:lnTo>
                    <a:lnTo>
                      <a:pt x="121" y="36"/>
                    </a:lnTo>
                    <a:lnTo>
                      <a:pt x="124" y="36"/>
                    </a:lnTo>
                    <a:lnTo>
                      <a:pt x="126" y="37"/>
                    </a:lnTo>
                    <a:lnTo>
                      <a:pt x="126" y="34"/>
                    </a:lnTo>
                    <a:lnTo>
                      <a:pt x="129" y="34"/>
                    </a:lnTo>
                    <a:lnTo>
                      <a:pt x="129" y="37"/>
                    </a:lnTo>
                    <a:lnTo>
                      <a:pt x="133" y="37"/>
                    </a:lnTo>
                    <a:lnTo>
                      <a:pt x="137" y="36"/>
                    </a:lnTo>
                    <a:lnTo>
                      <a:pt x="139" y="36"/>
                    </a:lnTo>
                    <a:lnTo>
                      <a:pt x="139" y="27"/>
                    </a:lnTo>
                    <a:lnTo>
                      <a:pt x="140" y="27"/>
                    </a:lnTo>
                    <a:lnTo>
                      <a:pt x="142" y="30"/>
                    </a:lnTo>
                    <a:lnTo>
                      <a:pt x="142" y="26"/>
                    </a:lnTo>
                    <a:lnTo>
                      <a:pt x="143" y="15"/>
                    </a:lnTo>
                    <a:lnTo>
                      <a:pt x="143" y="13"/>
                    </a:lnTo>
                    <a:lnTo>
                      <a:pt x="146" y="10"/>
                    </a:lnTo>
                    <a:lnTo>
                      <a:pt x="146" y="7"/>
                    </a:lnTo>
                    <a:lnTo>
                      <a:pt x="147" y="10"/>
                    </a:lnTo>
                    <a:lnTo>
                      <a:pt x="147" y="2"/>
                    </a:lnTo>
                    <a:lnTo>
                      <a:pt x="149" y="2"/>
                    </a:lnTo>
                    <a:lnTo>
                      <a:pt x="150" y="4"/>
                    </a:lnTo>
                    <a:lnTo>
                      <a:pt x="150" y="2"/>
                    </a:lnTo>
                    <a:lnTo>
                      <a:pt x="152" y="4"/>
                    </a:lnTo>
                    <a:lnTo>
                      <a:pt x="152" y="1"/>
                    </a:lnTo>
                    <a:lnTo>
                      <a:pt x="153" y="2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378"/>
              <p:cNvSpPr>
                <a:spLocks noEditPoints="1"/>
              </p:cNvSpPr>
              <p:nvPr/>
            </p:nvSpPr>
            <p:spPr bwMode="auto">
              <a:xfrm>
                <a:off x="2386" y="1119"/>
                <a:ext cx="725" cy="941"/>
              </a:xfrm>
              <a:custGeom>
                <a:avLst/>
                <a:gdLst>
                  <a:gd name="T0" fmla="*/ 250 w 725"/>
                  <a:gd name="T1" fmla="*/ 402 h 941"/>
                  <a:gd name="T2" fmla="*/ 237 w 725"/>
                  <a:gd name="T3" fmla="*/ 447 h 941"/>
                  <a:gd name="T4" fmla="*/ 277 w 725"/>
                  <a:gd name="T5" fmla="*/ 472 h 941"/>
                  <a:gd name="T6" fmla="*/ 316 w 725"/>
                  <a:gd name="T7" fmla="*/ 524 h 941"/>
                  <a:gd name="T8" fmla="*/ 338 w 725"/>
                  <a:gd name="T9" fmla="*/ 512 h 941"/>
                  <a:gd name="T10" fmla="*/ 364 w 725"/>
                  <a:gd name="T11" fmla="*/ 474 h 941"/>
                  <a:gd name="T12" fmla="*/ 360 w 725"/>
                  <a:gd name="T13" fmla="*/ 429 h 941"/>
                  <a:gd name="T14" fmla="*/ 351 w 725"/>
                  <a:gd name="T15" fmla="*/ 403 h 941"/>
                  <a:gd name="T16" fmla="*/ 290 w 725"/>
                  <a:gd name="T17" fmla="*/ 387 h 941"/>
                  <a:gd name="T18" fmla="*/ 131 w 725"/>
                  <a:gd name="T19" fmla="*/ 35 h 941"/>
                  <a:gd name="T20" fmla="*/ 186 w 725"/>
                  <a:gd name="T21" fmla="*/ 16 h 941"/>
                  <a:gd name="T22" fmla="*/ 229 w 725"/>
                  <a:gd name="T23" fmla="*/ 8 h 941"/>
                  <a:gd name="T24" fmla="*/ 274 w 725"/>
                  <a:gd name="T25" fmla="*/ 67 h 941"/>
                  <a:gd name="T26" fmla="*/ 296 w 725"/>
                  <a:gd name="T27" fmla="*/ 105 h 941"/>
                  <a:gd name="T28" fmla="*/ 312 w 725"/>
                  <a:gd name="T29" fmla="*/ 140 h 941"/>
                  <a:gd name="T30" fmla="*/ 303 w 725"/>
                  <a:gd name="T31" fmla="*/ 189 h 941"/>
                  <a:gd name="T32" fmla="*/ 344 w 725"/>
                  <a:gd name="T33" fmla="*/ 242 h 941"/>
                  <a:gd name="T34" fmla="*/ 373 w 725"/>
                  <a:gd name="T35" fmla="*/ 309 h 941"/>
                  <a:gd name="T36" fmla="*/ 418 w 725"/>
                  <a:gd name="T37" fmla="*/ 321 h 941"/>
                  <a:gd name="T38" fmla="*/ 485 w 725"/>
                  <a:gd name="T39" fmla="*/ 351 h 941"/>
                  <a:gd name="T40" fmla="*/ 474 w 725"/>
                  <a:gd name="T41" fmla="*/ 399 h 941"/>
                  <a:gd name="T42" fmla="*/ 529 w 725"/>
                  <a:gd name="T43" fmla="*/ 422 h 941"/>
                  <a:gd name="T44" fmla="*/ 589 w 725"/>
                  <a:gd name="T45" fmla="*/ 424 h 941"/>
                  <a:gd name="T46" fmla="*/ 666 w 725"/>
                  <a:gd name="T47" fmla="*/ 393 h 941"/>
                  <a:gd name="T48" fmla="*/ 683 w 725"/>
                  <a:gd name="T49" fmla="*/ 443 h 941"/>
                  <a:gd name="T50" fmla="*/ 698 w 725"/>
                  <a:gd name="T51" fmla="*/ 479 h 941"/>
                  <a:gd name="T52" fmla="*/ 722 w 725"/>
                  <a:gd name="T53" fmla="*/ 493 h 941"/>
                  <a:gd name="T54" fmla="*/ 702 w 725"/>
                  <a:gd name="T55" fmla="*/ 553 h 941"/>
                  <a:gd name="T56" fmla="*/ 667 w 725"/>
                  <a:gd name="T57" fmla="*/ 573 h 941"/>
                  <a:gd name="T58" fmla="*/ 663 w 725"/>
                  <a:gd name="T59" fmla="*/ 622 h 941"/>
                  <a:gd name="T60" fmla="*/ 628 w 725"/>
                  <a:gd name="T61" fmla="*/ 663 h 941"/>
                  <a:gd name="T62" fmla="*/ 580 w 725"/>
                  <a:gd name="T63" fmla="*/ 670 h 941"/>
                  <a:gd name="T64" fmla="*/ 538 w 725"/>
                  <a:gd name="T65" fmla="*/ 673 h 941"/>
                  <a:gd name="T66" fmla="*/ 502 w 725"/>
                  <a:gd name="T67" fmla="*/ 635 h 941"/>
                  <a:gd name="T68" fmla="*/ 485 w 725"/>
                  <a:gd name="T69" fmla="*/ 683 h 941"/>
                  <a:gd name="T70" fmla="*/ 476 w 725"/>
                  <a:gd name="T71" fmla="*/ 747 h 941"/>
                  <a:gd name="T72" fmla="*/ 445 w 725"/>
                  <a:gd name="T73" fmla="*/ 809 h 941"/>
                  <a:gd name="T74" fmla="*/ 400 w 725"/>
                  <a:gd name="T75" fmla="*/ 860 h 941"/>
                  <a:gd name="T76" fmla="*/ 343 w 725"/>
                  <a:gd name="T77" fmla="*/ 890 h 941"/>
                  <a:gd name="T78" fmla="*/ 289 w 725"/>
                  <a:gd name="T79" fmla="*/ 888 h 941"/>
                  <a:gd name="T80" fmla="*/ 250 w 725"/>
                  <a:gd name="T81" fmla="*/ 919 h 941"/>
                  <a:gd name="T82" fmla="*/ 186 w 725"/>
                  <a:gd name="T83" fmla="*/ 890 h 941"/>
                  <a:gd name="T84" fmla="*/ 144 w 725"/>
                  <a:gd name="T85" fmla="*/ 888 h 941"/>
                  <a:gd name="T86" fmla="*/ 83 w 725"/>
                  <a:gd name="T87" fmla="*/ 928 h 941"/>
                  <a:gd name="T88" fmla="*/ 53 w 725"/>
                  <a:gd name="T89" fmla="*/ 888 h 941"/>
                  <a:gd name="T90" fmla="*/ 51 w 725"/>
                  <a:gd name="T91" fmla="*/ 828 h 941"/>
                  <a:gd name="T92" fmla="*/ 31 w 725"/>
                  <a:gd name="T93" fmla="*/ 763 h 941"/>
                  <a:gd name="T94" fmla="*/ 16 w 725"/>
                  <a:gd name="T95" fmla="*/ 719 h 941"/>
                  <a:gd name="T96" fmla="*/ 34 w 725"/>
                  <a:gd name="T97" fmla="*/ 676 h 941"/>
                  <a:gd name="T98" fmla="*/ 80 w 725"/>
                  <a:gd name="T99" fmla="*/ 647 h 941"/>
                  <a:gd name="T100" fmla="*/ 82 w 725"/>
                  <a:gd name="T101" fmla="*/ 553 h 941"/>
                  <a:gd name="T102" fmla="*/ 89 w 725"/>
                  <a:gd name="T103" fmla="*/ 490 h 941"/>
                  <a:gd name="T104" fmla="*/ 50 w 725"/>
                  <a:gd name="T105" fmla="*/ 434 h 941"/>
                  <a:gd name="T106" fmla="*/ 44 w 725"/>
                  <a:gd name="T107" fmla="*/ 403 h 941"/>
                  <a:gd name="T108" fmla="*/ 47 w 725"/>
                  <a:gd name="T109" fmla="*/ 340 h 941"/>
                  <a:gd name="T110" fmla="*/ 45 w 725"/>
                  <a:gd name="T111" fmla="*/ 299 h 941"/>
                  <a:gd name="T112" fmla="*/ 54 w 725"/>
                  <a:gd name="T113" fmla="*/ 267 h 941"/>
                  <a:gd name="T114" fmla="*/ 48 w 725"/>
                  <a:gd name="T115" fmla="*/ 209 h 941"/>
                  <a:gd name="T116" fmla="*/ 16 w 725"/>
                  <a:gd name="T117" fmla="*/ 153 h 941"/>
                  <a:gd name="T118" fmla="*/ 31 w 725"/>
                  <a:gd name="T119" fmla="*/ 53 h 941"/>
                  <a:gd name="T120" fmla="*/ 67 w 725"/>
                  <a:gd name="T121" fmla="*/ 25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25" h="941">
                    <a:moveTo>
                      <a:pt x="263" y="380"/>
                    </a:moveTo>
                    <a:lnTo>
                      <a:pt x="263" y="385"/>
                    </a:lnTo>
                    <a:lnTo>
                      <a:pt x="261" y="386"/>
                    </a:lnTo>
                    <a:lnTo>
                      <a:pt x="257" y="386"/>
                    </a:lnTo>
                    <a:lnTo>
                      <a:pt x="253" y="383"/>
                    </a:lnTo>
                    <a:lnTo>
                      <a:pt x="248" y="386"/>
                    </a:lnTo>
                    <a:lnTo>
                      <a:pt x="250" y="387"/>
                    </a:lnTo>
                    <a:lnTo>
                      <a:pt x="254" y="390"/>
                    </a:lnTo>
                    <a:lnTo>
                      <a:pt x="257" y="390"/>
                    </a:lnTo>
                    <a:lnTo>
                      <a:pt x="257" y="396"/>
                    </a:lnTo>
                    <a:lnTo>
                      <a:pt x="254" y="399"/>
                    </a:lnTo>
                    <a:lnTo>
                      <a:pt x="257" y="399"/>
                    </a:lnTo>
                    <a:lnTo>
                      <a:pt x="257" y="400"/>
                    </a:lnTo>
                    <a:lnTo>
                      <a:pt x="254" y="402"/>
                    </a:lnTo>
                    <a:lnTo>
                      <a:pt x="254" y="403"/>
                    </a:lnTo>
                    <a:lnTo>
                      <a:pt x="253" y="400"/>
                    </a:lnTo>
                    <a:lnTo>
                      <a:pt x="253" y="392"/>
                    </a:lnTo>
                    <a:lnTo>
                      <a:pt x="250" y="392"/>
                    </a:lnTo>
                    <a:lnTo>
                      <a:pt x="250" y="402"/>
                    </a:lnTo>
                    <a:lnTo>
                      <a:pt x="248" y="402"/>
                    </a:lnTo>
                    <a:lnTo>
                      <a:pt x="248" y="405"/>
                    </a:lnTo>
                    <a:lnTo>
                      <a:pt x="245" y="406"/>
                    </a:lnTo>
                    <a:lnTo>
                      <a:pt x="241" y="409"/>
                    </a:lnTo>
                    <a:lnTo>
                      <a:pt x="240" y="411"/>
                    </a:lnTo>
                    <a:lnTo>
                      <a:pt x="240" y="414"/>
                    </a:lnTo>
                    <a:lnTo>
                      <a:pt x="237" y="416"/>
                    </a:lnTo>
                    <a:lnTo>
                      <a:pt x="237" y="421"/>
                    </a:lnTo>
                    <a:lnTo>
                      <a:pt x="235" y="425"/>
                    </a:lnTo>
                    <a:lnTo>
                      <a:pt x="235" y="432"/>
                    </a:lnTo>
                    <a:lnTo>
                      <a:pt x="232" y="438"/>
                    </a:lnTo>
                    <a:lnTo>
                      <a:pt x="232" y="440"/>
                    </a:lnTo>
                    <a:lnTo>
                      <a:pt x="231" y="443"/>
                    </a:lnTo>
                    <a:lnTo>
                      <a:pt x="231" y="444"/>
                    </a:lnTo>
                    <a:lnTo>
                      <a:pt x="232" y="447"/>
                    </a:lnTo>
                    <a:lnTo>
                      <a:pt x="232" y="448"/>
                    </a:lnTo>
                    <a:lnTo>
                      <a:pt x="235" y="448"/>
                    </a:lnTo>
                    <a:lnTo>
                      <a:pt x="237" y="450"/>
                    </a:lnTo>
                    <a:lnTo>
                      <a:pt x="237" y="447"/>
                    </a:lnTo>
                    <a:lnTo>
                      <a:pt x="241" y="447"/>
                    </a:lnTo>
                    <a:lnTo>
                      <a:pt x="245" y="445"/>
                    </a:lnTo>
                    <a:lnTo>
                      <a:pt x="245" y="443"/>
                    </a:lnTo>
                    <a:lnTo>
                      <a:pt x="247" y="441"/>
                    </a:lnTo>
                    <a:lnTo>
                      <a:pt x="250" y="443"/>
                    </a:lnTo>
                    <a:lnTo>
                      <a:pt x="251" y="441"/>
                    </a:lnTo>
                    <a:lnTo>
                      <a:pt x="256" y="435"/>
                    </a:lnTo>
                    <a:lnTo>
                      <a:pt x="258" y="435"/>
                    </a:lnTo>
                    <a:lnTo>
                      <a:pt x="258" y="441"/>
                    </a:lnTo>
                    <a:lnTo>
                      <a:pt x="260" y="441"/>
                    </a:lnTo>
                    <a:lnTo>
                      <a:pt x="263" y="444"/>
                    </a:lnTo>
                    <a:lnTo>
                      <a:pt x="263" y="448"/>
                    </a:lnTo>
                    <a:lnTo>
                      <a:pt x="269" y="450"/>
                    </a:lnTo>
                    <a:lnTo>
                      <a:pt x="273" y="454"/>
                    </a:lnTo>
                    <a:lnTo>
                      <a:pt x="274" y="460"/>
                    </a:lnTo>
                    <a:lnTo>
                      <a:pt x="276" y="461"/>
                    </a:lnTo>
                    <a:lnTo>
                      <a:pt x="279" y="467"/>
                    </a:lnTo>
                    <a:lnTo>
                      <a:pt x="279" y="470"/>
                    </a:lnTo>
                    <a:lnTo>
                      <a:pt x="277" y="472"/>
                    </a:lnTo>
                    <a:lnTo>
                      <a:pt x="279" y="474"/>
                    </a:lnTo>
                    <a:lnTo>
                      <a:pt x="277" y="476"/>
                    </a:lnTo>
                    <a:lnTo>
                      <a:pt x="277" y="480"/>
                    </a:lnTo>
                    <a:lnTo>
                      <a:pt x="282" y="480"/>
                    </a:lnTo>
                    <a:lnTo>
                      <a:pt x="287" y="476"/>
                    </a:lnTo>
                    <a:lnTo>
                      <a:pt x="289" y="476"/>
                    </a:lnTo>
                    <a:lnTo>
                      <a:pt x="292" y="480"/>
                    </a:lnTo>
                    <a:lnTo>
                      <a:pt x="293" y="482"/>
                    </a:lnTo>
                    <a:lnTo>
                      <a:pt x="293" y="487"/>
                    </a:lnTo>
                    <a:lnTo>
                      <a:pt x="296" y="487"/>
                    </a:lnTo>
                    <a:lnTo>
                      <a:pt x="296" y="489"/>
                    </a:lnTo>
                    <a:lnTo>
                      <a:pt x="298" y="492"/>
                    </a:lnTo>
                    <a:lnTo>
                      <a:pt x="305" y="492"/>
                    </a:lnTo>
                    <a:lnTo>
                      <a:pt x="305" y="496"/>
                    </a:lnTo>
                    <a:lnTo>
                      <a:pt x="308" y="502"/>
                    </a:lnTo>
                    <a:lnTo>
                      <a:pt x="308" y="516"/>
                    </a:lnTo>
                    <a:lnTo>
                      <a:pt x="315" y="518"/>
                    </a:lnTo>
                    <a:lnTo>
                      <a:pt x="318" y="518"/>
                    </a:lnTo>
                    <a:lnTo>
                      <a:pt x="316" y="524"/>
                    </a:lnTo>
                    <a:lnTo>
                      <a:pt x="316" y="530"/>
                    </a:lnTo>
                    <a:lnTo>
                      <a:pt x="319" y="532"/>
                    </a:lnTo>
                    <a:lnTo>
                      <a:pt x="327" y="532"/>
                    </a:lnTo>
                    <a:lnTo>
                      <a:pt x="329" y="531"/>
                    </a:lnTo>
                    <a:lnTo>
                      <a:pt x="327" y="530"/>
                    </a:lnTo>
                    <a:lnTo>
                      <a:pt x="327" y="528"/>
                    </a:lnTo>
                    <a:lnTo>
                      <a:pt x="329" y="528"/>
                    </a:lnTo>
                    <a:lnTo>
                      <a:pt x="332" y="527"/>
                    </a:lnTo>
                    <a:lnTo>
                      <a:pt x="329" y="524"/>
                    </a:lnTo>
                    <a:lnTo>
                      <a:pt x="329" y="521"/>
                    </a:lnTo>
                    <a:lnTo>
                      <a:pt x="327" y="515"/>
                    </a:lnTo>
                    <a:lnTo>
                      <a:pt x="327" y="514"/>
                    </a:lnTo>
                    <a:lnTo>
                      <a:pt x="329" y="514"/>
                    </a:lnTo>
                    <a:lnTo>
                      <a:pt x="332" y="515"/>
                    </a:lnTo>
                    <a:lnTo>
                      <a:pt x="334" y="518"/>
                    </a:lnTo>
                    <a:lnTo>
                      <a:pt x="338" y="518"/>
                    </a:lnTo>
                    <a:lnTo>
                      <a:pt x="341" y="516"/>
                    </a:lnTo>
                    <a:lnTo>
                      <a:pt x="341" y="514"/>
                    </a:lnTo>
                    <a:lnTo>
                      <a:pt x="338" y="512"/>
                    </a:lnTo>
                    <a:lnTo>
                      <a:pt x="337" y="509"/>
                    </a:lnTo>
                    <a:lnTo>
                      <a:pt x="334" y="509"/>
                    </a:lnTo>
                    <a:lnTo>
                      <a:pt x="332" y="506"/>
                    </a:lnTo>
                    <a:lnTo>
                      <a:pt x="332" y="505"/>
                    </a:lnTo>
                    <a:lnTo>
                      <a:pt x="329" y="502"/>
                    </a:lnTo>
                    <a:lnTo>
                      <a:pt x="329" y="501"/>
                    </a:lnTo>
                    <a:lnTo>
                      <a:pt x="324" y="492"/>
                    </a:lnTo>
                    <a:lnTo>
                      <a:pt x="324" y="486"/>
                    </a:lnTo>
                    <a:lnTo>
                      <a:pt x="327" y="483"/>
                    </a:lnTo>
                    <a:lnTo>
                      <a:pt x="332" y="483"/>
                    </a:lnTo>
                    <a:lnTo>
                      <a:pt x="334" y="482"/>
                    </a:lnTo>
                    <a:lnTo>
                      <a:pt x="337" y="483"/>
                    </a:lnTo>
                    <a:lnTo>
                      <a:pt x="338" y="486"/>
                    </a:lnTo>
                    <a:lnTo>
                      <a:pt x="345" y="486"/>
                    </a:lnTo>
                    <a:lnTo>
                      <a:pt x="347" y="485"/>
                    </a:lnTo>
                    <a:lnTo>
                      <a:pt x="353" y="480"/>
                    </a:lnTo>
                    <a:lnTo>
                      <a:pt x="358" y="476"/>
                    </a:lnTo>
                    <a:lnTo>
                      <a:pt x="360" y="476"/>
                    </a:lnTo>
                    <a:lnTo>
                      <a:pt x="364" y="474"/>
                    </a:lnTo>
                    <a:lnTo>
                      <a:pt x="367" y="473"/>
                    </a:lnTo>
                    <a:lnTo>
                      <a:pt x="370" y="473"/>
                    </a:lnTo>
                    <a:lnTo>
                      <a:pt x="370" y="470"/>
                    </a:lnTo>
                    <a:lnTo>
                      <a:pt x="367" y="470"/>
                    </a:lnTo>
                    <a:lnTo>
                      <a:pt x="367" y="466"/>
                    </a:lnTo>
                    <a:lnTo>
                      <a:pt x="374" y="466"/>
                    </a:lnTo>
                    <a:lnTo>
                      <a:pt x="377" y="464"/>
                    </a:lnTo>
                    <a:lnTo>
                      <a:pt x="374" y="461"/>
                    </a:lnTo>
                    <a:lnTo>
                      <a:pt x="374" y="454"/>
                    </a:lnTo>
                    <a:lnTo>
                      <a:pt x="373" y="451"/>
                    </a:lnTo>
                    <a:lnTo>
                      <a:pt x="367" y="448"/>
                    </a:lnTo>
                    <a:lnTo>
                      <a:pt x="363" y="447"/>
                    </a:lnTo>
                    <a:lnTo>
                      <a:pt x="363" y="444"/>
                    </a:lnTo>
                    <a:lnTo>
                      <a:pt x="360" y="443"/>
                    </a:lnTo>
                    <a:lnTo>
                      <a:pt x="363" y="440"/>
                    </a:lnTo>
                    <a:lnTo>
                      <a:pt x="363" y="434"/>
                    </a:lnTo>
                    <a:lnTo>
                      <a:pt x="364" y="432"/>
                    </a:lnTo>
                    <a:lnTo>
                      <a:pt x="367" y="429"/>
                    </a:lnTo>
                    <a:lnTo>
                      <a:pt x="360" y="429"/>
                    </a:lnTo>
                    <a:lnTo>
                      <a:pt x="358" y="428"/>
                    </a:lnTo>
                    <a:lnTo>
                      <a:pt x="358" y="425"/>
                    </a:lnTo>
                    <a:lnTo>
                      <a:pt x="360" y="424"/>
                    </a:lnTo>
                    <a:lnTo>
                      <a:pt x="367" y="419"/>
                    </a:lnTo>
                    <a:lnTo>
                      <a:pt x="373" y="416"/>
                    </a:lnTo>
                    <a:lnTo>
                      <a:pt x="374" y="414"/>
                    </a:lnTo>
                    <a:lnTo>
                      <a:pt x="374" y="409"/>
                    </a:lnTo>
                    <a:lnTo>
                      <a:pt x="377" y="406"/>
                    </a:lnTo>
                    <a:lnTo>
                      <a:pt x="377" y="402"/>
                    </a:lnTo>
                    <a:lnTo>
                      <a:pt x="374" y="400"/>
                    </a:lnTo>
                    <a:lnTo>
                      <a:pt x="374" y="396"/>
                    </a:lnTo>
                    <a:lnTo>
                      <a:pt x="373" y="396"/>
                    </a:lnTo>
                    <a:lnTo>
                      <a:pt x="370" y="392"/>
                    </a:lnTo>
                    <a:lnTo>
                      <a:pt x="364" y="392"/>
                    </a:lnTo>
                    <a:lnTo>
                      <a:pt x="363" y="389"/>
                    </a:lnTo>
                    <a:lnTo>
                      <a:pt x="358" y="392"/>
                    </a:lnTo>
                    <a:lnTo>
                      <a:pt x="354" y="393"/>
                    </a:lnTo>
                    <a:lnTo>
                      <a:pt x="351" y="393"/>
                    </a:lnTo>
                    <a:lnTo>
                      <a:pt x="351" y="403"/>
                    </a:lnTo>
                    <a:lnTo>
                      <a:pt x="350" y="403"/>
                    </a:lnTo>
                    <a:lnTo>
                      <a:pt x="345" y="402"/>
                    </a:lnTo>
                    <a:lnTo>
                      <a:pt x="344" y="402"/>
                    </a:lnTo>
                    <a:lnTo>
                      <a:pt x="341" y="406"/>
                    </a:lnTo>
                    <a:lnTo>
                      <a:pt x="338" y="408"/>
                    </a:lnTo>
                    <a:lnTo>
                      <a:pt x="319" y="408"/>
                    </a:lnTo>
                    <a:lnTo>
                      <a:pt x="314" y="406"/>
                    </a:lnTo>
                    <a:lnTo>
                      <a:pt x="314" y="418"/>
                    </a:lnTo>
                    <a:lnTo>
                      <a:pt x="311" y="416"/>
                    </a:lnTo>
                    <a:lnTo>
                      <a:pt x="305" y="416"/>
                    </a:lnTo>
                    <a:lnTo>
                      <a:pt x="305" y="409"/>
                    </a:lnTo>
                    <a:lnTo>
                      <a:pt x="303" y="405"/>
                    </a:lnTo>
                    <a:lnTo>
                      <a:pt x="300" y="405"/>
                    </a:lnTo>
                    <a:lnTo>
                      <a:pt x="299" y="402"/>
                    </a:lnTo>
                    <a:lnTo>
                      <a:pt x="299" y="400"/>
                    </a:lnTo>
                    <a:lnTo>
                      <a:pt x="296" y="392"/>
                    </a:lnTo>
                    <a:lnTo>
                      <a:pt x="292" y="392"/>
                    </a:lnTo>
                    <a:lnTo>
                      <a:pt x="292" y="387"/>
                    </a:lnTo>
                    <a:lnTo>
                      <a:pt x="290" y="387"/>
                    </a:lnTo>
                    <a:lnTo>
                      <a:pt x="290" y="383"/>
                    </a:lnTo>
                    <a:lnTo>
                      <a:pt x="280" y="383"/>
                    </a:lnTo>
                    <a:lnTo>
                      <a:pt x="276" y="382"/>
                    </a:lnTo>
                    <a:lnTo>
                      <a:pt x="271" y="382"/>
                    </a:lnTo>
                    <a:lnTo>
                      <a:pt x="269" y="380"/>
                    </a:lnTo>
                    <a:lnTo>
                      <a:pt x="263" y="380"/>
                    </a:lnTo>
                    <a:close/>
                    <a:moveTo>
                      <a:pt x="115" y="0"/>
                    </a:moveTo>
                    <a:lnTo>
                      <a:pt x="118" y="0"/>
                    </a:lnTo>
                    <a:lnTo>
                      <a:pt x="118" y="3"/>
                    </a:lnTo>
                    <a:lnTo>
                      <a:pt x="121" y="5"/>
                    </a:lnTo>
                    <a:lnTo>
                      <a:pt x="122" y="12"/>
                    </a:lnTo>
                    <a:lnTo>
                      <a:pt x="124" y="13"/>
                    </a:lnTo>
                    <a:lnTo>
                      <a:pt x="124" y="16"/>
                    </a:lnTo>
                    <a:lnTo>
                      <a:pt x="122" y="18"/>
                    </a:lnTo>
                    <a:lnTo>
                      <a:pt x="122" y="22"/>
                    </a:lnTo>
                    <a:lnTo>
                      <a:pt x="124" y="26"/>
                    </a:lnTo>
                    <a:lnTo>
                      <a:pt x="127" y="28"/>
                    </a:lnTo>
                    <a:lnTo>
                      <a:pt x="128" y="32"/>
                    </a:lnTo>
                    <a:lnTo>
                      <a:pt x="131" y="35"/>
                    </a:lnTo>
                    <a:lnTo>
                      <a:pt x="132" y="35"/>
                    </a:lnTo>
                    <a:lnTo>
                      <a:pt x="135" y="32"/>
                    </a:lnTo>
                    <a:lnTo>
                      <a:pt x="132" y="28"/>
                    </a:lnTo>
                    <a:lnTo>
                      <a:pt x="137" y="28"/>
                    </a:lnTo>
                    <a:lnTo>
                      <a:pt x="137" y="31"/>
                    </a:lnTo>
                    <a:lnTo>
                      <a:pt x="145" y="31"/>
                    </a:lnTo>
                    <a:lnTo>
                      <a:pt x="147" y="34"/>
                    </a:lnTo>
                    <a:lnTo>
                      <a:pt x="154" y="34"/>
                    </a:lnTo>
                    <a:lnTo>
                      <a:pt x="156" y="32"/>
                    </a:lnTo>
                    <a:lnTo>
                      <a:pt x="156" y="22"/>
                    </a:lnTo>
                    <a:lnTo>
                      <a:pt x="157" y="21"/>
                    </a:lnTo>
                    <a:lnTo>
                      <a:pt x="164" y="21"/>
                    </a:lnTo>
                    <a:lnTo>
                      <a:pt x="169" y="18"/>
                    </a:lnTo>
                    <a:lnTo>
                      <a:pt x="171" y="22"/>
                    </a:lnTo>
                    <a:lnTo>
                      <a:pt x="173" y="22"/>
                    </a:lnTo>
                    <a:lnTo>
                      <a:pt x="174" y="24"/>
                    </a:lnTo>
                    <a:lnTo>
                      <a:pt x="179" y="22"/>
                    </a:lnTo>
                    <a:lnTo>
                      <a:pt x="185" y="22"/>
                    </a:lnTo>
                    <a:lnTo>
                      <a:pt x="186" y="16"/>
                    </a:lnTo>
                    <a:lnTo>
                      <a:pt x="189" y="12"/>
                    </a:lnTo>
                    <a:lnTo>
                      <a:pt x="190" y="8"/>
                    </a:lnTo>
                    <a:lnTo>
                      <a:pt x="192" y="8"/>
                    </a:lnTo>
                    <a:lnTo>
                      <a:pt x="193" y="9"/>
                    </a:lnTo>
                    <a:lnTo>
                      <a:pt x="195" y="9"/>
                    </a:lnTo>
                    <a:lnTo>
                      <a:pt x="195" y="11"/>
                    </a:lnTo>
                    <a:lnTo>
                      <a:pt x="198" y="11"/>
                    </a:lnTo>
                    <a:lnTo>
                      <a:pt x="208" y="13"/>
                    </a:lnTo>
                    <a:lnTo>
                      <a:pt x="212" y="13"/>
                    </a:lnTo>
                    <a:lnTo>
                      <a:pt x="215" y="15"/>
                    </a:lnTo>
                    <a:lnTo>
                      <a:pt x="216" y="13"/>
                    </a:lnTo>
                    <a:lnTo>
                      <a:pt x="218" y="9"/>
                    </a:lnTo>
                    <a:lnTo>
                      <a:pt x="218" y="8"/>
                    </a:lnTo>
                    <a:lnTo>
                      <a:pt x="219" y="8"/>
                    </a:lnTo>
                    <a:lnTo>
                      <a:pt x="219" y="9"/>
                    </a:lnTo>
                    <a:lnTo>
                      <a:pt x="221" y="9"/>
                    </a:lnTo>
                    <a:lnTo>
                      <a:pt x="227" y="13"/>
                    </a:lnTo>
                    <a:lnTo>
                      <a:pt x="229" y="13"/>
                    </a:lnTo>
                    <a:lnTo>
                      <a:pt x="229" y="8"/>
                    </a:lnTo>
                    <a:lnTo>
                      <a:pt x="231" y="8"/>
                    </a:lnTo>
                    <a:lnTo>
                      <a:pt x="231" y="9"/>
                    </a:lnTo>
                    <a:lnTo>
                      <a:pt x="234" y="12"/>
                    </a:lnTo>
                    <a:lnTo>
                      <a:pt x="235" y="13"/>
                    </a:lnTo>
                    <a:lnTo>
                      <a:pt x="238" y="15"/>
                    </a:lnTo>
                    <a:lnTo>
                      <a:pt x="240" y="16"/>
                    </a:lnTo>
                    <a:lnTo>
                      <a:pt x="242" y="16"/>
                    </a:lnTo>
                    <a:lnTo>
                      <a:pt x="248" y="21"/>
                    </a:lnTo>
                    <a:lnTo>
                      <a:pt x="251" y="24"/>
                    </a:lnTo>
                    <a:lnTo>
                      <a:pt x="256" y="28"/>
                    </a:lnTo>
                    <a:lnTo>
                      <a:pt x="257" y="31"/>
                    </a:lnTo>
                    <a:lnTo>
                      <a:pt x="260" y="31"/>
                    </a:lnTo>
                    <a:lnTo>
                      <a:pt x="261" y="32"/>
                    </a:lnTo>
                    <a:lnTo>
                      <a:pt x="266" y="41"/>
                    </a:lnTo>
                    <a:lnTo>
                      <a:pt x="267" y="44"/>
                    </a:lnTo>
                    <a:lnTo>
                      <a:pt x="271" y="45"/>
                    </a:lnTo>
                    <a:lnTo>
                      <a:pt x="271" y="53"/>
                    </a:lnTo>
                    <a:lnTo>
                      <a:pt x="274" y="57"/>
                    </a:lnTo>
                    <a:lnTo>
                      <a:pt x="274" y="67"/>
                    </a:lnTo>
                    <a:lnTo>
                      <a:pt x="269" y="69"/>
                    </a:lnTo>
                    <a:lnTo>
                      <a:pt x="266" y="70"/>
                    </a:lnTo>
                    <a:lnTo>
                      <a:pt x="269" y="73"/>
                    </a:lnTo>
                    <a:lnTo>
                      <a:pt x="270" y="77"/>
                    </a:lnTo>
                    <a:lnTo>
                      <a:pt x="274" y="79"/>
                    </a:lnTo>
                    <a:lnTo>
                      <a:pt x="279" y="87"/>
                    </a:lnTo>
                    <a:lnTo>
                      <a:pt x="280" y="89"/>
                    </a:lnTo>
                    <a:lnTo>
                      <a:pt x="282" y="90"/>
                    </a:lnTo>
                    <a:lnTo>
                      <a:pt x="283" y="92"/>
                    </a:lnTo>
                    <a:lnTo>
                      <a:pt x="285" y="92"/>
                    </a:lnTo>
                    <a:lnTo>
                      <a:pt x="289" y="95"/>
                    </a:lnTo>
                    <a:lnTo>
                      <a:pt x="290" y="92"/>
                    </a:lnTo>
                    <a:lnTo>
                      <a:pt x="295" y="90"/>
                    </a:lnTo>
                    <a:lnTo>
                      <a:pt x="298" y="90"/>
                    </a:lnTo>
                    <a:lnTo>
                      <a:pt x="298" y="92"/>
                    </a:lnTo>
                    <a:lnTo>
                      <a:pt x="299" y="92"/>
                    </a:lnTo>
                    <a:lnTo>
                      <a:pt x="299" y="99"/>
                    </a:lnTo>
                    <a:lnTo>
                      <a:pt x="296" y="100"/>
                    </a:lnTo>
                    <a:lnTo>
                      <a:pt x="296" y="105"/>
                    </a:lnTo>
                    <a:lnTo>
                      <a:pt x="298" y="108"/>
                    </a:lnTo>
                    <a:lnTo>
                      <a:pt x="302" y="108"/>
                    </a:lnTo>
                    <a:lnTo>
                      <a:pt x="305" y="105"/>
                    </a:lnTo>
                    <a:lnTo>
                      <a:pt x="308" y="105"/>
                    </a:lnTo>
                    <a:lnTo>
                      <a:pt x="314" y="112"/>
                    </a:lnTo>
                    <a:lnTo>
                      <a:pt x="316" y="112"/>
                    </a:lnTo>
                    <a:lnTo>
                      <a:pt x="316" y="115"/>
                    </a:lnTo>
                    <a:lnTo>
                      <a:pt x="318" y="116"/>
                    </a:lnTo>
                    <a:lnTo>
                      <a:pt x="318" y="121"/>
                    </a:lnTo>
                    <a:lnTo>
                      <a:pt x="316" y="125"/>
                    </a:lnTo>
                    <a:lnTo>
                      <a:pt x="314" y="125"/>
                    </a:lnTo>
                    <a:lnTo>
                      <a:pt x="314" y="121"/>
                    </a:lnTo>
                    <a:lnTo>
                      <a:pt x="312" y="121"/>
                    </a:lnTo>
                    <a:lnTo>
                      <a:pt x="309" y="125"/>
                    </a:lnTo>
                    <a:lnTo>
                      <a:pt x="309" y="129"/>
                    </a:lnTo>
                    <a:lnTo>
                      <a:pt x="312" y="131"/>
                    </a:lnTo>
                    <a:lnTo>
                      <a:pt x="314" y="134"/>
                    </a:lnTo>
                    <a:lnTo>
                      <a:pt x="312" y="135"/>
                    </a:lnTo>
                    <a:lnTo>
                      <a:pt x="312" y="140"/>
                    </a:lnTo>
                    <a:lnTo>
                      <a:pt x="316" y="142"/>
                    </a:lnTo>
                    <a:lnTo>
                      <a:pt x="316" y="147"/>
                    </a:lnTo>
                    <a:lnTo>
                      <a:pt x="314" y="147"/>
                    </a:lnTo>
                    <a:lnTo>
                      <a:pt x="314" y="148"/>
                    </a:lnTo>
                    <a:lnTo>
                      <a:pt x="312" y="148"/>
                    </a:lnTo>
                    <a:lnTo>
                      <a:pt x="308" y="145"/>
                    </a:lnTo>
                    <a:lnTo>
                      <a:pt x="303" y="148"/>
                    </a:lnTo>
                    <a:lnTo>
                      <a:pt x="302" y="148"/>
                    </a:lnTo>
                    <a:lnTo>
                      <a:pt x="299" y="150"/>
                    </a:lnTo>
                    <a:lnTo>
                      <a:pt x="299" y="157"/>
                    </a:lnTo>
                    <a:lnTo>
                      <a:pt x="302" y="161"/>
                    </a:lnTo>
                    <a:lnTo>
                      <a:pt x="303" y="167"/>
                    </a:lnTo>
                    <a:lnTo>
                      <a:pt x="309" y="171"/>
                    </a:lnTo>
                    <a:lnTo>
                      <a:pt x="309" y="176"/>
                    </a:lnTo>
                    <a:lnTo>
                      <a:pt x="308" y="176"/>
                    </a:lnTo>
                    <a:lnTo>
                      <a:pt x="303" y="177"/>
                    </a:lnTo>
                    <a:lnTo>
                      <a:pt x="302" y="177"/>
                    </a:lnTo>
                    <a:lnTo>
                      <a:pt x="302" y="184"/>
                    </a:lnTo>
                    <a:lnTo>
                      <a:pt x="303" y="189"/>
                    </a:lnTo>
                    <a:lnTo>
                      <a:pt x="303" y="193"/>
                    </a:lnTo>
                    <a:lnTo>
                      <a:pt x="302" y="195"/>
                    </a:lnTo>
                    <a:lnTo>
                      <a:pt x="302" y="199"/>
                    </a:lnTo>
                    <a:lnTo>
                      <a:pt x="303" y="203"/>
                    </a:lnTo>
                    <a:lnTo>
                      <a:pt x="303" y="208"/>
                    </a:lnTo>
                    <a:lnTo>
                      <a:pt x="305" y="209"/>
                    </a:lnTo>
                    <a:lnTo>
                      <a:pt x="315" y="209"/>
                    </a:lnTo>
                    <a:lnTo>
                      <a:pt x="319" y="211"/>
                    </a:lnTo>
                    <a:lnTo>
                      <a:pt x="325" y="211"/>
                    </a:lnTo>
                    <a:lnTo>
                      <a:pt x="325" y="212"/>
                    </a:lnTo>
                    <a:lnTo>
                      <a:pt x="331" y="215"/>
                    </a:lnTo>
                    <a:lnTo>
                      <a:pt x="331" y="216"/>
                    </a:lnTo>
                    <a:lnTo>
                      <a:pt x="335" y="216"/>
                    </a:lnTo>
                    <a:lnTo>
                      <a:pt x="335" y="219"/>
                    </a:lnTo>
                    <a:lnTo>
                      <a:pt x="337" y="219"/>
                    </a:lnTo>
                    <a:lnTo>
                      <a:pt x="340" y="222"/>
                    </a:lnTo>
                    <a:lnTo>
                      <a:pt x="340" y="237"/>
                    </a:lnTo>
                    <a:lnTo>
                      <a:pt x="341" y="241"/>
                    </a:lnTo>
                    <a:lnTo>
                      <a:pt x="344" y="242"/>
                    </a:lnTo>
                    <a:lnTo>
                      <a:pt x="344" y="251"/>
                    </a:lnTo>
                    <a:lnTo>
                      <a:pt x="345" y="253"/>
                    </a:lnTo>
                    <a:lnTo>
                      <a:pt x="350" y="257"/>
                    </a:lnTo>
                    <a:lnTo>
                      <a:pt x="350" y="260"/>
                    </a:lnTo>
                    <a:lnTo>
                      <a:pt x="354" y="263"/>
                    </a:lnTo>
                    <a:lnTo>
                      <a:pt x="356" y="264"/>
                    </a:lnTo>
                    <a:lnTo>
                      <a:pt x="363" y="267"/>
                    </a:lnTo>
                    <a:lnTo>
                      <a:pt x="364" y="273"/>
                    </a:lnTo>
                    <a:lnTo>
                      <a:pt x="367" y="274"/>
                    </a:lnTo>
                    <a:lnTo>
                      <a:pt x="370" y="274"/>
                    </a:lnTo>
                    <a:lnTo>
                      <a:pt x="370" y="289"/>
                    </a:lnTo>
                    <a:lnTo>
                      <a:pt x="367" y="289"/>
                    </a:lnTo>
                    <a:lnTo>
                      <a:pt x="364" y="287"/>
                    </a:lnTo>
                    <a:lnTo>
                      <a:pt x="363" y="292"/>
                    </a:lnTo>
                    <a:lnTo>
                      <a:pt x="363" y="302"/>
                    </a:lnTo>
                    <a:lnTo>
                      <a:pt x="364" y="305"/>
                    </a:lnTo>
                    <a:lnTo>
                      <a:pt x="367" y="308"/>
                    </a:lnTo>
                    <a:lnTo>
                      <a:pt x="373" y="308"/>
                    </a:lnTo>
                    <a:lnTo>
                      <a:pt x="373" y="309"/>
                    </a:lnTo>
                    <a:lnTo>
                      <a:pt x="374" y="314"/>
                    </a:lnTo>
                    <a:lnTo>
                      <a:pt x="377" y="315"/>
                    </a:lnTo>
                    <a:lnTo>
                      <a:pt x="379" y="315"/>
                    </a:lnTo>
                    <a:lnTo>
                      <a:pt x="383" y="314"/>
                    </a:lnTo>
                    <a:lnTo>
                      <a:pt x="389" y="312"/>
                    </a:lnTo>
                    <a:lnTo>
                      <a:pt x="389" y="308"/>
                    </a:lnTo>
                    <a:lnTo>
                      <a:pt x="392" y="312"/>
                    </a:lnTo>
                    <a:lnTo>
                      <a:pt x="392" y="314"/>
                    </a:lnTo>
                    <a:lnTo>
                      <a:pt x="389" y="318"/>
                    </a:lnTo>
                    <a:lnTo>
                      <a:pt x="389" y="321"/>
                    </a:lnTo>
                    <a:lnTo>
                      <a:pt x="392" y="322"/>
                    </a:lnTo>
                    <a:lnTo>
                      <a:pt x="395" y="322"/>
                    </a:lnTo>
                    <a:lnTo>
                      <a:pt x="396" y="321"/>
                    </a:lnTo>
                    <a:lnTo>
                      <a:pt x="399" y="321"/>
                    </a:lnTo>
                    <a:lnTo>
                      <a:pt x="399" y="318"/>
                    </a:lnTo>
                    <a:lnTo>
                      <a:pt x="405" y="318"/>
                    </a:lnTo>
                    <a:lnTo>
                      <a:pt x="408" y="319"/>
                    </a:lnTo>
                    <a:lnTo>
                      <a:pt x="414" y="321"/>
                    </a:lnTo>
                    <a:lnTo>
                      <a:pt x="418" y="321"/>
                    </a:lnTo>
                    <a:lnTo>
                      <a:pt x="418" y="319"/>
                    </a:lnTo>
                    <a:lnTo>
                      <a:pt x="441" y="319"/>
                    </a:lnTo>
                    <a:lnTo>
                      <a:pt x="444" y="318"/>
                    </a:lnTo>
                    <a:lnTo>
                      <a:pt x="445" y="315"/>
                    </a:lnTo>
                    <a:lnTo>
                      <a:pt x="454" y="315"/>
                    </a:lnTo>
                    <a:lnTo>
                      <a:pt x="460" y="316"/>
                    </a:lnTo>
                    <a:lnTo>
                      <a:pt x="460" y="318"/>
                    </a:lnTo>
                    <a:lnTo>
                      <a:pt x="463" y="325"/>
                    </a:lnTo>
                    <a:lnTo>
                      <a:pt x="464" y="329"/>
                    </a:lnTo>
                    <a:lnTo>
                      <a:pt x="467" y="331"/>
                    </a:lnTo>
                    <a:lnTo>
                      <a:pt x="469" y="335"/>
                    </a:lnTo>
                    <a:lnTo>
                      <a:pt x="469" y="337"/>
                    </a:lnTo>
                    <a:lnTo>
                      <a:pt x="476" y="338"/>
                    </a:lnTo>
                    <a:lnTo>
                      <a:pt x="477" y="340"/>
                    </a:lnTo>
                    <a:lnTo>
                      <a:pt x="477" y="343"/>
                    </a:lnTo>
                    <a:lnTo>
                      <a:pt x="480" y="347"/>
                    </a:lnTo>
                    <a:lnTo>
                      <a:pt x="480" y="348"/>
                    </a:lnTo>
                    <a:lnTo>
                      <a:pt x="482" y="348"/>
                    </a:lnTo>
                    <a:lnTo>
                      <a:pt x="485" y="351"/>
                    </a:lnTo>
                    <a:lnTo>
                      <a:pt x="485" y="357"/>
                    </a:lnTo>
                    <a:lnTo>
                      <a:pt x="482" y="358"/>
                    </a:lnTo>
                    <a:lnTo>
                      <a:pt x="480" y="366"/>
                    </a:lnTo>
                    <a:lnTo>
                      <a:pt x="480" y="376"/>
                    </a:lnTo>
                    <a:lnTo>
                      <a:pt x="485" y="380"/>
                    </a:lnTo>
                    <a:lnTo>
                      <a:pt x="485" y="382"/>
                    </a:lnTo>
                    <a:lnTo>
                      <a:pt x="486" y="385"/>
                    </a:lnTo>
                    <a:lnTo>
                      <a:pt x="485" y="385"/>
                    </a:lnTo>
                    <a:lnTo>
                      <a:pt x="482" y="386"/>
                    </a:lnTo>
                    <a:lnTo>
                      <a:pt x="480" y="386"/>
                    </a:lnTo>
                    <a:lnTo>
                      <a:pt x="477" y="385"/>
                    </a:lnTo>
                    <a:lnTo>
                      <a:pt x="472" y="385"/>
                    </a:lnTo>
                    <a:lnTo>
                      <a:pt x="472" y="386"/>
                    </a:lnTo>
                    <a:lnTo>
                      <a:pt x="469" y="386"/>
                    </a:lnTo>
                    <a:lnTo>
                      <a:pt x="469" y="389"/>
                    </a:lnTo>
                    <a:lnTo>
                      <a:pt x="472" y="390"/>
                    </a:lnTo>
                    <a:lnTo>
                      <a:pt x="476" y="393"/>
                    </a:lnTo>
                    <a:lnTo>
                      <a:pt x="476" y="396"/>
                    </a:lnTo>
                    <a:lnTo>
                      <a:pt x="474" y="399"/>
                    </a:lnTo>
                    <a:lnTo>
                      <a:pt x="480" y="399"/>
                    </a:lnTo>
                    <a:lnTo>
                      <a:pt x="482" y="400"/>
                    </a:lnTo>
                    <a:lnTo>
                      <a:pt x="485" y="403"/>
                    </a:lnTo>
                    <a:lnTo>
                      <a:pt x="486" y="402"/>
                    </a:lnTo>
                    <a:lnTo>
                      <a:pt x="490" y="402"/>
                    </a:lnTo>
                    <a:lnTo>
                      <a:pt x="493" y="406"/>
                    </a:lnTo>
                    <a:lnTo>
                      <a:pt x="493" y="412"/>
                    </a:lnTo>
                    <a:lnTo>
                      <a:pt x="499" y="416"/>
                    </a:lnTo>
                    <a:lnTo>
                      <a:pt x="505" y="416"/>
                    </a:lnTo>
                    <a:lnTo>
                      <a:pt x="509" y="421"/>
                    </a:lnTo>
                    <a:lnTo>
                      <a:pt x="509" y="428"/>
                    </a:lnTo>
                    <a:lnTo>
                      <a:pt x="514" y="428"/>
                    </a:lnTo>
                    <a:lnTo>
                      <a:pt x="518" y="424"/>
                    </a:lnTo>
                    <a:lnTo>
                      <a:pt x="518" y="419"/>
                    </a:lnTo>
                    <a:lnTo>
                      <a:pt x="521" y="416"/>
                    </a:lnTo>
                    <a:lnTo>
                      <a:pt x="522" y="414"/>
                    </a:lnTo>
                    <a:lnTo>
                      <a:pt x="525" y="414"/>
                    </a:lnTo>
                    <a:lnTo>
                      <a:pt x="527" y="419"/>
                    </a:lnTo>
                    <a:lnTo>
                      <a:pt x="529" y="422"/>
                    </a:lnTo>
                    <a:lnTo>
                      <a:pt x="531" y="422"/>
                    </a:lnTo>
                    <a:lnTo>
                      <a:pt x="534" y="424"/>
                    </a:lnTo>
                    <a:lnTo>
                      <a:pt x="537" y="427"/>
                    </a:lnTo>
                    <a:lnTo>
                      <a:pt x="540" y="428"/>
                    </a:lnTo>
                    <a:lnTo>
                      <a:pt x="540" y="431"/>
                    </a:lnTo>
                    <a:lnTo>
                      <a:pt x="544" y="431"/>
                    </a:lnTo>
                    <a:lnTo>
                      <a:pt x="548" y="427"/>
                    </a:lnTo>
                    <a:lnTo>
                      <a:pt x="548" y="424"/>
                    </a:lnTo>
                    <a:lnTo>
                      <a:pt x="556" y="422"/>
                    </a:lnTo>
                    <a:lnTo>
                      <a:pt x="561" y="421"/>
                    </a:lnTo>
                    <a:lnTo>
                      <a:pt x="563" y="418"/>
                    </a:lnTo>
                    <a:lnTo>
                      <a:pt x="566" y="421"/>
                    </a:lnTo>
                    <a:lnTo>
                      <a:pt x="572" y="422"/>
                    </a:lnTo>
                    <a:lnTo>
                      <a:pt x="574" y="421"/>
                    </a:lnTo>
                    <a:lnTo>
                      <a:pt x="580" y="421"/>
                    </a:lnTo>
                    <a:lnTo>
                      <a:pt x="585" y="424"/>
                    </a:lnTo>
                    <a:lnTo>
                      <a:pt x="586" y="425"/>
                    </a:lnTo>
                    <a:lnTo>
                      <a:pt x="589" y="425"/>
                    </a:lnTo>
                    <a:lnTo>
                      <a:pt x="589" y="424"/>
                    </a:lnTo>
                    <a:lnTo>
                      <a:pt x="593" y="419"/>
                    </a:lnTo>
                    <a:lnTo>
                      <a:pt x="596" y="416"/>
                    </a:lnTo>
                    <a:lnTo>
                      <a:pt x="596" y="411"/>
                    </a:lnTo>
                    <a:lnTo>
                      <a:pt x="598" y="411"/>
                    </a:lnTo>
                    <a:lnTo>
                      <a:pt x="606" y="406"/>
                    </a:lnTo>
                    <a:lnTo>
                      <a:pt x="612" y="406"/>
                    </a:lnTo>
                    <a:lnTo>
                      <a:pt x="621" y="409"/>
                    </a:lnTo>
                    <a:lnTo>
                      <a:pt x="630" y="409"/>
                    </a:lnTo>
                    <a:lnTo>
                      <a:pt x="630" y="390"/>
                    </a:lnTo>
                    <a:lnTo>
                      <a:pt x="637" y="390"/>
                    </a:lnTo>
                    <a:lnTo>
                      <a:pt x="637" y="385"/>
                    </a:lnTo>
                    <a:lnTo>
                      <a:pt x="638" y="385"/>
                    </a:lnTo>
                    <a:lnTo>
                      <a:pt x="643" y="382"/>
                    </a:lnTo>
                    <a:lnTo>
                      <a:pt x="651" y="382"/>
                    </a:lnTo>
                    <a:lnTo>
                      <a:pt x="651" y="385"/>
                    </a:lnTo>
                    <a:lnTo>
                      <a:pt x="654" y="386"/>
                    </a:lnTo>
                    <a:lnTo>
                      <a:pt x="656" y="389"/>
                    </a:lnTo>
                    <a:lnTo>
                      <a:pt x="660" y="393"/>
                    </a:lnTo>
                    <a:lnTo>
                      <a:pt x="666" y="393"/>
                    </a:lnTo>
                    <a:lnTo>
                      <a:pt x="669" y="398"/>
                    </a:lnTo>
                    <a:lnTo>
                      <a:pt x="670" y="399"/>
                    </a:lnTo>
                    <a:lnTo>
                      <a:pt x="670" y="402"/>
                    </a:lnTo>
                    <a:lnTo>
                      <a:pt x="673" y="408"/>
                    </a:lnTo>
                    <a:lnTo>
                      <a:pt x="677" y="416"/>
                    </a:lnTo>
                    <a:lnTo>
                      <a:pt x="679" y="419"/>
                    </a:lnTo>
                    <a:lnTo>
                      <a:pt x="701" y="419"/>
                    </a:lnTo>
                    <a:lnTo>
                      <a:pt x="705" y="421"/>
                    </a:lnTo>
                    <a:lnTo>
                      <a:pt x="699" y="425"/>
                    </a:lnTo>
                    <a:lnTo>
                      <a:pt x="699" y="428"/>
                    </a:lnTo>
                    <a:lnTo>
                      <a:pt x="698" y="429"/>
                    </a:lnTo>
                    <a:lnTo>
                      <a:pt x="701" y="432"/>
                    </a:lnTo>
                    <a:lnTo>
                      <a:pt x="698" y="434"/>
                    </a:lnTo>
                    <a:lnTo>
                      <a:pt x="693" y="440"/>
                    </a:lnTo>
                    <a:lnTo>
                      <a:pt x="689" y="443"/>
                    </a:lnTo>
                    <a:lnTo>
                      <a:pt x="687" y="443"/>
                    </a:lnTo>
                    <a:lnTo>
                      <a:pt x="685" y="438"/>
                    </a:lnTo>
                    <a:lnTo>
                      <a:pt x="683" y="440"/>
                    </a:lnTo>
                    <a:lnTo>
                      <a:pt x="683" y="443"/>
                    </a:lnTo>
                    <a:lnTo>
                      <a:pt x="679" y="443"/>
                    </a:lnTo>
                    <a:lnTo>
                      <a:pt x="679" y="440"/>
                    </a:lnTo>
                    <a:lnTo>
                      <a:pt x="677" y="440"/>
                    </a:lnTo>
                    <a:lnTo>
                      <a:pt x="677" y="443"/>
                    </a:lnTo>
                    <a:lnTo>
                      <a:pt x="679" y="444"/>
                    </a:lnTo>
                    <a:lnTo>
                      <a:pt x="679" y="447"/>
                    </a:lnTo>
                    <a:lnTo>
                      <a:pt x="683" y="448"/>
                    </a:lnTo>
                    <a:lnTo>
                      <a:pt x="685" y="448"/>
                    </a:lnTo>
                    <a:lnTo>
                      <a:pt x="685" y="451"/>
                    </a:lnTo>
                    <a:lnTo>
                      <a:pt x="687" y="448"/>
                    </a:lnTo>
                    <a:lnTo>
                      <a:pt x="689" y="448"/>
                    </a:lnTo>
                    <a:lnTo>
                      <a:pt x="689" y="451"/>
                    </a:lnTo>
                    <a:lnTo>
                      <a:pt x="692" y="451"/>
                    </a:lnTo>
                    <a:lnTo>
                      <a:pt x="692" y="461"/>
                    </a:lnTo>
                    <a:lnTo>
                      <a:pt x="693" y="463"/>
                    </a:lnTo>
                    <a:lnTo>
                      <a:pt x="693" y="470"/>
                    </a:lnTo>
                    <a:lnTo>
                      <a:pt x="696" y="474"/>
                    </a:lnTo>
                    <a:lnTo>
                      <a:pt x="696" y="479"/>
                    </a:lnTo>
                    <a:lnTo>
                      <a:pt x="698" y="479"/>
                    </a:lnTo>
                    <a:lnTo>
                      <a:pt x="702" y="474"/>
                    </a:lnTo>
                    <a:lnTo>
                      <a:pt x="708" y="470"/>
                    </a:lnTo>
                    <a:lnTo>
                      <a:pt x="711" y="473"/>
                    </a:lnTo>
                    <a:lnTo>
                      <a:pt x="711" y="474"/>
                    </a:lnTo>
                    <a:lnTo>
                      <a:pt x="708" y="474"/>
                    </a:lnTo>
                    <a:lnTo>
                      <a:pt x="706" y="479"/>
                    </a:lnTo>
                    <a:lnTo>
                      <a:pt x="706" y="485"/>
                    </a:lnTo>
                    <a:lnTo>
                      <a:pt x="702" y="487"/>
                    </a:lnTo>
                    <a:lnTo>
                      <a:pt x="702" y="489"/>
                    </a:lnTo>
                    <a:lnTo>
                      <a:pt x="708" y="489"/>
                    </a:lnTo>
                    <a:lnTo>
                      <a:pt x="712" y="487"/>
                    </a:lnTo>
                    <a:lnTo>
                      <a:pt x="719" y="487"/>
                    </a:lnTo>
                    <a:lnTo>
                      <a:pt x="719" y="489"/>
                    </a:lnTo>
                    <a:lnTo>
                      <a:pt x="722" y="489"/>
                    </a:lnTo>
                    <a:lnTo>
                      <a:pt x="722" y="487"/>
                    </a:lnTo>
                    <a:lnTo>
                      <a:pt x="725" y="487"/>
                    </a:lnTo>
                    <a:lnTo>
                      <a:pt x="725" y="489"/>
                    </a:lnTo>
                    <a:lnTo>
                      <a:pt x="722" y="492"/>
                    </a:lnTo>
                    <a:lnTo>
                      <a:pt x="722" y="493"/>
                    </a:lnTo>
                    <a:lnTo>
                      <a:pt x="725" y="501"/>
                    </a:lnTo>
                    <a:lnTo>
                      <a:pt x="725" y="502"/>
                    </a:lnTo>
                    <a:lnTo>
                      <a:pt x="721" y="505"/>
                    </a:lnTo>
                    <a:lnTo>
                      <a:pt x="719" y="509"/>
                    </a:lnTo>
                    <a:lnTo>
                      <a:pt x="719" y="518"/>
                    </a:lnTo>
                    <a:lnTo>
                      <a:pt x="715" y="521"/>
                    </a:lnTo>
                    <a:lnTo>
                      <a:pt x="712" y="522"/>
                    </a:lnTo>
                    <a:lnTo>
                      <a:pt x="711" y="525"/>
                    </a:lnTo>
                    <a:lnTo>
                      <a:pt x="708" y="525"/>
                    </a:lnTo>
                    <a:lnTo>
                      <a:pt x="712" y="528"/>
                    </a:lnTo>
                    <a:lnTo>
                      <a:pt x="712" y="530"/>
                    </a:lnTo>
                    <a:lnTo>
                      <a:pt x="708" y="534"/>
                    </a:lnTo>
                    <a:lnTo>
                      <a:pt x="708" y="538"/>
                    </a:lnTo>
                    <a:lnTo>
                      <a:pt x="712" y="544"/>
                    </a:lnTo>
                    <a:lnTo>
                      <a:pt x="715" y="547"/>
                    </a:lnTo>
                    <a:lnTo>
                      <a:pt x="711" y="551"/>
                    </a:lnTo>
                    <a:lnTo>
                      <a:pt x="708" y="553"/>
                    </a:lnTo>
                    <a:lnTo>
                      <a:pt x="706" y="551"/>
                    </a:lnTo>
                    <a:lnTo>
                      <a:pt x="702" y="553"/>
                    </a:lnTo>
                    <a:lnTo>
                      <a:pt x="699" y="554"/>
                    </a:lnTo>
                    <a:lnTo>
                      <a:pt x="699" y="560"/>
                    </a:lnTo>
                    <a:lnTo>
                      <a:pt x="698" y="563"/>
                    </a:lnTo>
                    <a:lnTo>
                      <a:pt x="693" y="557"/>
                    </a:lnTo>
                    <a:lnTo>
                      <a:pt x="689" y="554"/>
                    </a:lnTo>
                    <a:lnTo>
                      <a:pt x="686" y="553"/>
                    </a:lnTo>
                    <a:lnTo>
                      <a:pt x="680" y="553"/>
                    </a:lnTo>
                    <a:lnTo>
                      <a:pt x="679" y="554"/>
                    </a:lnTo>
                    <a:lnTo>
                      <a:pt x="679" y="557"/>
                    </a:lnTo>
                    <a:lnTo>
                      <a:pt x="685" y="557"/>
                    </a:lnTo>
                    <a:lnTo>
                      <a:pt x="685" y="563"/>
                    </a:lnTo>
                    <a:lnTo>
                      <a:pt x="680" y="564"/>
                    </a:lnTo>
                    <a:lnTo>
                      <a:pt x="679" y="567"/>
                    </a:lnTo>
                    <a:lnTo>
                      <a:pt x="679" y="572"/>
                    </a:lnTo>
                    <a:lnTo>
                      <a:pt x="676" y="572"/>
                    </a:lnTo>
                    <a:lnTo>
                      <a:pt x="676" y="573"/>
                    </a:lnTo>
                    <a:lnTo>
                      <a:pt x="674" y="572"/>
                    </a:lnTo>
                    <a:lnTo>
                      <a:pt x="669" y="572"/>
                    </a:lnTo>
                    <a:lnTo>
                      <a:pt x="667" y="573"/>
                    </a:lnTo>
                    <a:lnTo>
                      <a:pt x="667" y="576"/>
                    </a:lnTo>
                    <a:lnTo>
                      <a:pt x="669" y="577"/>
                    </a:lnTo>
                    <a:lnTo>
                      <a:pt x="669" y="580"/>
                    </a:lnTo>
                    <a:lnTo>
                      <a:pt x="673" y="580"/>
                    </a:lnTo>
                    <a:lnTo>
                      <a:pt x="676" y="583"/>
                    </a:lnTo>
                    <a:lnTo>
                      <a:pt x="676" y="588"/>
                    </a:lnTo>
                    <a:lnTo>
                      <a:pt x="672" y="590"/>
                    </a:lnTo>
                    <a:lnTo>
                      <a:pt x="667" y="592"/>
                    </a:lnTo>
                    <a:lnTo>
                      <a:pt x="664" y="595"/>
                    </a:lnTo>
                    <a:lnTo>
                      <a:pt x="663" y="599"/>
                    </a:lnTo>
                    <a:lnTo>
                      <a:pt x="663" y="611"/>
                    </a:lnTo>
                    <a:lnTo>
                      <a:pt x="669" y="611"/>
                    </a:lnTo>
                    <a:lnTo>
                      <a:pt x="672" y="609"/>
                    </a:lnTo>
                    <a:lnTo>
                      <a:pt x="673" y="609"/>
                    </a:lnTo>
                    <a:lnTo>
                      <a:pt x="676" y="611"/>
                    </a:lnTo>
                    <a:lnTo>
                      <a:pt x="676" y="618"/>
                    </a:lnTo>
                    <a:lnTo>
                      <a:pt x="672" y="618"/>
                    </a:lnTo>
                    <a:lnTo>
                      <a:pt x="664" y="622"/>
                    </a:lnTo>
                    <a:lnTo>
                      <a:pt x="663" y="622"/>
                    </a:lnTo>
                    <a:lnTo>
                      <a:pt x="659" y="625"/>
                    </a:lnTo>
                    <a:lnTo>
                      <a:pt x="659" y="632"/>
                    </a:lnTo>
                    <a:lnTo>
                      <a:pt x="663" y="638"/>
                    </a:lnTo>
                    <a:lnTo>
                      <a:pt x="664" y="648"/>
                    </a:lnTo>
                    <a:lnTo>
                      <a:pt x="664" y="653"/>
                    </a:lnTo>
                    <a:lnTo>
                      <a:pt x="660" y="656"/>
                    </a:lnTo>
                    <a:lnTo>
                      <a:pt x="659" y="660"/>
                    </a:lnTo>
                    <a:lnTo>
                      <a:pt x="656" y="660"/>
                    </a:lnTo>
                    <a:lnTo>
                      <a:pt x="654" y="657"/>
                    </a:lnTo>
                    <a:lnTo>
                      <a:pt x="651" y="656"/>
                    </a:lnTo>
                    <a:lnTo>
                      <a:pt x="651" y="648"/>
                    </a:lnTo>
                    <a:lnTo>
                      <a:pt x="645" y="648"/>
                    </a:lnTo>
                    <a:lnTo>
                      <a:pt x="643" y="651"/>
                    </a:lnTo>
                    <a:lnTo>
                      <a:pt x="641" y="651"/>
                    </a:lnTo>
                    <a:lnTo>
                      <a:pt x="637" y="648"/>
                    </a:lnTo>
                    <a:lnTo>
                      <a:pt x="635" y="648"/>
                    </a:lnTo>
                    <a:lnTo>
                      <a:pt x="635" y="653"/>
                    </a:lnTo>
                    <a:lnTo>
                      <a:pt x="632" y="656"/>
                    </a:lnTo>
                    <a:lnTo>
                      <a:pt x="628" y="663"/>
                    </a:lnTo>
                    <a:lnTo>
                      <a:pt x="624" y="669"/>
                    </a:lnTo>
                    <a:lnTo>
                      <a:pt x="624" y="676"/>
                    </a:lnTo>
                    <a:lnTo>
                      <a:pt x="621" y="677"/>
                    </a:lnTo>
                    <a:lnTo>
                      <a:pt x="618" y="677"/>
                    </a:lnTo>
                    <a:lnTo>
                      <a:pt x="615" y="685"/>
                    </a:lnTo>
                    <a:lnTo>
                      <a:pt x="611" y="692"/>
                    </a:lnTo>
                    <a:lnTo>
                      <a:pt x="609" y="695"/>
                    </a:lnTo>
                    <a:lnTo>
                      <a:pt x="606" y="695"/>
                    </a:lnTo>
                    <a:lnTo>
                      <a:pt x="602" y="692"/>
                    </a:lnTo>
                    <a:lnTo>
                      <a:pt x="585" y="692"/>
                    </a:lnTo>
                    <a:lnTo>
                      <a:pt x="583" y="689"/>
                    </a:lnTo>
                    <a:lnTo>
                      <a:pt x="583" y="686"/>
                    </a:lnTo>
                    <a:lnTo>
                      <a:pt x="585" y="683"/>
                    </a:lnTo>
                    <a:lnTo>
                      <a:pt x="585" y="682"/>
                    </a:lnTo>
                    <a:lnTo>
                      <a:pt x="583" y="679"/>
                    </a:lnTo>
                    <a:lnTo>
                      <a:pt x="580" y="677"/>
                    </a:lnTo>
                    <a:lnTo>
                      <a:pt x="583" y="674"/>
                    </a:lnTo>
                    <a:lnTo>
                      <a:pt x="583" y="673"/>
                    </a:lnTo>
                    <a:lnTo>
                      <a:pt x="580" y="670"/>
                    </a:lnTo>
                    <a:lnTo>
                      <a:pt x="574" y="670"/>
                    </a:lnTo>
                    <a:lnTo>
                      <a:pt x="573" y="673"/>
                    </a:lnTo>
                    <a:lnTo>
                      <a:pt x="570" y="677"/>
                    </a:lnTo>
                    <a:lnTo>
                      <a:pt x="570" y="682"/>
                    </a:lnTo>
                    <a:lnTo>
                      <a:pt x="569" y="683"/>
                    </a:lnTo>
                    <a:lnTo>
                      <a:pt x="560" y="683"/>
                    </a:lnTo>
                    <a:lnTo>
                      <a:pt x="560" y="689"/>
                    </a:lnTo>
                    <a:lnTo>
                      <a:pt x="558" y="693"/>
                    </a:lnTo>
                    <a:lnTo>
                      <a:pt x="556" y="693"/>
                    </a:lnTo>
                    <a:lnTo>
                      <a:pt x="556" y="695"/>
                    </a:lnTo>
                    <a:lnTo>
                      <a:pt x="553" y="695"/>
                    </a:lnTo>
                    <a:lnTo>
                      <a:pt x="553" y="693"/>
                    </a:lnTo>
                    <a:lnTo>
                      <a:pt x="551" y="689"/>
                    </a:lnTo>
                    <a:lnTo>
                      <a:pt x="548" y="685"/>
                    </a:lnTo>
                    <a:lnTo>
                      <a:pt x="547" y="689"/>
                    </a:lnTo>
                    <a:lnTo>
                      <a:pt x="543" y="683"/>
                    </a:lnTo>
                    <a:lnTo>
                      <a:pt x="543" y="680"/>
                    </a:lnTo>
                    <a:lnTo>
                      <a:pt x="538" y="676"/>
                    </a:lnTo>
                    <a:lnTo>
                      <a:pt x="538" y="673"/>
                    </a:lnTo>
                    <a:lnTo>
                      <a:pt x="534" y="669"/>
                    </a:lnTo>
                    <a:lnTo>
                      <a:pt x="534" y="667"/>
                    </a:lnTo>
                    <a:lnTo>
                      <a:pt x="538" y="659"/>
                    </a:lnTo>
                    <a:lnTo>
                      <a:pt x="534" y="657"/>
                    </a:lnTo>
                    <a:lnTo>
                      <a:pt x="538" y="650"/>
                    </a:lnTo>
                    <a:lnTo>
                      <a:pt x="538" y="648"/>
                    </a:lnTo>
                    <a:lnTo>
                      <a:pt x="541" y="644"/>
                    </a:lnTo>
                    <a:lnTo>
                      <a:pt x="541" y="638"/>
                    </a:lnTo>
                    <a:lnTo>
                      <a:pt x="538" y="635"/>
                    </a:lnTo>
                    <a:lnTo>
                      <a:pt x="537" y="635"/>
                    </a:lnTo>
                    <a:lnTo>
                      <a:pt x="532" y="634"/>
                    </a:lnTo>
                    <a:lnTo>
                      <a:pt x="529" y="631"/>
                    </a:lnTo>
                    <a:lnTo>
                      <a:pt x="525" y="631"/>
                    </a:lnTo>
                    <a:lnTo>
                      <a:pt x="524" y="634"/>
                    </a:lnTo>
                    <a:lnTo>
                      <a:pt x="519" y="631"/>
                    </a:lnTo>
                    <a:lnTo>
                      <a:pt x="511" y="631"/>
                    </a:lnTo>
                    <a:lnTo>
                      <a:pt x="509" y="632"/>
                    </a:lnTo>
                    <a:lnTo>
                      <a:pt x="505" y="632"/>
                    </a:lnTo>
                    <a:lnTo>
                      <a:pt x="502" y="635"/>
                    </a:lnTo>
                    <a:lnTo>
                      <a:pt x="502" y="641"/>
                    </a:lnTo>
                    <a:lnTo>
                      <a:pt x="505" y="641"/>
                    </a:lnTo>
                    <a:lnTo>
                      <a:pt x="511" y="650"/>
                    </a:lnTo>
                    <a:lnTo>
                      <a:pt x="514" y="654"/>
                    </a:lnTo>
                    <a:lnTo>
                      <a:pt x="514" y="656"/>
                    </a:lnTo>
                    <a:lnTo>
                      <a:pt x="519" y="663"/>
                    </a:lnTo>
                    <a:lnTo>
                      <a:pt x="521" y="669"/>
                    </a:lnTo>
                    <a:lnTo>
                      <a:pt x="521" y="672"/>
                    </a:lnTo>
                    <a:lnTo>
                      <a:pt x="519" y="672"/>
                    </a:lnTo>
                    <a:lnTo>
                      <a:pt x="511" y="670"/>
                    </a:lnTo>
                    <a:lnTo>
                      <a:pt x="506" y="673"/>
                    </a:lnTo>
                    <a:lnTo>
                      <a:pt x="502" y="674"/>
                    </a:lnTo>
                    <a:lnTo>
                      <a:pt x="499" y="677"/>
                    </a:lnTo>
                    <a:lnTo>
                      <a:pt x="493" y="682"/>
                    </a:lnTo>
                    <a:lnTo>
                      <a:pt x="492" y="683"/>
                    </a:lnTo>
                    <a:lnTo>
                      <a:pt x="492" y="686"/>
                    </a:lnTo>
                    <a:lnTo>
                      <a:pt x="489" y="686"/>
                    </a:lnTo>
                    <a:lnTo>
                      <a:pt x="487" y="683"/>
                    </a:lnTo>
                    <a:lnTo>
                      <a:pt x="485" y="683"/>
                    </a:lnTo>
                    <a:lnTo>
                      <a:pt x="483" y="686"/>
                    </a:lnTo>
                    <a:lnTo>
                      <a:pt x="480" y="685"/>
                    </a:lnTo>
                    <a:lnTo>
                      <a:pt x="479" y="689"/>
                    </a:lnTo>
                    <a:lnTo>
                      <a:pt x="476" y="690"/>
                    </a:lnTo>
                    <a:lnTo>
                      <a:pt x="476" y="693"/>
                    </a:lnTo>
                    <a:lnTo>
                      <a:pt x="479" y="695"/>
                    </a:lnTo>
                    <a:lnTo>
                      <a:pt x="479" y="702"/>
                    </a:lnTo>
                    <a:lnTo>
                      <a:pt x="476" y="703"/>
                    </a:lnTo>
                    <a:lnTo>
                      <a:pt x="472" y="712"/>
                    </a:lnTo>
                    <a:lnTo>
                      <a:pt x="476" y="715"/>
                    </a:lnTo>
                    <a:lnTo>
                      <a:pt x="477" y="717"/>
                    </a:lnTo>
                    <a:lnTo>
                      <a:pt x="480" y="719"/>
                    </a:lnTo>
                    <a:lnTo>
                      <a:pt x="477" y="719"/>
                    </a:lnTo>
                    <a:lnTo>
                      <a:pt x="476" y="721"/>
                    </a:lnTo>
                    <a:lnTo>
                      <a:pt x="476" y="725"/>
                    </a:lnTo>
                    <a:lnTo>
                      <a:pt x="477" y="734"/>
                    </a:lnTo>
                    <a:lnTo>
                      <a:pt x="477" y="740"/>
                    </a:lnTo>
                    <a:lnTo>
                      <a:pt x="476" y="744"/>
                    </a:lnTo>
                    <a:lnTo>
                      <a:pt x="476" y="747"/>
                    </a:lnTo>
                    <a:lnTo>
                      <a:pt x="477" y="747"/>
                    </a:lnTo>
                    <a:lnTo>
                      <a:pt x="477" y="753"/>
                    </a:lnTo>
                    <a:lnTo>
                      <a:pt x="476" y="754"/>
                    </a:lnTo>
                    <a:lnTo>
                      <a:pt x="472" y="759"/>
                    </a:lnTo>
                    <a:lnTo>
                      <a:pt x="470" y="763"/>
                    </a:lnTo>
                    <a:lnTo>
                      <a:pt x="467" y="767"/>
                    </a:lnTo>
                    <a:lnTo>
                      <a:pt x="466" y="772"/>
                    </a:lnTo>
                    <a:lnTo>
                      <a:pt x="463" y="776"/>
                    </a:lnTo>
                    <a:lnTo>
                      <a:pt x="460" y="780"/>
                    </a:lnTo>
                    <a:lnTo>
                      <a:pt x="458" y="782"/>
                    </a:lnTo>
                    <a:lnTo>
                      <a:pt x="458" y="785"/>
                    </a:lnTo>
                    <a:lnTo>
                      <a:pt x="456" y="789"/>
                    </a:lnTo>
                    <a:lnTo>
                      <a:pt x="456" y="796"/>
                    </a:lnTo>
                    <a:lnTo>
                      <a:pt x="460" y="799"/>
                    </a:lnTo>
                    <a:lnTo>
                      <a:pt x="460" y="804"/>
                    </a:lnTo>
                    <a:lnTo>
                      <a:pt x="456" y="808"/>
                    </a:lnTo>
                    <a:lnTo>
                      <a:pt x="450" y="808"/>
                    </a:lnTo>
                    <a:lnTo>
                      <a:pt x="448" y="806"/>
                    </a:lnTo>
                    <a:lnTo>
                      <a:pt x="445" y="809"/>
                    </a:lnTo>
                    <a:lnTo>
                      <a:pt x="444" y="815"/>
                    </a:lnTo>
                    <a:lnTo>
                      <a:pt x="444" y="817"/>
                    </a:lnTo>
                    <a:lnTo>
                      <a:pt x="445" y="819"/>
                    </a:lnTo>
                    <a:lnTo>
                      <a:pt x="445" y="824"/>
                    </a:lnTo>
                    <a:lnTo>
                      <a:pt x="443" y="825"/>
                    </a:lnTo>
                    <a:lnTo>
                      <a:pt x="441" y="830"/>
                    </a:lnTo>
                    <a:lnTo>
                      <a:pt x="438" y="835"/>
                    </a:lnTo>
                    <a:lnTo>
                      <a:pt x="437" y="835"/>
                    </a:lnTo>
                    <a:lnTo>
                      <a:pt x="432" y="838"/>
                    </a:lnTo>
                    <a:lnTo>
                      <a:pt x="432" y="843"/>
                    </a:lnTo>
                    <a:lnTo>
                      <a:pt x="424" y="843"/>
                    </a:lnTo>
                    <a:lnTo>
                      <a:pt x="422" y="844"/>
                    </a:lnTo>
                    <a:lnTo>
                      <a:pt x="422" y="857"/>
                    </a:lnTo>
                    <a:lnTo>
                      <a:pt x="419" y="859"/>
                    </a:lnTo>
                    <a:lnTo>
                      <a:pt x="415" y="859"/>
                    </a:lnTo>
                    <a:lnTo>
                      <a:pt x="412" y="856"/>
                    </a:lnTo>
                    <a:lnTo>
                      <a:pt x="406" y="856"/>
                    </a:lnTo>
                    <a:lnTo>
                      <a:pt x="402" y="859"/>
                    </a:lnTo>
                    <a:lnTo>
                      <a:pt x="400" y="860"/>
                    </a:lnTo>
                    <a:lnTo>
                      <a:pt x="398" y="860"/>
                    </a:lnTo>
                    <a:lnTo>
                      <a:pt x="400" y="864"/>
                    </a:lnTo>
                    <a:lnTo>
                      <a:pt x="402" y="867"/>
                    </a:lnTo>
                    <a:lnTo>
                      <a:pt x="402" y="872"/>
                    </a:lnTo>
                    <a:lnTo>
                      <a:pt x="400" y="873"/>
                    </a:lnTo>
                    <a:lnTo>
                      <a:pt x="398" y="877"/>
                    </a:lnTo>
                    <a:lnTo>
                      <a:pt x="398" y="882"/>
                    </a:lnTo>
                    <a:lnTo>
                      <a:pt x="393" y="883"/>
                    </a:lnTo>
                    <a:lnTo>
                      <a:pt x="387" y="883"/>
                    </a:lnTo>
                    <a:lnTo>
                      <a:pt x="383" y="886"/>
                    </a:lnTo>
                    <a:lnTo>
                      <a:pt x="376" y="888"/>
                    </a:lnTo>
                    <a:lnTo>
                      <a:pt x="364" y="888"/>
                    </a:lnTo>
                    <a:lnTo>
                      <a:pt x="360" y="885"/>
                    </a:lnTo>
                    <a:lnTo>
                      <a:pt x="357" y="885"/>
                    </a:lnTo>
                    <a:lnTo>
                      <a:pt x="351" y="889"/>
                    </a:lnTo>
                    <a:lnTo>
                      <a:pt x="347" y="890"/>
                    </a:lnTo>
                    <a:lnTo>
                      <a:pt x="344" y="889"/>
                    </a:lnTo>
                    <a:lnTo>
                      <a:pt x="343" y="889"/>
                    </a:lnTo>
                    <a:lnTo>
                      <a:pt x="343" y="890"/>
                    </a:lnTo>
                    <a:lnTo>
                      <a:pt x="340" y="890"/>
                    </a:lnTo>
                    <a:lnTo>
                      <a:pt x="338" y="886"/>
                    </a:lnTo>
                    <a:lnTo>
                      <a:pt x="331" y="879"/>
                    </a:lnTo>
                    <a:lnTo>
                      <a:pt x="329" y="877"/>
                    </a:lnTo>
                    <a:lnTo>
                      <a:pt x="325" y="879"/>
                    </a:lnTo>
                    <a:lnTo>
                      <a:pt x="324" y="882"/>
                    </a:lnTo>
                    <a:lnTo>
                      <a:pt x="321" y="882"/>
                    </a:lnTo>
                    <a:lnTo>
                      <a:pt x="316" y="877"/>
                    </a:lnTo>
                    <a:lnTo>
                      <a:pt x="315" y="879"/>
                    </a:lnTo>
                    <a:lnTo>
                      <a:pt x="312" y="882"/>
                    </a:lnTo>
                    <a:lnTo>
                      <a:pt x="311" y="880"/>
                    </a:lnTo>
                    <a:lnTo>
                      <a:pt x="308" y="880"/>
                    </a:lnTo>
                    <a:lnTo>
                      <a:pt x="305" y="883"/>
                    </a:lnTo>
                    <a:lnTo>
                      <a:pt x="305" y="885"/>
                    </a:lnTo>
                    <a:lnTo>
                      <a:pt x="302" y="888"/>
                    </a:lnTo>
                    <a:lnTo>
                      <a:pt x="299" y="888"/>
                    </a:lnTo>
                    <a:lnTo>
                      <a:pt x="298" y="889"/>
                    </a:lnTo>
                    <a:lnTo>
                      <a:pt x="290" y="889"/>
                    </a:lnTo>
                    <a:lnTo>
                      <a:pt x="289" y="888"/>
                    </a:lnTo>
                    <a:lnTo>
                      <a:pt x="289" y="883"/>
                    </a:lnTo>
                    <a:lnTo>
                      <a:pt x="285" y="877"/>
                    </a:lnTo>
                    <a:lnTo>
                      <a:pt x="283" y="876"/>
                    </a:lnTo>
                    <a:lnTo>
                      <a:pt x="280" y="876"/>
                    </a:lnTo>
                    <a:lnTo>
                      <a:pt x="276" y="877"/>
                    </a:lnTo>
                    <a:lnTo>
                      <a:pt x="274" y="880"/>
                    </a:lnTo>
                    <a:lnTo>
                      <a:pt x="271" y="882"/>
                    </a:lnTo>
                    <a:lnTo>
                      <a:pt x="271" y="885"/>
                    </a:lnTo>
                    <a:lnTo>
                      <a:pt x="270" y="886"/>
                    </a:lnTo>
                    <a:lnTo>
                      <a:pt x="266" y="886"/>
                    </a:lnTo>
                    <a:lnTo>
                      <a:pt x="266" y="895"/>
                    </a:lnTo>
                    <a:lnTo>
                      <a:pt x="258" y="899"/>
                    </a:lnTo>
                    <a:lnTo>
                      <a:pt x="257" y="898"/>
                    </a:lnTo>
                    <a:lnTo>
                      <a:pt x="257" y="905"/>
                    </a:lnTo>
                    <a:lnTo>
                      <a:pt x="254" y="906"/>
                    </a:lnTo>
                    <a:lnTo>
                      <a:pt x="254" y="914"/>
                    </a:lnTo>
                    <a:lnTo>
                      <a:pt x="253" y="921"/>
                    </a:lnTo>
                    <a:lnTo>
                      <a:pt x="248" y="921"/>
                    </a:lnTo>
                    <a:lnTo>
                      <a:pt x="250" y="919"/>
                    </a:lnTo>
                    <a:lnTo>
                      <a:pt x="250" y="915"/>
                    </a:lnTo>
                    <a:lnTo>
                      <a:pt x="248" y="915"/>
                    </a:lnTo>
                    <a:lnTo>
                      <a:pt x="242" y="914"/>
                    </a:lnTo>
                    <a:lnTo>
                      <a:pt x="235" y="914"/>
                    </a:lnTo>
                    <a:lnTo>
                      <a:pt x="234" y="911"/>
                    </a:lnTo>
                    <a:lnTo>
                      <a:pt x="231" y="911"/>
                    </a:lnTo>
                    <a:lnTo>
                      <a:pt x="225" y="908"/>
                    </a:lnTo>
                    <a:lnTo>
                      <a:pt x="219" y="908"/>
                    </a:lnTo>
                    <a:lnTo>
                      <a:pt x="205" y="906"/>
                    </a:lnTo>
                    <a:lnTo>
                      <a:pt x="203" y="905"/>
                    </a:lnTo>
                    <a:lnTo>
                      <a:pt x="203" y="895"/>
                    </a:lnTo>
                    <a:lnTo>
                      <a:pt x="206" y="886"/>
                    </a:lnTo>
                    <a:lnTo>
                      <a:pt x="208" y="885"/>
                    </a:lnTo>
                    <a:lnTo>
                      <a:pt x="198" y="885"/>
                    </a:lnTo>
                    <a:lnTo>
                      <a:pt x="193" y="886"/>
                    </a:lnTo>
                    <a:lnTo>
                      <a:pt x="186" y="886"/>
                    </a:lnTo>
                    <a:lnTo>
                      <a:pt x="189" y="889"/>
                    </a:lnTo>
                    <a:lnTo>
                      <a:pt x="189" y="890"/>
                    </a:lnTo>
                    <a:lnTo>
                      <a:pt x="186" y="890"/>
                    </a:lnTo>
                    <a:lnTo>
                      <a:pt x="180" y="895"/>
                    </a:lnTo>
                    <a:lnTo>
                      <a:pt x="179" y="899"/>
                    </a:lnTo>
                    <a:lnTo>
                      <a:pt x="179" y="895"/>
                    </a:lnTo>
                    <a:lnTo>
                      <a:pt x="176" y="892"/>
                    </a:lnTo>
                    <a:lnTo>
                      <a:pt x="176" y="888"/>
                    </a:lnTo>
                    <a:lnTo>
                      <a:pt x="174" y="886"/>
                    </a:lnTo>
                    <a:lnTo>
                      <a:pt x="167" y="883"/>
                    </a:lnTo>
                    <a:lnTo>
                      <a:pt x="163" y="883"/>
                    </a:lnTo>
                    <a:lnTo>
                      <a:pt x="161" y="886"/>
                    </a:lnTo>
                    <a:lnTo>
                      <a:pt x="157" y="886"/>
                    </a:lnTo>
                    <a:lnTo>
                      <a:pt x="161" y="888"/>
                    </a:lnTo>
                    <a:lnTo>
                      <a:pt x="161" y="890"/>
                    </a:lnTo>
                    <a:lnTo>
                      <a:pt x="156" y="890"/>
                    </a:lnTo>
                    <a:lnTo>
                      <a:pt x="156" y="888"/>
                    </a:lnTo>
                    <a:lnTo>
                      <a:pt x="151" y="886"/>
                    </a:lnTo>
                    <a:lnTo>
                      <a:pt x="148" y="883"/>
                    </a:lnTo>
                    <a:lnTo>
                      <a:pt x="147" y="885"/>
                    </a:lnTo>
                    <a:lnTo>
                      <a:pt x="144" y="885"/>
                    </a:lnTo>
                    <a:lnTo>
                      <a:pt x="144" y="888"/>
                    </a:lnTo>
                    <a:lnTo>
                      <a:pt x="142" y="889"/>
                    </a:lnTo>
                    <a:lnTo>
                      <a:pt x="144" y="898"/>
                    </a:lnTo>
                    <a:lnTo>
                      <a:pt x="144" y="909"/>
                    </a:lnTo>
                    <a:lnTo>
                      <a:pt x="141" y="915"/>
                    </a:lnTo>
                    <a:lnTo>
                      <a:pt x="138" y="918"/>
                    </a:lnTo>
                    <a:lnTo>
                      <a:pt x="135" y="922"/>
                    </a:lnTo>
                    <a:lnTo>
                      <a:pt x="131" y="922"/>
                    </a:lnTo>
                    <a:lnTo>
                      <a:pt x="122" y="927"/>
                    </a:lnTo>
                    <a:lnTo>
                      <a:pt x="121" y="930"/>
                    </a:lnTo>
                    <a:lnTo>
                      <a:pt x="121" y="935"/>
                    </a:lnTo>
                    <a:lnTo>
                      <a:pt x="108" y="935"/>
                    </a:lnTo>
                    <a:lnTo>
                      <a:pt x="106" y="941"/>
                    </a:lnTo>
                    <a:lnTo>
                      <a:pt x="103" y="935"/>
                    </a:lnTo>
                    <a:lnTo>
                      <a:pt x="102" y="934"/>
                    </a:lnTo>
                    <a:lnTo>
                      <a:pt x="93" y="938"/>
                    </a:lnTo>
                    <a:lnTo>
                      <a:pt x="89" y="938"/>
                    </a:lnTo>
                    <a:lnTo>
                      <a:pt x="87" y="935"/>
                    </a:lnTo>
                    <a:lnTo>
                      <a:pt x="87" y="933"/>
                    </a:lnTo>
                    <a:lnTo>
                      <a:pt x="83" y="928"/>
                    </a:lnTo>
                    <a:lnTo>
                      <a:pt x="84" y="927"/>
                    </a:lnTo>
                    <a:lnTo>
                      <a:pt x="87" y="922"/>
                    </a:lnTo>
                    <a:lnTo>
                      <a:pt x="84" y="919"/>
                    </a:lnTo>
                    <a:lnTo>
                      <a:pt x="83" y="918"/>
                    </a:lnTo>
                    <a:lnTo>
                      <a:pt x="79" y="909"/>
                    </a:lnTo>
                    <a:lnTo>
                      <a:pt x="79" y="905"/>
                    </a:lnTo>
                    <a:lnTo>
                      <a:pt x="73" y="905"/>
                    </a:lnTo>
                    <a:lnTo>
                      <a:pt x="70" y="908"/>
                    </a:lnTo>
                    <a:lnTo>
                      <a:pt x="73" y="909"/>
                    </a:lnTo>
                    <a:lnTo>
                      <a:pt x="70" y="912"/>
                    </a:lnTo>
                    <a:lnTo>
                      <a:pt x="69" y="912"/>
                    </a:lnTo>
                    <a:lnTo>
                      <a:pt x="66" y="911"/>
                    </a:lnTo>
                    <a:lnTo>
                      <a:pt x="61" y="909"/>
                    </a:lnTo>
                    <a:lnTo>
                      <a:pt x="60" y="909"/>
                    </a:lnTo>
                    <a:lnTo>
                      <a:pt x="54" y="902"/>
                    </a:lnTo>
                    <a:lnTo>
                      <a:pt x="51" y="901"/>
                    </a:lnTo>
                    <a:lnTo>
                      <a:pt x="51" y="895"/>
                    </a:lnTo>
                    <a:lnTo>
                      <a:pt x="50" y="890"/>
                    </a:lnTo>
                    <a:lnTo>
                      <a:pt x="53" y="888"/>
                    </a:lnTo>
                    <a:lnTo>
                      <a:pt x="53" y="886"/>
                    </a:lnTo>
                    <a:lnTo>
                      <a:pt x="50" y="883"/>
                    </a:lnTo>
                    <a:lnTo>
                      <a:pt x="44" y="882"/>
                    </a:lnTo>
                    <a:lnTo>
                      <a:pt x="40" y="882"/>
                    </a:lnTo>
                    <a:lnTo>
                      <a:pt x="34" y="879"/>
                    </a:lnTo>
                    <a:lnTo>
                      <a:pt x="34" y="877"/>
                    </a:lnTo>
                    <a:lnTo>
                      <a:pt x="31" y="873"/>
                    </a:lnTo>
                    <a:lnTo>
                      <a:pt x="31" y="869"/>
                    </a:lnTo>
                    <a:lnTo>
                      <a:pt x="29" y="864"/>
                    </a:lnTo>
                    <a:lnTo>
                      <a:pt x="27" y="861"/>
                    </a:lnTo>
                    <a:lnTo>
                      <a:pt x="25" y="857"/>
                    </a:lnTo>
                    <a:lnTo>
                      <a:pt x="25" y="851"/>
                    </a:lnTo>
                    <a:lnTo>
                      <a:pt x="27" y="850"/>
                    </a:lnTo>
                    <a:lnTo>
                      <a:pt x="29" y="847"/>
                    </a:lnTo>
                    <a:lnTo>
                      <a:pt x="40" y="846"/>
                    </a:lnTo>
                    <a:lnTo>
                      <a:pt x="44" y="843"/>
                    </a:lnTo>
                    <a:lnTo>
                      <a:pt x="44" y="841"/>
                    </a:lnTo>
                    <a:lnTo>
                      <a:pt x="48" y="834"/>
                    </a:lnTo>
                    <a:lnTo>
                      <a:pt x="51" y="828"/>
                    </a:lnTo>
                    <a:lnTo>
                      <a:pt x="42" y="824"/>
                    </a:lnTo>
                    <a:lnTo>
                      <a:pt x="42" y="819"/>
                    </a:lnTo>
                    <a:lnTo>
                      <a:pt x="40" y="815"/>
                    </a:lnTo>
                    <a:lnTo>
                      <a:pt x="40" y="808"/>
                    </a:lnTo>
                    <a:lnTo>
                      <a:pt x="47" y="808"/>
                    </a:lnTo>
                    <a:lnTo>
                      <a:pt x="47" y="804"/>
                    </a:lnTo>
                    <a:lnTo>
                      <a:pt x="42" y="804"/>
                    </a:lnTo>
                    <a:lnTo>
                      <a:pt x="40" y="801"/>
                    </a:lnTo>
                    <a:lnTo>
                      <a:pt x="38" y="799"/>
                    </a:lnTo>
                    <a:lnTo>
                      <a:pt x="38" y="795"/>
                    </a:lnTo>
                    <a:lnTo>
                      <a:pt x="41" y="789"/>
                    </a:lnTo>
                    <a:lnTo>
                      <a:pt x="38" y="785"/>
                    </a:lnTo>
                    <a:lnTo>
                      <a:pt x="38" y="782"/>
                    </a:lnTo>
                    <a:lnTo>
                      <a:pt x="32" y="777"/>
                    </a:lnTo>
                    <a:lnTo>
                      <a:pt x="32" y="775"/>
                    </a:lnTo>
                    <a:lnTo>
                      <a:pt x="31" y="769"/>
                    </a:lnTo>
                    <a:lnTo>
                      <a:pt x="28" y="767"/>
                    </a:lnTo>
                    <a:lnTo>
                      <a:pt x="31" y="764"/>
                    </a:lnTo>
                    <a:lnTo>
                      <a:pt x="31" y="763"/>
                    </a:lnTo>
                    <a:lnTo>
                      <a:pt x="32" y="760"/>
                    </a:lnTo>
                    <a:lnTo>
                      <a:pt x="37" y="759"/>
                    </a:lnTo>
                    <a:lnTo>
                      <a:pt x="38" y="759"/>
                    </a:lnTo>
                    <a:lnTo>
                      <a:pt x="41" y="756"/>
                    </a:lnTo>
                    <a:lnTo>
                      <a:pt x="38" y="754"/>
                    </a:lnTo>
                    <a:lnTo>
                      <a:pt x="37" y="751"/>
                    </a:lnTo>
                    <a:lnTo>
                      <a:pt x="32" y="751"/>
                    </a:lnTo>
                    <a:lnTo>
                      <a:pt x="28" y="746"/>
                    </a:lnTo>
                    <a:lnTo>
                      <a:pt x="27" y="744"/>
                    </a:lnTo>
                    <a:lnTo>
                      <a:pt x="27" y="740"/>
                    </a:lnTo>
                    <a:lnTo>
                      <a:pt x="29" y="740"/>
                    </a:lnTo>
                    <a:lnTo>
                      <a:pt x="29" y="732"/>
                    </a:lnTo>
                    <a:lnTo>
                      <a:pt x="31" y="731"/>
                    </a:lnTo>
                    <a:lnTo>
                      <a:pt x="31" y="725"/>
                    </a:lnTo>
                    <a:lnTo>
                      <a:pt x="29" y="725"/>
                    </a:lnTo>
                    <a:lnTo>
                      <a:pt x="27" y="722"/>
                    </a:lnTo>
                    <a:lnTo>
                      <a:pt x="25" y="722"/>
                    </a:lnTo>
                    <a:lnTo>
                      <a:pt x="21" y="725"/>
                    </a:lnTo>
                    <a:lnTo>
                      <a:pt x="16" y="719"/>
                    </a:lnTo>
                    <a:lnTo>
                      <a:pt x="16" y="718"/>
                    </a:lnTo>
                    <a:lnTo>
                      <a:pt x="18" y="718"/>
                    </a:lnTo>
                    <a:lnTo>
                      <a:pt x="21" y="715"/>
                    </a:lnTo>
                    <a:lnTo>
                      <a:pt x="21" y="711"/>
                    </a:lnTo>
                    <a:lnTo>
                      <a:pt x="22" y="705"/>
                    </a:lnTo>
                    <a:lnTo>
                      <a:pt x="22" y="699"/>
                    </a:lnTo>
                    <a:lnTo>
                      <a:pt x="24" y="696"/>
                    </a:lnTo>
                    <a:lnTo>
                      <a:pt x="21" y="686"/>
                    </a:lnTo>
                    <a:lnTo>
                      <a:pt x="21" y="685"/>
                    </a:lnTo>
                    <a:lnTo>
                      <a:pt x="25" y="685"/>
                    </a:lnTo>
                    <a:lnTo>
                      <a:pt x="25" y="682"/>
                    </a:lnTo>
                    <a:lnTo>
                      <a:pt x="28" y="682"/>
                    </a:lnTo>
                    <a:lnTo>
                      <a:pt x="28" y="685"/>
                    </a:lnTo>
                    <a:lnTo>
                      <a:pt x="29" y="690"/>
                    </a:lnTo>
                    <a:lnTo>
                      <a:pt x="32" y="690"/>
                    </a:lnTo>
                    <a:lnTo>
                      <a:pt x="29" y="680"/>
                    </a:lnTo>
                    <a:lnTo>
                      <a:pt x="29" y="677"/>
                    </a:lnTo>
                    <a:lnTo>
                      <a:pt x="32" y="677"/>
                    </a:lnTo>
                    <a:lnTo>
                      <a:pt x="34" y="676"/>
                    </a:lnTo>
                    <a:lnTo>
                      <a:pt x="38" y="676"/>
                    </a:lnTo>
                    <a:lnTo>
                      <a:pt x="40" y="677"/>
                    </a:lnTo>
                    <a:lnTo>
                      <a:pt x="42" y="680"/>
                    </a:lnTo>
                    <a:lnTo>
                      <a:pt x="44" y="682"/>
                    </a:lnTo>
                    <a:lnTo>
                      <a:pt x="47" y="680"/>
                    </a:lnTo>
                    <a:lnTo>
                      <a:pt x="47" y="673"/>
                    </a:lnTo>
                    <a:lnTo>
                      <a:pt x="48" y="676"/>
                    </a:lnTo>
                    <a:lnTo>
                      <a:pt x="51" y="676"/>
                    </a:lnTo>
                    <a:lnTo>
                      <a:pt x="53" y="674"/>
                    </a:lnTo>
                    <a:lnTo>
                      <a:pt x="61" y="667"/>
                    </a:lnTo>
                    <a:lnTo>
                      <a:pt x="63" y="667"/>
                    </a:lnTo>
                    <a:lnTo>
                      <a:pt x="66" y="670"/>
                    </a:lnTo>
                    <a:lnTo>
                      <a:pt x="70" y="664"/>
                    </a:lnTo>
                    <a:lnTo>
                      <a:pt x="71" y="664"/>
                    </a:lnTo>
                    <a:lnTo>
                      <a:pt x="74" y="661"/>
                    </a:lnTo>
                    <a:lnTo>
                      <a:pt x="74" y="660"/>
                    </a:lnTo>
                    <a:lnTo>
                      <a:pt x="71" y="657"/>
                    </a:lnTo>
                    <a:lnTo>
                      <a:pt x="74" y="653"/>
                    </a:lnTo>
                    <a:lnTo>
                      <a:pt x="80" y="647"/>
                    </a:lnTo>
                    <a:lnTo>
                      <a:pt x="80" y="643"/>
                    </a:lnTo>
                    <a:lnTo>
                      <a:pt x="82" y="641"/>
                    </a:lnTo>
                    <a:lnTo>
                      <a:pt x="89" y="638"/>
                    </a:lnTo>
                    <a:lnTo>
                      <a:pt x="93" y="634"/>
                    </a:lnTo>
                    <a:lnTo>
                      <a:pt x="95" y="630"/>
                    </a:lnTo>
                    <a:lnTo>
                      <a:pt x="95" y="628"/>
                    </a:lnTo>
                    <a:lnTo>
                      <a:pt x="90" y="622"/>
                    </a:lnTo>
                    <a:lnTo>
                      <a:pt x="89" y="619"/>
                    </a:lnTo>
                    <a:lnTo>
                      <a:pt x="89" y="615"/>
                    </a:lnTo>
                    <a:lnTo>
                      <a:pt x="87" y="612"/>
                    </a:lnTo>
                    <a:lnTo>
                      <a:pt x="84" y="611"/>
                    </a:lnTo>
                    <a:lnTo>
                      <a:pt x="84" y="606"/>
                    </a:lnTo>
                    <a:lnTo>
                      <a:pt x="87" y="593"/>
                    </a:lnTo>
                    <a:lnTo>
                      <a:pt x="89" y="589"/>
                    </a:lnTo>
                    <a:lnTo>
                      <a:pt x="89" y="583"/>
                    </a:lnTo>
                    <a:lnTo>
                      <a:pt x="84" y="577"/>
                    </a:lnTo>
                    <a:lnTo>
                      <a:pt x="83" y="574"/>
                    </a:lnTo>
                    <a:lnTo>
                      <a:pt x="82" y="570"/>
                    </a:lnTo>
                    <a:lnTo>
                      <a:pt x="82" y="553"/>
                    </a:lnTo>
                    <a:lnTo>
                      <a:pt x="86" y="551"/>
                    </a:lnTo>
                    <a:lnTo>
                      <a:pt x="87" y="550"/>
                    </a:lnTo>
                    <a:lnTo>
                      <a:pt x="87" y="547"/>
                    </a:lnTo>
                    <a:lnTo>
                      <a:pt x="86" y="544"/>
                    </a:lnTo>
                    <a:lnTo>
                      <a:pt x="83" y="538"/>
                    </a:lnTo>
                    <a:lnTo>
                      <a:pt x="82" y="534"/>
                    </a:lnTo>
                    <a:lnTo>
                      <a:pt x="82" y="532"/>
                    </a:lnTo>
                    <a:lnTo>
                      <a:pt x="83" y="530"/>
                    </a:lnTo>
                    <a:lnTo>
                      <a:pt x="86" y="528"/>
                    </a:lnTo>
                    <a:lnTo>
                      <a:pt x="87" y="524"/>
                    </a:lnTo>
                    <a:lnTo>
                      <a:pt x="90" y="518"/>
                    </a:lnTo>
                    <a:lnTo>
                      <a:pt x="90" y="511"/>
                    </a:lnTo>
                    <a:lnTo>
                      <a:pt x="89" y="511"/>
                    </a:lnTo>
                    <a:lnTo>
                      <a:pt x="86" y="502"/>
                    </a:lnTo>
                    <a:lnTo>
                      <a:pt x="86" y="496"/>
                    </a:lnTo>
                    <a:lnTo>
                      <a:pt x="89" y="496"/>
                    </a:lnTo>
                    <a:lnTo>
                      <a:pt x="90" y="495"/>
                    </a:lnTo>
                    <a:lnTo>
                      <a:pt x="89" y="492"/>
                    </a:lnTo>
                    <a:lnTo>
                      <a:pt x="89" y="490"/>
                    </a:lnTo>
                    <a:lnTo>
                      <a:pt x="90" y="486"/>
                    </a:lnTo>
                    <a:lnTo>
                      <a:pt x="93" y="482"/>
                    </a:lnTo>
                    <a:lnTo>
                      <a:pt x="89" y="479"/>
                    </a:lnTo>
                    <a:lnTo>
                      <a:pt x="82" y="479"/>
                    </a:lnTo>
                    <a:lnTo>
                      <a:pt x="82" y="480"/>
                    </a:lnTo>
                    <a:lnTo>
                      <a:pt x="80" y="479"/>
                    </a:lnTo>
                    <a:lnTo>
                      <a:pt x="76" y="474"/>
                    </a:lnTo>
                    <a:lnTo>
                      <a:pt x="73" y="473"/>
                    </a:lnTo>
                    <a:lnTo>
                      <a:pt x="80" y="469"/>
                    </a:lnTo>
                    <a:lnTo>
                      <a:pt x="80" y="461"/>
                    </a:lnTo>
                    <a:lnTo>
                      <a:pt x="79" y="460"/>
                    </a:lnTo>
                    <a:lnTo>
                      <a:pt x="73" y="460"/>
                    </a:lnTo>
                    <a:lnTo>
                      <a:pt x="70" y="456"/>
                    </a:lnTo>
                    <a:lnTo>
                      <a:pt x="69" y="454"/>
                    </a:lnTo>
                    <a:lnTo>
                      <a:pt x="66" y="447"/>
                    </a:lnTo>
                    <a:lnTo>
                      <a:pt x="64" y="440"/>
                    </a:lnTo>
                    <a:lnTo>
                      <a:pt x="60" y="438"/>
                    </a:lnTo>
                    <a:lnTo>
                      <a:pt x="57" y="434"/>
                    </a:lnTo>
                    <a:lnTo>
                      <a:pt x="50" y="434"/>
                    </a:lnTo>
                    <a:lnTo>
                      <a:pt x="47" y="438"/>
                    </a:lnTo>
                    <a:lnTo>
                      <a:pt x="42" y="443"/>
                    </a:lnTo>
                    <a:lnTo>
                      <a:pt x="41" y="444"/>
                    </a:lnTo>
                    <a:lnTo>
                      <a:pt x="38" y="444"/>
                    </a:lnTo>
                    <a:lnTo>
                      <a:pt x="37" y="447"/>
                    </a:lnTo>
                    <a:lnTo>
                      <a:pt x="31" y="441"/>
                    </a:lnTo>
                    <a:lnTo>
                      <a:pt x="31" y="440"/>
                    </a:lnTo>
                    <a:lnTo>
                      <a:pt x="32" y="435"/>
                    </a:lnTo>
                    <a:lnTo>
                      <a:pt x="41" y="435"/>
                    </a:lnTo>
                    <a:lnTo>
                      <a:pt x="44" y="434"/>
                    </a:lnTo>
                    <a:lnTo>
                      <a:pt x="45" y="427"/>
                    </a:lnTo>
                    <a:lnTo>
                      <a:pt x="44" y="427"/>
                    </a:lnTo>
                    <a:lnTo>
                      <a:pt x="40" y="425"/>
                    </a:lnTo>
                    <a:lnTo>
                      <a:pt x="34" y="425"/>
                    </a:lnTo>
                    <a:lnTo>
                      <a:pt x="34" y="421"/>
                    </a:lnTo>
                    <a:lnTo>
                      <a:pt x="45" y="421"/>
                    </a:lnTo>
                    <a:lnTo>
                      <a:pt x="48" y="418"/>
                    </a:lnTo>
                    <a:lnTo>
                      <a:pt x="48" y="403"/>
                    </a:lnTo>
                    <a:lnTo>
                      <a:pt x="44" y="403"/>
                    </a:lnTo>
                    <a:lnTo>
                      <a:pt x="41" y="402"/>
                    </a:lnTo>
                    <a:lnTo>
                      <a:pt x="40" y="402"/>
                    </a:lnTo>
                    <a:lnTo>
                      <a:pt x="40" y="399"/>
                    </a:lnTo>
                    <a:lnTo>
                      <a:pt x="41" y="398"/>
                    </a:lnTo>
                    <a:lnTo>
                      <a:pt x="41" y="393"/>
                    </a:lnTo>
                    <a:lnTo>
                      <a:pt x="40" y="389"/>
                    </a:lnTo>
                    <a:lnTo>
                      <a:pt x="41" y="386"/>
                    </a:lnTo>
                    <a:lnTo>
                      <a:pt x="44" y="387"/>
                    </a:lnTo>
                    <a:lnTo>
                      <a:pt x="44" y="385"/>
                    </a:lnTo>
                    <a:lnTo>
                      <a:pt x="45" y="383"/>
                    </a:lnTo>
                    <a:lnTo>
                      <a:pt x="45" y="376"/>
                    </a:lnTo>
                    <a:lnTo>
                      <a:pt x="48" y="371"/>
                    </a:lnTo>
                    <a:lnTo>
                      <a:pt x="48" y="366"/>
                    </a:lnTo>
                    <a:lnTo>
                      <a:pt x="47" y="361"/>
                    </a:lnTo>
                    <a:lnTo>
                      <a:pt x="42" y="361"/>
                    </a:lnTo>
                    <a:lnTo>
                      <a:pt x="42" y="357"/>
                    </a:lnTo>
                    <a:lnTo>
                      <a:pt x="44" y="354"/>
                    </a:lnTo>
                    <a:lnTo>
                      <a:pt x="44" y="340"/>
                    </a:lnTo>
                    <a:lnTo>
                      <a:pt x="47" y="340"/>
                    </a:lnTo>
                    <a:lnTo>
                      <a:pt x="48" y="338"/>
                    </a:lnTo>
                    <a:lnTo>
                      <a:pt x="51" y="340"/>
                    </a:lnTo>
                    <a:lnTo>
                      <a:pt x="53" y="338"/>
                    </a:lnTo>
                    <a:lnTo>
                      <a:pt x="57" y="338"/>
                    </a:lnTo>
                    <a:lnTo>
                      <a:pt x="57" y="335"/>
                    </a:lnTo>
                    <a:lnTo>
                      <a:pt x="58" y="334"/>
                    </a:lnTo>
                    <a:lnTo>
                      <a:pt x="61" y="329"/>
                    </a:lnTo>
                    <a:lnTo>
                      <a:pt x="63" y="329"/>
                    </a:lnTo>
                    <a:lnTo>
                      <a:pt x="66" y="328"/>
                    </a:lnTo>
                    <a:lnTo>
                      <a:pt x="70" y="328"/>
                    </a:lnTo>
                    <a:lnTo>
                      <a:pt x="70" y="324"/>
                    </a:lnTo>
                    <a:lnTo>
                      <a:pt x="71" y="321"/>
                    </a:lnTo>
                    <a:lnTo>
                      <a:pt x="71" y="309"/>
                    </a:lnTo>
                    <a:lnTo>
                      <a:pt x="67" y="302"/>
                    </a:lnTo>
                    <a:lnTo>
                      <a:pt x="67" y="299"/>
                    </a:lnTo>
                    <a:lnTo>
                      <a:pt x="70" y="298"/>
                    </a:lnTo>
                    <a:lnTo>
                      <a:pt x="64" y="298"/>
                    </a:lnTo>
                    <a:lnTo>
                      <a:pt x="64" y="299"/>
                    </a:lnTo>
                    <a:lnTo>
                      <a:pt x="45" y="299"/>
                    </a:lnTo>
                    <a:lnTo>
                      <a:pt x="42" y="296"/>
                    </a:lnTo>
                    <a:lnTo>
                      <a:pt x="42" y="295"/>
                    </a:lnTo>
                    <a:lnTo>
                      <a:pt x="51" y="295"/>
                    </a:lnTo>
                    <a:lnTo>
                      <a:pt x="51" y="293"/>
                    </a:lnTo>
                    <a:lnTo>
                      <a:pt x="50" y="293"/>
                    </a:lnTo>
                    <a:lnTo>
                      <a:pt x="50" y="286"/>
                    </a:lnTo>
                    <a:lnTo>
                      <a:pt x="47" y="285"/>
                    </a:lnTo>
                    <a:lnTo>
                      <a:pt x="47" y="282"/>
                    </a:lnTo>
                    <a:lnTo>
                      <a:pt x="50" y="280"/>
                    </a:lnTo>
                    <a:lnTo>
                      <a:pt x="57" y="280"/>
                    </a:lnTo>
                    <a:lnTo>
                      <a:pt x="60" y="283"/>
                    </a:lnTo>
                    <a:lnTo>
                      <a:pt x="64" y="283"/>
                    </a:lnTo>
                    <a:lnTo>
                      <a:pt x="66" y="280"/>
                    </a:lnTo>
                    <a:lnTo>
                      <a:pt x="66" y="279"/>
                    </a:lnTo>
                    <a:lnTo>
                      <a:pt x="64" y="279"/>
                    </a:lnTo>
                    <a:lnTo>
                      <a:pt x="60" y="276"/>
                    </a:lnTo>
                    <a:lnTo>
                      <a:pt x="54" y="273"/>
                    </a:lnTo>
                    <a:lnTo>
                      <a:pt x="51" y="271"/>
                    </a:lnTo>
                    <a:lnTo>
                      <a:pt x="54" y="267"/>
                    </a:lnTo>
                    <a:lnTo>
                      <a:pt x="54" y="266"/>
                    </a:lnTo>
                    <a:lnTo>
                      <a:pt x="57" y="263"/>
                    </a:lnTo>
                    <a:lnTo>
                      <a:pt x="57" y="257"/>
                    </a:lnTo>
                    <a:lnTo>
                      <a:pt x="51" y="253"/>
                    </a:lnTo>
                    <a:lnTo>
                      <a:pt x="50" y="245"/>
                    </a:lnTo>
                    <a:lnTo>
                      <a:pt x="47" y="244"/>
                    </a:lnTo>
                    <a:lnTo>
                      <a:pt x="47" y="237"/>
                    </a:lnTo>
                    <a:lnTo>
                      <a:pt x="45" y="235"/>
                    </a:lnTo>
                    <a:lnTo>
                      <a:pt x="44" y="231"/>
                    </a:lnTo>
                    <a:lnTo>
                      <a:pt x="40" y="227"/>
                    </a:lnTo>
                    <a:lnTo>
                      <a:pt x="40" y="224"/>
                    </a:lnTo>
                    <a:lnTo>
                      <a:pt x="34" y="224"/>
                    </a:lnTo>
                    <a:lnTo>
                      <a:pt x="34" y="211"/>
                    </a:lnTo>
                    <a:lnTo>
                      <a:pt x="41" y="211"/>
                    </a:lnTo>
                    <a:lnTo>
                      <a:pt x="44" y="213"/>
                    </a:lnTo>
                    <a:lnTo>
                      <a:pt x="48" y="218"/>
                    </a:lnTo>
                    <a:lnTo>
                      <a:pt x="50" y="218"/>
                    </a:lnTo>
                    <a:lnTo>
                      <a:pt x="50" y="215"/>
                    </a:lnTo>
                    <a:lnTo>
                      <a:pt x="48" y="209"/>
                    </a:lnTo>
                    <a:lnTo>
                      <a:pt x="48" y="195"/>
                    </a:lnTo>
                    <a:lnTo>
                      <a:pt x="50" y="192"/>
                    </a:lnTo>
                    <a:lnTo>
                      <a:pt x="54" y="187"/>
                    </a:lnTo>
                    <a:lnTo>
                      <a:pt x="58" y="187"/>
                    </a:lnTo>
                    <a:lnTo>
                      <a:pt x="58" y="179"/>
                    </a:lnTo>
                    <a:lnTo>
                      <a:pt x="54" y="177"/>
                    </a:lnTo>
                    <a:lnTo>
                      <a:pt x="50" y="173"/>
                    </a:lnTo>
                    <a:lnTo>
                      <a:pt x="45" y="170"/>
                    </a:lnTo>
                    <a:lnTo>
                      <a:pt x="44" y="161"/>
                    </a:lnTo>
                    <a:lnTo>
                      <a:pt x="40" y="157"/>
                    </a:lnTo>
                    <a:lnTo>
                      <a:pt x="32" y="150"/>
                    </a:lnTo>
                    <a:lnTo>
                      <a:pt x="28" y="148"/>
                    </a:lnTo>
                    <a:lnTo>
                      <a:pt x="25" y="145"/>
                    </a:lnTo>
                    <a:lnTo>
                      <a:pt x="21" y="142"/>
                    </a:lnTo>
                    <a:lnTo>
                      <a:pt x="19" y="140"/>
                    </a:lnTo>
                    <a:lnTo>
                      <a:pt x="16" y="140"/>
                    </a:lnTo>
                    <a:lnTo>
                      <a:pt x="13" y="142"/>
                    </a:lnTo>
                    <a:lnTo>
                      <a:pt x="16" y="148"/>
                    </a:lnTo>
                    <a:lnTo>
                      <a:pt x="16" y="153"/>
                    </a:lnTo>
                    <a:lnTo>
                      <a:pt x="11" y="154"/>
                    </a:lnTo>
                    <a:lnTo>
                      <a:pt x="11" y="153"/>
                    </a:lnTo>
                    <a:lnTo>
                      <a:pt x="6" y="131"/>
                    </a:lnTo>
                    <a:lnTo>
                      <a:pt x="6" y="127"/>
                    </a:lnTo>
                    <a:lnTo>
                      <a:pt x="3" y="109"/>
                    </a:lnTo>
                    <a:lnTo>
                      <a:pt x="3" y="98"/>
                    </a:lnTo>
                    <a:lnTo>
                      <a:pt x="0" y="96"/>
                    </a:lnTo>
                    <a:lnTo>
                      <a:pt x="3" y="96"/>
                    </a:lnTo>
                    <a:lnTo>
                      <a:pt x="8" y="92"/>
                    </a:lnTo>
                    <a:lnTo>
                      <a:pt x="22" y="92"/>
                    </a:lnTo>
                    <a:lnTo>
                      <a:pt x="24" y="89"/>
                    </a:lnTo>
                    <a:lnTo>
                      <a:pt x="27" y="87"/>
                    </a:lnTo>
                    <a:lnTo>
                      <a:pt x="28" y="83"/>
                    </a:lnTo>
                    <a:lnTo>
                      <a:pt x="28" y="79"/>
                    </a:lnTo>
                    <a:lnTo>
                      <a:pt x="31" y="76"/>
                    </a:lnTo>
                    <a:lnTo>
                      <a:pt x="32" y="71"/>
                    </a:lnTo>
                    <a:lnTo>
                      <a:pt x="32" y="57"/>
                    </a:lnTo>
                    <a:lnTo>
                      <a:pt x="31" y="54"/>
                    </a:lnTo>
                    <a:lnTo>
                      <a:pt x="31" y="53"/>
                    </a:lnTo>
                    <a:lnTo>
                      <a:pt x="28" y="53"/>
                    </a:lnTo>
                    <a:lnTo>
                      <a:pt x="27" y="51"/>
                    </a:lnTo>
                    <a:lnTo>
                      <a:pt x="24" y="50"/>
                    </a:lnTo>
                    <a:lnTo>
                      <a:pt x="27" y="45"/>
                    </a:lnTo>
                    <a:lnTo>
                      <a:pt x="31" y="41"/>
                    </a:lnTo>
                    <a:lnTo>
                      <a:pt x="32" y="38"/>
                    </a:lnTo>
                    <a:lnTo>
                      <a:pt x="38" y="35"/>
                    </a:lnTo>
                    <a:lnTo>
                      <a:pt x="42" y="37"/>
                    </a:lnTo>
                    <a:lnTo>
                      <a:pt x="47" y="37"/>
                    </a:lnTo>
                    <a:lnTo>
                      <a:pt x="48" y="41"/>
                    </a:lnTo>
                    <a:lnTo>
                      <a:pt x="50" y="42"/>
                    </a:lnTo>
                    <a:lnTo>
                      <a:pt x="54" y="45"/>
                    </a:lnTo>
                    <a:lnTo>
                      <a:pt x="61" y="45"/>
                    </a:lnTo>
                    <a:lnTo>
                      <a:pt x="61" y="42"/>
                    </a:lnTo>
                    <a:lnTo>
                      <a:pt x="63" y="41"/>
                    </a:lnTo>
                    <a:lnTo>
                      <a:pt x="66" y="35"/>
                    </a:lnTo>
                    <a:lnTo>
                      <a:pt x="66" y="28"/>
                    </a:lnTo>
                    <a:lnTo>
                      <a:pt x="64" y="26"/>
                    </a:lnTo>
                    <a:lnTo>
                      <a:pt x="67" y="25"/>
                    </a:lnTo>
                    <a:lnTo>
                      <a:pt x="67" y="22"/>
                    </a:lnTo>
                    <a:lnTo>
                      <a:pt x="66" y="12"/>
                    </a:lnTo>
                    <a:lnTo>
                      <a:pt x="69" y="11"/>
                    </a:lnTo>
                    <a:lnTo>
                      <a:pt x="70" y="11"/>
                    </a:lnTo>
                    <a:lnTo>
                      <a:pt x="71" y="12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3" y="21"/>
                    </a:lnTo>
                    <a:lnTo>
                      <a:pt x="86" y="18"/>
                    </a:lnTo>
                    <a:lnTo>
                      <a:pt x="87" y="12"/>
                    </a:lnTo>
                    <a:lnTo>
                      <a:pt x="90" y="9"/>
                    </a:lnTo>
                    <a:lnTo>
                      <a:pt x="92" y="9"/>
                    </a:lnTo>
                    <a:lnTo>
                      <a:pt x="95" y="11"/>
                    </a:lnTo>
                    <a:lnTo>
                      <a:pt x="100" y="11"/>
                    </a:lnTo>
                    <a:lnTo>
                      <a:pt x="111" y="3"/>
                    </a:lnTo>
                    <a:lnTo>
                      <a:pt x="113" y="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379"/>
              <p:cNvSpPr>
                <a:spLocks/>
              </p:cNvSpPr>
              <p:nvPr/>
            </p:nvSpPr>
            <p:spPr bwMode="auto">
              <a:xfrm>
                <a:off x="2617" y="1499"/>
                <a:ext cx="146" cy="152"/>
              </a:xfrm>
              <a:custGeom>
                <a:avLst/>
                <a:gdLst>
                  <a:gd name="T0" fmla="*/ 40 w 146"/>
                  <a:gd name="T1" fmla="*/ 2 h 152"/>
                  <a:gd name="T2" fmla="*/ 59 w 146"/>
                  <a:gd name="T3" fmla="*/ 3 h 152"/>
                  <a:gd name="T4" fmla="*/ 61 w 146"/>
                  <a:gd name="T5" fmla="*/ 12 h 152"/>
                  <a:gd name="T6" fmla="*/ 68 w 146"/>
                  <a:gd name="T7" fmla="*/ 22 h 152"/>
                  <a:gd name="T8" fmla="*/ 74 w 146"/>
                  <a:gd name="T9" fmla="*/ 29 h 152"/>
                  <a:gd name="T10" fmla="*/ 83 w 146"/>
                  <a:gd name="T11" fmla="*/ 38 h 152"/>
                  <a:gd name="T12" fmla="*/ 107 w 146"/>
                  <a:gd name="T13" fmla="*/ 28 h 152"/>
                  <a:gd name="T14" fmla="*/ 114 w 146"/>
                  <a:gd name="T15" fmla="*/ 22 h 152"/>
                  <a:gd name="T16" fmla="*/ 120 w 146"/>
                  <a:gd name="T17" fmla="*/ 13 h 152"/>
                  <a:gd name="T18" fmla="*/ 132 w 146"/>
                  <a:gd name="T19" fmla="*/ 9 h 152"/>
                  <a:gd name="T20" fmla="*/ 142 w 146"/>
                  <a:gd name="T21" fmla="*/ 16 h 152"/>
                  <a:gd name="T22" fmla="*/ 146 w 146"/>
                  <a:gd name="T23" fmla="*/ 22 h 152"/>
                  <a:gd name="T24" fmla="*/ 143 w 146"/>
                  <a:gd name="T25" fmla="*/ 34 h 152"/>
                  <a:gd name="T26" fmla="*/ 129 w 146"/>
                  <a:gd name="T27" fmla="*/ 44 h 152"/>
                  <a:gd name="T28" fmla="*/ 129 w 146"/>
                  <a:gd name="T29" fmla="*/ 49 h 152"/>
                  <a:gd name="T30" fmla="*/ 132 w 146"/>
                  <a:gd name="T31" fmla="*/ 54 h 152"/>
                  <a:gd name="T32" fmla="*/ 132 w 146"/>
                  <a:gd name="T33" fmla="*/ 64 h 152"/>
                  <a:gd name="T34" fmla="*/ 142 w 146"/>
                  <a:gd name="T35" fmla="*/ 71 h 152"/>
                  <a:gd name="T36" fmla="*/ 146 w 146"/>
                  <a:gd name="T37" fmla="*/ 84 h 152"/>
                  <a:gd name="T38" fmla="*/ 136 w 146"/>
                  <a:gd name="T39" fmla="*/ 90 h 152"/>
                  <a:gd name="T40" fmla="*/ 136 w 146"/>
                  <a:gd name="T41" fmla="*/ 93 h 152"/>
                  <a:gd name="T42" fmla="*/ 127 w 146"/>
                  <a:gd name="T43" fmla="*/ 96 h 152"/>
                  <a:gd name="T44" fmla="*/ 114 w 146"/>
                  <a:gd name="T45" fmla="*/ 106 h 152"/>
                  <a:gd name="T46" fmla="*/ 103 w 146"/>
                  <a:gd name="T47" fmla="*/ 102 h 152"/>
                  <a:gd name="T48" fmla="*/ 93 w 146"/>
                  <a:gd name="T49" fmla="*/ 106 h 152"/>
                  <a:gd name="T50" fmla="*/ 98 w 146"/>
                  <a:gd name="T51" fmla="*/ 122 h 152"/>
                  <a:gd name="T52" fmla="*/ 103 w 146"/>
                  <a:gd name="T53" fmla="*/ 129 h 152"/>
                  <a:gd name="T54" fmla="*/ 110 w 146"/>
                  <a:gd name="T55" fmla="*/ 134 h 152"/>
                  <a:gd name="T56" fmla="*/ 103 w 146"/>
                  <a:gd name="T57" fmla="*/ 138 h 152"/>
                  <a:gd name="T58" fmla="*/ 96 w 146"/>
                  <a:gd name="T59" fmla="*/ 134 h 152"/>
                  <a:gd name="T60" fmla="*/ 98 w 146"/>
                  <a:gd name="T61" fmla="*/ 144 h 152"/>
                  <a:gd name="T62" fmla="*/ 96 w 146"/>
                  <a:gd name="T63" fmla="*/ 148 h 152"/>
                  <a:gd name="T64" fmla="*/ 96 w 146"/>
                  <a:gd name="T65" fmla="*/ 152 h 152"/>
                  <a:gd name="T66" fmla="*/ 85 w 146"/>
                  <a:gd name="T67" fmla="*/ 144 h 152"/>
                  <a:gd name="T68" fmla="*/ 77 w 146"/>
                  <a:gd name="T69" fmla="*/ 136 h 152"/>
                  <a:gd name="T70" fmla="*/ 74 w 146"/>
                  <a:gd name="T71" fmla="*/ 112 h 152"/>
                  <a:gd name="T72" fmla="*/ 65 w 146"/>
                  <a:gd name="T73" fmla="*/ 107 h 152"/>
                  <a:gd name="T74" fmla="*/ 61 w 146"/>
                  <a:gd name="T75" fmla="*/ 100 h 152"/>
                  <a:gd name="T76" fmla="*/ 51 w 146"/>
                  <a:gd name="T77" fmla="*/ 100 h 152"/>
                  <a:gd name="T78" fmla="*/ 48 w 146"/>
                  <a:gd name="T79" fmla="*/ 94 h 152"/>
                  <a:gd name="T80" fmla="*/ 48 w 146"/>
                  <a:gd name="T81" fmla="*/ 87 h 152"/>
                  <a:gd name="T82" fmla="*/ 42 w 146"/>
                  <a:gd name="T83" fmla="*/ 74 h 152"/>
                  <a:gd name="T84" fmla="*/ 32 w 146"/>
                  <a:gd name="T85" fmla="*/ 64 h 152"/>
                  <a:gd name="T86" fmla="*/ 27 w 146"/>
                  <a:gd name="T87" fmla="*/ 55 h 152"/>
                  <a:gd name="T88" fmla="*/ 19 w 146"/>
                  <a:gd name="T89" fmla="*/ 63 h 152"/>
                  <a:gd name="T90" fmla="*/ 14 w 146"/>
                  <a:gd name="T91" fmla="*/ 65 h 152"/>
                  <a:gd name="T92" fmla="*/ 6 w 146"/>
                  <a:gd name="T93" fmla="*/ 70 h 152"/>
                  <a:gd name="T94" fmla="*/ 1 w 146"/>
                  <a:gd name="T95" fmla="*/ 67 h 152"/>
                  <a:gd name="T96" fmla="*/ 1 w 146"/>
                  <a:gd name="T97" fmla="*/ 60 h 152"/>
                  <a:gd name="T98" fmla="*/ 4 w 146"/>
                  <a:gd name="T99" fmla="*/ 45 h 152"/>
                  <a:gd name="T100" fmla="*/ 9 w 146"/>
                  <a:gd name="T101" fmla="*/ 34 h 152"/>
                  <a:gd name="T102" fmla="*/ 14 w 146"/>
                  <a:gd name="T103" fmla="*/ 26 h 152"/>
                  <a:gd name="T104" fmla="*/ 19 w 146"/>
                  <a:gd name="T105" fmla="*/ 22 h 152"/>
                  <a:gd name="T106" fmla="*/ 22 w 146"/>
                  <a:gd name="T107" fmla="*/ 20 h 152"/>
                  <a:gd name="T108" fmla="*/ 26 w 146"/>
                  <a:gd name="T109" fmla="*/ 20 h 152"/>
                  <a:gd name="T110" fmla="*/ 26 w 146"/>
                  <a:gd name="T111" fmla="*/ 16 h 152"/>
                  <a:gd name="T112" fmla="*/ 19 w 146"/>
                  <a:gd name="T113" fmla="*/ 7 h 152"/>
                  <a:gd name="T114" fmla="*/ 26 w 146"/>
                  <a:gd name="T115" fmla="*/ 6 h 152"/>
                  <a:gd name="T116" fmla="*/ 32 w 146"/>
                  <a:gd name="T117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6" h="152">
                    <a:moveTo>
                      <a:pt x="32" y="0"/>
                    </a:moveTo>
                    <a:lnTo>
                      <a:pt x="38" y="0"/>
                    </a:lnTo>
                    <a:lnTo>
                      <a:pt x="40" y="2"/>
                    </a:lnTo>
                    <a:lnTo>
                      <a:pt x="45" y="2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59" y="7"/>
                    </a:lnTo>
                    <a:lnTo>
                      <a:pt x="61" y="7"/>
                    </a:lnTo>
                    <a:lnTo>
                      <a:pt x="61" y="12"/>
                    </a:lnTo>
                    <a:lnTo>
                      <a:pt x="65" y="12"/>
                    </a:lnTo>
                    <a:lnTo>
                      <a:pt x="68" y="20"/>
                    </a:lnTo>
                    <a:lnTo>
                      <a:pt x="68" y="22"/>
                    </a:lnTo>
                    <a:lnTo>
                      <a:pt x="69" y="25"/>
                    </a:lnTo>
                    <a:lnTo>
                      <a:pt x="72" y="25"/>
                    </a:lnTo>
                    <a:lnTo>
                      <a:pt x="74" y="29"/>
                    </a:lnTo>
                    <a:lnTo>
                      <a:pt x="74" y="36"/>
                    </a:lnTo>
                    <a:lnTo>
                      <a:pt x="80" y="36"/>
                    </a:lnTo>
                    <a:lnTo>
                      <a:pt x="83" y="38"/>
                    </a:lnTo>
                    <a:lnTo>
                      <a:pt x="83" y="26"/>
                    </a:lnTo>
                    <a:lnTo>
                      <a:pt x="88" y="28"/>
                    </a:lnTo>
                    <a:lnTo>
                      <a:pt x="107" y="28"/>
                    </a:lnTo>
                    <a:lnTo>
                      <a:pt x="110" y="26"/>
                    </a:lnTo>
                    <a:lnTo>
                      <a:pt x="113" y="22"/>
                    </a:lnTo>
                    <a:lnTo>
                      <a:pt x="114" y="22"/>
                    </a:lnTo>
                    <a:lnTo>
                      <a:pt x="119" y="23"/>
                    </a:lnTo>
                    <a:lnTo>
                      <a:pt x="120" y="23"/>
                    </a:lnTo>
                    <a:lnTo>
                      <a:pt x="120" y="13"/>
                    </a:lnTo>
                    <a:lnTo>
                      <a:pt x="123" y="13"/>
                    </a:lnTo>
                    <a:lnTo>
                      <a:pt x="127" y="12"/>
                    </a:lnTo>
                    <a:lnTo>
                      <a:pt x="132" y="9"/>
                    </a:lnTo>
                    <a:lnTo>
                      <a:pt x="133" y="12"/>
                    </a:lnTo>
                    <a:lnTo>
                      <a:pt x="139" y="12"/>
                    </a:lnTo>
                    <a:lnTo>
                      <a:pt x="142" y="16"/>
                    </a:lnTo>
                    <a:lnTo>
                      <a:pt x="143" y="16"/>
                    </a:lnTo>
                    <a:lnTo>
                      <a:pt x="143" y="20"/>
                    </a:lnTo>
                    <a:lnTo>
                      <a:pt x="146" y="22"/>
                    </a:lnTo>
                    <a:lnTo>
                      <a:pt x="146" y="26"/>
                    </a:lnTo>
                    <a:lnTo>
                      <a:pt x="143" y="29"/>
                    </a:lnTo>
                    <a:lnTo>
                      <a:pt x="143" y="34"/>
                    </a:lnTo>
                    <a:lnTo>
                      <a:pt x="142" y="36"/>
                    </a:lnTo>
                    <a:lnTo>
                      <a:pt x="136" y="39"/>
                    </a:lnTo>
                    <a:lnTo>
                      <a:pt x="129" y="44"/>
                    </a:lnTo>
                    <a:lnTo>
                      <a:pt x="127" y="45"/>
                    </a:lnTo>
                    <a:lnTo>
                      <a:pt x="127" y="48"/>
                    </a:lnTo>
                    <a:lnTo>
                      <a:pt x="129" y="49"/>
                    </a:lnTo>
                    <a:lnTo>
                      <a:pt x="136" y="49"/>
                    </a:lnTo>
                    <a:lnTo>
                      <a:pt x="133" y="52"/>
                    </a:lnTo>
                    <a:lnTo>
                      <a:pt x="132" y="54"/>
                    </a:lnTo>
                    <a:lnTo>
                      <a:pt x="132" y="60"/>
                    </a:lnTo>
                    <a:lnTo>
                      <a:pt x="129" y="63"/>
                    </a:lnTo>
                    <a:lnTo>
                      <a:pt x="132" y="64"/>
                    </a:lnTo>
                    <a:lnTo>
                      <a:pt x="132" y="67"/>
                    </a:lnTo>
                    <a:lnTo>
                      <a:pt x="136" y="68"/>
                    </a:lnTo>
                    <a:lnTo>
                      <a:pt x="142" y="71"/>
                    </a:lnTo>
                    <a:lnTo>
                      <a:pt x="143" y="74"/>
                    </a:lnTo>
                    <a:lnTo>
                      <a:pt x="143" y="81"/>
                    </a:lnTo>
                    <a:lnTo>
                      <a:pt x="146" y="84"/>
                    </a:lnTo>
                    <a:lnTo>
                      <a:pt x="143" y="86"/>
                    </a:lnTo>
                    <a:lnTo>
                      <a:pt x="136" y="86"/>
                    </a:lnTo>
                    <a:lnTo>
                      <a:pt x="136" y="90"/>
                    </a:lnTo>
                    <a:lnTo>
                      <a:pt x="139" y="90"/>
                    </a:lnTo>
                    <a:lnTo>
                      <a:pt x="139" y="93"/>
                    </a:lnTo>
                    <a:lnTo>
                      <a:pt x="136" y="93"/>
                    </a:lnTo>
                    <a:lnTo>
                      <a:pt x="133" y="94"/>
                    </a:lnTo>
                    <a:lnTo>
                      <a:pt x="129" y="96"/>
                    </a:lnTo>
                    <a:lnTo>
                      <a:pt x="127" y="96"/>
                    </a:lnTo>
                    <a:lnTo>
                      <a:pt x="122" y="100"/>
                    </a:lnTo>
                    <a:lnTo>
                      <a:pt x="116" y="105"/>
                    </a:lnTo>
                    <a:lnTo>
                      <a:pt x="114" y="106"/>
                    </a:lnTo>
                    <a:lnTo>
                      <a:pt x="107" y="106"/>
                    </a:lnTo>
                    <a:lnTo>
                      <a:pt x="106" y="103"/>
                    </a:lnTo>
                    <a:lnTo>
                      <a:pt x="103" y="102"/>
                    </a:lnTo>
                    <a:lnTo>
                      <a:pt x="101" y="103"/>
                    </a:lnTo>
                    <a:lnTo>
                      <a:pt x="96" y="103"/>
                    </a:lnTo>
                    <a:lnTo>
                      <a:pt x="93" y="106"/>
                    </a:lnTo>
                    <a:lnTo>
                      <a:pt x="93" y="112"/>
                    </a:lnTo>
                    <a:lnTo>
                      <a:pt x="98" y="121"/>
                    </a:lnTo>
                    <a:lnTo>
                      <a:pt x="98" y="122"/>
                    </a:lnTo>
                    <a:lnTo>
                      <a:pt x="101" y="125"/>
                    </a:lnTo>
                    <a:lnTo>
                      <a:pt x="101" y="126"/>
                    </a:lnTo>
                    <a:lnTo>
                      <a:pt x="103" y="129"/>
                    </a:lnTo>
                    <a:lnTo>
                      <a:pt x="106" y="129"/>
                    </a:lnTo>
                    <a:lnTo>
                      <a:pt x="107" y="132"/>
                    </a:lnTo>
                    <a:lnTo>
                      <a:pt x="110" y="134"/>
                    </a:lnTo>
                    <a:lnTo>
                      <a:pt x="110" y="136"/>
                    </a:lnTo>
                    <a:lnTo>
                      <a:pt x="107" y="138"/>
                    </a:lnTo>
                    <a:lnTo>
                      <a:pt x="103" y="138"/>
                    </a:lnTo>
                    <a:lnTo>
                      <a:pt x="101" y="135"/>
                    </a:lnTo>
                    <a:lnTo>
                      <a:pt x="98" y="134"/>
                    </a:lnTo>
                    <a:lnTo>
                      <a:pt x="96" y="134"/>
                    </a:lnTo>
                    <a:lnTo>
                      <a:pt x="96" y="135"/>
                    </a:lnTo>
                    <a:lnTo>
                      <a:pt x="98" y="141"/>
                    </a:lnTo>
                    <a:lnTo>
                      <a:pt x="98" y="144"/>
                    </a:lnTo>
                    <a:lnTo>
                      <a:pt x="101" y="147"/>
                    </a:lnTo>
                    <a:lnTo>
                      <a:pt x="98" y="148"/>
                    </a:lnTo>
                    <a:lnTo>
                      <a:pt x="96" y="148"/>
                    </a:lnTo>
                    <a:lnTo>
                      <a:pt x="96" y="150"/>
                    </a:lnTo>
                    <a:lnTo>
                      <a:pt x="98" y="151"/>
                    </a:lnTo>
                    <a:lnTo>
                      <a:pt x="96" y="152"/>
                    </a:lnTo>
                    <a:lnTo>
                      <a:pt x="88" y="152"/>
                    </a:lnTo>
                    <a:lnTo>
                      <a:pt x="85" y="150"/>
                    </a:lnTo>
                    <a:lnTo>
                      <a:pt x="85" y="144"/>
                    </a:lnTo>
                    <a:lnTo>
                      <a:pt x="87" y="138"/>
                    </a:lnTo>
                    <a:lnTo>
                      <a:pt x="84" y="138"/>
                    </a:lnTo>
                    <a:lnTo>
                      <a:pt x="77" y="136"/>
                    </a:lnTo>
                    <a:lnTo>
                      <a:pt x="77" y="122"/>
                    </a:lnTo>
                    <a:lnTo>
                      <a:pt x="74" y="116"/>
                    </a:lnTo>
                    <a:lnTo>
                      <a:pt x="74" y="112"/>
                    </a:lnTo>
                    <a:lnTo>
                      <a:pt x="67" y="112"/>
                    </a:lnTo>
                    <a:lnTo>
                      <a:pt x="65" y="109"/>
                    </a:lnTo>
                    <a:lnTo>
                      <a:pt x="65" y="107"/>
                    </a:lnTo>
                    <a:lnTo>
                      <a:pt x="62" y="107"/>
                    </a:lnTo>
                    <a:lnTo>
                      <a:pt x="62" y="102"/>
                    </a:lnTo>
                    <a:lnTo>
                      <a:pt x="61" y="100"/>
                    </a:lnTo>
                    <a:lnTo>
                      <a:pt x="58" y="96"/>
                    </a:lnTo>
                    <a:lnTo>
                      <a:pt x="56" y="96"/>
                    </a:lnTo>
                    <a:lnTo>
                      <a:pt x="51" y="100"/>
                    </a:lnTo>
                    <a:lnTo>
                      <a:pt x="46" y="100"/>
                    </a:lnTo>
                    <a:lnTo>
                      <a:pt x="46" y="96"/>
                    </a:lnTo>
                    <a:lnTo>
                      <a:pt x="48" y="94"/>
                    </a:lnTo>
                    <a:lnTo>
                      <a:pt x="46" y="92"/>
                    </a:lnTo>
                    <a:lnTo>
                      <a:pt x="48" y="90"/>
                    </a:lnTo>
                    <a:lnTo>
                      <a:pt x="48" y="87"/>
                    </a:lnTo>
                    <a:lnTo>
                      <a:pt x="45" y="81"/>
                    </a:lnTo>
                    <a:lnTo>
                      <a:pt x="43" y="80"/>
                    </a:lnTo>
                    <a:lnTo>
                      <a:pt x="42" y="74"/>
                    </a:lnTo>
                    <a:lnTo>
                      <a:pt x="38" y="70"/>
                    </a:lnTo>
                    <a:lnTo>
                      <a:pt x="32" y="68"/>
                    </a:lnTo>
                    <a:lnTo>
                      <a:pt x="32" y="64"/>
                    </a:lnTo>
                    <a:lnTo>
                      <a:pt x="29" y="61"/>
                    </a:lnTo>
                    <a:lnTo>
                      <a:pt x="27" y="61"/>
                    </a:lnTo>
                    <a:lnTo>
                      <a:pt x="27" y="55"/>
                    </a:lnTo>
                    <a:lnTo>
                      <a:pt x="25" y="55"/>
                    </a:lnTo>
                    <a:lnTo>
                      <a:pt x="20" y="61"/>
                    </a:lnTo>
                    <a:lnTo>
                      <a:pt x="19" y="63"/>
                    </a:lnTo>
                    <a:lnTo>
                      <a:pt x="16" y="61"/>
                    </a:lnTo>
                    <a:lnTo>
                      <a:pt x="14" y="63"/>
                    </a:lnTo>
                    <a:lnTo>
                      <a:pt x="14" y="65"/>
                    </a:lnTo>
                    <a:lnTo>
                      <a:pt x="10" y="67"/>
                    </a:lnTo>
                    <a:lnTo>
                      <a:pt x="6" y="67"/>
                    </a:lnTo>
                    <a:lnTo>
                      <a:pt x="6" y="70"/>
                    </a:lnTo>
                    <a:lnTo>
                      <a:pt x="4" y="68"/>
                    </a:lnTo>
                    <a:lnTo>
                      <a:pt x="1" y="68"/>
                    </a:lnTo>
                    <a:lnTo>
                      <a:pt x="1" y="67"/>
                    </a:lnTo>
                    <a:lnTo>
                      <a:pt x="0" y="64"/>
                    </a:lnTo>
                    <a:lnTo>
                      <a:pt x="0" y="63"/>
                    </a:lnTo>
                    <a:lnTo>
                      <a:pt x="1" y="60"/>
                    </a:lnTo>
                    <a:lnTo>
                      <a:pt x="1" y="58"/>
                    </a:lnTo>
                    <a:lnTo>
                      <a:pt x="4" y="52"/>
                    </a:lnTo>
                    <a:lnTo>
                      <a:pt x="4" y="45"/>
                    </a:lnTo>
                    <a:lnTo>
                      <a:pt x="6" y="41"/>
                    </a:lnTo>
                    <a:lnTo>
                      <a:pt x="6" y="36"/>
                    </a:lnTo>
                    <a:lnTo>
                      <a:pt x="9" y="34"/>
                    </a:lnTo>
                    <a:lnTo>
                      <a:pt x="9" y="31"/>
                    </a:lnTo>
                    <a:lnTo>
                      <a:pt x="10" y="29"/>
                    </a:lnTo>
                    <a:lnTo>
                      <a:pt x="14" y="26"/>
                    </a:lnTo>
                    <a:lnTo>
                      <a:pt x="17" y="25"/>
                    </a:lnTo>
                    <a:lnTo>
                      <a:pt x="17" y="22"/>
                    </a:lnTo>
                    <a:lnTo>
                      <a:pt x="19" y="22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22" y="20"/>
                    </a:lnTo>
                    <a:lnTo>
                      <a:pt x="23" y="23"/>
                    </a:lnTo>
                    <a:lnTo>
                      <a:pt x="23" y="22"/>
                    </a:lnTo>
                    <a:lnTo>
                      <a:pt x="26" y="20"/>
                    </a:lnTo>
                    <a:lnTo>
                      <a:pt x="26" y="19"/>
                    </a:lnTo>
                    <a:lnTo>
                      <a:pt x="23" y="19"/>
                    </a:lnTo>
                    <a:lnTo>
                      <a:pt x="26" y="16"/>
                    </a:lnTo>
                    <a:lnTo>
                      <a:pt x="26" y="10"/>
                    </a:lnTo>
                    <a:lnTo>
                      <a:pt x="23" y="10"/>
                    </a:lnTo>
                    <a:lnTo>
                      <a:pt x="19" y="7"/>
                    </a:lnTo>
                    <a:lnTo>
                      <a:pt x="17" y="6"/>
                    </a:lnTo>
                    <a:lnTo>
                      <a:pt x="22" y="3"/>
                    </a:lnTo>
                    <a:lnTo>
                      <a:pt x="26" y="6"/>
                    </a:lnTo>
                    <a:lnTo>
                      <a:pt x="30" y="6"/>
                    </a:lnTo>
                    <a:lnTo>
                      <a:pt x="32" y="5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380"/>
              <p:cNvSpPr>
                <a:spLocks/>
              </p:cNvSpPr>
              <p:nvPr/>
            </p:nvSpPr>
            <p:spPr bwMode="auto">
              <a:xfrm>
                <a:off x="622" y="1351"/>
                <a:ext cx="740" cy="754"/>
              </a:xfrm>
              <a:custGeom>
                <a:avLst/>
                <a:gdLst>
                  <a:gd name="T0" fmla="*/ 492 w 740"/>
                  <a:gd name="T1" fmla="*/ 31 h 754"/>
                  <a:gd name="T2" fmla="*/ 513 w 740"/>
                  <a:gd name="T3" fmla="*/ 45 h 754"/>
                  <a:gd name="T4" fmla="*/ 545 w 740"/>
                  <a:gd name="T5" fmla="*/ 74 h 754"/>
                  <a:gd name="T6" fmla="*/ 577 w 740"/>
                  <a:gd name="T7" fmla="*/ 124 h 754"/>
                  <a:gd name="T8" fmla="*/ 634 w 740"/>
                  <a:gd name="T9" fmla="*/ 134 h 754"/>
                  <a:gd name="T10" fmla="*/ 674 w 740"/>
                  <a:gd name="T11" fmla="*/ 174 h 754"/>
                  <a:gd name="T12" fmla="*/ 690 w 740"/>
                  <a:gd name="T13" fmla="*/ 196 h 754"/>
                  <a:gd name="T14" fmla="*/ 712 w 740"/>
                  <a:gd name="T15" fmla="*/ 280 h 754"/>
                  <a:gd name="T16" fmla="*/ 728 w 740"/>
                  <a:gd name="T17" fmla="*/ 337 h 754"/>
                  <a:gd name="T18" fmla="*/ 695 w 740"/>
                  <a:gd name="T19" fmla="*/ 364 h 754"/>
                  <a:gd name="T20" fmla="*/ 648 w 740"/>
                  <a:gd name="T21" fmla="*/ 395 h 754"/>
                  <a:gd name="T22" fmla="*/ 615 w 740"/>
                  <a:gd name="T23" fmla="*/ 424 h 754"/>
                  <a:gd name="T24" fmla="*/ 574 w 740"/>
                  <a:gd name="T25" fmla="*/ 444 h 754"/>
                  <a:gd name="T26" fmla="*/ 538 w 740"/>
                  <a:gd name="T27" fmla="*/ 477 h 754"/>
                  <a:gd name="T28" fmla="*/ 484 w 740"/>
                  <a:gd name="T29" fmla="*/ 458 h 754"/>
                  <a:gd name="T30" fmla="*/ 458 w 740"/>
                  <a:gd name="T31" fmla="*/ 489 h 754"/>
                  <a:gd name="T32" fmla="*/ 438 w 740"/>
                  <a:gd name="T33" fmla="*/ 543 h 754"/>
                  <a:gd name="T34" fmla="*/ 437 w 740"/>
                  <a:gd name="T35" fmla="*/ 574 h 754"/>
                  <a:gd name="T36" fmla="*/ 403 w 740"/>
                  <a:gd name="T37" fmla="*/ 603 h 754"/>
                  <a:gd name="T38" fmla="*/ 342 w 740"/>
                  <a:gd name="T39" fmla="*/ 612 h 754"/>
                  <a:gd name="T40" fmla="*/ 296 w 740"/>
                  <a:gd name="T41" fmla="*/ 608 h 754"/>
                  <a:gd name="T42" fmla="*/ 241 w 740"/>
                  <a:gd name="T43" fmla="*/ 632 h 754"/>
                  <a:gd name="T44" fmla="*/ 213 w 740"/>
                  <a:gd name="T45" fmla="*/ 692 h 754"/>
                  <a:gd name="T46" fmla="*/ 179 w 740"/>
                  <a:gd name="T47" fmla="*/ 754 h 754"/>
                  <a:gd name="T48" fmla="*/ 105 w 740"/>
                  <a:gd name="T49" fmla="*/ 728 h 754"/>
                  <a:gd name="T50" fmla="*/ 57 w 740"/>
                  <a:gd name="T51" fmla="*/ 693 h 754"/>
                  <a:gd name="T52" fmla="*/ 44 w 740"/>
                  <a:gd name="T53" fmla="*/ 631 h 754"/>
                  <a:gd name="T54" fmla="*/ 39 w 740"/>
                  <a:gd name="T55" fmla="*/ 590 h 754"/>
                  <a:gd name="T56" fmla="*/ 31 w 740"/>
                  <a:gd name="T57" fmla="*/ 572 h 754"/>
                  <a:gd name="T58" fmla="*/ 22 w 740"/>
                  <a:gd name="T59" fmla="*/ 557 h 754"/>
                  <a:gd name="T60" fmla="*/ 10 w 740"/>
                  <a:gd name="T61" fmla="*/ 543 h 754"/>
                  <a:gd name="T62" fmla="*/ 12 w 740"/>
                  <a:gd name="T63" fmla="*/ 532 h 754"/>
                  <a:gd name="T64" fmla="*/ 18 w 740"/>
                  <a:gd name="T65" fmla="*/ 514 h 754"/>
                  <a:gd name="T66" fmla="*/ 34 w 740"/>
                  <a:gd name="T67" fmla="*/ 492 h 754"/>
                  <a:gd name="T68" fmla="*/ 25 w 740"/>
                  <a:gd name="T69" fmla="*/ 469 h 754"/>
                  <a:gd name="T70" fmla="*/ 15 w 740"/>
                  <a:gd name="T71" fmla="*/ 448 h 754"/>
                  <a:gd name="T72" fmla="*/ 12 w 740"/>
                  <a:gd name="T73" fmla="*/ 412 h 754"/>
                  <a:gd name="T74" fmla="*/ 15 w 740"/>
                  <a:gd name="T75" fmla="*/ 386 h 754"/>
                  <a:gd name="T76" fmla="*/ 31 w 740"/>
                  <a:gd name="T77" fmla="*/ 370 h 754"/>
                  <a:gd name="T78" fmla="*/ 48 w 740"/>
                  <a:gd name="T79" fmla="*/ 354 h 754"/>
                  <a:gd name="T80" fmla="*/ 64 w 740"/>
                  <a:gd name="T81" fmla="*/ 337 h 754"/>
                  <a:gd name="T82" fmla="*/ 82 w 740"/>
                  <a:gd name="T83" fmla="*/ 319 h 754"/>
                  <a:gd name="T84" fmla="*/ 99 w 740"/>
                  <a:gd name="T85" fmla="*/ 300 h 754"/>
                  <a:gd name="T86" fmla="*/ 116 w 740"/>
                  <a:gd name="T87" fmla="*/ 283 h 754"/>
                  <a:gd name="T88" fmla="*/ 132 w 740"/>
                  <a:gd name="T89" fmla="*/ 269 h 754"/>
                  <a:gd name="T90" fmla="*/ 147 w 740"/>
                  <a:gd name="T91" fmla="*/ 253 h 754"/>
                  <a:gd name="T92" fmla="*/ 163 w 740"/>
                  <a:gd name="T93" fmla="*/ 237 h 754"/>
                  <a:gd name="T94" fmla="*/ 179 w 740"/>
                  <a:gd name="T95" fmla="*/ 218 h 754"/>
                  <a:gd name="T96" fmla="*/ 199 w 740"/>
                  <a:gd name="T97" fmla="*/ 199 h 754"/>
                  <a:gd name="T98" fmla="*/ 216 w 740"/>
                  <a:gd name="T99" fmla="*/ 189 h 754"/>
                  <a:gd name="T100" fmla="*/ 232 w 740"/>
                  <a:gd name="T101" fmla="*/ 176 h 754"/>
                  <a:gd name="T102" fmla="*/ 251 w 740"/>
                  <a:gd name="T103" fmla="*/ 157 h 754"/>
                  <a:gd name="T104" fmla="*/ 270 w 740"/>
                  <a:gd name="T105" fmla="*/ 147 h 754"/>
                  <a:gd name="T106" fmla="*/ 289 w 740"/>
                  <a:gd name="T107" fmla="*/ 134 h 754"/>
                  <a:gd name="T108" fmla="*/ 308 w 740"/>
                  <a:gd name="T109" fmla="*/ 118 h 754"/>
                  <a:gd name="T110" fmla="*/ 324 w 740"/>
                  <a:gd name="T111" fmla="*/ 96 h 754"/>
                  <a:gd name="T112" fmla="*/ 344 w 740"/>
                  <a:gd name="T113" fmla="*/ 86 h 754"/>
                  <a:gd name="T114" fmla="*/ 386 w 740"/>
                  <a:gd name="T115" fmla="*/ 92 h 754"/>
                  <a:gd name="T116" fmla="*/ 409 w 740"/>
                  <a:gd name="T117" fmla="*/ 83 h 754"/>
                  <a:gd name="T118" fmla="*/ 425 w 740"/>
                  <a:gd name="T119" fmla="*/ 50 h 754"/>
                  <a:gd name="T120" fmla="*/ 435 w 740"/>
                  <a:gd name="T121" fmla="*/ 8 h 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40" h="754">
                    <a:moveTo>
                      <a:pt x="448" y="0"/>
                    </a:moveTo>
                    <a:lnTo>
                      <a:pt x="454" y="0"/>
                    </a:lnTo>
                    <a:lnTo>
                      <a:pt x="457" y="2"/>
                    </a:lnTo>
                    <a:lnTo>
                      <a:pt x="457" y="5"/>
                    </a:lnTo>
                    <a:lnTo>
                      <a:pt x="455" y="6"/>
                    </a:lnTo>
                    <a:lnTo>
                      <a:pt x="455" y="9"/>
                    </a:lnTo>
                    <a:lnTo>
                      <a:pt x="458" y="10"/>
                    </a:lnTo>
                    <a:lnTo>
                      <a:pt x="463" y="13"/>
                    </a:lnTo>
                    <a:lnTo>
                      <a:pt x="466" y="18"/>
                    </a:lnTo>
                    <a:lnTo>
                      <a:pt x="466" y="24"/>
                    </a:lnTo>
                    <a:lnTo>
                      <a:pt x="469" y="26"/>
                    </a:lnTo>
                    <a:lnTo>
                      <a:pt x="474" y="28"/>
                    </a:lnTo>
                    <a:lnTo>
                      <a:pt x="479" y="31"/>
                    </a:lnTo>
                    <a:lnTo>
                      <a:pt x="484" y="32"/>
                    </a:lnTo>
                    <a:lnTo>
                      <a:pt x="490" y="32"/>
                    </a:lnTo>
                    <a:lnTo>
                      <a:pt x="492" y="31"/>
                    </a:lnTo>
                    <a:lnTo>
                      <a:pt x="493" y="26"/>
                    </a:lnTo>
                    <a:lnTo>
                      <a:pt x="493" y="24"/>
                    </a:lnTo>
                    <a:lnTo>
                      <a:pt x="498" y="24"/>
                    </a:lnTo>
                    <a:lnTo>
                      <a:pt x="500" y="26"/>
                    </a:lnTo>
                    <a:lnTo>
                      <a:pt x="502" y="26"/>
                    </a:lnTo>
                    <a:lnTo>
                      <a:pt x="505" y="24"/>
                    </a:lnTo>
                    <a:lnTo>
                      <a:pt x="508" y="22"/>
                    </a:lnTo>
                    <a:lnTo>
                      <a:pt x="511" y="22"/>
                    </a:lnTo>
                    <a:lnTo>
                      <a:pt x="511" y="24"/>
                    </a:lnTo>
                    <a:lnTo>
                      <a:pt x="512" y="28"/>
                    </a:lnTo>
                    <a:lnTo>
                      <a:pt x="515" y="31"/>
                    </a:lnTo>
                    <a:lnTo>
                      <a:pt x="515" y="35"/>
                    </a:lnTo>
                    <a:lnTo>
                      <a:pt x="512" y="38"/>
                    </a:lnTo>
                    <a:lnTo>
                      <a:pt x="509" y="41"/>
                    </a:lnTo>
                    <a:lnTo>
                      <a:pt x="512" y="42"/>
                    </a:lnTo>
                    <a:lnTo>
                      <a:pt x="513" y="45"/>
                    </a:lnTo>
                    <a:lnTo>
                      <a:pt x="518" y="48"/>
                    </a:lnTo>
                    <a:lnTo>
                      <a:pt x="518" y="50"/>
                    </a:lnTo>
                    <a:lnTo>
                      <a:pt x="521" y="53"/>
                    </a:lnTo>
                    <a:lnTo>
                      <a:pt x="525" y="53"/>
                    </a:lnTo>
                    <a:lnTo>
                      <a:pt x="528" y="50"/>
                    </a:lnTo>
                    <a:lnTo>
                      <a:pt x="531" y="50"/>
                    </a:lnTo>
                    <a:lnTo>
                      <a:pt x="532" y="48"/>
                    </a:lnTo>
                    <a:lnTo>
                      <a:pt x="535" y="48"/>
                    </a:lnTo>
                    <a:lnTo>
                      <a:pt x="537" y="50"/>
                    </a:lnTo>
                    <a:lnTo>
                      <a:pt x="540" y="53"/>
                    </a:lnTo>
                    <a:lnTo>
                      <a:pt x="540" y="60"/>
                    </a:lnTo>
                    <a:lnTo>
                      <a:pt x="541" y="60"/>
                    </a:lnTo>
                    <a:lnTo>
                      <a:pt x="541" y="63"/>
                    </a:lnTo>
                    <a:lnTo>
                      <a:pt x="544" y="67"/>
                    </a:lnTo>
                    <a:lnTo>
                      <a:pt x="542" y="71"/>
                    </a:lnTo>
                    <a:lnTo>
                      <a:pt x="545" y="74"/>
                    </a:lnTo>
                    <a:lnTo>
                      <a:pt x="547" y="74"/>
                    </a:lnTo>
                    <a:lnTo>
                      <a:pt x="551" y="71"/>
                    </a:lnTo>
                    <a:lnTo>
                      <a:pt x="553" y="74"/>
                    </a:lnTo>
                    <a:lnTo>
                      <a:pt x="553" y="84"/>
                    </a:lnTo>
                    <a:lnTo>
                      <a:pt x="551" y="89"/>
                    </a:lnTo>
                    <a:lnTo>
                      <a:pt x="550" y="97"/>
                    </a:lnTo>
                    <a:lnTo>
                      <a:pt x="550" y="103"/>
                    </a:lnTo>
                    <a:lnTo>
                      <a:pt x="553" y="106"/>
                    </a:lnTo>
                    <a:lnTo>
                      <a:pt x="553" y="108"/>
                    </a:lnTo>
                    <a:lnTo>
                      <a:pt x="557" y="111"/>
                    </a:lnTo>
                    <a:lnTo>
                      <a:pt x="563" y="111"/>
                    </a:lnTo>
                    <a:lnTo>
                      <a:pt x="566" y="112"/>
                    </a:lnTo>
                    <a:lnTo>
                      <a:pt x="566" y="115"/>
                    </a:lnTo>
                    <a:lnTo>
                      <a:pt x="567" y="116"/>
                    </a:lnTo>
                    <a:lnTo>
                      <a:pt x="573" y="119"/>
                    </a:lnTo>
                    <a:lnTo>
                      <a:pt x="577" y="124"/>
                    </a:lnTo>
                    <a:lnTo>
                      <a:pt x="580" y="125"/>
                    </a:lnTo>
                    <a:lnTo>
                      <a:pt x="580" y="128"/>
                    </a:lnTo>
                    <a:lnTo>
                      <a:pt x="579" y="134"/>
                    </a:lnTo>
                    <a:lnTo>
                      <a:pt x="577" y="137"/>
                    </a:lnTo>
                    <a:lnTo>
                      <a:pt x="577" y="138"/>
                    </a:lnTo>
                    <a:lnTo>
                      <a:pt x="582" y="142"/>
                    </a:lnTo>
                    <a:lnTo>
                      <a:pt x="586" y="145"/>
                    </a:lnTo>
                    <a:lnTo>
                      <a:pt x="596" y="147"/>
                    </a:lnTo>
                    <a:lnTo>
                      <a:pt x="596" y="145"/>
                    </a:lnTo>
                    <a:lnTo>
                      <a:pt x="605" y="139"/>
                    </a:lnTo>
                    <a:lnTo>
                      <a:pt x="608" y="137"/>
                    </a:lnTo>
                    <a:lnTo>
                      <a:pt x="619" y="137"/>
                    </a:lnTo>
                    <a:lnTo>
                      <a:pt x="619" y="139"/>
                    </a:lnTo>
                    <a:lnTo>
                      <a:pt x="624" y="144"/>
                    </a:lnTo>
                    <a:lnTo>
                      <a:pt x="634" y="144"/>
                    </a:lnTo>
                    <a:lnTo>
                      <a:pt x="634" y="134"/>
                    </a:lnTo>
                    <a:lnTo>
                      <a:pt x="637" y="134"/>
                    </a:lnTo>
                    <a:lnTo>
                      <a:pt x="641" y="131"/>
                    </a:lnTo>
                    <a:lnTo>
                      <a:pt x="642" y="135"/>
                    </a:lnTo>
                    <a:lnTo>
                      <a:pt x="645" y="138"/>
                    </a:lnTo>
                    <a:lnTo>
                      <a:pt x="647" y="139"/>
                    </a:lnTo>
                    <a:lnTo>
                      <a:pt x="651" y="147"/>
                    </a:lnTo>
                    <a:lnTo>
                      <a:pt x="657" y="148"/>
                    </a:lnTo>
                    <a:lnTo>
                      <a:pt x="664" y="148"/>
                    </a:lnTo>
                    <a:lnTo>
                      <a:pt x="664" y="155"/>
                    </a:lnTo>
                    <a:lnTo>
                      <a:pt x="661" y="157"/>
                    </a:lnTo>
                    <a:lnTo>
                      <a:pt x="661" y="161"/>
                    </a:lnTo>
                    <a:lnTo>
                      <a:pt x="664" y="166"/>
                    </a:lnTo>
                    <a:lnTo>
                      <a:pt x="666" y="168"/>
                    </a:lnTo>
                    <a:lnTo>
                      <a:pt x="666" y="170"/>
                    </a:lnTo>
                    <a:lnTo>
                      <a:pt x="670" y="173"/>
                    </a:lnTo>
                    <a:lnTo>
                      <a:pt x="674" y="174"/>
                    </a:lnTo>
                    <a:lnTo>
                      <a:pt x="676" y="173"/>
                    </a:lnTo>
                    <a:lnTo>
                      <a:pt x="676" y="168"/>
                    </a:lnTo>
                    <a:lnTo>
                      <a:pt x="679" y="168"/>
                    </a:lnTo>
                    <a:lnTo>
                      <a:pt x="680" y="170"/>
                    </a:lnTo>
                    <a:lnTo>
                      <a:pt x="683" y="170"/>
                    </a:lnTo>
                    <a:lnTo>
                      <a:pt x="683" y="173"/>
                    </a:lnTo>
                    <a:lnTo>
                      <a:pt x="685" y="174"/>
                    </a:lnTo>
                    <a:lnTo>
                      <a:pt x="689" y="176"/>
                    </a:lnTo>
                    <a:lnTo>
                      <a:pt x="689" y="177"/>
                    </a:lnTo>
                    <a:lnTo>
                      <a:pt x="698" y="180"/>
                    </a:lnTo>
                    <a:lnTo>
                      <a:pt x="702" y="180"/>
                    </a:lnTo>
                    <a:lnTo>
                      <a:pt x="702" y="182"/>
                    </a:lnTo>
                    <a:lnTo>
                      <a:pt x="699" y="190"/>
                    </a:lnTo>
                    <a:lnTo>
                      <a:pt x="698" y="192"/>
                    </a:lnTo>
                    <a:lnTo>
                      <a:pt x="695" y="195"/>
                    </a:lnTo>
                    <a:lnTo>
                      <a:pt x="690" y="196"/>
                    </a:lnTo>
                    <a:lnTo>
                      <a:pt x="689" y="200"/>
                    </a:lnTo>
                    <a:lnTo>
                      <a:pt x="689" y="212"/>
                    </a:lnTo>
                    <a:lnTo>
                      <a:pt x="695" y="216"/>
                    </a:lnTo>
                    <a:lnTo>
                      <a:pt x="696" y="218"/>
                    </a:lnTo>
                    <a:lnTo>
                      <a:pt x="696" y="226"/>
                    </a:lnTo>
                    <a:lnTo>
                      <a:pt x="692" y="226"/>
                    </a:lnTo>
                    <a:lnTo>
                      <a:pt x="692" y="231"/>
                    </a:lnTo>
                    <a:lnTo>
                      <a:pt x="690" y="232"/>
                    </a:lnTo>
                    <a:lnTo>
                      <a:pt x="690" y="240"/>
                    </a:lnTo>
                    <a:lnTo>
                      <a:pt x="692" y="248"/>
                    </a:lnTo>
                    <a:lnTo>
                      <a:pt x="696" y="253"/>
                    </a:lnTo>
                    <a:lnTo>
                      <a:pt x="698" y="254"/>
                    </a:lnTo>
                    <a:lnTo>
                      <a:pt x="699" y="258"/>
                    </a:lnTo>
                    <a:lnTo>
                      <a:pt x="702" y="263"/>
                    </a:lnTo>
                    <a:lnTo>
                      <a:pt x="703" y="270"/>
                    </a:lnTo>
                    <a:lnTo>
                      <a:pt x="712" y="280"/>
                    </a:lnTo>
                    <a:lnTo>
                      <a:pt x="721" y="292"/>
                    </a:lnTo>
                    <a:lnTo>
                      <a:pt x="722" y="296"/>
                    </a:lnTo>
                    <a:lnTo>
                      <a:pt x="725" y="298"/>
                    </a:lnTo>
                    <a:lnTo>
                      <a:pt x="729" y="300"/>
                    </a:lnTo>
                    <a:lnTo>
                      <a:pt x="734" y="303"/>
                    </a:lnTo>
                    <a:lnTo>
                      <a:pt x="737" y="305"/>
                    </a:lnTo>
                    <a:lnTo>
                      <a:pt x="740" y="308"/>
                    </a:lnTo>
                    <a:lnTo>
                      <a:pt x="740" y="311"/>
                    </a:lnTo>
                    <a:lnTo>
                      <a:pt x="737" y="313"/>
                    </a:lnTo>
                    <a:lnTo>
                      <a:pt x="737" y="315"/>
                    </a:lnTo>
                    <a:lnTo>
                      <a:pt x="738" y="324"/>
                    </a:lnTo>
                    <a:lnTo>
                      <a:pt x="732" y="324"/>
                    </a:lnTo>
                    <a:lnTo>
                      <a:pt x="731" y="327"/>
                    </a:lnTo>
                    <a:lnTo>
                      <a:pt x="731" y="328"/>
                    </a:lnTo>
                    <a:lnTo>
                      <a:pt x="728" y="332"/>
                    </a:lnTo>
                    <a:lnTo>
                      <a:pt x="728" y="337"/>
                    </a:lnTo>
                    <a:lnTo>
                      <a:pt x="731" y="338"/>
                    </a:lnTo>
                    <a:lnTo>
                      <a:pt x="728" y="341"/>
                    </a:lnTo>
                    <a:lnTo>
                      <a:pt x="728" y="342"/>
                    </a:lnTo>
                    <a:lnTo>
                      <a:pt x="724" y="347"/>
                    </a:lnTo>
                    <a:lnTo>
                      <a:pt x="724" y="353"/>
                    </a:lnTo>
                    <a:lnTo>
                      <a:pt x="721" y="356"/>
                    </a:lnTo>
                    <a:lnTo>
                      <a:pt x="719" y="356"/>
                    </a:lnTo>
                    <a:lnTo>
                      <a:pt x="716" y="353"/>
                    </a:lnTo>
                    <a:lnTo>
                      <a:pt x="714" y="353"/>
                    </a:lnTo>
                    <a:lnTo>
                      <a:pt x="709" y="356"/>
                    </a:lnTo>
                    <a:lnTo>
                      <a:pt x="705" y="357"/>
                    </a:lnTo>
                    <a:lnTo>
                      <a:pt x="702" y="357"/>
                    </a:lnTo>
                    <a:lnTo>
                      <a:pt x="702" y="364"/>
                    </a:lnTo>
                    <a:lnTo>
                      <a:pt x="699" y="366"/>
                    </a:lnTo>
                    <a:lnTo>
                      <a:pt x="698" y="366"/>
                    </a:lnTo>
                    <a:lnTo>
                      <a:pt x="695" y="364"/>
                    </a:lnTo>
                    <a:lnTo>
                      <a:pt x="692" y="361"/>
                    </a:lnTo>
                    <a:lnTo>
                      <a:pt x="692" y="364"/>
                    </a:lnTo>
                    <a:lnTo>
                      <a:pt x="689" y="366"/>
                    </a:lnTo>
                    <a:lnTo>
                      <a:pt x="680" y="366"/>
                    </a:lnTo>
                    <a:lnTo>
                      <a:pt x="670" y="358"/>
                    </a:lnTo>
                    <a:lnTo>
                      <a:pt x="664" y="361"/>
                    </a:lnTo>
                    <a:lnTo>
                      <a:pt x="657" y="364"/>
                    </a:lnTo>
                    <a:lnTo>
                      <a:pt x="654" y="364"/>
                    </a:lnTo>
                    <a:lnTo>
                      <a:pt x="648" y="360"/>
                    </a:lnTo>
                    <a:lnTo>
                      <a:pt x="647" y="360"/>
                    </a:lnTo>
                    <a:lnTo>
                      <a:pt x="644" y="363"/>
                    </a:lnTo>
                    <a:lnTo>
                      <a:pt x="644" y="374"/>
                    </a:lnTo>
                    <a:lnTo>
                      <a:pt x="647" y="382"/>
                    </a:lnTo>
                    <a:lnTo>
                      <a:pt x="644" y="386"/>
                    </a:lnTo>
                    <a:lnTo>
                      <a:pt x="645" y="390"/>
                    </a:lnTo>
                    <a:lnTo>
                      <a:pt x="648" y="395"/>
                    </a:lnTo>
                    <a:lnTo>
                      <a:pt x="648" y="396"/>
                    </a:lnTo>
                    <a:lnTo>
                      <a:pt x="644" y="399"/>
                    </a:lnTo>
                    <a:lnTo>
                      <a:pt x="641" y="399"/>
                    </a:lnTo>
                    <a:lnTo>
                      <a:pt x="641" y="400"/>
                    </a:lnTo>
                    <a:lnTo>
                      <a:pt x="640" y="403"/>
                    </a:lnTo>
                    <a:lnTo>
                      <a:pt x="637" y="405"/>
                    </a:lnTo>
                    <a:lnTo>
                      <a:pt x="635" y="405"/>
                    </a:lnTo>
                    <a:lnTo>
                      <a:pt x="629" y="398"/>
                    </a:lnTo>
                    <a:lnTo>
                      <a:pt x="622" y="398"/>
                    </a:lnTo>
                    <a:lnTo>
                      <a:pt x="622" y="400"/>
                    </a:lnTo>
                    <a:lnTo>
                      <a:pt x="621" y="402"/>
                    </a:lnTo>
                    <a:lnTo>
                      <a:pt x="619" y="406"/>
                    </a:lnTo>
                    <a:lnTo>
                      <a:pt x="618" y="409"/>
                    </a:lnTo>
                    <a:lnTo>
                      <a:pt x="618" y="411"/>
                    </a:lnTo>
                    <a:lnTo>
                      <a:pt x="615" y="416"/>
                    </a:lnTo>
                    <a:lnTo>
                      <a:pt x="615" y="424"/>
                    </a:lnTo>
                    <a:lnTo>
                      <a:pt x="613" y="425"/>
                    </a:lnTo>
                    <a:lnTo>
                      <a:pt x="609" y="428"/>
                    </a:lnTo>
                    <a:lnTo>
                      <a:pt x="608" y="429"/>
                    </a:lnTo>
                    <a:lnTo>
                      <a:pt x="608" y="432"/>
                    </a:lnTo>
                    <a:lnTo>
                      <a:pt x="602" y="442"/>
                    </a:lnTo>
                    <a:lnTo>
                      <a:pt x="600" y="444"/>
                    </a:lnTo>
                    <a:lnTo>
                      <a:pt x="598" y="444"/>
                    </a:lnTo>
                    <a:lnTo>
                      <a:pt x="593" y="442"/>
                    </a:lnTo>
                    <a:lnTo>
                      <a:pt x="592" y="442"/>
                    </a:lnTo>
                    <a:lnTo>
                      <a:pt x="587" y="444"/>
                    </a:lnTo>
                    <a:lnTo>
                      <a:pt x="587" y="447"/>
                    </a:lnTo>
                    <a:lnTo>
                      <a:pt x="586" y="444"/>
                    </a:lnTo>
                    <a:lnTo>
                      <a:pt x="583" y="442"/>
                    </a:lnTo>
                    <a:lnTo>
                      <a:pt x="582" y="442"/>
                    </a:lnTo>
                    <a:lnTo>
                      <a:pt x="579" y="444"/>
                    </a:lnTo>
                    <a:lnTo>
                      <a:pt x="574" y="444"/>
                    </a:lnTo>
                    <a:lnTo>
                      <a:pt x="573" y="445"/>
                    </a:lnTo>
                    <a:lnTo>
                      <a:pt x="573" y="448"/>
                    </a:lnTo>
                    <a:lnTo>
                      <a:pt x="567" y="445"/>
                    </a:lnTo>
                    <a:lnTo>
                      <a:pt x="564" y="448"/>
                    </a:lnTo>
                    <a:lnTo>
                      <a:pt x="563" y="448"/>
                    </a:lnTo>
                    <a:lnTo>
                      <a:pt x="556" y="453"/>
                    </a:lnTo>
                    <a:lnTo>
                      <a:pt x="547" y="453"/>
                    </a:lnTo>
                    <a:lnTo>
                      <a:pt x="541" y="450"/>
                    </a:lnTo>
                    <a:lnTo>
                      <a:pt x="538" y="453"/>
                    </a:lnTo>
                    <a:lnTo>
                      <a:pt x="538" y="458"/>
                    </a:lnTo>
                    <a:lnTo>
                      <a:pt x="541" y="463"/>
                    </a:lnTo>
                    <a:lnTo>
                      <a:pt x="541" y="467"/>
                    </a:lnTo>
                    <a:lnTo>
                      <a:pt x="538" y="469"/>
                    </a:lnTo>
                    <a:lnTo>
                      <a:pt x="537" y="471"/>
                    </a:lnTo>
                    <a:lnTo>
                      <a:pt x="537" y="473"/>
                    </a:lnTo>
                    <a:lnTo>
                      <a:pt x="538" y="477"/>
                    </a:lnTo>
                    <a:lnTo>
                      <a:pt x="538" y="482"/>
                    </a:lnTo>
                    <a:lnTo>
                      <a:pt x="537" y="483"/>
                    </a:lnTo>
                    <a:lnTo>
                      <a:pt x="532" y="483"/>
                    </a:lnTo>
                    <a:lnTo>
                      <a:pt x="524" y="474"/>
                    </a:lnTo>
                    <a:lnTo>
                      <a:pt x="522" y="474"/>
                    </a:lnTo>
                    <a:lnTo>
                      <a:pt x="518" y="479"/>
                    </a:lnTo>
                    <a:lnTo>
                      <a:pt x="515" y="479"/>
                    </a:lnTo>
                    <a:lnTo>
                      <a:pt x="515" y="474"/>
                    </a:lnTo>
                    <a:lnTo>
                      <a:pt x="503" y="466"/>
                    </a:lnTo>
                    <a:lnTo>
                      <a:pt x="500" y="463"/>
                    </a:lnTo>
                    <a:lnTo>
                      <a:pt x="496" y="463"/>
                    </a:lnTo>
                    <a:lnTo>
                      <a:pt x="492" y="466"/>
                    </a:lnTo>
                    <a:lnTo>
                      <a:pt x="487" y="463"/>
                    </a:lnTo>
                    <a:lnTo>
                      <a:pt x="484" y="463"/>
                    </a:lnTo>
                    <a:lnTo>
                      <a:pt x="482" y="461"/>
                    </a:lnTo>
                    <a:lnTo>
                      <a:pt x="484" y="458"/>
                    </a:lnTo>
                    <a:lnTo>
                      <a:pt x="490" y="458"/>
                    </a:lnTo>
                    <a:lnTo>
                      <a:pt x="487" y="457"/>
                    </a:lnTo>
                    <a:lnTo>
                      <a:pt x="480" y="453"/>
                    </a:lnTo>
                    <a:lnTo>
                      <a:pt x="469" y="453"/>
                    </a:lnTo>
                    <a:lnTo>
                      <a:pt x="469" y="463"/>
                    </a:lnTo>
                    <a:lnTo>
                      <a:pt x="471" y="467"/>
                    </a:lnTo>
                    <a:lnTo>
                      <a:pt x="469" y="467"/>
                    </a:lnTo>
                    <a:lnTo>
                      <a:pt x="467" y="469"/>
                    </a:lnTo>
                    <a:lnTo>
                      <a:pt x="463" y="469"/>
                    </a:lnTo>
                    <a:lnTo>
                      <a:pt x="461" y="467"/>
                    </a:lnTo>
                    <a:lnTo>
                      <a:pt x="457" y="469"/>
                    </a:lnTo>
                    <a:lnTo>
                      <a:pt x="454" y="469"/>
                    </a:lnTo>
                    <a:lnTo>
                      <a:pt x="454" y="473"/>
                    </a:lnTo>
                    <a:lnTo>
                      <a:pt x="457" y="477"/>
                    </a:lnTo>
                    <a:lnTo>
                      <a:pt x="458" y="482"/>
                    </a:lnTo>
                    <a:lnTo>
                      <a:pt x="458" y="489"/>
                    </a:lnTo>
                    <a:lnTo>
                      <a:pt x="457" y="490"/>
                    </a:lnTo>
                    <a:lnTo>
                      <a:pt x="457" y="493"/>
                    </a:lnTo>
                    <a:lnTo>
                      <a:pt x="451" y="495"/>
                    </a:lnTo>
                    <a:lnTo>
                      <a:pt x="447" y="495"/>
                    </a:lnTo>
                    <a:lnTo>
                      <a:pt x="445" y="498"/>
                    </a:lnTo>
                    <a:lnTo>
                      <a:pt x="445" y="502"/>
                    </a:lnTo>
                    <a:lnTo>
                      <a:pt x="447" y="508"/>
                    </a:lnTo>
                    <a:lnTo>
                      <a:pt x="447" y="509"/>
                    </a:lnTo>
                    <a:lnTo>
                      <a:pt x="454" y="514"/>
                    </a:lnTo>
                    <a:lnTo>
                      <a:pt x="454" y="522"/>
                    </a:lnTo>
                    <a:lnTo>
                      <a:pt x="451" y="524"/>
                    </a:lnTo>
                    <a:lnTo>
                      <a:pt x="450" y="524"/>
                    </a:lnTo>
                    <a:lnTo>
                      <a:pt x="445" y="531"/>
                    </a:lnTo>
                    <a:lnTo>
                      <a:pt x="442" y="541"/>
                    </a:lnTo>
                    <a:lnTo>
                      <a:pt x="442" y="543"/>
                    </a:lnTo>
                    <a:lnTo>
                      <a:pt x="438" y="543"/>
                    </a:lnTo>
                    <a:lnTo>
                      <a:pt x="437" y="541"/>
                    </a:lnTo>
                    <a:lnTo>
                      <a:pt x="432" y="543"/>
                    </a:lnTo>
                    <a:lnTo>
                      <a:pt x="418" y="543"/>
                    </a:lnTo>
                    <a:lnTo>
                      <a:pt x="418" y="551"/>
                    </a:lnTo>
                    <a:lnTo>
                      <a:pt x="419" y="554"/>
                    </a:lnTo>
                    <a:lnTo>
                      <a:pt x="424" y="554"/>
                    </a:lnTo>
                    <a:lnTo>
                      <a:pt x="424" y="556"/>
                    </a:lnTo>
                    <a:lnTo>
                      <a:pt x="428" y="554"/>
                    </a:lnTo>
                    <a:lnTo>
                      <a:pt x="432" y="554"/>
                    </a:lnTo>
                    <a:lnTo>
                      <a:pt x="434" y="556"/>
                    </a:lnTo>
                    <a:lnTo>
                      <a:pt x="437" y="558"/>
                    </a:lnTo>
                    <a:lnTo>
                      <a:pt x="434" y="564"/>
                    </a:lnTo>
                    <a:lnTo>
                      <a:pt x="432" y="566"/>
                    </a:lnTo>
                    <a:lnTo>
                      <a:pt x="432" y="570"/>
                    </a:lnTo>
                    <a:lnTo>
                      <a:pt x="434" y="573"/>
                    </a:lnTo>
                    <a:lnTo>
                      <a:pt x="437" y="574"/>
                    </a:lnTo>
                    <a:lnTo>
                      <a:pt x="447" y="577"/>
                    </a:lnTo>
                    <a:lnTo>
                      <a:pt x="451" y="582"/>
                    </a:lnTo>
                    <a:lnTo>
                      <a:pt x="453" y="583"/>
                    </a:lnTo>
                    <a:lnTo>
                      <a:pt x="455" y="586"/>
                    </a:lnTo>
                    <a:lnTo>
                      <a:pt x="453" y="590"/>
                    </a:lnTo>
                    <a:lnTo>
                      <a:pt x="453" y="595"/>
                    </a:lnTo>
                    <a:lnTo>
                      <a:pt x="450" y="602"/>
                    </a:lnTo>
                    <a:lnTo>
                      <a:pt x="445" y="602"/>
                    </a:lnTo>
                    <a:lnTo>
                      <a:pt x="440" y="596"/>
                    </a:lnTo>
                    <a:lnTo>
                      <a:pt x="438" y="595"/>
                    </a:lnTo>
                    <a:lnTo>
                      <a:pt x="426" y="595"/>
                    </a:lnTo>
                    <a:lnTo>
                      <a:pt x="421" y="596"/>
                    </a:lnTo>
                    <a:lnTo>
                      <a:pt x="412" y="596"/>
                    </a:lnTo>
                    <a:lnTo>
                      <a:pt x="411" y="598"/>
                    </a:lnTo>
                    <a:lnTo>
                      <a:pt x="408" y="598"/>
                    </a:lnTo>
                    <a:lnTo>
                      <a:pt x="403" y="603"/>
                    </a:lnTo>
                    <a:lnTo>
                      <a:pt x="398" y="606"/>
                    </a:lnTo>
                    <a:lnTo>
                      <a:pt x="384" y="606"/>
                    </a:lnTo>
                    <a:lnTo>
                      <a:pt x="383" y="608"/>
                    </a:lnTo>
                    <a:lnTo>
                      <a:pt x="379" y="611"/>
                    </a:lnTo>
                    <a:lnTo>
                      <a:pt x="379" y="612"/>
                    </a:lnTo>
                    <a:lnTo>
                      <a:pt x="376" y="612"/>
                    </a:lnTo>
                    <a:lnTo>
                      <a:pt x="371" y="608"/>
                    </a:lnTo>
                    <a:lnTo>
                      <a:pt x="370" y="606"/>
                    </a:lnTo>
                    <a:lnTo>
                      <a:pt x="367" y="606"/>
                    </a:lnTo>
                    <a:lnTo>
                      <a:pt x="363" y="603"/>
                    </a:lnTo>
                    <a:lnTo>
                      <a:pt x="361" y="603"/>
                    </a:lnTo>
                    <a:lnTo>
                      <a:pt x="355" y="599"/>
                    </a:lnTo>
                    <a:lnTo>
                      <a:pt x="351" y="599"/>
                    </a:lnTo>
                    <a:lnTo>
                      <a:pt x="348" y="603"/>
                    </a:lnTo>
                    <a:lnTo>
                      <a:pt x="344" y="609"/>
                    </a:lnTo>
                    <a:lnTo>
                      <a:pt x="342" y="612"/>
                    </a:lnTo>
                    <a:lnTo>
                      <a:pt x="338" y="612"/>
                    </a:lnTo>
                    <a:lnTo>
                      <a:pt x="338" y="609"/>
                    </a:lnTo>
                    <a:lnTo>
                      <a:pt x="332" y="605"/>
                    </a:lnTo>
                    <a:lnTo>
                      <a:pt x="332" y="603"/>
                    </a:lnTo>
                    <a:lnTo>
                      <a:pt x="328" y="599"/>
                    </a:lnTo>
                    <a:lnTo>
                      <a:pt x="324" y="599"/>
                    </a:lnTo>
                    <a:lnTo>
                      <a:pt x="318" y="603"/>
                    </a:lnTo>
                    <a:lnTo>
                      <a:pt x="315" y="605"/>
                    </a:lnTo>
                    <a:lnTo>
                      <a:pt x="313" y="608"/>
                    </a:lnTo>
                    <a:lnTo>
                      <a:pt x="311" y="612"/>
                    </a:lnTo>
                    <a:lnTo>
                      <a:pt x="309" y="612"/>
                    </a:lnTo>
                    <a:lnTo>
                      <a:pt x="306" y="614"/>
                    </a:lnTo>
                    <a:lnTo>
                      <a:pt x="306" y="612"/>
                    </a:lnTo>
                    <a:lnTo>
                      <a:pt x="302" y="609"/>
                    </a:lnTo>
                    <a:lnTo>
                      <a:pt x="300" y="608"/>
                    </a:lnTo>
                    <a:lnTo>
                      <a:pt x="296" y="608"/>
                    </a:lnTo>
                    <a:lnTo>
                      <a:pt x="290" y="609"/>
                    </a:lnTo>
                    <a:lnTo>
                      <a:pt x="286" y="609"/>
                    </a:lnTo>
                    <a:lnTo>
                      <a:pt x="282" y="608"/>
                    </a:lnTo>
                    <a:lnTo>
                      <a:pt x="279" y="603"/>
                    </a:lnTo>
                    <a:lnTo>
                      <a:pt x="273" y="603"/>
                    </a:lnTo>
                    <a:lnTo>
                      <a:pt x="273" y="599"/>
                    </a:lnTo>
                    <a:lnTo>
                      <a:pt x="269" y="599"/>
                    </a:lnTo>
                    <a:lnTo>
                      <a:pt x="264" y="605"/>
                    </a:lnTo>
                    <a:lnTo>
                      <a:pt x="260" y="605"/>
                    </a:lnTo>
                    <a:lnTo>
                      <a:pt x="251" y="608"/>
                    </a:lnTo>
                    <a:lnTo>
                      <a:pt x="250" y="609"/>
                    </a:lnTo>
                    <a:lnTo>
                      <a:pt x="247" y="612"/>
                    </a:lnTo>
                    <a:lnTo>
                      <a:pt x="247" y="624"/>
                    </a:lnTo>
                    <a:lnTo>
                      <a:pt x="245" y="628"/>
                    </a:lnTo>
                    <a:lnTo>
                      <a:pt x="242" y="631"/>
                    </a:lnTo>
                    <a:lnTo>
                      <a:pt x="241" y="632"/>
                    </a:lnTo>
                    <a:lnTo>
                      <a:pt x="238" y="635"/>
                    </a:lnTo>
                    <a:lnTo>
                      <a:pt x="231" y="635"/>
                    </a:lnTo>
                    <a:lnTo>
                      <a:pt x="228" y="637"/>
                    </a:lnTo>
                    <a:lnTo>
                      <a:pt x="224" y="641"/>
                    </a:lnTo>
                    <a:lnTo>
                      <a:pt x="221" y="647"/>
                    </a:lnTo>
                    <a:lnTo>
                      <a:pt x="219" y="651"/>
                    </a:lnTo>
                    <a:lnTo>
                      <a:pt x="216" y="658"/>
                    </a:lnTo>
                    <a:lnTo>
                      <a:pt x="213" y="663"/>
                    </a:lnTo>
                    <a:lnTo>
                      <a:pt x="213" y="667"/>
                    </a:lnTo>
                    <a:lnTo>
                      <a:pt x="211" y="672"/>
                    </a:lnTo>
                    <a:lnTo>
                      <a:pt x="209" y="676"/>
                    </a:lnTo>
                    <a:lnTo>
                      <a:pt x="206" y="677"/>
                    </a:lnTo>
                    <a:lnTo>
                      <a:pt x="209" y="682"/>
                    </a:lnTo>
                    <a:lnTo>
                      <a:pt x="209" y="687"/>
                    </a:lnTo>
                    <a:lnTo>
                      <a:pt x="211" y="690"/>
                    </a:lnTo>
                    <a:lnTo>
                      <a:pt x="213" y="692"/>
                    </a:lnTo>
                    <a:lnTo>
                      <a:pt x="219" y="692"/>
                    </a:lnTo>
                    <a:lnTo>
                      <a:pt x="219" y="695"/>
                    </a:lnTo>
                    <a:lnTo>
                      <a:pt x="211" y="696"/>
                    </a:lnTo>
                    <a:lnTo>
                      <a:pt x="209" y="696"/>
                    </a:lnTo>
                    <a:lnTo>
                      <a:pt x="206" y="699"/>
                    </a:lnTo>
                    <a:lnTo>
                      <a:pt x="206" y="706"/>
                    </a:lnTo>
                    <a:lnTo>
                      <a:pt x="202" y="714"/>
                    </a:lnTo>
                    <a:lnTo>
                      <a:pt x="202" y="719"/>
                    </a:lnTo>
                    <a:lnTo>
                      <a:pt x="203" y="724"/>
                    </a:lnTo>
                    <a:lnTo>
                      <a:pt x="203" y="732"/>
                    </a:lnTo>
                    <a:lnTo>
                      <a:pt x="202" y="735"/>
                    </a:lnTo>
                    <a:lnTo>
                      <a:pt x="197" y="744"/>
                    </a:lnTo>
                    <a:lnTo>
                      <a:pt x="197" y="754"/>
                    </a:lnTo>
                    <a:lnTo>
                      <a:pt x="189" y="751"/>
                    </a:lnTo>
                    <a:lnTo>
                      <a:pt x="180" y="751"/>
                    </a:lnTo>
                    <a:lnTo>
                      <a:pt x="179" y="754"/>
                    </a:lnTo>
                    <a:lnTo>
                      <a:pt x="176" y="754"/>
                    </a:lnTo>
                    <a:lnTo>
                      <a:pt x="174" y="751"/>
                    </a:lnTo>
                    <a:lnTo>
                      <a:pt x="168" y="750"/>
                    </a:lnTo>
                    <a:lnTo>
                      <a:pt x="166" y="750"/>
                    </a:lnTo>
                    <a:lnTo>
                      <a:pt x="157" y="745"/>
                    </a:lnTo>
                    <a:lnTo>
                      <a:pt x="155" y="745"/>
                    </a:lnTo>
                    <a:lnTo>
                      <a:pt x="153" y="744"/>
                    </a:lnTo>
                    <a:lnTo>
                      <a:pt x="150" y="737"/>
                    </a:lnTo>
                    <a:lnTo>
                      <a:pt x="150" y="732"/>
                    </a:lnTo>
                    <a:lnTo>
                      <a:pt x="132" y="732"/>
                    </a:lnTo>
                    <a:lnTo>
                      <a:pt x="128" y="728"/>
                    </a:lnTo>
                    <a:lnTo>
                      <a:pt x="126" y="728"/>
                    </a:lnTo>
                    <a:lnTo>
                      <a:pt x="118" y="730"/>
                    </a:lnTo>
                    <a:lnTo>
                      <a:pt x="115" y="730"/>
                    </a:lnTo>
                    <a:lnTo>
                      <a:pt x="109" y="728"/>
                    </a:lnTo>
                    <a:lnTo>
                      <a:pt x="105" y="728"/>
                    </a:lnTo>
                    <a:lnTo>
                      <a:pt x="105" y="724"/>
                    </a:lnTo>
                    <a:lnTo>
                      <a:pt x="103" y="724"/>
                    </a:lnTo>
                    <a:lnTo>
                      <a:pt x="103" y="712"/>
                    </a:lnTo>
                    <a:lnTo>
                      <a:pt x="99" y="702"/>
                    </a:lnTo>
                    <a:lnTo>
                      <a:pt x="99" y="698"/>
                    </a:lnTo>
                    <a:lnTo>
                      <a:pt x="95" y="692"/>
                    </a:lnTo>
                    <a:lnTo>
                      <a:pt x="93" y="687"/>
                    </a:lnTo>
                    <a:lnTo>
                      <a:pt x="83" y="686"/>
                    </a:lnTo>
                    <a:lnTo>
                      <a:pt x="80" y="686"/>
                    </a:lnTo>
                    <a:lnTo>
                      <a:pt x="76" y="689"/>
                    </a:lnTo>
                    <a:lnTo>
                      <a:pt x="70" y="689"/>
                    </a:lnTo>
                    <a:lnTo>
                      <a:pt x="66" y="686"/>
                    </a:lnTo>
                    <a:lnTo>
                      <a:pt x="61" y="689"/>
                    </a:lnTo>
                    <a:lnTo>
                      <a:pt x="60" y="690"/>
                    </a:lnTo>
                    <a:lnTo>
                      <a:pt x="60" y="693"/>
                    </a:lnTo>
                    <a:lnTo>
                      <a:pt x="57" y="693"/>
                    </a:lnTo>
                    <a:lnTo>
                      <a:pt x="55" y="690"/>
                    </a:lnTo>
                    <a:lnTo>
                      <a:pt x="53" y="689"/>
                    </a:lnTo>
                    <a:lnTo>
                      <a:pt x="53" y="676"/>
                    </a:lnTo>
                    <a:lnTo>
                      <a:pt x="51" y="673"/>
                    </a:lnTo>
                    <a:lnTo>
                      <a:pt x="51" y="672"/>
                    </a:lnTo>
                    <a:lnTo>
                      <a:pt x="41" y="667"/>
                    </a:lnTo>
                    <a:lnTo>
                      <a:pt x="39" y="663"/>
                    </a:lnTo>
                    <a:lnTo>
                      <a:pt x="38" y="658"/>
                    </a:lnTo>
                    <a:lnTo>
                      <a:pt x="35" y="656"/>
                    </a:lnTo>
                    <a:lnTo>
                      <a:pt x="35" y="651"/>
                    </a:lnTo>
                    <a:lnTo>
                      <a:pt x="34" y="647"/>
                    </a:lnTo>
                    <a:lnTo>
                      <a:pt x="34" y="641"/>
                    </a:lnTo>
                    <a:lnTo>
                      <a:pt x="37" y="635"/>
                    </a:lnTo>
                    <a:lnTo>
                      <a:pt x="38" y="632"/>
                    </a:lnTo>
                    <a:lnTo>
                      <a:pt x="42" y="632"/>
                    </a:lnTo>
                    <a:lnTo>
                      <a:pt x="44" y="631"/>
                    </a:lnTo>
                    <a:lnTo>
                      <a:pt x="44" y="621"/>
                    </a:lnTo>
                    <a:lnTo>
                      <a:pt x="42" y="621"/>
                    </a:lnTo>
                    <a:lnTo>
                      <a:pt x="41" y="616"/>
                    </a:lnTo>
                    <a:lnTo>
                      <a:pt x="41" y="614"/>
                    </a:lnTo>
                    <a:lnTo>
                      <a:pt x="39" y="614"/>
                    </a:lnTo>
                    <a:lnTo>
                      <a:pt x="39" y="612"/>
                    </a:lnTo>
                    <a:lnTo>
                      <a:pt x="38" y="612"/>
                    </a:lnTo>
                    <a:lnTo>
                      <a:pt x="38" y="606"/>
                    </a:lnTo>
                    <a:lnTo>
                      <a:pt x="39" y="605"/>
                    </a:lnTo>
                    <a:lnTo>
                      <a:pt x="38" y="605"/>
                    </a:lnTo>
                    <a:lnTo>
                      <a:pt x="38" y="598"/>
                    </a:lnTo>
                    <a:lnTo>
                      <a:pt x="37" y="598"/>
                    </a:lnTo>
                    <a:lnTo>
                      <a:pt x="37" y="595"/>
                    </a:lnTo>
                    <a:lnTo>
                      <a:pt x="38" y="593"/>
                    </a:lnTo>
                    <a:lnTo>
                      <a:pt x="38" y="589"/>
                    </a:lnTo>
                    <a:lnTo>
                      <a:pt x="39" y="590"/>
                    </a:lnTo>
                    <a:lnTo>
                      <a:pt x="39" y="589"/>
                    </a:lnTo>
                    <a:lnTo>
                      <a:pt x="42" y="589"/>
                    </a:lnTo>
                    <a:lnTo>
                      <a:pt x="42" y="585"/>
                    </a:lnTo>
                    <a:lnTo>
                      <a:pt x="44" y="586"/>
                    </a:lnTo>
                    <a:lnTo>
                      <a:pt x="44" y="585"/>
                    </a:lnTo>
                    <a:lnTo>
                      <a:pt x="42" y="583"/>
                    </a:lnTo>
                    <a:lnTo>
                      <a:pt x="38" y="583"/>
                    </a:lnTo>
                    <a:lnTo>
                      <a:pt x="38" y="582"/>
                    </a:lnTo>
                    <a:lnTo>
                      <a:pt x="37" y="579"/>
                    </a:lnTo>
                    <a:lnTo>
                      <a:pt x="37" y="574"/>
                    </a:lnTo>
                    <a:lnTo>
                      <a:pt x="35" y="574"/>
                    </a:lnTo>
                    <a:lnTo>
                      <a:pt x="35" y="576"/>
                    </a:lnTo>
                    <a:lnTo>
                      <a:pt x="34" y="576"/>
                    </a:lnTo>
                    <a:lnTo>
                      <a:pt x="32" y="574"/>
                    </a:lnTo>
                    <a:lnTo>
                      <a:pt x="31" y="574"/>
                    </a:lnTo>
                    <a:lnTo>
                      <a:pt x="31" y="572"/>
                    </a:lnTo>
                    <a:lnTo>
                      <a:pt x="29" y="572"/>
                    </a:lnTo>
                    <a:lnTo>
                      <a:pt x="29" y="570"/>
                    </a:lnTo>
                    <a:lnTo>
                      <a:pt x="28" y="569"/>
                    </a:lnTo>
                    <a:lnTo>
                      <a:pt x="28" y="567"/>
                    </a:lnTo>
                    <a:lnTo>
                      <a:pt x="25" y="567"/>
                    </a:lnTo>
                    <a:lnTo>
                      <a:pt x="25" y="566"/>
                    </a:lnTo>
                    <a:lnTo>
                      <a:pt x="24" y="566"/>
                    </a:lnTo>
                    <a:lnTo>
                      <a:pt x="22" y="564"/>
                    </a:lnTo>
                    <a:lnTo>
                      <a:pt x="22" y="563"/>
                    </a:lnTo>
                    <a:lnTo>
                      <a:pt x="21" y="563"/>
                    </a:lnTo>
                    <a:lnTo>
                      <a:pt x="21" y="561"/>
                    </a:lnTo>
                    <a:lnTo>
                      <a:pt x="22" y="561"/>
                    </a:lnTo>
                    <a:lnTo>
                      <a:pt x="22" y="558"/>
                    </a:lnTo>
                    <a:lnTo>
                      <a:pt x="21" y="558"/>
                    </a:lnTo>
                    <a:lnTo>
                      <a:pt x="21" y="557"/>
                    </a:lnTo>
                    <a:lnTo>
                      <a:pt x="22" y="557"/>
                    </a:lnTo>
                    <a:lnTo>
                      <a:pt x="22" y="556"/>
                    </a:lnTo>
                    <a:lnTo>
                      <a:pt x="21" y="554"/>
                    </a:lnTo>
                    <a:lnTo>
                      <a:pt x="18" y="554"/>
                    </a:lnTo>
                    <a:lnTo>
                      <a:pt x="18" y="556"/>
                    </a:lnTo>
                    <a:lnTo>
                      <a:pt x="12" y="556"/>
                    </a:lnTo>
                    <a:lnTo>
                      <a:pt x="12" y="553"/>
                    </a:lnTo>
                    <a:lnTo>
                      <a:pt x="10" y="553"/>
                    </a:lnTo>
                    <a:lnTo>
                      <a:pt x="10" y="551"/>
                    </a:lnTo>
                    <a:lnTo>
                      <a:pt x="9" y="551"/>
                    </a:lnTo>
                    <a:lnTo>
                      <a:pt x="9" y="550"/>
                    </a:lnTo>
                    <a:lnTo>
                      <a:pt x="10" y="550"/>
                    </a:lnTo>
                    <a:lnTo>
                      <a:pt x="10" y="548"/>
                    </a:lnTo>
                    <a:lnTo>
                      <a:pt x="12" y="548"/>
                    </a:lnTo>
                    <a:lnTo>
                      <a:pt x="13" y="547"/>
                    </a:lnTo>
                    <a:lnTo>
                      <a:pt x="13" y="543"/>
                    </a:lnTo>
                    <a:lnTo>
                      <a:pt x="10" y="543"/>
                    </a:lnTo>
                    <a:lnTo>
                      <a:pt x="10" y="544"/>
                    </a:lnTo>
                    <a:lnTo>
                      <a:pt x="8" y="544"/>
                    </a:lnTo>
                    <a:lnTo>
                      <a:pt x="8" y="545"/>
                    </a:lnTo>
                    <a:lnTo>
                      <a:pt x="5" y="545"/>
                    </a:lnTo>
                    <a:lnTo>
                      <a:pt x="5" y="548"/>
                    </a:lnTo>
                    <a:lnTo>
                      <a:pt x="0" y="548"/>
                    </a:lnTo>
                    <a:lnTo>
                      <a:pt x="2" y="547"/>
                    </a:lnTo>
                    <a:lnTo>
                      <a:pt x="2" y="541"/>
                    </a:lnTo>
                    <a:lnTo>
                      <a:pt x="3" y="541"/>
                    </a:lnTo>
                    <a:lnTo>
                      <a:pt x="5" y="540"/>
                    </a:lnTo>
                    <a:lnTo>
                      <a:pt x="5" y="537"/>
                    </a:lnTo>
                    <a:lnTo>
                      <a:pt x="8" y="537"/>
                    </a:lnTo>
                    <a:lnTo>
                      <a:pt x="8" y="534"/>
                    </a:lnTo>
                    <a:lnTo>
                      <a:pt x="9" y="534"/>
                    </a:lnTo>
                    <a:lnTo>
                      <a:pt x="10" y="532"/>
                    </a:lnTo>
                    <a:lnTo>
                      <a:pt x="12" y="532"/>
                    </a:lnTo>
                    <a:lnTo>
                      <a:pt x="12" y="531"/>
                    </a:lnTo>
                    <a:lnTo>
                      <a:pt x="13" y="531"/>
                    </a:lnTo>
                    <a:lnTo>
                      <a:pt x="13" y="529"/>
                    </a:lnTo>
                    <a:lnTo>
                      <a:pt x="10" y="529"/>
                    </a:lnTo>
                    <a:lnTo>
                      <a:pt x="10" y="528"/>
                    </a:lnTo>
                    <a:lnTo>
                      <a:pt x="9" y="527"/>
                    </a:lnTo>
                    <a:lnTo>
                      <a:pt x="9" y="525"/>
                    </a:lnTo>
                    <a:lnTo>
                      <a:pt x="10" y="524"/>
                    </a:lnTo>
                    <a:lnTo>
                      <a:pt x="12" y="524"/>
                    </a:lnTo>
                    <a:lnTo>
                      <a:pt x="12" y="521"/>
                    </a:lnTo>
                    <a:lnTo>
                      <a:pt x="13" y="521"/>
                    </a:lnTo>
                    <a:lnTo>
                      <a:pt x="13" y="519"/>
                    </a:lnTo>
                    <a:lnTo>
                      <a:pt x="16" y="519"/>
                    </a:lnTo>
                    <a:lnTo>
                      <a:pt x="16" y="516"/>
                    </a:lnTo>
                    <a:lnTo>
                      <a:pt x="18" y="516"/>
                    </a:lnTo>
                    <a:lnTo>
                      <a:pt x="18" y="514"/>
                    </a:lnTo>
                    <a:lnTo>
                      <a:pt x="19" y="514"/>
                    </a:lnTo>
                    <a:lnTo>
                      <a:pt x="21" y="512"/>
                    </a:lnTo>
                    <a:lnTo>
                      <a:pt x="22" y="512"/>
                    </a:lnTo>
                    <a:lnTo>
                      <a:pt x="22" y="511"/>
                    </a:lnTo>
                    <a:lnTo>
                      <a:pt x="24" y="511"/>
                    </a:lnTo>
                    <a:lnTo>
                      <a:pt x="24" y="509"/>
                    </a:lnTo>
                    <a:lnTo>
                      <a:pt x="25" y="509"/>
                    </a:lnTo>
                    <a:lnTo>
                      <a:pt x="28" y="508"/>
                    </a:lnTo>
                    <a:lnTo>
                      <a:pt x="28" y="506"/>
                    </a:lnTo>
                    <a:lnTo>
                      <a:pt x="29" y="506"/>
                    </a:lnTo>
                    <a:lnTo>
                      <a:pt x="29" y="503"/>
                    </a:lnTo>
                    <a:lnTo>
                      <a:pt x="32" y="503"/>
                    </a:lnTo>
                    <a:lnTo>
                      <a:pt x="32" y="498"/>
                    </a:lnTo>
                    <a:lnTo>
                      <a:pt x="35" y="498"/>
                    </a:lnTo>
                    <a:lnTo>
                      <a:pt x="35" y="492"/>
                    </a:lnTo>
                    <a:lnTo>
                      <a:pt x="34" y="492"/>
                    </a:lnTo>
                    <a:lnTo>
                      <a:pt x="34" y="487"/>
                    </a:lnTo>
                    <a:lnTo>
                      <a:pt x="35" y="486"/>
                    </a:lnTo>
                    <a:lnTo>
                      <a:pt x="34" y="485"/>
                    </a:lnTo>
                    <a:lnTo>
                      <a:pt x="32" y="485"/>
                    </a:lnTo>
                    <a:lnTo>
                      <a:pt x="34" y="483"/>
                    </a:lnTo>
                    <a:lnTo>
                      <a:pt x="34" y="482"/>
                    </a:lnTo>
                    <a:lnTo>
                      <a:pt x="32" y="482"/>
                    </a:lnTo>
                    <a:lnTo>
                      <a:pt x="32" y="480"/>
                    </a:lnTo>
                    <a:lnTo>
                      <a:pt x="31" y="480"/>
                    </a:lnTo>
                    <a:lnTo>
                      <a:pt x="31" y="474"/>
                    </a:lnTo>
                    <a:lnTo>
                      <a:pt x="29" y="474"/>
                    </a:lnTo>
                    <a:lnTo>
                      <a:pt x="29" y="473"/>
                    </a:lnTo>
                    <a:lnTo>
                      <a:pt x="28" y="473"/>
                    </a:lnTo>
                    <a:lnTo>
                      <a:pt x="28" y="471"/>
                    </a:lnTo>
                    <a:lnTo>
                      <a:pt x="25" y="470"/>
                    </a:lnTo>
                    <a:lnTo>
                      <a:pt x="25" y="469"/>
                    </a:lnTo>
                    <a:lnTo>
                      <a:pt x="24" y="469"/>
                    </a:lnTo>
                    <a:lnTo>
                      <a:pt x="24" y="467"/>
                    </a:lnTo>
                    <a:lnTo>
                      <a:pt x="25" y="466"/>
                    </a:lnTo>
                    <a:lnTo>
                      <a:pt x="22" y="466"/>
                    </a:lnTo>
                    <a:lnTo>
                      <a:pt x="24" y="463"/>
                    </a:lnTo>
                    <a:lnTo>
                      <a:pt x="22" y="463"/>
                    </a:lnTo>
                    <a:lnTo>
                      <a:pt x="22" y="460"/>
                    </a:lnTo>
                    <a:lnTo>
                      <a:pt x="21" y="460"/>
                    </a:lnTo>
                    <a:lnTo>
                      <a:pt x="21" y="458"/>
                    </a:lnTo>
                    <a:lnTo>
                      <a:pt x="19" y="457"/>
                    </a:lnTo>
                    <a:lnTo>
                      <a:pt x="19" y="454"/>
                    </a:lnTo>
                    <a:lnTo>
                      <a:pt x="18" y="454"/>
                    </a:lnTo>
                    <a:lnTo>
                      <a:pt x="18" y="453"/>
                    </a:lnTo>
                    <a:lnTo>
                      <a:pt x="16" y="453"/>
                    </a:lnTo>
                    <a:lnTo>
                      <a:pt x="16" y="448"/>
                    </a:lnTo>
                    <a:lnTo>
                      <a:pt x="15" y="448"/>
                    </a:lnTo>
                    <a:lnTo>
                      <a:pt x="15" y="447"/>
                    </a:lnTo>
                    <a:lnTo>
                      <a:pt x="16" y="445"/>
                    </a:lnTo>
                    <a:lnTo>
                      <a:pt x="15" y="445"/>
                    </a:lnTo>
                    <a:lnTo>
                      <a:pt x="15" y="441"/>
                    </a:lnTo>
                    <a:lnTo>
                      <a:pt x="13" y="441"/>
                    </a:lnTo>
                    <a:lnTo>
                      <a:pt x="13" y="438"/>
                    </a:lnTo>
                    <a:lnTo>
                      <a:pt x="12" y="438"/>
                    </a:lnTo>
                    <a:lnTo>
                      <a:pt x="12" y="432"/>
                    </a:lnTo>
                    <a:lnTo>
                      <a:pt x="13" y="431"/>
                    </a:lnTo>
                    <a:lnTo>
                      <a:pt x="13" y="425"/>
                    </a:lnTo>
                    <a:lnTo>
                      <a:pt x="15" y="424"/>
                    </a:lnTo>
                    <a:lnTo>
                      <a:pt x="15" y="418"/>
                    </a:lnTo>
                    <a:lnTo>
                      <a:pt x="13" y="418"/>
                    </a:lnTo>
                    <a:lnTo>
                      <a:pt x="13" y="416"/>
                    </a:lnTo>
                    <a:lnTo>
                      <a:pt x="12" y="415"/>
                    </a:lnTo>
                    <a:lnTo>
                      <a:pt x="12" y="412"/>
                    </a:lnTo>
                    <a:lnTo>
                      <a:pt x="13" y="411"/>
                    </a:lnTo>
                    <a:lnTo>
                      <a:pt x="10" y="411"/>
                    </a:lnTo>
                    <a:lnTo>
                      <a:pt x="12" y="409"/>
                    </a:lnTo>
                    <a:lnTo>
                      <a:pt x="12" y="408"/>
                    </a:lnTo>
                    <a:lnTo>
                      <a:pt x="10" y="406"/>
                    </a:lnTo>
                    <a:lnTo>
                      <a:pt x="10" y="403"/>
                    </a:lnTo>
                    <a:lnTo>
                      <a:pt x="9" y="403"/>
                    </a:lnTo>
                    <a:lnTo>
                      <a:pt x="9" y="400"/>
                    </a:lnTo>
                    <a:lnTo>
                      <a:pt x="10" y="398"/>
                    </a:lnTo>
                    <a:lnTo>
                      <a:pt x="10" y="396"/>
                    </a:lnTo>
                    <a:lnTo>
                      <a:pt x="12" y="396"/>
                    </a:lnTo>
                    <a:lnTo>
                      <a:pt x="12" y="393"/>
                    </a:lnTo>
                    <a:lnTo>
                      <a:pt x="13" y="390"/>
                    </a:lnTo>
                    <a:lnTo>
                      <a:pt x="13" y="387"/>
                    </a:lnTo>
                    <a:lnTo>
                      <a:pt x="15" y="387"/>
                    </a:lnTo>
                    <a:lnTo>
                      <a:pt x="15" y="386"/>
                    </a:lnTo>
                    <a:lnTo>
                      <a:pt x="16" y="386"/>
                    </a:lnTo>
                    <a:lnTo>
                      <a:pt x="18" y="384"/>
                    </a:lnTo>
                    <a:lnTo>
                      <a:pt x="18" y="383"/>
                    </a:lnTo>
                    <a:lnTo>
                      <a:pt x="19" y="383"/>
                    </a:lnTo>
                    <a:lnTo>
                      <a:pt x="19" y="380"/>
                    </a:lnTo>
                    <a:lnTo>
                      <a:pt x="22" y="380"/>
                    </a:lnTo>
                    <a:lnTo>
                      <a:pt x="22" y="379"/>
                    </a:lnTo>
                    <a:lnTo>
                      <a:pt x="24" y="379"/>
                    </a:lnTo>
                    <a:lnTo>
                      <a:pt x="24" y="377"/>
                    </a:lnTo>
                    <a:lnTo>
                      <a:pt x="25" y="377"/>
                    </a:lnTo>
                    <a:lnTo>
                      <a:pt x="25" y="376"/>
                    </a:lnTo>
                    <a:lnTo>
                      <a:pt x="28" y="374"/>
                    </a:lnTo>
                    <a:lnTo>
                      <a:pt x="29" y="374"/>
                    </a:lnTo>
                    <a:lnTo>
                      <a:pt x="29" y="373"/>
                    </a:lnTo>
                    <a:lnTo>
                      <a:pt x="31" y="373"/>
                    </a:lnTo>
                    <a:lnTo>
                      <a:pt x="31" y="370"/>
                    </a:lnTo>
                    <a:lnTo>
                      <a:pt x="32" y="370"/>
                    </a:lnTo>
                    <a:lnTo>
                      <a:pt x="34" y="369"/>
                    </a:lnTo>
                    <a:lnTo>
                      <a:pt x="34" y="367"/>
                    </a:lnTo>
                    <a:lnTo>
                      <a:pt x="35" y="367"/>
                    </a:lnTo>
                    <a:lnTo>
                      <a:pt x="35" y="366"/>
                    </a:lnTo>
                    <a:lnTo>
                      <a:pt x="37" y="366"/>
                    </a:lnTo>
                    <a:lnTo>
                      <a:pt x="38" y="364"/>
                    </a:lnTo>
                    <a:lnTo>
                      <a:pt x="39" y="364"/>
                    </a:lnTo>
                    <a:lnTo>
                      <a:pt x="39" y="361"/>
                    </a:lnTo>
                    <a:lnTo>
                      <a:pt x="41" y="361"/>
                    </a:lnTo>
                    <a:lnTo>
                      <a:pt x="41" y="360"/>
                    </a:lnTo>
                    <a:lnTo>
                      <a:pt x="42" y="358"/>
                    </a:lnTo>
                    <a:lnTo>
                      <a:pt x="42" y="356"/>
                    </a:lnTo>
                    <a:lnTo>
                      <a:pt x="44" y="357"/>
                    </a:lnTo>
                    <a:lnTo>
                      <a:pt x="44" y="353"/>
                    </a:lnTo>
                    <a:lnTo>
                      <a:pt x="48" y="354"/>
                    </a:lnTo>
                    <a:lnTo>
                      <a:pt x="48" y="347"/>
                    </a:lnTo>
                    <a:lnTo>
                      <a:pt x="50" y="347"/>
                    </a:lnTo>
                    <a:lnTo>
                      <a:pt x="50" y="345"/>
                    </a:lnTo>
                    <a:lnTo>
                      <a:pt x="51" y="344"/>
                    </a:lnTo>
                    <a:lnTo>
                      <a:pt x="51" y="342"/>
                    </a:lnTo>
                    <a:lnTo>
                      <a:pt x="53" y="342"/>
                    </a:lnTo>
                    <a:lnTo>
                      <a:pt x="53" y="341"/>
                    </a:lnTo>
                    <a:lnTo>
                      <a:pt x="54" y="341"/>
                    </a:lnTo>
                    <a:lnTo>
                      <a:pt x="55" y="340"/>
                    </a:lnTo>
                    <a:lnTo>
                      <a:pt x="57" y="340"/>
                    </a:lnTo>
                    <a:lnTo>
                      <a:pt x="57" y="338"/>
                    </a:lnTo>
                    <a:lnTo>
                      <a:pt x="58" y="338"/>
                    </a:lnTo>
                    <a:lnTo>
                      <a:pt x="58" y="337"/>
                    </a:lnTo>
                    <a:lnTo>
                      <a:pt x="63" y="337"/>
                    </a:lnTo>
                    <a:lnTo>
                      <a:pt x="63" y="335"/>
                    </a:lnTo>
                    <a:lnTo>
                      <a:pt x="64" y="337"/>
                    </a:lnTo>
                    <a:lnTo>
                      <a:pt x="64" y="334"/>
                    </a:lnTo>
                    <a:lnTo>
                      <a:pt x="66" y="335"/>
                    </a:lnTo>
                    <a:lnTo>
                      <a:pt x="66" y="332"/>
                    </a:lnTo>
                    <a:lnTo>
                      <a:pt x="70" y="334"/>
                    </a:lnTo>
                    <a:lnTo>
                      <a:pt x="70" y="328"/>
                    </a:lnTo>
                    <a:lnTo>
                      <a:pt x="71" y="331"/>
                    </a:lnTo>
                    <a:lnTo>
                      <a:pt x="71" y="327"/>
                    </a:lnTo>
                    <a:lnTo>
                      <a:pt x="73" y="325"/>
                    </a:lnTo>
                    <a:lnTo>
                      <a:pt x="74" y="325"/>
                    </a:lnTo>
                    <a:lnTo>
                      <a:pt x="74" y="324"/>
                    </a:lnTo>
                    <a:lnTo>
                      <a:pt x="76" y="325"/>
                    </a:lnTo>
                    <a:lnTo>
                      <a:pt x="76" y="322"/>
                    </a:lnTo>
                    <a:lnTo>
                      <a:pt x="77" y="324"/>
                    </a:lnTo>
                    <a:lnTo>
                      <a:pt x="80" y="324"/>
                    </a:lnTo>
                    <a:lnTo>
                      <a:pt x="80" y="318"/>
                    </a:lnTo>
                    <a:lnTo>
                      <a:pt x="82" y="319"/>
                    </a:lnTo>
                    <a:lnTo>
                      <a:pt x="83" y="316"/>
                    </a:lnTo>
                    <a:lnTo>
                      <a:pt x="83" y="313"/>
                    </a:lnTo>
                    <a:lnTo>
                      <a:pt x="84" y="313"/>
                    </a:lnTo>
                    <a:lnTo>
                      <a:pt x="84" y="311"/>
                    </a:lnTo>
                    <a:lnTo>
                      <a:pt x="87" y="311"/>
                    </a:lnTo>
                    <a:lnTo>
                      <a:pt x="87" y="308"/>
                    </a:lnTo>
                    <a:lnTo>
                      <a:pt x="90" y="308"/>
                    </a:lnTo>
                    <a:lnTo>
                      <a:pt x="90" y="306"/>
                    </a:lnTo>
                    <a:lnTo>
                      <a:pt x="92" y="306"/>
                    </a:lnTo>
                    <a:lnTo>
                      <a:pt x="92" y="305"/>
                    </a:lnTo>
                    <a:lnTo>
                      <a:pt x="95" y="305"/>
                    </a:lnTo>
                    <a:lnTo>
                      <a:pt x="95" y="303"/>
                    </a:lnTo>
                    <a:lnTo>
                      <a:pt x="96" y="303"/>
                    </a:lnTo>
                    <a:lnTo>
                      <a:pt x="96" y="302"/>
                    </a:lnTo>
                    <a:lnTo>
                      <a:pt x="97" y="303"/>
                    </a:lnTo>
                    <a:lnTo>
                      <a:pt x="99" y="300"/>
                    </a:lnTo>
                    <a:lnTo>
                      <a:pt x="99" y="299"/>
                    </a:lnTo>
                    <a:lnTo>
                      <a:pt x="100" y="299"/>
                    </a:lnTo>
                    <a:lnTo>
                      <a:pt x="100" y="295"/>
                    </a:lnTo>
                    <a:lnTo>
                      <a:pt x="103" y="295"/>
                    </a:lnTo>
                    <a:lnTo>
                      <a:pt x="103" y="292"/>
                    </a:lnTo>
                    <a:lnTo>
                      <a:pt x="105" y="292"/>
                    </a:lnTo>
                    <a:lnTo>
                      <a:pt x="105" y="290"/>
                    </a:lnTo>
                    <a:lnTo>
                      <a:pt x="108" y="290"/>
                    </a:lnTo>
                    <a:lnTo>
                      <a:pt x="108" y="289"/>
                    </a:lnTo>
                    <a:lnTo>
                      <a:pt x="109" y="289"/>
                    </a:lnTo>
                    <a:lnTo>
                      <a:pt x="109" y="286"/>
                    </a:lnTo>
                    <a:lnTo>
                      <a:pt x="112" y="286"/>
                    </a:lnTo>
                    <a:lnTo>
                      <a:pt x="112" y="284"/>
                    </a:lnTo>
                    <a:lnTo>
                      <a:pt x="115" y="284"/>
                    </a:lnTo>
                    <a:lnTo>
                      <a:pt x="115" y="283"/>
                    </a:lnTo>
                    <a:lnTo>
                      <a:pt x="116" y="283"/>
                    </a:lnTo>
                    <a:lnTo>
                      <a:pt x="116" y="280"/>
                    </a:lnTo>
                    <a:lnTo>
                      <a:pt x="118" y="280"/>
                    </a:lnTo>
                    <a:lnTo>
                      <a:pt x="119" y="279"/>
                    </a:lnTo>
                    <a:lnTo>
                      <a:pt x="121" y="279"/>
                    </a:lnTo>
                    <a:lnTo>
                      <a:pt x="121" y="277"/>
                    </a:lnTo>
                    <a:lnTo>
                      <a:pt x="122" y="277"/>
                    </a:lnTo>
                    <a:lnTo>
                      <a:pt x="122" y="276"/>
                    </a:lnTo>
                    <a:lnTo>
                      <a:pt x="124" y="274"/>
                    </a:lnTo>
                    <a:lnTo>
                      <a:pt x="125" y="274"/>
                    </a:lnTo>
                    <a:lnTo>
                      <a:pt x="125" y="273"/>
                    </a:lnTo>
                    <a:lnTo>
                      <a:pt x="126" y="273"/>
                    </a:lnTo>
                    <a:lnTo>
                      <a:pt x="126" y="271"/>
                    </a:lnTo>
                    <a:lnTo>
                      <a:pt x="128" y="271"/>
                    </a:lnTo>
                    <a:lnTo>
                      <a:pt x="129" y="270"/>
                    </a:lnTo>
                    <a:lnTo>
                      <a:pt x="129" y="269"/>
                    </a:lnTo>
                    <a:lnTo>
                      <a:pt x="132" y="269"/>
                    </a:lnTo>
                    <a:lnTo>
                      <a:pt x="132" y="266"/>
                    </a:lnTo>
                    <a:lnTo>
                      <a:pt x="134" y="266"/>
                    </a:lnTo>
                    <a:lnTo>
                      <a:pt x="135" y="264"/>
                    </a:lnTo>
                    <a:lnTo>
                      <a:pt x="135" y="263"/>
                    </a:lnTo>
                    <a:lnTo>
                      <a:pt x="137" y="263"/>
                    </a:lnTo>
                    <a:lnTo>
                      <a:pt x="137" y="261"/>
                    </a:lnTo>
                    <a:lnTo>
                      <a:pt x="138" y="261"/>
                    </a:lnTo>
                    <a:lnTo>
                      <a:pt x="138" y="260"/>
                    </a:lnTo>
                    <a:lnTo>
                      <a:pt x="139" y="258"/>
                    </a:lnTo>
                    <a:lnTo>
                      <a:pt x="141" y="258"/>
                    </a:lnTo>
                    <a:lnTo>
                      <a:pt x="141" y="257"/>
                    </a:lnTo>
                    <a:lnTo>
                      <a:pt x="142" y="257"/>
                    </a:lnTo>
                    <a:lnTo>
                      <a:pt x="142" y="254"/>
                    </a:lnTo>
                    <a:lnTo>
                      <a:pt x="145" y="254"/>
                    </a:lnTo>
                    <a:lnTo>
                      <a:pt x="145" y="253"/>
                    </a:lnTo>
                    <a:lnTo>
                      <a:pt x="147" y="253"/>
                    </a:lnTo>
                    <a:lnTo>
                      <a:pt x="147" y="250"/>
                    </a:lnTo>
                    <a:lnTo>
                      <a:pt x="150" y="250"/>
                    </a:lnTo>
                    <a:lnTo>
                      <a:pt x="150" y="248"/>
                    </a:lnTo>
                    <a:lnTo>
                      <a:pt x="153" y="248"/>
                    </a:lnTo>
                    <a:lnTo>
                      <a:pt x="153" y="247"/>
                    </a:lnTo>
                    <a:lnTo>
                      <a:pt x="154" y="247"/>
                    </a:lnTo>
                    <a:lnTo>
                      <a:pt x="154" y="244"/>
                    </a:lnTo>
                    <a:lnTo>
                      <a:pt x="155" y="242"/>
                    </a:lnTo>
                    <a:lnTo>
                      <a:pt x="157" y="242"/>
                    </a:lnTo>
                    <a:lnTo>
                      <a:pt x="157" y="241"/>
                    </a:lnTo>
                    <a:lnTo>
                      <a:pt x="158" y="241"/>
                    </a:lnTo>
                    <a:lnTo>
                      <a:pt x="158" y="240"/>
                    </a:lnTo>
                    <a:lnTo>
                      <a:pt x="160" y="238"/>
                    </a:lnTo>
                    <a:lnTo>
                      <a:pt x="161" y="238"/>
                    </a:lnTo>
                    <a:lnTo>
                      <a:pt x="161" y="237"/>
                    </a:lnTo>
                    <a:lnTo>
                      <a:pt x="163" y="237"/>
                    </a:lnTo>
                    <a:lnTo>
                      <a:pt x="163" y="235"/>
                    </a:lnTo>
                    <a:lnTo>
                      <a:pt x="164" y="234"/>
                    </a:lnTo>
                    <a:lnTo>
                      <a:pt x="166" y="234"/>
                    </a:lnTo>
                    <a:lnTo>
                      <a:pt x="166" y="232"/>
                    </a:lnTo>
                    <a:lnTo>
                      <a:pt x="167" y="232"/>
                    </a:lnTo>
                    <a:lnTo>
                      <a:pt x="167" y="231"/>
                    </a:lnTo>
                    <a:lnTo>
                      <a:pt x="168" y="231"/>
                    </a:lnTo>
                    <a:lnTo>
                      <a:pt x="168" y="229"/>
                    </a:lnTo>
                    <a:lnTo>
                      <a:pt x="171" y="229"/>
                    </a:lnTo>
                    <a:lnTo>
                      <a:pt x="171" y="226"/>
                    </a:lnTo>
                    <a:lnTo>
                      <a:pt x="174" y="226"/>
                    </a:lnTo>
                    <a:lnTo>
                      <a:pt x="174" y="224"/>
                    </a:lnTo>
                    <a:lnTo>
                      <a:pt x="177" y="224"/>
                    </a:lnTo>
                    <a:lnTo>
                      <a:pt x="177" y="222"/>
                    </a:lnTo>
                    <a:lnTo>
                      <a:pt x="179" y="222"/>
                    </a:lnTo>
                    <a:lnTo>
                      <a:pt x="179" y="218"/>
                    </a:lnTo>
                    <a:lnTo>
                      <a:pt x="180" y="216"/>
                    </a:lnTo>
                    <a:lnTo>
                      <a:pt x="182" y="216"/>
                    </a:lnTo>
                    <a:lnTo>
                      <a:pt x="182" y="213"/>
                    </a:lnTo>
                    <a:lnTo>
                      <a:pt x="183" y="213"/>
                    </a:lnTo>
                    <a:lnTo>
                      <a:pt x="184" y="212"/>
                    </a:lnTo>
                    <a:lnTo>
                      <a:pt x="187" y="212"/>
                    </a:lnTo>
                    <a:lnTo>
                      <a:pt x="187" y="211"/>
                    </a:lnTo>
                    <a:lnTo>
                      <a:pt x="189" y="211"/>
                    </a:lnTo>
                    <a:lnTo>
                      <a:pt x="189" y="209"/>
                    </a:lnTo>
                    <a:lnTo>
                      <a:pt x="192" y="209"/>
                    </a:lnTo>
                    <a:lnTo>
                      <a:pt x="192" y="208"/>
                    </a:lnTo>
                    <a:lnTo>
                      <a:pt x="195" y="208"/>
                    </a:lnTo>
                    <a:lnTo>
                      <a:pt x="196" y="209"/>
                    </a:lnTo>
                    <a:lnTo>
                      <a:pt x="196" y="203"/>
                    </a:lnTo>
                    <a:lnTo>
                      <a:pt x="199" y="203"/>
                    </a:lnTo>
                    <a:lnTo>
                      <a:pt x="199" y="199"/>
                    </a:lnTo>
                    <a:lnTo>
                      <a:pt x="200" y="199"/>
                    </a:lnTo>
                    <a:lnTo>
                      <a:pt x="202" y="197"/>
                    </a:lnTo>
                    <a:lnTo>
                      <a:pt x="202" y="196"/>
                    </a:lnTo>
                    <a:lnTo>
                      <a:pt x="205" y="196"/>
                    </a:lnTo>
                    <a:lnTo>
                      <a:pt x="205" y="195"/>
                    </a:lnTo>
                    <a:lnTo>
                      <a:pt x="206" y="195"/>
                    </a:lnTo>
                    <a:lnTo>
                      <a:pt x="209" y="196"/>
                    </a:lnTo>
                    <a:lnTo>
                      <a:pt x="209" y="192"/>
                    </a:lnTo>
                    <a:lnTo>
                      <a:pt x="211" y="193"/>
                    </a:lnTo>
                    <a:lnTo>
                      <a:pt x="211" y="190"/>
                    </a:lnTo>
                    <a:lnTo>
                      <a:pt x="212" y="192"/>
                    </a:lnTo>
                    <a:lnTo>
                      <a:pt x="212" y="190"/>
                    </a:lnTo>
                    <a:lnTo>
                      <a:pt x="213" y="189"/>
                    </a:lnTo>
                    <a:lnTo>
                      <a:pt x="213" y="190"/>
                    </a:lnTo>
                    <a:lnTo>
                      <a:pt x="216" y="190"/>
                    </a:lnTo>
                    <a:lnTo>
                      <a:pt x="216" y="189"/>
                    </a:lnTo>
                    <a:lnTo>
                      <a:pt x="218" y="189"/>
                    </a:lnTo>
                    <a:lnTo>
                      <a:pt x="218" y="187"/>
                    </a:lnTo>
                    <a:lnTo>
                      <a:pt x="219" y="187"/>
                    </a:lnTo>
                    <a:lnTo>
                      <a:pt x="221" y="186"/>
                    </a:lnTo>
                    <a:lnTo>
                      <a:pt x="222" y="186"/>
                    </a:lnTo>
                    <a:lnTo>
                      <a:pt x="222" y="184"/>
                    </a:lnTo>
                    <a:lnTo>
                      <a:pt x="224" y="184"/>
                    </a:lnTo>
                    <a:lnTo>
                      <a:pt x="224" y="182"/>
                    </a:lnTo>
                    <a:lnTo>
                      <a:pt x="226" y="182"/>
                    </a:lnTo>
                    <a:lnTo>
                      <a:pt x="226" y="180"/>
                    </a:lnTo>
                    <a:lnTo>
                      <a:pt x="228" y="180"/>
                    </a:lnTo>
                    <a:lnTo>
                      <a:pt x="228" y="179"/>
                    </a:lnTo>
                    <a:lnTo>
                      <a:pt x="229" y="179"/>
                    </a:lnTo>
                    <a:lnTo>
                      <a:pt x="229" y="177"/>
                    </a:lnTo>
                    <a:lnTo>
                      <a:pt x="232" y="177"/>
                    </a:lnTo>
                    <a:lnTo>
                      <a:pt x="232" y="176"/>
                    </a:lnTo>
                    <a:lnTo>
                      <a:pt x="234" y="176"/>
                    </a:lnTo>
                    <a:lnTo>
                      <a:pt x="234" y="173"/>
                    </a:lnTo>
                    <a:lnTo>
                      <a:pt x="237" y="173"/>
                    </a:lnTo>
                    <a:lnTo>
                      <a:pt x="238" y="171"/>
                    </a:lnTo>
                    <a:lnTo>
                      <a:pt x="240" y="171"/>
                    </a:lnTo>
                    <a:lnTo>
                      <a:pt x="240" y="168"/>
                    </a:lnTo>
                    <a:lnTo>
                      <a:pt x="241" y="168"/>
                    </a:lnTo>
                    <a:lnTo>
                      <a:pt x="242" y="167"/>
                    </a:lnTo>
                    <a:lnTo>
                      <a:pt x="244" y="167"/>
                    </a:lnTo>
                    <a:lnTo>
                      <a:pt x="244" y="164"/>
                    </a:lnTo>
                    <a:lnTo>
                      <a:pt x="245" y="164"/>
                    </a:lnTo>
                    <a:lnTo>
                      <a:pt x="245" y="161"/>
                    </a:lnTo>
                    <a:lnTo>
                      <a:pt x="248" y="161"/>
                    </a:lnTo>
                    <a:lnTo>
                      <a:pt x="248" y="158"/>
                    </a:lnTo>
                    <a:lnTo>
                      <a:pt x="251" y="158"/>
                    </a:lnTo>
                    <a:lnTo>
                      <a:pt x="251" y="157"/>
                    </a:lnTo>
                    <a:lnTo>
                      <a:pt x="254" y="157"/>
                    </a:lnTo>
                    <a:lnTo>
                      <a:pt x="254" y="155"/>
                    </a:lnTo>
                    <a:lnTo>
                      <a:pt x="257" y="155"/>
                    </a:lnTo>
                    <a:lnTo>
                      <a:pt x="257" y="154"/>
                    </a:lnTo>
                    <a:lnTo>
                      <a:pt x="258" y="154"/>
                    </a:lnTo>
                    <a:lnTo>
                      <a:pt x="260" y="153"/>
                    </a:lnTo>
                    <a:lnTo>
                      <a:pt x="261" y="153"/>
                    </a:lnTo>
                    <a:lnTo>
                      <a:pt x="261" y="151"/>
                    </a:lnTo>
                    <a:lnTo>
                      <a:pt x="263" y="153"/>
                    </a:lnTo>
                    <a:lnTo>
                      <a:pt x="263" y="150"/>
                    </a:lnTo>
                    <a:lnTo>
                      <a:pt x="264" y="151"/>
                    </a:lnTo>
                    <a:lnTo>
                      <a:pt x="266" y="148"/>
                    </a:lnTo>
                    <a:lnTo>
                      <a:pt x="267" y="150"/>
                    </a:lnTo>
                    <a:lnTo>
                      <a:pt x="267" y="148"/>
                    </a:lnTo>
                    <a:lnTo>
                      <a:pt x="270" y="148"/>
                    </a:lnTo>
                    <a:lnTo>
                      <a:pt x="270" y="147"/>
                    </a:lnTo>
                    <a:lnTo>
                      <a:pt x="273" y="147"/>
                    </a:lnTo>
                    <a:lnTo>
                      <a:pt x="273" y="145"/>
                    </a:lnTo>
                    <a:lnTo>
                      <a:pt x="274" y="145"/>
                    </a:lnTo>
                    <a:lnTo>
                      <a:pt x="274" y="144"/>
                    </a:lnTo>
                    <a:lnTo>
                      <a:pt x="276" y="144"/>
                    </a:lnTo>
                    <a:lnTo>
                      <a:pt x="276" y="142"/>
                    </a:lnTo>
                    <a:lnTo>
                      <a:pt x="280" y="142"/>
                    </a:lnTo>
                    <a:lnTo>
                      <a:pt x="280" y="139"/>
                    </a:lnTo>
                    <a:lnTo>
                      <a:pt x="283" y="139"/>
                    </a:lnTo>
                    <a:lnTo>
                      <a:pt x="283" y="138"/>
                    </a:lnTo>
                    <a:lnTo>
                      <a:pt x="284" y="138"/>
                    </a:lnTo>
                    <a:lnTo>
                      <a:pt x="286" y="137"/>
                    </a:lnTo>
                    <a:lnTo>
                      <a:pt x="287" y="138"/>
                    </a:lnTo>
                    <a:lnTo>
                      <a:pt x="287" y="135"/>
                    </a:lnTo>
                    <a:lnTo>
                      <a:pt x="289" y="137"/>
                    </a:lnTo>
                    <a:lnTo>
                      <a:pt x="289" y="134"/>
                    </a:lnTo>
                    <a:lnTo>
                      <a:pt x="290" y="132"/>
                    </a:lnTo>
                    <a:lnTo>
                      <a:pt x="292" y="134"/>
                    </a:lnTo>
                    <a:lnTo>
                      <a:pt x="292" y="128"/>
                    </a:lnTo>
                    <a:lnTo>
                      <a:pt x="293" y="128"/>
                    </a:lnTo>
                    <a:lnTo>
                      <a:pt x="295" y="126"/>
                    </a:lnTo>
                    <a:lnTo>
                      <a:pt x="296" y="126"/>
                    </a:lnTo>
                    <a:lnTo>
                      <a:pt x="296" y="124"/>
                    </a:lnTo>
                    <a:lnTo>
                      <a:pt x="299" y="124"/>
                    </a:lnTo>
                    <a:lnTo>
                      <a:pt x="300" y="122"/>
                    </a:lnTo>
                    <a:lnTo>
                      <a:pt x="302" y="122"/>
                    </a:lnTo>
                    <a:lnTo>
                      <a:pt x="303" y="124"/>
                    </a:lnTo>
                    <a:lnTo>
                      <a:pt x="303" y="119"/>
                    </a:lnTo>
                    <a:lnTo>
                      <a:pt x="305" y="122"/>
                    </a:lnTo>
                    <a:lnTo>
                      <a:pt x="305" y="118"/>
                    </a:lnTo>
                    <a:lnTo>
                      <a:pt x="306" y="119"/>
                    </a:lnTo>
                    <a:lnTo>
                      <a:pt x="308" y="118"/>
                    </a:lnTo>
                    <a:lnTo>
                      <a:pt x="309" y="118"/>
                    </a:lnTo>
                    <a:lnTo>
                      <a:pt x="309" y="116"/>
                    </a:lnTo>
                    <a:lnTo>
                      <a:pt x="312" y="116"/>
                    </a:lnTo>
                    <a:lnTo>
                      <a:pt x="313" y="115"/>
                    </a:lnTo>
                    <a:lnTo>
                      <a:pt x="315" y="115"/>
                    </a:lnTo>
                    <a:lnTo>
                      <a:pt x="315" y="112"/>
                    </a:lnTo>
                    <a:lnTo>
                      <a:pt x="316" y="112"/>
                    </a:lnTo>
                    <a:lnTo>
                      <a:pt x="316" y="111"/>
                    </a:lnTo>
                    <a:lnTo>
                      <a:pt x="318" y="109"/>
                    </a:lnTo>
                    <a:lnTo>
                      <a:pt x="318" y="105"/>
                    </a:lnTo>
                    <a:lnTo>
                      <a:pt x="321" y="106"/>
                    </a:lnTo>
                    <a:lnTo>
                      <a:pt x="321" y="103"/>
                    </a:lnTo>
                    <a:lnTo>
                      <a:pt x="322" y="102"/>
                    </a:lnTo>
                    <a:lnTo>
                      <a:pt x="322" y="99"/>
                    </a:lnTo>
                    <a:lnTo>
                      <a:pt x="324" y="99"/>
                    </a:lnTo>
                    <a:lnTo>
                      <a:pt x="324" y="96"/>
                    </a:lnTo>
                    <a:lnTo>
                      <a:pt x="325" y="96"/>
                    </a:lnTo>
                    <a:lnTo>
                      <a:pt x="326" y="95"/>
                    </a:lnTo>
                    <a:lnTo>
                      <a:pt x="328" y="95"/>
                    </a:lnTo>
                    <a:lnTo>
                      <a:pt x="328" y="93"/>
                    </a:lnTo>
                    <a:lnTo>
                      <a:pt x="329" y="93"/>
                    </a:lnTo>
                    <a:lnTo>
                      <a:pt x="329" y="92"/>
                    </a:lnTo>
                    <a:lnTo>
                      <a:pt x="332" y="92"/>
                    </a:lnTo>
                    <a:lnTo>
                      <a:pt x="334" y="93"/>
                    </a:lnTo>
                    <a:lnTo>
                      <a:pt x="334" y="89"/>
                    </a:lnTo>
                    <a:lnTo>
                      <a:pt x="335" y="89"/>
                    </a:lnTo>
                    <a:lnTo>
                      <a:pt x="335" y="87"/>
                    </a:lnTo>
                    <a:lnTo>
                      <a:pt x="338" y="89"/>
                    </a:lnTo>
                    <a:lnTo>
                      <a:pt x="338" y="86"/>
                    </a:lnTo>
                    <a:lnTo>
                      <a:pt x="341" y="87"/>
                    </a:lnTo>
                    <a:lnTo>
                      <a:pt x="344" y="87"/>
                    </a:lnTo>
                    <a:lnTo>
                      <a:pt x="344" y="86"/>
                    </a:lnTo>
                    <a:lnTo>
                      <a:pt x="348" y="86"/>
                    </a:lnTo>
                    <a:lnTo>
                      <a:pt x="350" y="87"/>
                    </a:lnTo>
                    <a:lnTo>
                      <a:pt x="350" y="84"/>
                    </a:lnTo>
                    <a:lnTo>
                      <a:pt x="351" y="86"/>
                    </a:lnTo>
                    <a:lnTo>
                      <a:pt x="358" y="86"/>
                    </a:lnTo>
                    <a:lnTo>
                      <a:pt x="361" y="87"/>
                    </a:lnTo>
                    <a:lnTo>
                      <a:pt x="363" y="87"/>
                    </a:lnTo>
                    <a:lnTo>
                      <a:pt x="363" y="89"/>
                    </a:lnTo>
                    <a:lnTo>
                      <a:pt x="366" y="89"/>
                    </a:lnTo>
                    <a:lnTo>
                      <a:pt x="367" y="90"/>
                    </a:lnTo>
                    <a:lnTo>
                      <a:pt x="373" y="90"/>
                    </a:lnTo>
                    <a:lnTo>
                      <a:pt x="374" y="92"/>
                    </a:lnTo>
                    <a:lnTo>
                      <a:pt x="380" y="92"/>
                    </a:lnTo>
                    <a:lnTo>
                      <a:pt x="384" y="93"/>
                    </a:lnTo>
                    <a:lnTo>
                      <a:pt x="384" y="90"/>
                    </a:lnTo>
                    <a:lnTo>
                      <a:pt x="386" y="92"/>
                    </a:lnTo>
                    <a:lnTo>
                      <a:pt x="389" y="92"/>
                    </a:lnTo>
                    <a:lnTo>
                      <a:pt x="389" y="90"/>
                    </a:lnTo>
                    <a:lnTo>
                      <a:pt x="393" y="90"/>
                    </a:lnTo>
                    <a:lnTo>
                      <a:pt x="393" y="89"/>
                    </a:lnTo>
                    <a:lnTo>
                      <a:pt x="395" y="89"/>
                    </a:lnTo>
                    <a:lnTo>
                      <a:pt x="396" y="90"/>
                    </a:lnTo>
                    <a:lnTo>
                      <a:pt x="396" y="87"/>
                    </a:lnTo>
                    <a:lnTo>
                      <a:pt x="398" y="89"/>
                    </a:lnTo>
                    <a:lnTo>
                      <a:pt x="400" y="89"/>
                    </a:lnTo>
                    <a:lnTo>
                      <a:pt x="400" y="87"/>
                    </a:lnTo>
                    <a:lnTo>
                      <a:pt x="403" y="87"/>
                    </a:lnTo>
                    <a:lnTo>
                      <a:pt x="403" y="86"/>
                    </a:lnTo>
                    <a:lnTo>
                      <a:pt x="406" y="86"/>
                    </a:lnTo>
                    <a:lnTo>
                      <a:pt x="408" y="84"/>
                    </a:lnTo>
                    <a:lnTo>
                      <a:pt x="409" y="84"/>
                    </a:lnTo>
                    <a:lnTo>
                      <a:pt x="409" y="83"/>
                    </a:lnTo>
                    <a:lnTo>
                      <a:pt x="411" y="83"/>
                    </a:lnTo>
                    <a:lnTo>
                      <a:pt x="411" y="82"/>
                    </a:lnTo>
                    <a:lnTo>
                      <a:pt x="412" y="80"/>
                    </a:lnTo>
                    <a:lnTo>
                      <a:pt x="413" y="80"/>
                    </a:lnTo>
                    <a:lnTo>
                      <a:pt x="413" y="77"/>
                    </a:lnTo>
                    <a:lnTo>
                      <a:pt x="415" y="77"/>
                    </a:lnTo>
                    <a:lnTo>
                      <a:pt x="415" y="74"/>
                    </a:lnTo>
                    <a:lnTo>
                      <a:pt x="416" y="73"/>
                    </a:lnTo>
                    <a:lnTo>
                      <a:pt x="416" y="70"/>
                    </a:lnTo>
                    <a:lnTo>
                      <a:pt x="418" y="70"/>
                    </a:lnTo>
                    <a:lnTo>
                      <a:pt x="418" y="68"/>
                    </a:lnTo>
                    <a:lnTo>
                      <a:pt x="419" y="66"/>
                    </a:lnTo>
                    <a:lnTo>
                      <a:pt x="419" y="60"/>
                    </a:lnTo>
                    <a:lnTo>
                      <a:pt x="421" y="57"/>
                    </a:lnTo>
                    <a:lnTo>
                      <a:pt x="421" y="50"/>
                    </a:lnTo>
                    <a:lnTo>
                      <a:pt x="425" y="50"/>
                    </a:lnTo>
                    <a:lnTo>
                      <a:pt x="425" y="44"/>
                    </a:lnTo>
                    <a:lnTo>
                      <a:pt x="426" y="42"/>
                    </a:lnTo>
                    <a:lnTo>
                      <a:pt x="426" y="38"/>
                    </a:lnTo>
                    <a:lnTo>
                      <a:pt x="428" y="39"/>
                    </a:lnTo>
                    <a:lnTo>
                      <a:pt x="428" y="35"/>
                    </a:lnTo>
                    <a:lnTo>
                      <a:pt x="429" y="34"/>
                    </a:lnTo>
                    <a:lnTo>
                      <a:pt x="429" y="28"/>
                    </a:lnTo>
                    <a:lnTo>
                      <a:pt x="431" y="26"/>
                    </a:lnTo>
                    <a:lnTo>
                      <a:pt x="431" y="24"/>
                    </a:lnTo>
                    <a:lnTo>
                      <a:pt x="432" y="25"/>
                    </a:lnTo>
                    <a:lnTo>
                      <a:pt x="432" y="21"/>
                    </a:lnTo>
                    <a:lnTo>
                      <a:pt x="434" y="19"/>
                    </a:lnTo>
                    <a:lnTo>
                      <a:pt x="434" y="12"/>
                    </a:lnTo>
                    <a:lnTo>
                      <a:pt x="437" y="12"/>
                    </a:lnTo>
                    <a:lnTo>
                      <a:pt x="437" y="9"/>
                    </a:lnTo>
                    <a:lnTo>
                      <a:pt x="435" y="8"/>
                    </a:lnTo>
                    <a:lnTo>
                      <a:pt x="432" y="8"/>
                    </a:lnTo>
                    <a:lnTo>
                      <a:pt x="432" y="5"/>
                    </a:lnTo>
                    <a:lnTo>
                      <a:pt x="434" y="5"/>
                    </a:lnTo>
                    <a:lnTo>
                      <a:pt x="434" y="3"/>
                    </a:lnTo>
                    <a:lnTo>
                      <a:pt x="435" y="3"/>
                    </a:lnTo>
                    <a:lnTo>
                      <a:pt x="437" y="2"/>
                    </a:lnTo>
                    <a:lnTo>
                      <a:pt x="442" y="2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381"/>
              <p:cNvSpPr>
                <a:spLocks/>
              </p:cNvSpPr>
              <p:nvPr/>
            </p:nvSpPr>
            <p:spPr bwMode="auto">
              <a:xfrm>
                <a:off x="1301" y="876"/>
                <a:ext cx="704" cy="771"/>
              </a:xfrm>
              <a:custGeom>
                <a:avLst/>
                <a:gdLst>
                  <a:gd name="T0" fmla="*/ 281 w 704"/>
                  <a:gd name="T1" fmla="*/ 16 h 771"/>
                  <a:gd name="T2" fmla="*/ 324 w 704"/>
                  <a:gd name="T3" fmla="*/ 33 h 771"/>
                  <a:gd name="T4" fmla="*/ 382 w 704"/>
                  <a:gd name="T5" fmla="*/ 46 h 771"/>
                  <a:gd name="T6" fmla="*/ 400 w 704"/>
                  <a:gd name="T7" fmla="*/ 68 h 771"/>
                  <a:gd name="T8" fmla="*/ 440 w 704"/>
                  <a:gd name="T9" fmla="*/ 69 h 771"/>
                  <a:gd name="T10" fmla="*/ 478 w 704"/>
                  <a:gd name="T11" fmla="*/ 90 h 771"/>
                  <a:gd name="T12" fmla="*/ 522 w 704"/>
                  <a:gd name="T13" fmla="*/ 104 h 771"/>
                  <a:gd name="T14" fmla="*/ 591 w 704"/>
                  <a:gd name="T15" fmla="*/ 155 h 771"/>
                  <a:gd name="T16" fmla="*/ 616 w 704"/>
                  <a:gd name="T17" fmla="*/ 171 h 771"/>
                  <a:gd name="T18" fmla="*/ 646 w 704"/>
                  <a:gd name="T19" fmla="*/ 172 h 771"/>
                  <a:gd name="T20" fmla="*/ 655 w 704"/>
                  <a:gd name="T21" fmla="*/ 168 h 771"/>
                  <a:gd name="T22" fmla="*/ 697 w 704"/>
                  <a:gd name="T23" fmla="*/ 177 h 771"/>
                  <a:gd name="T24" fmla="*/ 681 w 704"/>
                  <a:gd name="T25" fmla="*/ 217 h 771"/>
                  <a:gd name="T26" fmla="*/ 661 w 704"/>
                  <a:gd name="T27" fmla="*/ 252 h 771"/>
                  <a:gd name="T28" fmla="*/ 639 w 704"/>
                  <a:gd name="T29" fmla="*/ 265 h 771"/>
                  <a:gd name="T30" fmla="*/ 623 w 704"/>
                  <a:gd name="T31" fmla="*/ 297 h 771"/>
                  <a:gd name="T32" fmla="*/ 626 w 704"/>
                  <a:gd name="T33" fmla="*/ 329 h 771"/>
                  <a:gd name="T34" fmla="*/ 601 w 704"/>
                  <a:gd name="T35" fmla="*/ 374 h 771"/>
                  <a:gd name="T36" fmla="*/ 569 w 704"/>
                  <a:gd name="T37" fmla="*/ 403 h 771"/>
                  <a:gd name="T38" fmla="*/ 565 w 704"/>
                  <a:gd name="T39" fmla="*/ 439 h 771"/>
                  <a:gd name="T40" fmla="*/ 571 w 704"/>
                  <a:gd name="T41" fmla="*/ 510 h 771"/>
                  <a:gd name="T42" fmla="*/ 551 w 704"/>
                  <a:gd name="T43" fmla="*/ 559 h 771"/>
                  <a:gd name="T44" fmla="*/ 524 w 704"/>
                  <a:gd name="T45" fmla="*/ 587 h 771"/>
                  <a:gd name="T46" fmla="*/ 488 w 704"/>
                  <a:gd name="T47" fmla="*/ 599 h 771"/>
                  <a:gd name="T48" fmla="*/ 449 w 704"/>
                  <a:gd name="T49" fmla="*/ 603 h 771"/>
                  <a:gd name="T50" fmla="*/ 420 w 704"/>
                  <a:gd name="T51" fmla="*/ 619 h 771"/>
                  <a:gd name="T52" fmla="*/ 403 w 704"/>
                  <a:gd name="T53" fmla="*/ 649 h 771"/>
                  <a:gd name="T54" fmla="*/ 375 w 704"/>
                  <a:gd name="T55" fmla="*/ 668 h 771"/>
                  <a:gd name="T56" fmla="*/ 355 w 704"/>
                  <a:gd name="T57" fmla="*/ 694 h 771"/>
                  <a:gd name="T58" fmla="*/ 306 w 704"/>
                  <a:gd name="T59" fmla="*/ 706 h 771"/>
                  <a:gd name="T60" fmla="*/ 269 w 704"/>
                  <a:gd name="T61" fmla="*/ 719 h 771"/>
                  <a:gd name="T62" fmla="*/ 261 w 704"/>
                  <a:gd name="T63" fmla="*/ 699 h 771"/>
                  <a:gd name="T64" fmla="*/ 224 w 704"/>
                  <a:gd name="T65" fmla="*/ 699 h 771"/>
                  <a:gd name="T66" fmla="*/ 175 w 704"/>
                  <a:gd name="T67" fmla="*/ 712 h 771"/>
                  <a:gd name="T68" fmla="*/ 121 w 704"/>
                  <a:gd name="T69" fmla="*/ 715 h 771"/>
                  <a:gd name="T70" fmla="*/ 77 w 704"/>
                  <a:gd name="T71" fmla="*/ 725 h 771"/>
                  <a:gd name="T72" fmla="*/ 48 w 704"/>
                  <a:gd name="T73" fmla="*/ 758 h 771"/>
                  <a:gd name="T74" fmla="*/ 11 w 704"/>
                  <a:gd name="T75" fmla="*/ 707 h 771"/>
                  <a:gd name="T76" fmla="*/ 23 w 704"/>
                  <a:gd name="T77" fmla="*/ 655 h 771"/>
                  <a:gd name="T78" fmla="*/ 13 w 704"/>
                  <a:gd name="T79" fmla="*/ 630 h 771"/>
                  <a:gd name="T80" fmla="*/ 16 w 704"/>
                  <a:gd name="T81" fmla="*/ 586 h 771"/>
                  <a:gd name="T82" fmla="*/ 8 w 704"/>
                  <a:gd name="T83" fmla="*/ 546 h 771"/>
                  <a:gd name="T84" fmla="*/ 62 w 704"/>
                  <a:gd name="T85" fmla="*/ 549 h 771"/>
                  <a:gd name="T86" fmla="*/ 84 w 704"/>
                  <a:gd name="T87" fmla="*/ 528 h 771"/>
                  <a:gd name="T88" fmla="*/ 92 w 704"/>
                  <a:gd name="T89" fmla="*/ 504 h 771"/>
                  <a:gd name="T90" fmla="*/ 166 w 704"/>
                  <a:gd name="T91" fmla="*/ 503 h 771"/>
                  <a:gd name="T92" fmla="*/ 201 w 704"/>
                  <a:gd name="T93" fmla="*/ 532 h 771"/>
                  <a:gd name="T94" fmla="*/ 214 w 704"/>
                  <a:gd name="T95" fmla="*/ 468 h 771"/>
                  <a:gd name="T96" fmla="*/ 258 w 704"/>
                  <a:gd name="T97" fmla="*/ 448 h 771"/>
                  <a:gd name="T98" fmla="*/ 250 w 704"/>
                  <a:gd name="T99" fmla="*/ 401 h 771"/>
                  <a:gd name="T100" fmla="*/ 264 w 704"/>
                  <a:gd name="T101" fmla="*/ 356 h 771"/>
                  <a:gd name="T102" fmla="*/ 268 w 704"/>
                  <a:gd name="T103" fmla="*/ 336 h 771"/>
                  <a:gd name="T104" fmla="*/ 250 w 704"/>
                  <a:gd name="T105" fmla="*/ 281 h 771"/>
                  <a:gd name="T106" fmla="*/ 230 w 704"/>
                  <a:gd name="T107" fmla="*/ 233 h 771"/>
                  <a:gd name="T108" fmla="*/ 204 w 704"/>
                  <a:gd name="T109" fmla="*/ 217 h 771"/>
                  <a:gd name="T110" fmla="*/ 185 w 704"/>
                  <a:gd name="T111" fmla="*/ 206 h 771"/>
                  <a:gd name="T112" fmla="*/ 175 w 704"/>
                  <a:gd name="T113" fmla="*/ 171 h 771"/>
                  <a:gd name="T114" fmla="*/ 178 w 704"/>
                  <a:gd name="T115" fmla="*/ 149 h 771"/>
                  <a:gd name="T116" fmla="*/ 179 w 704"/>
                  <a:gd name="T117" fmla="*/ 117 h 771"/>
                  <a:gd name="T118" fmla="*/ 207 w 704"/>
                  <a:gd name="T119" fmla="*/ 84 h 771"/>
                  <a:gd name="T120" fmla="*/ 204 w 704"/>
                  <a:gd name="T121" fmla="*/ 43 h 771"/>
                  <a:gd name="T122" fmla="*/ 220 w 704"/>
                  <a:gd name="T123" fmla="*/ 20 h 771"/>
                  <a:gd name="T124" fmla="*/ 219 w 704"/>
                  <a:gd name="T125" fmla="*/ 10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04" h="771">
                    <a:moveTo>
                      <a:pt x="239" y="0"/>
                    </a:moveTo>
                    <a:lnTo>
                      <a:pt x="240" y="1"/>
                    </a:lnTo>
                    <a:lnTo>
                      <a:pt x="246" y="1"/>
                    </a:lnTo>
                    <a:lnTo>
                      <a:pt x="250" y="3"/>
                    </a:lnTo>
                    <a:lnTo>
                      <a:pt x="253" y="3"/>
                    </a:lnTo>
                    <a:lnTo>
                      <a:pt x="252" y="7"/>
                    </a:lnTo>
                    <a:lnTo>
                      <a:pt x="252" y="10"/>
                    </a:lnTo>
                    <a:lnTo>
                      <a:pt x="264" y="10"/>
                    </a:lnTo>
                    <a:lnTo>
                      <a:pt x="266" y="13"/>
                    </a:lnTo>
                    <a:lnTo>
                      <a:pt x="269" y="16"/>
                    </a:lnTo>
                    <a:lnTo>
                      <a:pt x="275" y="17"/>
                    </a:lnTo>
                    <a:lnTo>
                      <a:pt x="278" y="17"/>
                    </a:lnTo>
                    <a:lnTo>
                      <a:pt x="281" y="16"/>
                    </a:lnTo>
                    <a:lnTo>
                      <a:pt x="282" y="14"/>
                    </a:lnTo>
                    <a:lnTo>
                      <a:pt x="300" y="14"/>
                    </a:lnTo>
                    <a:lnTo>
                      <a:pt x="304" y="17"/>
                    </a:lnTo>
                    <a:lnTo>
                      <a:pt x="306" y="19"/>
                    </a:lnTo>
                    <a:lnTo>
                      <a:pt x="308" y="19"/>
                    </a:lnTo>
                    <a:lnTo>
                      <a:pt x="310" y="22"/>
                    </a:lnTo>
                    <a:lnTo>
                      <a:pt x="311" y="23"/>
                    </a:lnTo>
                    <a:lnTo>
                      <a:pt x="314" y="23"/>
                    </a:lnTo>
                    <a:lnTo>
                      <a:pt x="317" y="22"/>
                    </a:lnTo>
                    <a:lnTo>
                      <a:pt x="319" y="23"/>
                    </a:lnTo>
                    <a:lnTo>
                      <a:pt x="320" y="24"/>
                    </a:lnTo>
                    <a:lnTo>
                      <a:pt x="323" y="27"/>
                    </a:lnTo>
                    <a:lnTo>
                      <a:pt x="324" y="33"/>
                    </a:lnTo>
                    <a:lnTo>
                      <a:pt x="326" y="36"/>
                    </a:lnTo>
                    <a:lnTo>
                      <a:pt x="329" y="36"/>
                    </a:lnTo>
                    <a:lnTo>
                      <a:pt x="330" y="38"/>
                    </a:lnTo>
                    <a:lnTo>
                      <a:pt x="333" y="42"/>
                    </a:lnTo>
                    <a:lnTo>
                      <a:pt x="336" y="42"/>
                    </a:lnTo>
                    <a:lnTo>
                      <a:pt x="340" y="43"/>
                    </a:lnTo>
                    <a:lnTo>
                      <a:pt x="340" y="45"/>
                    </a:lnTo>
                    <a:lnTo>
                      <a:pt x="358" y="45"/>
                    </a:lnTo>
                    <a:lnTo>
                      <a:pt x="364" y="46"/>
                    </a:lnTo>
                    <a:lnTo>
                      <a:pt x="368" y="46"/>
                    </a:lnTo>
                    <a:lnTo>
                      <a:pt x="371" y="48"/>
                    </a:lnTo>
                    <a:lnTo>
                      <a:pt x="377" y="48"/>
                    </a:lnTo>
                    <a:lnTo>
                      <a:pt x="382" y="46"/>
                    </a:lnTo>
                    <a:lnTo>
                      <a:pt x="384" y="45"/>
                    </a:lnTo>
                    <a:lnTo>
                      <a:pt x="387" y="45"/>
                    </a:lnTo>
                    <a:lnTo>
                      <a:pt x="391" y="42"/>
                    </a:lnTo>
                    <a:lnTo>
                      <a:pt x="391" y="45"/>
                    </a:lnTo>
                    <a:lnTo>
                      <a:pt x="388" y="49"/>
                    </a:lnTo>
                    <a:lnTo>
                      <a:pt x="387" y="55"/>
                    </a:lnTo>
                    <a:lnTo>
                      <a:pt x="387" y="58"/>
                    </a:lnTo>
                    <a:lnTo>
                      <a:pt x="388" y="58"/>
                    </a:lnTo>
                    <a:lnTo>
                      <a:pt x="388" y="61"/>
                    </a:lnTo>
                    <a:lnTo>
                      <a:pt x="394" y="62"/>
                    </a:lnTo>
                    <a:lnTo>
                      <a:pt x="397" y="64"/>
                    </a:lnTo>
                    <a:lnTo>
                      <a:pt x="398" y="68"/>
                    </a:lnTo>
                    <a:lnTo>
                      <a:pt x="400" y="68"/>
                    </a:lnTo>
                    <a:lnTo>
                      <a:pt x="401" y="69"/>
                    </a:lnTo>
                    <a:lnTo>
                      <a:pt x="406" y="72"/>
                    </a:lnTo>
                    <a:lnTo>
                      <a:pt x="407" y="78"/>
                    </a:lnTo>
                    <a:lnTo>
                      <a:pt x="410" y="78"/>
                    </a:lnTo>
                    <a:lnTo>
                      <a:pt x="413" y="80"/>
                    </a:lnTo>
                    <a:lnTo>
                      <a:pt x="417" y="80"/>
                    </a:lnTo>
                    <a:lnTo>
                      <a:pt x="422" y="78"/>
                    </a:lnTo>
                    <a:lnTo>
                      <a:pt x="424" y="78"/>
                    </a:lnTo>
                    <a:lnTo>
                      <a:pt x="424" y="77"/>
                    </a:lnTo>
                    <a:lnTo>
                      <a:pt x="427" y="71"/>
                    </a:lnTo>
                    <a:lnTo>
                      <a:pt x="429" y="71"/>
                    </a:lnTo>
                    <a:lnTo>
                      <a:pt x="433" y="69"/>
                    </a:lnTo>
                    <a:lnTo>
                      <a:pt x="440" y="69"/>
                    </a:lnTo>
                    <a:lnTo>
                      <a:pt x="445" y="71"/>
                    </a:lnTo>
                    <a:lnTo>
                      <a:pt x="449" y="71"/>
                    </a:lnTo>
                    <a:lnTo>
                      <a:pt x="451" y="75"/>
                    </a:lnTo>
                    <a:lnTo>
                      <a:pt x="456" y="71"/>
                    </a:lnTo>
                    <a:lnTo>
                      <a:pt x="461" y="71"/>
                    </a:lnTo>
                    <a:lnTo>
                      <a:pt x="464" y="75"/>
                    </a:lnTo>
                    <a:lnTo>
                      <a:pt x="465" y="77"/>
                    </a:lnTo>
                    <a:lnTo>
                      <a:pt x="469" y="75"/>
                    </a:lnTo>
                    <a:lnTo>
                      <a:pt x="471" y="75"/>
                    </a:lnTo>
                    <a:lnTo>
                      <a:pt x="475" y="77"/>
                    </a:lnTo>
                    <a:lnTo>
                      <a:pt x="477" y="77"/>
                    </a:lnTo>
                    <a:lnTo>
                      <a:pt x="478" y="80"/>
                    </a:lnTo>
                    <a:lnTo>
                      <a:pt x="478" y="90"/>
                    </a:lnTo>
                    <a:lnTo>
                      <a:pt x="481" y="93"/>
                    </a:lnTo>
                    <a:lnTo>
                      <a:pt x="484" y="93"/>
                    </a:lnTo>
                    <a:lnTo>
                      <a:pt x="482" y="96"/>
                    </a:lnTo>
                    <a:lnTo>
                      <a:pt x="482" y="98"/>
                    </a:lnTo>
                    <a:lnTo>
                      <a:pt x="484" y="100"/>
                    </a:lnTo>
                    <a:lnTo>
                      <a:pt x="487" y="100"/>
                    </a:lnTo>
                    <a:lnTo>
                      <a:pt x="498" y="97"/>
                    </a:lnTo>
                    <a:lnTo>
                      <a:pt x="501" y="97"/>
                    </a:lnTo>
                    <a:lnTo>
                      <a:pt x="503" y="98"/>
                    </a:lnTo>
                    <a:lnTo>
                      <a:pt x="509" y="101"/>
                    </a:lnTo>
                    <a:lnTo>
                      <a:pt x="513" y="103"/>
                    </a:lnTo>
                    <a:lnTo>
                      <a:pt x="517" y="103"/>
                    </a:lnTo>
                    <a:lnTo>
                      <a:pt x="522" y="104"/>
                    </a:lnTo>
                    <a:lnTo>
                      <a:pt x="526" y="106"/>
                    </a:lnTo>
                    <a:lnTo>
                      <a:pt x="529" y="101"/>
                    </a:lnTo>
                    <a:lnTo>
                      <a:pt x="530" y="100"/>
                    </a:lnTo>
                    <a:lnTo>
                      <a:pt x="561" y="100"/>
                    </a:lnTo>
                    <a:lnTo>
                      <a:pt x="564" y="101"/>
                    </a:lnTo>
                    <a:lnTo>
                      <a:pt x="580" y="101"/>
                    </a:lnTo>
                    <a:lnTo>
                      <a:pt x="580" y="103"/>
                    </a:lnTo>
                    <a:lnTo>
                      <a:pt x="577" y="110"/>
                    </a:lnTo>
                    <a:lnTo>
                      <a:pt x="577" y="143"/>
                    </a:lnTo>
                    <a:lnTo>
                      <a:pt x="580" y="148"/>
                    </a:lnTo>
                    <a:lnTo>
                      <a:pt x="588" y="148"/>
                    </a:lnTo>
                    <a:lnTo>
                      <a:pt x="591" y="149"/>
                    </a:lnTo>
                    <a:lnTo>
                      <a:pt x="591" y="155"/>
                    </a:lnTo>
                    <a:lnTo>
                      <a:pt x="588" y="161"/>
                    </a:lnTo>
                    <a:lnTo>
                      <a:pt x="585" y="164"/>
                    </a:lnTo>
                    <a:lnTo>
                      <a:pt x="582" y="169"/>
                    </a:lnTo>
                    <a:lnTo>
                      <a:pt x="582" y="175"/>
                    </a:lnTo>
                    <a:lnTo>
                      <a:pt x="584" y="175"/>
                    </a:lnTo>
                    <a:lnTo>
                      <a:pt x="588" y="174"/>
                    </a:lnTo>
                    <a:lnTo>
                      <a:pt x="590" y="172"/>
                    </a:lnTo>
                    <a:lnTo>
                      <a:pt x="595" y="172"/>
                    </a:lnTo>
                    <a:lnTo>
                      <a:pt x="597" y="174"/>
                    </a:lnTo>
                    <a:lnTo>
                      <a:pt x="606" y="174"/>
                    </a:lnTo>
                    <a:lnTo>
                      <a:pt x="610" y="171"/>
                    </a:lnTo>
                    <a:lnTo>
                      <a:pt x="611" y="169"/>
                    </a:lnTo>
                    <a:lnTo>
                      <a:pt x="616" y="171"/>
                    </a:lnTo>
                    <a:lnTo>
                      <a:pt x="619" y="174"/>
                    </a:lnTo>
                    <a:lnTo>
                      <a:pt x="622" y="174"/>
                    </a:lnTo>
                    <a:lnTo>
                      <a:pt x="629" y="172"/>
                    </a:lnTo>
                    <a:lnTo>
                      <a:pt x="629" y="171"/>
                    </a:lnTo>
                    <a:lnTo>
                      <a:pt x="632" y="168"/>
                    </a:lnTo>
                    <a:lnTo>
                      <a:pt x="636" y="168"/>
                    </a:lnTo>
                    <a:lnTo>
                      <a:pt x="639" y="171"/>
                    </a:lnTo>
                    <a:lnTo>
                      <a:pt x="639" y="172"/>
                    </a:lnTo>
                    <a:lnTo>
                      <a:pt x="642" y="172"/>
                    </a:lnTo>
                    <a:lnTo>
                      <a:pt x="642" y="169"/>
                    </a:lnTo>
                    <a:lnTo>
                      <a:pt x="645" y="169"/>
                    </a:lnTo>
                    <a:lnTo>
                      <a:pt x="645" y="172"/>
                    </a:lnTo>
                    <a:lnTo>
                      <a:pt x="646" y="172"/>
                    </a:lnTo>
                    <a:lnTo>
                      <a:pt x="645" y="177"/>
                    </a:lnTo>
                    <a:lnTo>
                      <a:pt x="646" y="177"/>
                    </a:lnTo>
                    <a:lnTo>
                      <a:pt x="649" y="181"/>
                    </a:lnTo>
                    <a:lnTo>
                      <a:pt x="653" y="181"/>
                    </a:lnTo>
                    <a:lnTo>
                      <a:pt x="653" y="174"/>
                    </a:lnTo>
                    <a:lnTo>
                      <a:pt x="651" y="174"/>
                    </a:lnTo>
                    <a:lnTo>
                      <a:pt x="651" y="172"/>
                    </a:lnTo>
                    <a:lnTo>
                      <a:pt x="649" y="169"/>
                    </a:lnTo>
                    <a:lnTo>
                      <a:pt x="649" y="165"/>
                    </a:lnTo>
                    <a:lnTo>
                      <a:pt x="651" y="164"/>
                    </a:lnTo>
                    <a:lnTo>
                      <a:pt x="653" y="164"/>
                    </a:lnTo>
                    <a:lnTo>
                      <a:pt x="653" y="165"/>
                    </a:lnTo>
                    <a:lnTo>
                      <a:pt x="655" y="168"/>
                    </a:lnTo>
                    <a:lnTo>
                      <a:pt x="658" y="168"/>
                    </a:lnTo>
                    <a:lnTo>
                      <a:pt x="659" y="165"/>
                    </a:lnTo>
                    <a:lnTo>
                      <a:pt x="664" y="165"/>
                    </a:lnTo>
                    <a:lnTo>
                      <a:pt x="668" y="168"/>
                    </a:lnTo>
                    <a:lnTo>
                      <a:pt x="671" y="171"/>
                    </a:lnTo>
                    <a:lnTo>
                      <a:pt x="672" y="172"/>
                    </a:lnTo>
                    <a:lnTo>
                      <a:pt x="675" y="175"/>
                    </a:lnTo>
                    <a:lnTo>
                      <a:pt x="677" y="175"/>
                    </a:lnTo>
                    <a:lnTo>
                      <a:pt x="678" y="174"/>
                    </a:lnTo>
                    <a:lnTo>
                      <a:pt x="680" y="172"/>
                    </a:lnTo>
                    <a:lnTo>
                      <a:pt x="693" y="172"/>
                    </a:lnTo>
                    <a:lnTo>
                      <a:pt x="694" y="175"/>
                    </a:lnTo>
                    <a:lnTo>
                      <a:pt x="697" y="177"/>
                    </a:lnTo>
                    <a:lnTo>
                      <a:pt x="701" y="175"/>
                    </a:lnTo>
                    <a:lnTo>
                      <a:pt x="704" y="177"/>
                    </a:lnTo>
                    <a:lnTo>
                      <a:pt x="704" y="191"/>
                    </a:lnTo>
                    <a:lnTo>
                      <a:pt x="701" y="194"/>
                    </a:lnTo>
                    <a:lnTo>
                      <a:pt x="701" y="196"/>
                    </a:lnTo>
                    <a:lnTo>
                      <a:pt x="694" y="201"/>
                    </a:lnTo>
                    <a:lnTo>
                      <a:pt x="691" y="201"/>
                    </a:lnTo>
                    <a:lnTo>
                      <a:pt x="690" y="204"/>
                    </a:lnTo>
                    <a:lnTo>
                      <a:pt x="690" y="213"/>
                    </a:lnTo>
                    <a:lnTo>
                      <a:pt x="691" y="214"/>
                    </a:lnTo>
                    <a:lnTo>
                      <a:pt x="690" y="217"/>
                    </a:lnTo>
                    <a:lnTo>
                      <a:pt x="687" y="222"/>
                    </a:lnTo>
                    <a:lnTo>
                      <a:pt x="681" y="217"/>
                    </a:lnTo>
                    <a:lnTo>
                      <a:pt x="678" y="222"/>
                    </a:lnTo>
                    <a:lnTo>
                      <a:pt x="674" y="226"/>
                    </a:lnTo>
                    <a:lnTo>
                      <a:pt x="669" y="226"/>
                    </a:lnTo>
                    <a:lnTo>
                      <a:pt x="665" y="229"/>
                    </a:lnTo>
                    <a:lnTo>
                      <a:pt x="665" y="238"/>
                    </a:lnTo>
                    <a:lnTo>
                      <a:pt x="667" y="243"/>
                    </a:lnTo>
                    <a:lnTo>
                      <a:pt x="667" y="245"/>
                    </a:lnTo>
                    <a:lnTo>
                      <a:pt x="669" y="249"/>
                    </a:lnTo>
                    <a:lnTo>
                      <a:pt x="671" y="256"/>
                    </a:lnTo>
                    <a:lnTo>
                      <a:pt x="669" y="259"/>
                    </a:lnTo>
                    <a:lnTo>
                      <a:pt x="667" y="256"/>
                    </a:lnTo>
                    <a:lnTo>
                      <a:pt x="661" y="256"/>
                    </a:lnTo>
                    <a:lnTo>
                      <a:pt x="661" y="252"/>
                    </a:lnTo>
                    <a:lnTo>
                      <a:pt x="656" y="251"/>
                    </a:lnTo>
                    <a:lnTo>
                      <a:pt x="652" y="248"/>
                    </a:lnTo>
                    <a:lnTo>
                      <a:pt x="649" y="246"/>
                    </a:lnTo>
                    <a:lnTo>
                      <a:pt x="649" y="243"/>
                    </a:lnTo>
                    <a:lnTo>
                      <a:pt x="652" y="239"/>
                    </a:lnTo>
                    <a:lnTo>
                      <a:pt x="652" y="235"/>
                    </a:lnTo>
                    <a:lnTo>
                      <a:pt x="648" y="235"/>
                    </a:lnTo>
                    <a:lnTo>
                      <a:pt x="645" y="238"/>
                    </a:lnTo>
                    <a:lnTo>
                      <a:pt x="643" y="251"/>
                    </a:lnTo>
                    <a:lnTo>
                      <a:pt x="643" y="256"/>
                    </a:lnTo>
                    <a:lnTo>
                      <a:pt x="639" y="259"/>
                    </a:lnTo>
                    <a:lnTo>
                      <a:pt x="643" y="261"/>
                    </a:lnTo>
                    <a:lnTo>
                      <a:pt x="639" y="265"/>
                    </a:lnTo>
                    <a:lnTo>
                      <a:pt x="643" y="267"/>
                    </a:lnTo>
                    <a:lnTo>
                      <a:pt x="643" y="269"/>
                    </a:lnTo>
                    <a:lnTo>
                      <a:pt x="645" y="269"/>
                    </a:lnTo>
                    <a:lnTo>
                      <a:pt x="648" y="271"/>
                    </a:lnTo>
                    <a:lnTo>
                      <a:pt x="649" y="277"/>
                    </a:lnTo>
                    <a:lnTo>
                      <a:pt x="648" y="278"/>
                    </a:lnTo>
                    <a:lnTo>
                      <a:pt x="645" y="284"/>
                    </a:lnTo>
                    <a:lnTo>
                      <a:pt x="643" y="287"/>
                    </a:lnTo>
                    <a:lnTo>
                      <a:pt x="639" y="288"/>
                    </a:lnTo>
                    <a:lnTo>
                      <a:pt x="636" y="291"/>
                    </a:lnTo>
                    <a:lnTo>
                      <a:pt x="630" y="291"/>
                    </a:lnTo>
                    <a:lnTo>
                      <a:pt x="626" y="293"/>
                    </a:lnTo>
                    <a:lnTo>
                      <a:pt x="623" y="297"/>
                    </a:lnTo>
                    <a:lnTo>
                      <a:pt x="626" y="300"/>
                    </a:lnTo>
                    <a:lnTo>
                      <a:pt x="627" y="309"/>
                    </a:lnTo>
                    <a:lnTo>
                      <a:pt x="630" y="310"/>
                    </a:lnTo>
                    <a:lnTo>
                      <a:pt x="630" y="313"/>
                    </a:lnTo>
                    <a:lnTo>
                      <a:pt x="626" y="313"/>
                    </a:lnTo>
                    <a:lnTo>
                      <a:pt x="627" y="314"/>
                    </a:lnTo>
                    <a:lnTo>
                      <a:pt x="632" y="314"/>
                    </a:lnTo>
                    <a:lnTo>
                      <a:pt x="635" y="317"/>
                    </a:lnTo>
                    <a:lnTo>
                      <a:pt x="632" y="319"/>
                    </a:lnTo>
                    <a:lnTo>
                      <a:pt x="630" y="319"/>
                    </a:lnTo>
                    <a:lnTo>
                      <a:pt x="630" y="327"/>
                    </a:lnTo>
                    <a:lnTo>
                      <a:pt x="627" y="327"/>
                    </a:lnTo>
                    <a:lnTo>
                      <a:pt x="626" y="329"/>
                    </a:lnTo>
                    <a:lnTo>
                      <a:pt x="623" y="329"/>
                    </a:lnTo>
                    <a:lnTo>
                      <a:pt x="623" y="332"/>
                    </a:lnTo>
                    <a:lnTo>
                      <a:pt x="613" y="338"/>
                    </a:lnTo>
                    <a:lnTo>
                      <a:pt x="610" y="342"/>
                    </a:lnTo>
                    <a:lnTo>
                      <a:pt x="610" y="351"/>
                    </a:lnTo>
                    <a:lnTo>
                      <a:pt x="609" y="354"/>
                    </a:lnTo>
                    <a:lnTo>
                      <a:pt x="606" y="354"/>
                    </a:lnTo>
                    <a:lnTo>
                      <a:pt x="606" y="358"/>
                    </a:lnTo>
                    <a:lnTo>
                      <a:pt x="604" y="358"/>
                    </a:lnTo>
                    <a:lnTo>
                      <a:pt x="601" y="359"/>
                    </a:lnTo>
                    <a:lnTo>
                      <a:pt x="601" y="368"/>
                    </a:lnTo>
                    <a:lnTo>
                      <a:pt x="604" y="370"/>
                    </a:lnTo>
                    <a:lnTo>
                      <a:pt x="601" y="374"/>
                    </a:lnTo>
                    <a:lnTo>
                      <a:pt x="601" y="377"/>
                    </a:lnTo>
                    <a:lnTo>
                      <a:pt x="600" y="380"/>
                    </a:lnTo>
                    <a:lnTo>
                      <a:pt x="595" y="381"/>
                    </a:lnTo>
                    <a:lnTo>
                      <a:pt x="593" y="384"/>
                    </a:lnTo>
                    <a:lnTo>
                      <a:pt x="591" y="385"/>
                    </a:lnTo>
                    <a:lnTo>
                      <a:pt x="588" y="385"/>
                    </a:lnTo>
                    <a:lnTo>
                      <a:pt x="588" y="391"/>
                    </a:lnTo>
                    <a:lnTo>
                      <a:pt x="591" y="396"/>
                    </a:lnTo>
                    <a:lnTo>
                      <a:pt x="588" y="398"/>
                    </a:lnTo>
                    <a:lnTo>
                      <a:pt x="577" y="398"/>
                    </a:lnTo>
                    <a:lnTo>
                      <a:pt x="574" y="400"/>
                    </a:lnTo>
                    <a:lnTo>
                      <a:pt x="572" y="400"/>
                    </a:lnTo>
                    <a:lnTo>
                      <a:pt x="569" y="403"/>
                    </a:lnTo>
                    <a:lnTo>
                      <a:pt x="568" y="400"/>
                    </a:lnTo>
                    <a:lnTo>
                      <a:pt x="565" y="403"/>
                    </a:lnTo>
                    <a:lnTo>
                      <a:pt x="565" y="404"/>
                    </a:lnTo>
                    <a:lnTo>
                      <a:pt x="566" y="409"/>
                    </a:lnTo>
                    <a:lnTo>
                      <a:pt x="565" y="410"/>
                    </a:lnTo>
                    <a:lnTo>
                      <a:pt x="565" y="413"/>
                    </a:lnTo>
                    <a:lnTo>
                      <a:pt x="562" y="410"/>
                    </a:lnTo>
                    <a:lnTo>
                      <a:pt x="556" y="413"/>
                    </a:lnTo>
                    <a:lnTo>
                      <a:pt x="556" y="419"/>
                    </a:lnTo>
                    <a:lnTo>
                      <a:pt x="561" y="423"/>
                    </a:lnTo>
                    <a:lnTo>
                      <a:pt x="562" y="436"/>
                    </a:lnTo>
                    <a:lnTo>
                      <a:pt x="565" y="436"/>
                    </a:lnTo>
                    <a:lnTo>
                      <a:pt x="565" y="439"/>
                    </a:lnTo>
                    <a:lnTo>
                      <a:pt x="562" y="441"/>
                    </a:lnTo>
                    <a:lnTo>
                      <a:pt x="561" y="443"/>
                    </a:lnTo>
                    <a:lnTo>
                      <a:pt x="556" y="445"/>
                    </a:lnTo>
                    <a:lnTo>
                      <a:pt x="565" y="445"/>
                    </a:lnTo>
                    <a:lnTo>
                      <a:pt x="566" y="448"/>
                    </a:lnTo>
                    <a:lnTo>
                      <a:pt x="566" y="456"/>
                    </a:lnTo>
                    <a:lnTo>
                      <a:pt x="562" y="470"/>
                    </a:lnTo>
                    <a:lnTo>
                      <a:pt x="562" y="475"/>
                    </a:lnTo>
                    <a:lnTo>
                      <a:pt x="564" y="477"/>
                    </a:lnTo>
                    <a:lnTo>
                      <a:pt x="564" y="506"/>
                    </a:lnTo>
                    <a:lnTo>
                      <a:pt x="566" y="507"/>
                    </a:lnTo>
                    <a:lnTo>
                      <a:pt x="568" y="507"/>
                    </a:lnTo>
                    <a:lnTo>
                      <a:pt x="571" y="510"/>
                    </a:lnTo>
                    <a:lnTo>
                      <a:pt x="571" y="516"/>
                    </a:lnTo>
                    <a:lnTo>
                      <a:pt x="568" y="525"/>
                    </a:lnTo>
                    <a:lnTo>
                      <a:pt x="568" y="528"/>
                    </a:lnTo>
                    <a:lnTo>
                      <a:pt x="564" y="532"/>
                    </a:lnTo>
                    <a:lnTo>
                      <a:pt x="564" y="538"/>
                    </a:lnTo>
                    <a:lnTo>
                      <a:pt x="561" y="539"/>
                    </a:lnTo>
                    <a:lnTo>
                      <a:pt x="555" y="542"/>
                    </a:lnTo>
                    <a:lnTo>
                      <a:pt x="551" y="543"/>
                    </a:lnTo>
                    <a:lnTo>
                      <a:pt x="549" y="546"/>
                    </a:lnTo>
                    <a:lnTo>
                      <a:pt x="549" y="548"/>
                    </a:lnTo>
                    <a:lnTo>
                      <a:pt x="548" y="551"/>
                    </a:lnTo>
                    <a:lnTo>
                      <a:pt x="548" y="552"/>
                    </a:lnTo>
                    <a:lnTo>
                      <a:pt x="551" y="559"/>
                    </a:lnTo>
                    <a:lnTo>
                      <a:pt x="551" y="561"/>
                    </a:lnTo>
                    <a:lnTo>
                      <a:pt x="548" y="564"/>
                    </a:lnTo>
                    <a:lnTo>
                      <a:pt x="546" y="565"/>
                    </a:lnTo>
                    <a:lnTo>
                      <a:pt x="548" y="570"/>
                    </a:lnTo>
                    <a:lnTo>
                      <a:pt x="548" y="584"/>
                    </a:lnTo>
                    <a:lnTo>
                      <a:pt x="552" y="587"/>
                    </a:lnTo>
                    <a:lnTo>
                      <a:pt x="551" y="590"/>
                    </a:lnTo>
                    <a:lnTo>
                      <a:pt x="548" y="587"/>
                    </a:lnTo>
                    <a:lnTo>
                      <a:pt x="546" y="588"/>
                    </a:lnTo>
                    <a:lnTo>
                      <a:pt x="546" y="587"/>
                    </a:lnTo>
                    <a:lnTo>
                      <a:pt x="542" y="588"/>
                    </a:lnTo>
                    <a:lnTo>
                      <a:pt x="526" y="588"/>
                    </a:lnTo>
                    <a:lnTo>
                      <a:pt x="524" y="587"/>
                    </a:lnTo>
                    <a:lnTo>
                      <a:pt x="524" y="578"/>
                    </a:lnTo>
                    <a:lnTo>
                      <a:pt x="522" y="578"/>
                    </a:lnTo>
                    <a:lnTo>
                      <a:pt x="517" y="580"/>
                    </a:lnTo>
                    <a:lnTo>
                      <a:pt x="511" y="580"/>
                    </a:lnTo>
                    <a:lnTo>
                      <a:pt x="510" y="583"/>
                    </a:lnTo>
                    <a:lnTo>
                      <a:pt x="507" y="588"/>
                    </a:lnTo>
                    <a:lnTo>
                      <a:pt x="504" y="591"/>
                    </a:lnTo>
                    <a:lnTo>
                      <a:pt x="500" y="591"/>
                    </a:lnTo>
                    <a:lnTo>
                      <a:pt x="495" y="588"/>
                    </a:lnTo>
                    <a:lnTo>
                      <a:pt x="493" y="591"/>
                    </a:lnTo>
                    <a:lnTo>
                      <a:pt x="490" y="593"/>
                    </a:lnTo>
                    <a:lnTo>
                      <a:pt x="490" y="597"/>
                    </a:lnTo>
                    <a:lnTo>
                      <a:pt x="488" y="599"/>
                    </a:lnTo>
                    <a:lnTo>
                      <a:pt x="488" y="601"/>
                    </a:lnTo>
                    <a:lnTo>
                      <a:pt x="481" y="601"/>
                    </a:lnTo>
                    <a:lnTo>
                      <a:pt x="472" y="599"/>
                    </a:lnTo>
                    <a:lnTo>
                      <a:pt x="471" y="597"/>
                    </a:lnTo>
                    <a:lnTo>
                      <a:pt x="468" y="590"/>
                    </a:lnTo>
                    <a:lnTo>
                      <a:pt x="464" y="590"/>
                    </a:lnTo>
                    <a:lnTo>
                      <a:pt x="462" y="593"/>
                    </a:lnTo>
                    <a:lnTo>
                      <a:pt x="459" y="600"/>
                    </a:lnTo>
                    <a:lnTo>
                      <a:pt x="458" y="603"/>
                    </a:lnTo>
                    <a:lnTo>
                      <a:pt x="458" y="606"/>
                    </a:lnTo>
                    <a:lnTo>
                      <a:pt x="455" y="606"/>
                    </a:lnTo>
                    <a:lnTo>
                      <a:pt x="452" y="604"/>
                    </a:lnTo>
                    <a:lnTo>
                      <a:pt x="449" y="603"/>
                    </a:lnTo>
                    <a:lnTo>
                      <a:pt x="449" y="600"/>
                    </a:lnTo>
                    <a:lnTo>
                      <a:pt x="445" y="600"/>
                    </a:lnTo>
                    <a:lnTo>
                      <a:pt x="445" y="603"/>
                    </a:lnTo>
                    <a:lnTo>
                      <a:pt x="442" y="604"/>
                    </a:lnTo>
                    <a:lnTo>
                      <a:pt x="433" y="604"/>
                    </a:lnTo>
                    <a:lnTo>
                      <a:pt x="433" y="607"/>
                    </a:lnTo>
                    <a:lnTo>
                      <a:pt x="430" y="607"/>
                    </a:lnTo>
                    <a:lnTo>
                      <a:pt x="430" y="612"/>
                    </a:lnTo>
                    <a:lnTo>
                      <a:pt x="427" y="613"/>
                    </a:lnTo>
                    <a:lnTo>
                      <a:pt x="427" y="619"/>
                    </a:lnTo>
                    <a:lnTo>
                      <a:pt x="423" y="619"/>
                    </a:lnTo>
                    <a:lnTo>
                      <a:pt x="423" y="613"/>
                    </a:lnTo>
                    <a:lnTo>
                      <a:pt x="420" y="619"/>
                    </a:lnTo>
                    <a:lnTo>
                      <a:pt x="419" y="622"/>
                    </a:lnTo>
                    <a:lnTo>
                      <a:pt x="419" y="623"/>
                    </a:lnTo>
                    <a:lnTo>
                      <a:pt x="420" y="626"/>
                    </a:lnTo>
                    <a:lnTo>
                      <a:pt x="419" y="626"/>
                    </a:lnTo>
                    <a:lnTo>
                      <a:pt x="419" y="629"/>
                    </a:lnTo>
                    <a:lnTo>
                      <a:pt x="416" y="630"/>
                    </a:lnTo>
                    <a:lnTo>
                      <a:pt x="410" y="639"/>
                    </a:lnTo>
                    <a:lnTo>
                      <a:pt x="410" y="643"/>
                    </a:lnTo>
                    <a:lnTo>
                      <a:pt x="408" y="643"/>
                    </a:lnTo>
                    <a:lnTo>
                      <a:pt x="408" y="641"/>
                    </a:lnTo>
                    <a:lnTo>
                      <a:pt x="406" y="643"/>
                    </a:lnTo>
                    <a:lnTo>
                      <a:pt x="403" y="648"/>
                    </a:lnTo>
                    <a:lnTo>
                      <a:pt x="403" y="649"/>
                    </a:lnTo>
                    <a:lnTo>
                      <a:pt x="401" y="652"/>
                    </a:lnTo>
                    <a:lnTo>
                      <a:pt x="398" y="652"/>
                    </a:lnTo>
                    <a:lnTo>
                      <a:pt x="397" y="654"/>
                    </a:lnTo>
                    <a:lnTo>
                      <a:pt x="397" y="657"/>
                    </a:lnTo>
                    <a:lnTo>
                      <a:pt x="394" y="659"/>
                    </a:lnTo>
                    <a:lnTo>
                      <a:pt x="388" y="657"/>
                    </a:lnTo>
                    <a:lnTo>
                      <a:pt x="384" y="657"/>
                    </a:lnTo>
                    <a:lnTo>
                      <a:pt x="381" y="659"/>
                    </a:lnTo>
                    <a:lnTo>
                      <a:pt x="381" y="664"/>
                    </a:lnTo>
                    <a:lnTo>
                      <a:pt x="379" y="664"/>
                    </a:lnTo>
                    <a:lnTo>
                      <a:pt x="379" y="667"/>
                    </a:lnTo>
                    <a:lnTo>
                      <a:pt x="377" y="668"/>
                    </a:lnTo>
                    <a:lnTo>
                      <a:pt x="375" y="668"/>
                    </a:lnTo>
                    <a:lnTo>
                      <a:pt x="372" y="671"/>
                    </a:lnTo>
                    <a:lnTo>
                      <a:pt x="371" y="672"/>
                    </a:lnTo>
                    <a:lnTo>
                      <a:pt x="366" y="675"/>
                    </a:lnTo>
                    <a:lnTo>
                      <a:pt x="366" y="677"/>
                    </a:lnTo>
                    <a:lnTo>
                      <a:pt x="365" y="681"/>
                    </a:lnTo>
                    <a:lnTo>
                      <a:pt x="364" y="683"/>
                    </a:lnTo>
                    <a:lnTo>
                      <a:pt x="362" y="681"/>
                    </a:lnTo>
                    <a:lnTo>
                      <a:pt x="359" y="681"/>
                    </a:lnTo>
                    <a:lnTo>
                      <a:pt x="358" y="683"/>
                    </a:lnTo>
                    <a:lnTo>
                      <a:pt x="355" y="686"/>
                    </a:lnTo>
                    <a:lnTo>
                      <a:pt x="353" y="687"/>
                    </a:lnTo>
                    <a:lnTo>
                      <a:pt x="353" y="690"/>
                    </a:lnTo>
                    <a:lnTo>
                      <a:pt x="355" y="694"/>
                    </a:lnTo>
                    <a:lnTo>
                      <a:pt x="353" y="696"/>
                    </a:lnTo>
                    <a:lnTo>
                      <a:pt x="351" y="696"/>
                    </a:lnTo>
                    <a:lnTo>
                      <a:pt x="345" y="694"/>
                    </a:lnTo>
                    <a:lnTo>
                      <a:pt x="343" y="691"/>
                    </a:lnTo>
                    <a:lnTo>
                      <a:pt x="340" y="691"/>
                    </a:lnTo>
                    <a:lnTo>
                      <a:pt x="340" y="694"/>
                    </a:lnTo>
                    <a:lnTo>
                      <a:pt x="332" y="694"/>
                    </a:lnTo>
                    <a:lnTo>
                      <a:pt x="329" y="696"/>
                    </a:lnTo>
                    <a:lnTo>
                      <a:pt x="322" y="696"/>
                    </a:lnTo>
                    <a:lnTo>
                      <a:pt x="317" y="701"/>
                    </a:lnTo>
                    <a:lnTo>
                      <a:pt x="314" y="703"/>
                    </a:lnTo>
                    <a:lnTo>
                      <a:pt x="313" y="703"/>
                    </a:lnTo>
                    <a:lnTo>
                      <a:pt x="306" y="706"/>
                    </a:lnTo>
                    <a:lnTo>
                      <a:pt x="306" y="707"/>
                    </a:lnTo>
                    <a:lnTo>
                      <a:pt x="304" y="710"/>
                    </a:lnTo>
                    <a:lnTo>
                      <a:pt x="300" y="715"/>
                    </a:lnTo>
                    <a:lnTo>
                      <a:pt x="297" y="716"/>
                    </a:lnTo>
                    <a:lnTo>
                      <a:pt x="295" y="722"/>
                    </a:lnTo>
                    <a:lnTo>
                      <a:pt x="291" y="722"/>
                    </a:lnTo>
                    <a:lnTo>
                      <a:pt x="288" y="725"/>
                    </a:lnTo>
                    <a:lnTo>
                      <a:pt x="282" y="725"/>
                    </a:lnTo>
                    <a:lnTo>
                      <a:pt x="282" y="726"/>
                    </a:lnTo>
                    <a:lnTo>
                      <a:pt x="279" y="725"/>
                    </a:lnTo>
                    <a:lnTo>
                      <a:pt x="278" y="725"/>
                    </a:lnTo>
                    <a:lnTo>
                      <a:pt x="274" y="719"/>
                    </a:lnTo>
                    <a:lnTo>
                      <a:pt x="269" y="719"/>
                    </a:lnTo>
                    <a:lnTo>
                      <a:pt x="269" y="716"/>
                    </a:lnTo>
                    <a:lnTo>
                      <a:pt x="266" y="715"/>
                    </a:lnTo>
                    <a:lnTo>
                      <a:pt x="269" y="709"/>
                    </a:lnTo>
                    <a:lnTo>
                      <a:pt x="269" y="704"/>
                    </a:lnTo>
                    <a:lnTo>
                      <a:pt x="274" y="704"/>
                    </a:lnTo>
                    <a:lnTo>
                      <a:pt x="278" y="706"/>
                    </a:lnTo>
                    <a:lnTo>
                      <a:pt x="278" y="693"/>
                    </a:lnTo>
                    <a:lnTo>
                      <a:pt x="281" y="686"/>
                    </a:lnTo>
                    <a:lnTo>
                      <a:pt x="274" y="688"/>
                    </a:lnTo>
                    <a:lnTo>
                      <a:pt x="272" y="690"/>
                    </a:lnTo>
                    <a:lnTo>
                      <a:pt x="269" y="693"/>
                    </a:lnTo>
                    <a:lnTo>
                      <a:pt x="264" y="697"/>
                    </a:lnTo>
                    <a:lnTo>
                      <a:pt x="261" y="699"/>
                    </a:lnTo>
                    <a:lnTo>
                      <a:pt x="259" y="699"/>
                    </a:lnTo>
                    <a:lnTo>
                      <a:pt x="256" y="697"/>
                    </a:lnTo>
                    <a:lnTo>
                      <a:pt x="256" y="693"/>
                    </a:lnTo>
                    <a:lnTo>
                      <a:pt x="255" y="690"/>
                    </a:lnTo>
                    <a:lnTo>
                      <a:pt x="252" y="693"/>
                    </a:lnTo>
                    <a:lnTo>
                      <a:pt x="250" y="691"/>
                    </a:lnTo>
                    <a:lnTo>
                      <a:pt x="246" y="690"/>
                    </a:lnTo>
                    <a:lnTo>
                      <a:pt x="240" y="686"/>
                    </a:lnTo>
                    <a:lnTo>
                      <a:pt x="237" y="686"/>
                    </a:lnTo>
                    <a:lnTo>
                      <a:pt x="232" y="694"/>
                    </a:lnTo>
                    <a:lnTo>
                      <a:pt x="232" y="696"/>
                    </a:lnTo>
                    <a:lnTo>
                      <a:pt x="229" y="699"/>
                    </a:lnTo>
                    <a:lnTo>
                      <a:pt x="224" y="699"/>
                    </a:lnTo>
                    <a:lnTo>
                      <a:pt x="224" y="696"/>
                    </a:lnTo>
                    <a:lnTo>
                      <a:pt x="211" y="687"/>
                    </a:lnTo>
                    <a:lnTo>
                      <a:pt x="210" y="684"/>
                    </a:lnTo>
                    <a:lnTo>
                      <a:pt x="207" y="684"/>
                    </a:lnTo>
                    <a:lnTo>
                      <a:pt x="206" y="687"/>
                    </a:lnTo>
                    <a:lnTo>
                      <a:pt x="197" y="691"/>
                    </a:lnTo>
                    <a:lnTo>
                      <a:pt x="197" y="693"/>
                    </a:lnTo>
                    <a:lnTo>
                      <a:pt x="188" y="701"/>
                    </a:lnTo>
                    <a:lnTo>
                      <a:pt x="185" y="706"/>
                    </a:lnTo>
                    <a:lnTo>
                      <a:pt x="184" y="710"/>
                    </a:lnTo>
                    <a:lnTo>
                      <a:pt x="179" y="712"/>
                    </a:lnTo>
                    <a:lnTo>
                      <a:pt x="175" y="715"/>
                    </a:lnTo>
                    <a:lnTo>
                      <a:pt x="175" y="712"/>
                    </a:lnTo>
                    <a:lnTo>
                      <a:pt x="156" y="712"/>
                    </a:lnTo>
                    <a:lnTo>
                      <a:pt x="152" y="709"/>
                    </a:lnTo>
                    <a:lnTo>
                      <a:pt x="148" y="709"/>
                    </a:lnTo>
                    <a:lnTo>
                      <a:pt x="145" y="713"/>
                    </a:lnTo>
                    <a:lnTo>
                      <a:pt x="139" y="713"/>
                    </a:lnTo>
                    <a:lnTo>
                      <a:pt x="137" y="709"/>
                    </a:lnTo>
                    <a:lnTo>
                      <a:pt x="135" y="709"/>
                    </a:lnTo>
                    <a:lnTo>
                      <a:pt x="133" y="710"/>
                    </a:lnTo>
                    <a:lnTo>
                      <a:pt x="133" y="713"/>
                    </a:lnTo>
                    <a:lnTo>
                      <a:pt x="130" y="716"/>
                    </a:lnTo>
                    <a:lnTo>
                      <a:pt x="127" y="717"/>
                    </a:lnTo>
                    <a:lnTo>
                      <a:pt x="126" y="717"/>
                    </a:lnTo>
                    <a:lnTo>
                      <a:pt x="121" y="715"/>
                    </a:lnTo>
                    <a:lnTo>
                      <a:pt x="117" y="713"/>
                    </a:lnTo>
                    <a:lnTo>
                      <a:pt x="116" y="710"/>
                    </a:lnTo>
                    <a:lnTo>
                      <a:pt x="113" y="710"/>
                    </a:lnTo>
                    <a:lnTo>
                      <a:pt x="108" y="715"/>
                    </a:lnTo>
                    <a:lnTo>
                      <a:pt x="107" y="717"/>
                    </a:lnTo>
                    <a:lnTo>
                      <a:pt x="107" y="719"/>
                    </a:lnTo>
                    <a:lnTo>
                      <a:pt x="100" y="719"/>
                    </a:lnTo>
                    <a:lnTo>
                      <a:pt x="88" y="715"/>
                    </a:lnTo>
                    <a:lnTo>
                      <a:pt x="82" y="715"/>
                    </a:lnTo>
                    <a:lnTo>
                      <a:pt x="77" y="716"/>
                    </a:lnTo>
                    <a:lnTo>
                      <a:pt x="77" y="719"/>
                    </a:lnTo>
                    <a:lnTo>
                      <a:pt x="75" y="722"/>
                    </a:lnTo>
                    <a:lnTo>
                      <a:pt x="77" y="725"/>
                    </a:lnTo>
                    <a:lnTo>
                      <a:pt x="81" y="726"/>
                    </a:lnTo>
                    <a:lnTo>
                      <a:pt x="82" y="730"/>
                    </a:lnTo>
                    <a:lnTo>
                      <a:pt x="85" y="730"/>
                    </a:lnTo>
                    <a:lnTo>
                      <a:pt x="85" y="738"/>
                    </a:lnTo>
                    <a:lnTo>
                      <a:pt x="81" y="738"/>
                    </a:lnTo>
                    <a:lnTo>
                      <a:pt x="74" y="739"/>
                    </a:lnTo>
                    <a:lnTo>
                      <a:pt x="72" y="745"/>
                    </a:lnTo>
                    <a:lnTo>
                      <a:pt x="68" y="749"/>
                    </a:lnTo>
                    <a:lnTo>
                      <a:pt x="68" y="752"/>
                    </a:lnTo>
                    <a:lnTo>
                      <a:pt x="63" y="754"/>
                    </a:lnTo>
                    <a:lnTo>
                      <a:pt x="50" y="754"/>
                    </a:lnTo>
                    <a:lnTo>
                      <a:pt x="46" y="757"/>
                    </a:lnTo>
                    <a:lnTo>
                      <a:pt x="48" y="758"/>
                    </a:lnTo>
                    <a:lnTo>
                      <a:pt x="46" y="758"/>
                    </a:lnTo>
                    <a:lnTo>
                      <a:pt x="46" y="764"/>
                    </a:lnTo>
                    <a:lnTo>
                      <a:pt x="43" y="771"/>
                    </a:lnTo>
                    <a:lnTo>
                      <a:pt x="42" y="767"/>
                    </a:lnTo>
                    <a:lnTo>
                      <a:pt x="33" y="755"/>
                    </a:lnTo>
                    <a:lnTo>
                      <a:pt x="24" y="745"/>
                    </a:lnTo>
                    <a:lnTo>
                      <a:pt x="23" y="738"/>
                    </a:lnTo>
                    <a:lnTo>
                      <a:pt x="20" y="733"/>
                    </a:lnTo>
                    <a:lnTo>
                      <a:pt x="19" y="729"/>
                    </a:lnTo>
                    <a:lnTo>
                      <a:pt x="17" y="728"/>
                    </a:lnTo>
                    <a:lnTo>
                      <a:pt x="13" y="723"/>
                    </a:lnTo>
                    <a:lnTo>
                      <a:pt x="11" y="715"/>
                    </a:lnTo>
                    <a:lnTo>
                      <a:pt x="11" y="707"/>
                    </a:lnTo>
                    <a:lnTo>
                      <a:pt x="13" y="706"/>
                    </a:lnTo>
                    <a:lnTo>
                      <a:pt x="13" y="701"/>
                    </a:lnTo>
                    <a:lnTo>
                      <a:pt x="17" y="701"/>
                    </a:lnTo>
                    <a:lnTo>
                      <a:pt x="17" y="693"/>
                    </a:lnTo>
                    <a:lnTo>
                      <a:pt x="16" y="691"/>
                    </a:lnTo>
                    <a:lnTo>
                      <a:pt x="10" y="687"/>
                    </a:lnTo>
                    <a:lnTo>
                      <a:pt x="10" y="675"/>
                    </a:lnTo>
                    <a:lnTo>
                      <a:pt x="11" y="671"/>
                    </a:lnTo>
                    <a:lnTo>
                      <a:pt x="16" y="670"/>
                    </a:lnTo>
                    <a:lnTo>
                      <a:pt x="19" y="667"/>
                    </a:lnTo>
                    <a:lnTo>
                      <a:pt x="20" y="665"/>
                    </a:lnTo>
                    <a:lnTo>
                      <a:pt x="23" y="657"/>
                    </a:lnTo>
                    <a:lnTo>
                      <a:pt x="23" y="655"/>
                    </a:lnTo>
                    <a:lnTo>
                      <a:pt x="19" y="655"/>
                    </a:lnTo>
                    <a:lnTo>
                      <a:pt x="10" y="652"/>
                    </a:lnTo>
                    <a:lnTo>
                      <a:pt x="10" y="651"/>
                    </a:lnTo>
                    <a:lnTo>
                      <a:pt x="6" y="649"/>
                    </a:lnTo>
                    <a:lnTo>
                      <a:pt x="4" y="648"/>
                    </a:lnTo>
                    <a:lnTo>
                      <a:pt x="4" y="645"/>
                    </a:lnTo>
                    <a:lnTo>
                      <a:pt x="1" y="645"/>
                    </a:lnTo>
                    <a:lnTo>
                      <a:pt x="0" y="643"/>
                    </a:lnTo>
                    <a:lnTo>
                      <a:pt x="0" y="639"/>
                    </a:lnTo>
                    <a:lnTo>
                      <a:pt x="1" y="635"/>
                    </a:lnTo>
                    <a:lnTo>
                      <a:pt x="4" y="635"/>
                    </a:lnTo>
                    <a:lnTo>
                      <a:pt x="11" y="633"/>
                    </a:lnTo>
                    <a:lnTo>
                      <a:pt x="13" y="630"/>
                    </a:lnTo>
                    <a:lnTo>
                      <a:pt x="11" y="625"/>
                    </a:lnTo>
                    <a:lnTo>
                      <a:pt x="11" y="617"/>
                    </a:lnTo>
                    <a:lnTo>
                      <a:pt x="17" y="617"/>
                    </a:lnTo>
                    <a:lnTo>
                      <a:pt x="19" y="620"/>
                    </a:lnTo>
                    <a:lnTo>
                      <a:pt x="21" y="620"/>
                    </a:lnTo>
                    <a:lnTo>
                      <a:pt x="26" y="617"/>
                    </a:lnTo>
                    <a:lnTo>
                      <a:pt x="26" y="614"/>
                    </a:lnTo>
                    <a:lnTo>
                      <a:pt x="21" y="607"/>
                    </a:lnTo>
                    <a:lnTo>
                      <a:pt x="21" y="601"/>
                    </a:lnTo>
                    <a:lnTo>
                      <a:pt x="20" y="594"/>
                    </a:lnTo>
                    <a:lnTo>
                      <a:pt x="17" y="590"/>
                    </a:lnTo>
                    <a:lnTo>
                      <a:pt x="16" y="588"/>
                    </a:lnTo>
                    <a:lnTo>
                      <a:pt x="16" y="586"/>
                    </a:lnTo>
                    <a:lnTo>
                      <a:pt x="10" y="581"/>
                    </a:lnTo>
                    <a:lnTo>
                      <a:pt x="6" y="578"/>
                    </a:lnTo>
                    <a:lnTo>
                      <a:pt x="3" y="577"/>
                    </a:lnTo>
                    <a:lnTo>
                      <a:pt x="1" y="577"/>
                    </a:lnTo>
                    <a:lnTo>
                      <a:pt x="1" y="572"/>
                    </a:lnTo>
                    <a:lnTo>
                      <a:pt x="6" y="572"/>
                    </a:lnTo>
                    <a:lnTo>
                      <a:pt x="13" y="577"/>
                    </a:lnTo>
                    <a:lnTo>
                      <a:pt x="19" y="577"/>
                    </a:lnTo>
                    <a:lnTo>
                      <a:pt x="19" y="564"/>
                    </a:lnTo>
                    <a:lnTo>
                      <a:pt x="16" y="562"/>
                    </a:lnTo>
                    <a:lnTo>
                      <a:pt x="13" y="555"/>
                    </a:lnTo>
                    <a:lnTo>
                      <a:pt x="11" y="549"/>
                    </a:lnTo>
                    <a:lnTo>
                      <a:pt x="8" y="546"/>
                    </a:lnTo>
                    <a:lnTo>
                      <a:pt x="11" y="545"/>
                    </a:lnTo>
                    <a:lnTo>
                      <a:pt x="13" y="542"/>
                    </a:lnTo>
                    <a:lnTo>
                      <a:pt x="17" y="545"/>
                    </a:lnTo>
                    <a:lnTo>
                      <a:pt x="27" y="545"/>
                    </a:lnTo>
                    <a:lnTo>
                      <a:pt x="32" y="548"/>
                    </a:lnTo>
                    <a:lnTo>
                      <a:pt x="35" y="549"/>
                    </a:lnTo>
                    <a:lnTo>
                      <a:pt x="40" y="552"/>
                    </a:lnTo>
                    <a:lnTo>
                      <a:pt x="45" y="552"/>
                    </a:lnTo>
                    <a:lnTo>
                      <a:pt x="46" y="557"/>
                    </a:lnTo>
                    <a:lnTo>
                      <a:pt x="49" y="557"/>
                    </a:lnTo>
                    <a:lnTo>
                      <a:pt x="59" y="552"/>
                    </a:lnTo>
                    <a:lnTo>
                      <a:pt x="61" y="551"/>
                    </a:lnTo>
                    <a:lnTo>
                      <a:pt x="62" y="549"/>
                    </a:lnTo>
                    <a:lnTo>
                      <a:pt x="63" y="548"/>
                    </a:lnTo>
                    <a:lnTo>
                      <a:pt x="63" y="539"/>
                    </a:lnTo>
                    <a:lnTo>
                      <a:pt x="62" y="538"/>
                    </a:lnTo>
                    <a:lnTo>
                      <a:pt x="62" y="526"/>
                    </a:lnTo>
                    <a:lnTo>
                      <a:pt x="59" y="525"/>
                    </a:lnTo>
                    <a:lnTo>
                      <a:pt x="62" y="522"/>
                    </a:lnTo>
                    <a:lnTo>
                      <a:pt x="66" y="522"/>
                    </a:lnTo>
                    <a:lnTo>
                      <a:pt x="69" y="525"/>
                    </a:lnTo>
                    <a:lnTo>
                      <a:pt x="74" y="525"/>
                    </a:lnTo>
                    <a:lnTo>
                      <a:pt x="75" y="529"/>
                    </a:lnTo>
                    <a:lnTo>
                      <a:pt x="79" y="529"/>
                    </a:lnTo>
                    <a:lnTo>
                      <a:pt x="81" y="528"/>
                    </a:lnTo>
                    <a:lnTo>
                      <a:pt x="84" y="528"/>
                    </a:lnTo>
                    <a:lnTo>
                      <a:pt x="88" y="525"/>
                    </a:lnTo>
                    <a:lnTo>
                      <a:pt x="88" y="519"/>
                    </a:lnTo>
                    <a:lnTo>
                      <a:pt x="85" y="519"/>
                    </a:lnTo>
                    <a:lnTo>
                      <a:pt x="85" y="516"/>
                    </a:lnTo>
                    <a:lnTo>
                      <a:pt x="81" y="516"/>
                    </a:lnTo>
                    <a:lnTo>
                      <a:pt x="81" y="510"/>
                    </a:lnTo>
                    <a:lnTo>
                      <a:pt x="84" y="509"/>
                    </a:lnTo>
                    <a:lnTo>
                      <a:pt x="84" y="506"/>
                    </a:lnTo>
                    <a:lnTo>
                      <a:pt x="82" y="499"/>
                    </a:lnTo>
                    <a:lnTo>
                      <a:pt x="82" y="497"/>
                    </a:lnTo>
                    <a:lnTo>
                      <a:pt x="87" y="494"/>
                    </a:lnTo>
                    <a:lnTo>
                      <a:pt x="91" y="500"/>
                    </a:lnTo>
                    <a:lnTo>
                      <a:pt x="92" y="504"/>
                    </a:lnTo>
                    <a:lnTo>
                      <a:pt x="97" y="506"/>
                    </a:lnTo>
                    <a:lnTo>
                      <a:pt x="107" y="506"/>
                    </a:lnTo>
                    <a:lnTo>
                      <a:pt x="120" y="503"/>
                    </a:lnTo>
                    <a:lnTo>
                      <a:pt x="126" y="500"/>
                    </a:lnTo>
                    <a:lnTo>
                      <a:pt x="136" y="496"/>
                    </a:lnTo>
                    <a:lnTo>
                      <a:pt x="143" y="496"/>
                    </a:lnTo>
                    <a:lnTo>
                      <a:pt x="143" y="490"/>
                    </a:lnTo>
                    <a:lnTo>
                      <a:pt x="150" y="494"/>
                    </a:lnTo>
                    <a:lnTo>
                      <a:pt x="152" y="494"/>
                    </a:lnTo>
                    <a:lnTo>
                      <a:pt x="159" y="493"/>
                    </a:lnTo>
                    <a:lnTo>
                      <a:pt x="168" y="493"/>
                    </a:lnTo>
                    <a:lnTo>
                      <a:pt x="166" y="494"/>
                    </a:lnTo>
                    <a:lnTo>
                      <a:pt x="166" y="503"/>
                    </a:lnTo>
                    <a:lnTo>
                      <a:pt x="169" y="506"/>
                    </a:lnTo>
                    <a:lnTo>
                      <a:pt x="171" y="509"/>
                    </a:lnTo>
                    <a:lnTo>
                      <a:pt x="169" y="510"/>
                    </a:lnTo>
                    <a:lnTo>
                      <a:pt x="166" y="510"/>
                    </a:lnTo>
                    <a:lnTo>
                      <a:pt x="169" y="514"/>
                    </a:lnTo>
                    <a:lnTo>
                      <a:pt x="171" y="514"/>
                    </a:lnTo>
                    <a:lnTo>
                      <a:pt x="190" y="516"/>
                    </a:lnTo>
                    <a:lnTo>
                      <a:pt x="190" y="519"/>
                    </a:lnTo>
                    <a:lnTo>
                      <a:pt x="193" y="523"/>
                    </a:lnTo>
                    <a:lnTo>
                      <a:pt x="194" y="530"/>
                    </a:lnTo>
                    <a:lnTo>
                      <a:pt x="197" y="536"/>
                    </a:lnTo>
                    <a:lnTo>
                      <a:pt x="201" y="536"/>
                    </a:lnTo>
                    <a:lnTo>
                      <a:pt x="201" y="532"/>
                    </a:lnTo>
                    <a:lnTo>
                      <a:pt x="197" y="528"/>
                    </a:lnTo>
                    <a:lnTo>
                      <a:pt x="197" y="522"/>
                    </a:lnTo>
                    <a:lnTo>
                      <a:pt x="201" y="517"/>
                    </a:lnTo>
                    <a:lnTo>
                      <a:pt x="204" y="514"/>
                    </a:lnTo>
                    <a:lnTo>
                      <a:pt x="207" y="513"/>
                    </a:lnTo>
                    <a:lnTo>
                      <a:pt x="210" y="509"/>
                    </a:lnTo>
                    <a:lnTo>
                      <a:pt x="210" y="504"/>
                    </a:lnTo>
                    <a:lnTo>
                      <a:pt x="211" y="503"/>
                    </a:lnTo>
                    <a:lnTo>
                      <a:pt x="211" y="485"/>
                    </a:lnTo>
                    <a:lnTo>
                      <a:pt x="213" y="483"/>
                    </a:lnTo>
                    <a:lnTo>
                      <a:pt x="213" y="481"/>
                    </a:lnTo>
                    <a:lnTo>
                      <a:pt x="214" y="477"/>
                    </a:lnTo>
                    <a:lnTo>
                      <a:pt x="214" y="468"/>
                    </a:lnTo>
                    <a:lnTo>
                      <a:pt x="219" y="464"/>
                    </a:lnTo>
                    <a:lnTo>
                      <a:pt x="219" y="459"/>
                    </a:lnTo>
                    <a:lnTo>
                      <a:pt x="221" y="456"/>
                    </a:lnTo>
                    <a:lnTo>
                      <a:pt x="226" y="452"/>
                    </a:lnTo>
                    <a:lnTo>
                      <a:pt x="227" y="452"/>
                    </a:lnTo>
                    <a:lnTo>
                      <a:pt x="230" y="454"/>
                    </a:lnTo>
                    <a:lnTo>
                      <a:pt x="236" y="455"/>
                    </a:lnTo>
                    <a:lnTo>
                      <a:pt x="240" y="455"/>
                    </a:lnTo>
                    <a:lnTo>
                      <a:pt x="249" y="458"/>
                    </a:lnTo>
                    <a:lnTo>
                      <a:pt x="253" y="461"/>
                    </a:lnTo>
                    <a:lnTo>
                      <a:pt x="255" y="458"/>
                    </a:lnTo>
                    <a:lnTo>
                      <a:pt x="255" y="451"/>
                    </a:lnTo>
                    <a:lnTo>
                      <a:pt x="258" y="448"/>
                    </a:lnTo>
                    <a:lnTo>
                      <a:pt x="256" y="445"/>
                    </a:lnTo>
                    <a:lnTo>
                      <a:pt x="253" y="443"/>
                    </a:lnTo>
                    <a:lnTo>
                      <a:pt x="249" y="443"/>
                    </a:lnTo>
                    <a:lnTo>
                      <a:pt x="248" y="441"/>
                    </a:lnTo>
                    <a:lnTo>
                      <a:pt x="248" y="436"/>
                    </a:lnTo>
                    <a:lnTo>
                      <a:pt x="249" y="419"/>
                    </a:lnTo>
                    <a:lnTo>
                      <a:pt x="249" y="417"/>
                    </a:lnTo>
                    <a:lnTo>
                      <a:pt x="253" y="414"/>
                    </a:lnTo>
                    <a:lnTo>
                      <a:pt x="255" y="413"/>
                    </a:lnTo>
                    <a:lnTo>
                      <a:pt x="252" y="410"/>
                    </a:lnTo>
                    <a:lnTo>
                      <a:pt x="248" y="404"/>
                    </a:lnTo>
                    <a:lnTo>
                      <a:pt x="248" y="401"/>
                    </a:lnTo>
                    <a:lnTo>
                      <a:pt x="250" y="401"/>
                    </a:lnTo>
                    <a:lnTo>
                      <a:pt x="255" y="403"/>
                    </a:lnTo>
                    <a:lnTo>
                      <a:pt x="259" y="403"/>
                    </a:lnTo>
                    <a:lnTo>
                      <a:pt x="269" y="400"/>
                    </a:lnTo>
                    <a:lnTo>
                      <a:pt x="274" y="396"/>
                    </a:lnTo>
                    <a:lnTo>
                      <a:pt x="277" y="391"/>
                    </a:lnTo>
                    <a:lnTo>
                      <a:pt x="281" y="390"/>
                    </a:lnTo>
                    <a:lnTo>
                      <a:pt x="281" y="374"/>
                    </a:lnTo>
                    <a:lnTo>
                      <a:pt x="278" y="372"/>
                    </a:lnTo>
                    <a:lnTo>
                      <a:pt x="278" y="370"/>
                    </a:lnTo>
                    <a:lnTo>
                      <a:pt x="277" y="368"/>
                    </a:lnTo>
                    <a:lnTo>
                      <a:pt x="272" y="362"/>
                    </a:lnTo>
                    <a:lnTo>
                      <a:pt x="268" y="356"/>
                    </a:lnTo>
                    <a:lnTo>
                      <a:pt x="264" y="356"/>
                    </a:lnTo>
                    <a:lnTo>
                      <a:pt x="261" y="355"/>
                    </a:lnTo>
                    <a:lnTo>
                      <a:pt x="246" y="355"/>
                    </a:lnTo>
                    <a:lnTo>
                      <a:pt x="243" y="349"/>
                    </a:lnTo>
                    <a:lnTo>
                      <a:pt x="242" y="348"/>
                    </a:lnTo>
                    <a:lnTo>
                      <a:pt x="242" y="338"/>
                    </a:lnTo>
                    <a:lnTo>
                      <a:pt x="256" y="338"/>
                    </a:lnTo>
                    <a:lnTo>
                      <a:pt x="258" y="335"/>
                    </a:lnTo>
                    <a:lnTo>
                      <a:pt x="258" y="330"/>
                    </a:lnTo>
                    <a:lnTo>
                      <a:pt x="261" y="330"/>
                    </a:lnTo>
                    <a:lnTo>
                      <a:pt x="262" y="333"/>
                    </a:lnTo>
                    <a:lnTo>
                      <a:pt x="262" y="338"/>
                    </a:lnTo>
                    <a:lnTo>
                      <a:pt x="266" y="338"/>
                    </a:lnTo>
                    <a:lnTo>
                      <a:pt x="268" y="336"/>
                    </a:lnTo>
                    <a:lnTo>
                      <a:pt x="271" y="333"/>
                    </a:lnTo>
                    <a:lnTo>
                      <a:pt x="275" y="329"/>
                    </a:lnTo>
                    <a:lnTo>
                      <a:pt x="278" y="323"/>
                    </a:lnTo>
                    <a:lnTo>
                      <a:pt x="278" y="316"/>
                    </a:lnTo>
                    <a:lnTo>
                      <a:pt x="275" y="312"/>
                    </a:lnTo>
                    <a:lnTo>
                      <a:pt x="271" y="307"/>
                    </a:lnTo>
                    <a:lnTo>
                      <a:pt x="268" y="297"/>
                    </a:lnTo>
                    <a:lnTo>
                      <a:pt x="264" y="294"/>
                    </a:lnTo>
                    <a:lnTo>
                      <a:pt x="258" y="293"/>
                    </a:lnTo>
                    <a:lnTo>
                      <a:pt x="255" y="291"/>
                    </a:lnTo>
                    <a:lnTo>
                      <a:pt x="253" y="290"/>
                    </a:lnTo>
                    <a:lnTo>
                      <a:pt x="253" y="287"/>
                    </a:lnTo>
                    <a:lnTo>
                      <a:pt x="250" y="281"/>
                    </a:lnTo>
                    <a:lnTo>
                      <a:pt x="250" y="280"/>
                    </a:lnTo>
                    <a:lnTo>
                      <a:pt x="249" y="277"/>
                    </a:lnTo>
                    <a:lnTo>
                      <a:pt x="246" y="275"/>
                    </a:lnTo>
                    <a:lnTo>
                      <a:pt x="246" y="269"/>
                    </a:lnTo>
                    <a:lnTo>
                      <a:pt x="243" y="268"/>
                    </a:lnTo>
                    <a:lnTo>
                      <a:pt x="239" y="265"/>
                    </a:lnTo>
                    <a:lnTo>
                      <a:pt x="239" y="258"/>
                    </a:lnTo>
                    <a:lnTo>
                      <a:pt x="237" y="258"/>
                    </a:lnTo>
                    <a:lnTo>
                      <a:pt x="233" y="251"/>
                    </a:lnTo>
                    <a:lnTo>
                      <a:pt x="229" y="246"/>
                    </a:lnTo>
                    <a:lnTo>
                      <a:pt x="229" y="243"/>
                    </a:lnTo>
                    <a:lnTo>
                      <a:pt x="230" y="238"/>
                    </a:lnTo>
                    <a:lnTo>
                      <a:pt x="230" y="233"/>
                    </a:lnTo>
                    <a:lnTo>
                      <a:pt x="229" y="229"/>
                    </a:lnTo>
                    <a:lnTo>
                      <a:pt x="227" y="229"/>
                    </a:lnTo>
                    <a:lnTo>
                      <a:pt x="226" y="230"/>
                    </a:lnTo>
                    <a:lnTo>
                      <a:pt x="220" y="230"/>
                    </a:lnTo>
                    <a:lnTo>
                      <a:pt x="219" y="229"/>
                    </a:lnTo>
                    <a:lnTo>
                      <a:pt x="214" y="229"/>
                    </a:lnTo>
                    <a:lnTo>
                      <a:pt x="213" y="226"/>
                    </a:lnTo>
                    <a:lnTo>
                      <a:pt x="210" y="226"/>
                    </a:lnTo>
                    <a:lnTo>
                      <a:pt x="210" y="223"/>
                    </a:lnTo>
                    <a:lnTo>
                      <a:pt x="213" y="222"/>
                    </a:lnTo>
                    <a:lnTo>
                      <a:pt x="210" y="222"/>
                    </a:lnTo>
                    <a:lnTo>
                      <a:pt x="210" y="217"/>
                    </a:lnTo>
                    <a:lnTo>
                      <a:pt x="204" y="217"/>
                    </a:lnTo>
                    <a:lnTo>
                      <a:pt x="201" y="226"/>
                    </a:lnTo>
                    <a:lnTo>
                      <a:pt x="201" y="227"/>
                    </a:lnTo>
                    <a:lnTo>
                      <a:pt x="200" y="227"/>
                    </a:lnTo>
                    <a:lnTo>
                      <a:pt x="200" y="226"/>
                    </a:lnTo>
                    <a:lnTo>
                      <a:pt x="197" y="226"/>
                    </a:lnTo>
                    <a:lnTo>
                      <a:pt x="195" y="227"/>
                    </a:lnTo>
                    <a:lnTo>
                      <a:pt x="195" y="226"/>
                    </a:lnTo>
                    <a:lnTo>
                      <a:pt x="193" y="223"/>
                    </a:lnTo>
                    <a:lnTo>
                      <a:pt x="194" y="222"/>
                    </a:lnTo>
                    <a:lnTo>
                      <a:pt x="194" y="217"/>
                    </a:lnTo>
                    <a:lnTo>
                      <a:pt x="190" y="214"/>
                    </a:lnTo>
                    <a:lnTo>
                      <a:pt x="187" y="213"/>
                    </a:lnTo>
                    <a:lnTo>
                      <a:pt x="185" y="206"/>
                    </a:lnTo>
                    <a:lnTo>
                      <a:pt x="185" y="204"/>
                    </a:lnTo>
                    <a:lnTo>
                      <a:pt x="187" y="201"/>
                    </a:lnTo>
                    <a:lnTo>
                      <a:pt x="187" y="196"/>
                    </a:lnTo>
                    <a:lnTo>
                      <a:pt x="185" y="191"/>
                    </a:lnTo>
                    <a:lnTo>
                      <a:pt x="185" y="187"/>
                    </a:lnTo>
                    <a:lnTo>
                      <a:pt x="188" y="184"/>
                    </a:lnTo>
                    <a:lnTo>
                      <a:pt x="185" y="182"/>
                    </a:lnTo>
                    <a:lnTo>
                      <a:pt x="184" y="182"/>
                    </a:lnTo>
                    <a:lnTo>
                      <a:pt x="179" y="180"/>
                    </a:lnTo>
                    <a:lnTo>
                      <a:pt x="179" y="175"/>
                    </a:lnTo>
                    <a:lnTo>
                      <a:pt x="178" y="175"/>
                    </a:lnTo>
                    <a:lnTo>
                      <a:pt x="178" y="171"/>
                    </a:lnTo>
                    <a:lnTo>
                      <a:pt x="175" y="171"/>
                    </a:lnTo>
                    <a:lnTo>
                      <a:pt x="174" y="174"/>
                    </a:lnTo>
                    <a:lnTo>
                      <a:pt x="166" y="171"/>
                    </a:lnTo>
                    <a:lnTo>
                      <a:pt x="165" y="171"/>
                    </a:lnTo>
                    <a:lnTo>
                      <a:pt x="166" y="169"/>
                    </a:lnTo>
                    <a:lnTo>
                      <a:pt x="169" y="167"/>
                    </a:lnTo>
                    <a:lnTo>
                      <a:pt x="175" y="167"/>
                    </a:lnTo>
                    <a:lnTo>
                      <a:pt x="175" y="165"/>
                    </a:lnTo>
                    <a:lnTo>
                      <a:pt x="178" y="165"/>
                    </a:lnTo>
                    <a:lnTo>
                      <a:pt x="175" y="162"/>
                    </a:lnTo>
                    <a:lnTo>
                      <a:pt x="174" y="159"/>
                    </a:lnTo>
                    <a:lnTo>
                      <a:pt x="172" y="158"/>
                    </a:lnTo>
                    <a:lnTo>
                      <a:pt x="177" y="152"/>
                    </a:lnTo>
                    <a:lnTo>
                      <a:pt x="178" y="149"/>
                    </a:lnTo>
                    <a:lnTo>
                      <a:pt x="178" y="140"/>
                    </a:lnTo>
                    <a:lnTo>
                      <a:pt x="177" y="135"/>
                    </a:lnTo>
                    <a:lnTo>
                      <a:pt x="175" y="132"/>
                    </a:lnTo>
                    <a:lnTo>
                      <a:pt x="169" y="132"/>
                    </a:lnTo>
                    <a:lnTo>
                      <a:pt x="168" y="130"/>
                    </a:lnTo>
                    <a:lnTo>
                      <a:pt x="171" y="127"/>
                    </a:lnTo>
                    <a:lnTo>
                      <a:pt x="168" y="127"/>
                    </a:lnTo>
                    <a:lnTo>
                      <a:pt x="166" y="123"/>
                    </a:lnTo>
                    <a:lnTo>
                      <a:pt x="166" y="122"/>
                    </a:lnTo>
                    <a:lnTo>
                      <a:pt x="168" y="119"/>
                    </a:lnTo>
                    <a:lnTo>
                      <a:pt x="171" y="122"/>
                    </a:lnTo>
                    <a:lnTo>
                      <a:pt x="177" y="122"/>
                    </a:lnTo>
                    <a:lnTo>
                      <a:pt x="179" y="117"/>
                    </a:lnTo>
                    <a:lnTo>
                      <a:pt x="185" y="117"/>
                    </a:lnTo>
                    <a:lnTo>
                      <a:pt x="185" y="113"/>
                    </a:lnTo>
                    <a:lnTo>
                      <a:pt x="187" y="113"/>
                    </a:lnTo>
                    <a:lnTo>
                      <a:pt x="190" y="109"/>
                    </a:lnTo>
                    <a:lnTo>
                      <a:pt x="193" y="107"/>
                    </a:lnTo>
                    <a:lnTo>
                      <a:pt x="193" y="104"/>
                    </a:lnTo>
                    <a:lnTo>
                      <a:pt x="194" y="103"/>
                    </a:lnTo>
                    <a:lnTo>
                      <a:pt x="197" y="100"/>
                    </a:lnTo>
                    <a:lnTo>
                      <a:pt x="198" y="98"/>
                    </a:lnTo>
                    <a:lnTo>
                      <a:pt x="201" y="93"/>
                    </a:lnTo>
                    <a:lnTo>
                      <a:pt x="201" y="88"/>
                    </a:lnTo>
                    <a:lnTo>
                      <a:pt x="206" y="85"/>
                    </a:lnTo>
                    <a:lnTo>
                      <a:pt x="207" y="84"/>
                    </a:lnTo>
                    <a:lnTo>
                      <a:pt x="207" y="81"/>
                    </a:lnTo>
                    <a:lnTo>
                      <a:pt x="210" y="80"/>
                    </a:lnTo>
                    <a:lnTo>
                      <a:pt x="210" y="75"/>
                    </a:lnTo>
                    <a:lnTo>
                      <a:pt x="211" y="71"/>
                    </a:lnTo>
                    <a:lnTo>
                      <a:pt x="213" y="67"/>
                    </a:lnTo>
                    <a:lnTo>
                      <a:pt x="210" y="67"/>
                    </a:lnTo>
                    <a:lnTo>
                      <a:pt x="208" y="62"/>
                    </a:lnTo>
                    <a:lnTo>
                      <a:pt x="200" y="58"/>
                    </a:lnTo>
                    <a:lnTo>
                      <a:pt x="198" y="56"/>
                    </a:lnTo>
                    <a:lnTo>
                      <a:pt x="198" y="51"/>
                    </a:lnTo>
                    <a:lnTo>
                      <a:pt x="200" y="48"/>
                    </a:lnTo>
                    <a:lnTo>
                      <a:pt x="200" y="46"/>
                    </a:lnTo>
                    <a:lnTo>
                      <a:pt x="204" y="43"/>
                    </a:lnTo>
                    <a:lnTo>
                      <a:pt x="201" y="42"/>
                    </a:lnTo>
                    <a:lnTo>
                      <a:pt x="201" y="39"/>
                    </a:lnTo>
                    <a:lnTo>
                      <a:pt x="204" y="36"/>
                    </a:lnTo>
                    <a:lnTo>
                      <a:pt x="207" y="33"/>
                    </a:lnTo>
                    <a:lnTo>
                      <a:pt x="207" y="30"/>
                    </a:lnTo>
                    <a:lnTo>
                      <a:pt x="211" y="30"/>
                    </a:lnTo>
                    <a:lnTo>
                      <a:pt x="214" y="27"/>
                    </a:lnTo>
                    <a:lnTo>
                      <a:pt x="216" y="26"/>
                    </a:lnTo>
                    <a:lnTo>
                      <a:pt x="219" y="24"/>
                    </a:lnTo>
                    <a:lnTo>
                      <a:pt x="219" y="22"/>
                    </a:lnTo>
                    <a:lnTo>
                      <a:pt x="220" y="22"/>
                    </a:lnTo>
                    <a:lnTo>
                      <a:pt x="224" y="20"/>
                    </a:lnTo>
                    <a:lnTo>
                      <a:pt x="220" y="20"/>
                    </a:lnTo>
                    <a:lnTo>
                      <a:pt x="216" y="17"/>
                    </a:lnTo>
                    <a:lnTo>
                      <a:pt x="211" y="16"/>
                    </a:lnTo>
                    <a:lnTo>
                      <a:pt x="201" y="16"/>
                    </a:lnTo>
                    <a:lnTo>
                      <a:pt x="200" y="14"/>
                    </a:lnTo>
                    <a:lnTo>
                      <a:pt x="200" y="13"/>
                    </a:lnTo>
                    <a:lnTo>
                      <a:pt x="197" y="10"/>
                    </a:lnTo>
                    <a:lnTo>
                      <a:pt x="195" y="7"/>
                    </a:lnTo>
                    <a:lnTo>
                      <a:pt x="195" y="6"/>
                    </a:lnTo>
                    <a:lnTo>
                      <a:pt x="200" y="6"/>
                    </a:lnTo>
                    <a:lnTo>
                      <a:pt x="204" y="7"/>
                    </a:lnTo>
                    <a:lnTo>
                      <a:pt x="208" y="7"/>
                    </a:lnTo>
                    <a:lnTo>
                      <a:pt x="217" y="9"/>
                    </a:lnTo>
                    <a:lnTo>
                      <a:pt x="219" y="10"/>
                    </a:lnTo>
                    <a:lnTo>
                      <a:pt x="227" y="10"/>
                    </a:lnTo>
                    <a:lnTo>
                      <a:pt x="236" y="13"/>
                    </a:lnTo>
                    <a:lnTo>
                      <a:pt x="240" y="13"/>
                    </a:lnTo>
                    <a:lnTo>
                      <a:pt x="240" y="9"/>
                    </a:lnTo>
                    <a:lnTo>
                      <a:pt x="239" y="3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382"/>
              <p:cNvSpPr>
                <a:spLocks/>
              </p:cNvSpPr>
              <p:nvPr/>
            </p:nvSpPr>
            <p:spPr bwMode="auto">
              <a:xfrm>
                <a:off x="975" y="854"/>
                <a:ext cx="607" cy="671"/>
              </a:xfrm>
              <a:custGeom>
                <a:avLst/>
                <a:gdLst>
                  <a:gd name="T0" fmla="*/ 463 w 607"/>
                  <a:gd name="T1" fmla="*/ 17 h 671"/>
                  <a:gd name="T2" fmla="*/ 503 w 607"/>
                  <a:gd name="T3" fmla="*/ 22 h 671"/>
                  <a:gd name="T4" fmla="*/ 546 w 607"/>
                  <a:gd name="T5" fmla="*/ 42 h 671"/>
                  <a:gd name="T6" fmla="*/ 530 w 607"/>
                  <a:gd name="T7" fmla="*/ 65 h 671"/>
                  <a:gd name="T8" fmla="*/ 533 w 607"/>
                  <a:gd name="T9" fmla="*/ 106 h 671"/>
                  <a:gd name="T10" fmla="*/ 505 w 607"/>
                  <a:gd name="T11" fmla="*/ 139 h 671"/>
                  <a:gd name="T12" fmla="*/ 504 w 607"/>
                  <a:gd name="T13" fmla="*/ 171 h 671"/>
                  <a:gd name="T14" fmla="*/ 501 w 607"/>
                  <a:gd name="T15" fmla="*/ 193 h 671"/>
                  <a:gd name="T16" fmla="*/ 511 w 607"/>
                  <a:gd name="T17" fmla="*/ 228 h 671"/>
                  <a:gd name="T18" fmla="*/ 530 w 607"/>
                  <a:gd name="T19" fmla="*/ 239 h 671"/>
                  <a:gd name="T20" fmla="*/ 556 w 607"/>
                  <a:gd name="T21" fmla="*/ 255 h 671"/>
                  <a:gd name="T22" fmla="*/ 576 w 607"/>
                  <a:gd name="T23" fmla="*/ 303 h 671"/>
                  <a:gd name="T24" fmla="*/ 594 w 607"/>
                  <a:gd name="T25" fmla="*/ 358 h 671"/>
                  <a:gd name="T26" fmla="*/ 590 w 607"/>
                  <a:gd name="T27" fmla="*/ 378 h 671"/>
                  <a:gd name="T28" fmla="*/ 576 w 607"/>
                  <a:gd name="T29" fmla="*/ 423 h 671"/>
                  <a:gd name="T30" fmla="*/ 584 w 607"/>
                  <a:gd name="T31" fmla="*/ 470 h 671"/>
                  <a:gd name="T32" fmla="*/ 540 w 607"/>
                  <a:gd name="T33" fmla="*/ 490 h 671"/>
                  <a:gd name="T34" fmla="*/ 527 w 607"/>
                  <a:gd name="T35" fmla="*/ 554 h 671"/>
                  <a:gd name="T36" fmla="*/ 492 w 607"/>
                  <a:gd name="T37" fmla="*/ 525 h 671"/>
                  <a:gd name="T38" fmla="*/ 418 w 607"/>
                  <a:gd name="T39" fmla="*/ 526 h 671"/>
                  <a:gd name="T40" fmla="*/ 410 w 607"/>
                  <a:gd name="T41" fmla="*/ 550 h 671"/>
                  <a:gd name="T42" fmla="*/ 388 w 607"/>
                  <a:gd name="T43" fmla="*/ 571 h 671"/>
                  <a:gd name="T44" fmla="*/ 334 w 607"/>
                  <a:gd name="T45" fmla="*/ 568 h 671"/>
                  <a:gd name="T46" fmla="*/ 342 w 607"/>
                  <a:gd name="T47" fmla="*/ 608 h 671"/>
                  <a:gd name="T48" fmla="*/ 339 w 607"/>
                  <a:gd name="T49" fmla="*/ 652 h 671"/>
                  <a:gd name="T50" fmla="*/ 308 w 607"/>
                  <a:gd name="T51" fmla="*/ 658 h 671"/>
                  <a:gd name="T52" fmla="*/ 271 w 607"/>
                  <a:gd name="T53" fmla="*/ 641 h 671"/>
                  <a:gd name="T54" fmla="*/ 227 w 607"/>
                  <a:gd name="T55" fmla="*/ 622 h 671"/>
                  <a:gd name="T56" fmla="*/ 200 w 607"/>
                  <a:gd name="T57" fmla="*/ 581 h 671"/>
                  <a:gd name="T58" fmla="*/ 179 w 607"/>
                  <a:gd name="T59" fmla="*/ 545 h 671"/>
                  <a:gd name="T60" fmla="*/ 159 w 607"/>
                  <a:gd name="T61" fmla="*/ 525 h 671"/>
                  <a:gd name="T62" fmla="*/ 126 w 607"/>
                  <a:gd name="T63" fmla="*/ 528 h 671"/>
                  <a:gd name="T64" fmla="*/ 89 w 607"/>
                  <a:gd name="T65" fmla="*/ 499 h 671"/>
                  <a:gd name="T66" fmla="*/ 79 w 607"/>
                  <a:gd name="T67" fmla="*/ 492 h 671"/>
                  <a:gd name="T68" fmla="*/ 76 w 607"/>
                  <a:gd name="T69" fmla="*/ 476 h 671"/>
                  <a:gd name="T70" fmla="*/ 68 w 607"/>
                  <a:gd name="T71" fmla="*/ 448 h 671"/>
                  <a:gd name="T72" fmla="*/ 56 w 607"/>
                  <a:gd name="T73" fmla="*/ 435 h 671"/>
                  <a:gd name="T74" fmla="*/ 78 w 607"/>
                  <a:gd name="T75" fmla="*/ 420 h 671"/>
                  <a:gd name="T76" fmla="*/ 102 w 607"/>
                  <a:gd name="T77" fmla="*/ 419 h 671"/>
                  <a:gd name="T78" fmla="*/ 94 w 607"/>
                  <a:gd name="T79" fmla="*/ 405 h 671"/>
                  <a:gd name="T80" fmla="*/ 79 w 607"/>
                  <a:gd name="T81" fmla="*/ 393 h 671"/>
                  <a:gd name="T82" fmla="*/ 68 w 607"/>
                  <a:gd name="T83" fmla="*/ 377 h 671"/>
                  <a:gd name="T84" fmla="*/ 63 w 607"/>
                  <a:gd name="T85" fmla="*/ 357 h 671"/>
                  <a:gd name="T86" fmla="*/ 58 w 607"/>
                  <a:gd name="T87" fmla="*/ 342 h 671"/>
                  <a:gd name="T88" fmla="*/ 43 w 607"/>
                  <a:gd name="T89" fmla="*/ 313 h 671"/>
                  <a:gd name="T90" fmla="*/ 37 w 607"/>
                  <a:gd name="T91" fmla="*/ 286 h 671"/>
                  <a:gd name="T92" fmla="*/ 26 w 607"/>
                  <a:gd name="T93" fmla="*/ 268 h 671"/>
                  <a:gd name="T94" fmla="*/ 17 w 607"/>
                  <a:gd name="T95" fmla="*/ 245 h 671"/>
                  <a:gd name="T96" fmla="*/ 1 w 607"/>
                  <a:gd name="T97" fmla="*/ 222 h 671"/>
                  <a:gd name="T98" fmla="*/ 10 w 607"/>
                  <a:gd name="T99" fmla="*/ 199 h 671"/>
                  <a:gd name="T100" fmla="*/ 20 w 607"/>
                  <a:gd name="T101" fmla="*/ 186 h 671"/>
                  <a:gd name="T102" fmla="*/ 11 w 607"/>
                  <a:gd name="T103" fmla="*/ 168 h 671"/>
                  <a:gd name="T104" fmla="*/ 8 w 607"/>
                  <a:gd name="T105" fmla="*/ 151 h 671"/>
                  <a:gd name="T106" fmla="*/ 17 w 607"/>
                  <a:gd name="T107" fmla="*/ 144 h 671"/>
                  <a:gd name="T108" fmla="*/ 21 w 607"/>
                  <a:gd name="T109" fmla="*/ 106 h 671"/>
                  <a:gd name="T110" fmla="*/ 55 w 607"/>
                  <a:gd name="T111" fmla="*/ 87 h 671"/>
                  <a:gd name="T112" fmla="*/ 88 w 607"/>
                  <a:gd name="T113" fmla="*/ 120 h 671"/>
                  <a:gd name="T114" fmla="*/ 134 w 607"/>
                  <a:gd name="T115" fmla="*/ 112 h 671"/>
                  <a:gd name="T116" fmla="*/ 188 w 607"/>
                  <a:gd name="T117" fmla="*/ 65 h 671"/>
                  <a:gd name="T118" fmla="*/ 211 w 607"/>
                  <a:gd name="T119" fmla="*/ 9 h 671"/>
                  <a:gd name="T120" fmla="*/ 279 w 607"/>
                  <a:gd name="T121" fmla="*/ 6 h 671"/>
                  <a:gd name="T122" fmla="*/ 334 w 607"/>
                  <a:gd name="T123" fmla="*/ 10 h 671"/>
                  <a:gd name="T124" fmla="*/ 376 w 607"/>
                  <a:gd name="T125" fmla="*/ 15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07" h="671">
                    <a:moveTo>
                      <a:pt x="430" y="0"/>
                    </a:moveTo>
                    <a:lnTo>
                      <a:pt x="434" y="0"/>
                    </a:lnTo>
                    <a:lnTo>
                      <a:pt x="436" y="3"/>
                    </a:lnTo>
                    <a:lnTo>
                      <a:pt x="439" y="0"/>
                    </a:lnTo>
                    <a:lnTo>
                      <a:pt x="443" y="0"/>
                    </a:lnTo>
                    <a:lnTo>
                      <a:pt x="443" y="3"/>
                    </a:lnTo>
                    <a:lnTo>
                      <a:pt x="449" y="4"/>
                    </a:lnTo>
                    <a:lnTo>
                      <a:pt x="453" y="7"/>
                    </a:lnTo>
                    <a:lnTo>
                      <a:pt x="455" y="7"/>
                    </a:lnTo>
                    <a:lnTo>
                      <a:pt x="456" y="13"/>
                    </a:lnTo>
                    <a:lnTo>
                      <a:pt x="459" y="15"/>
                    </a:lnTo>
                    <a:lnTo>
                      <a:pt x="459" y="17"/>
                    </a:lnTo>
                    <a:lnTo>
                      <a:pt x="463" y="17"/>
                    </a:lnTo>
                    <a:lnTo>
                      <a:pt x="469" y="19"/>
                    </a:lnTo>
                    <a:lnTo>
                      <a:pt x="471" y="22"/>
                    </a:lnTo>
                    <a:lnTo>
                      <a:pt x="474" y="22"/>
                    </a:lnTo>
                    <a:lnTo>
                      <a:pt x="475" y="23"/>
                    </a:lnTo>
                    <a:lnTo>
                      <a:pt x="484" y="23"/>
                    </a:lnTo>
                    <a:lnTo>
                      <a:pt x="485" y="26"/>
                    </a:lnTo>
                    <a:lnTo>
                      <a:pt x="490" y="26"/>
                    </a:lnTo>
                    <a:lnTo>
                      <a:pt x="492" y="23"/>
                    </a:lnTo>
                    <a:lnTo>
                      <a:pt x="494" y="22"/>
                    </a:lnTo>
                    <a:lnTo>
                      <a:pt x="495" y="20"/>
                    </a:lnTo>
                    <a:lnTo>
                      <a:pt x="498" y="20"/>
                    </a:lnTo>
                    <a:lnTo>
                      <a:pt x="501" y="22"/>
                    </a:lnTo>
                    <a:lnTo>
                      <a:pt x="503" y="22"/>
                    </a:lnTo>
                    <a:lnTo>
                      <a:pt x="505" y="20"/>
                    </a:lnTo>
                    <a:lnTo>
                      <a:pt x="507" y="20"/>
                    </a:lnTo>
                    <a:lnTo>
                      <a:pt x="513" y="22"/>
                    </a:lnTo>
                    <a:lnTo>
                      <a:pt x="517" y="25"/>
                    </a:lnTo>
                    <a:lnTo>
                      <a:pt x="521" y="25"/>
                    </a:lnTo>
                    <a:lnTo>
                      <a:pt x="521" y="29"/>
                    </a:lnTo>
                    <a:lnTo>
                      <a:pt x="523" y="32"/>
                    </a:lnTo>
                    <a:lnTo>
                      <a:pt x="526" y="35"/>
                    </a:lnTo>
                    <a:lnTo>
                      <a:pt x="526" y="36"/>
                    </a:lnTo>
                    <a:lnTo>
                      <a:pt x="527" y="38"/>
                    </a:lnTo>
                    <a:lnTo>
                      <a:pt x="537" y="38"/>
                    </a:lnTo>
                    <a:lnTo>
                      <a:pt x="542" y="39"/>
                    </a:lnTo>
                    <a:lnTo>
                      <a:pt x="546" y="42"/>
                    </a:lnTo>
                    <a:lnTo>
                      <a:pt x="550" y="42"/>
                    </a:lnTo>
                    <a:lnTo>
                      <a:pt x="546" y="44"/>
                    </a:lnTo>
                    <a:lnTo>
                      <a:pt x="545" y="44"/>
                    </a:lnTo>
                    <a:lnTo>
                      <a:pt x="545" y="46"/>
                    </a:lnTo>
                    <a:lnTo>
                      <a:pt x="542" y="48"/>
                    </a:lnTo>
                    <a:lnTo>
                      <a:pt x="540" y="49"/>
                    </a:lnTo>
                    <a:lnTo>
                      <a:pt x="537" y="52"/>
                    </a:lnTo>
                    <a:lnTo>
                      <a:pt x="533" y="52"/>
                    </a:lnTo>
                    <a:lnTo>
                      <a:pt x="533" y="55"/>
                    </a:lnTo>
                    <a:lnTo>
                      <a:pt x="530" y="58"/>
                    </a:lnTo>
                    <a:lnTo>
                      <a:pt x="527" y="61"/>
                    </a:lnTo>
                    <a:lnTo>
                      <a:pt x="527" y="64"/>
                    </a:lnTo>
                    <a:lnTo>
                      <a:pt x="530" y="65"/>
                    </a:lnTo>
                    <a:lnTo>
                      <a:pt x="526" y="68"/>
                    </a:lnTo>
                    <a:lnTo>
                      <a:pt x="526" y="70"/>
                    </a:lnTo>
                    <a:lnTo>
                      <a:pt x="524" y="73"/>
                    </a:lnTo>
                    <a:lnTo>
                      <a:pt x="524" y="78"/>
                    </a:lnTo>
                    <a:lnTo>
                      <a:pt x="526" y="80"/>
                    </a:lnTo>
                    <a:lnTo>
                      <a:pt x="534" y="84"/>
                    </a:lnTo>
                    <a:lnTo>
                      <a:pt x="536" y="89"/>
                    </a:lnTo>
                    <a:lnTo>
                      <a:pt x="539" y="89"/>
                    </a:lnTo>
                    <a:lnTo>
                      <a:pt x="537" y="93"/>
                    </a:lnTo>
                    <a:lnTo>
                      <a:pt x="536" y="97"/>
                    </a:lnTo>
                    <a:lnTo>
                      <a:pt x="536" y="102"/>
                    </a:lnTo>
                    <a:lnTo>
                      <a:pt x="533" y="103"/>
                    </a:lnTo>
                    <a:lnTo>
                      <a:pt x="533" y="106"/>
                    </a:lnTo>
                    <a:lnTo>
                      <a:pt x="532" y="107"/>
                    </a:lnTo>
                    <a:lnTo>
                      <a:pt x="527" y="110"/>
                    </a:lnTo>
                    <a:lnTo>
                      <a:pt x="527" y="115"/>
                    </a:lnTo>
                    <a:lnTo>
                      <a:pt x="524" y="120"/>
                    </a:lnTo>
                    <a:lnTo>
                      <a:pt x="523" y="122"/>
                    </a:lnTo>
                    <a:lnTo>
                      <a:pt x="520" y="125"/>
                    </a:lnTo>
                    <a:lnTo>
                      <a:pt x="519" y="126"/>
                    </a:lnTo>
                    <a:lnTo>
                      <a:pt x="519" y="129"/>
                    </a:lnTo>
                    <a:lnTo>
                      <a:pt x="516" y="131"/>
                    </a:lnTo>
                    <a:lnTo>
                      <a:pt x="513" y="135"/>
                    </a:lnTo>
                    <a:lnTo>
                      <a:pt x="511" y="135"/>
                    </a:lnTo>
                    <a:lnTo>
                      <a:pt x="511" y="139"/>
                    </a:lnTo>
                    <a:lnTo>
                      <a:pt x="505" y="139"/>
                    </a:lnTo>
                    <a:lnTo>
                      <a:pt x="503" y="144"/>
                    </a:lnTo>
                    <a:lnTo>
                      <a:pt x="497" y="144"/>
                    </a:lnTo>
                    <a:lnTo>
                      <a:pt x="494" y="141"/>
                    </a:lnTo>
                    <a:lnTo>
                      <a:pt x="492" y="144"/>
                    </a:lnTo>
                    <a:lnTo>
                      <a:pt x="492" y="145"/>
                    </a:lnTo>
                    <a:lnTo>
                      <a:pt x="494" y="149"/>
                    </a:lnTo>
                    <a:lnTo>
                      <a:pt x="497" y="149"/>
                    </a:lnTo>
                    <a:lnTo>
                      <a:pt x="494" y="152"/>
                    </a:lnTo>
                    <a:lnTo>
                      <a:pt x="495" y="154"/>
                    </a:lnTo>
                    <a:lnTo>
                      <a:pt x="501" y="154"/>
                    </a:lnTo>
                    <a:lnTo>
                      <a:pt x="503" y="157"/>
                    </a:lnTo>
                    <a:lnTo>
                      <a:pt x="504" y="162"/>
                    </a:lnTo>
                    <a:lnTo>
                      <a:pt x="504" y="171"/>
                    </a:lnTo>
                    <a:lnTo>
                      <a:pt x="503" y="174"/>
                    </a:lnTo>
                    <a:lnTo>
                      <a:pt x="498" y="180"/>
                    </a:lnTo>
                    <a:lnTo>
                      <a:pt x="500" y="181"/>
                    </a:lnTo>
                    <a:lnTo>
                      <a:pt x="501" y="184"/>
                    </a:lnTo>
                    <a:lnTo>
                      <a:pt x="504" y="187"/>
                    </a:lnTo>
                    <a:lnTo>
                      <a:pt x="501" y="187"/>
                    </a:lnTo>
                    <a:lnTo>
                      <a:pt x="501" y="189"/>
                    </a:lnTo>
                    <a:lnTo>
                      <a:pt x="495" y="189"/>
                    </a:lnTo>
                    <a:lnTo>
                      <a:pt x="492" y="191"/>
                    </a:lnTo>
                    <a:lnTo>
                      <a:pt x="491" y="193"/>
                    </a:lnTo>
                    <a:lnTo>
                      <a:pt x="492" y="193"/>
                    </a:lnTo>
                    <a:lnTo>
                      <a:pt x="500" y="196"/>
                    </a:lnTo>
                    <a:lnTo>
                      <a:pt x="501" y="193"/>
                    </a:lnTo>
                    <a:lnTo>
                      <a:pt x="504" y="193"/>
                    </a:lnTo>
                    <a:lnTo>
                      <a:pt x="504" y="197"/>
                    </a:lnTo>
                    <a:lnTo>
                      <a:pt x="505" y="197"/>
                    </a:lnTo>
                    <a:lnTo>
                      <a:pt x="505" y="202"/>
                    </a:lnTo>
                    <a:lnTo>
                      <a:pt x="510" y="204"/>
                    </a:lnTo>
                    <a:lnTo>
                      <a:pt x="511" y="204"/>
                    </a:lnTo>
                    <a:lnTo>
                      <a:pt x="514" y="206"/>
                    </a:lnTo>
                    <a:lnTo>
                      <a:pt x="511" y="209"/>
                    </a:lnTo>
                    <a:lnTo>
                      <a:pt x="511" y="213"/>
                    </a:lnTo>
                    <a:lnTo>
                      <a:pt x="513" y="218"/>
                    </a:lnTo>
                    <a:lnTo>
                      <a:pt x="513" y="223"/>
                    </a:lnTo>
                    <a:lnTo>
                      <a:pt x="511" y="226"/>
                    </a:lnTo>
                    <a:lnTo>
                      <a:pt x="511" y="228"/>
                    </a:lnTo>
                    <a:lnTo>
                      <a:pt x="513" y="235"/>
                    </a:lnTo>
                    <a:lnTo>
                      <a:pt x="516" y="236"/>
                    </a:lnTo>
                    <a:lnTo>
                      <a:pt x="520" y="239"/>
                    </a:lnTo>
                    <a:lnTo>
                      <a:pt x="520" y="244"/>
                    </a:lnTo>
                    <a:lnTo>
                      <a:pt x="519" y="245"/>
                    </a:lnTo>
                    <a:lnTo>
                      <a:pt x="521" y="248"/>
                    </a:lnTo>
                    <a:lnTo>
                      <a:pt x="521" y="249"/>
                    </a:lnTo>
                    <a:lnTo>
                      <a:pt x="523" y="248"/>
                    </a:lnTo>
                    <a:lnTo>
                      <a:pt x="526" y="248"/>
                    </a:lnTo>
                    <a:lnTo>
                      <a:pt x="526" y="249"/>
                    </a:lnTo>
                    <a:lnTo>
                      <a:pt x="527" y="249"/>
                    </a:lnTo>
                    <a:lnTo>
                      <a:pt x="527" y="248"/>
                    </a:lnTo>
                    <a:lnTo>
                      <a:pt x="530" y="239"/>
                    </a:lnTo>
                    <a:lnTo>
                      <a:pt x="536" y="239"/>
                    </a:lnTo>
                    <a:lnTo>
                      <a:pt x="536" y="244"/>
                    </a:lnTo>
                    <a:lnTo>
                      <a:pt x="539" y="244"/>
                    </a:lnTo>
                    <a:lnTo>
                      <a:pt x="536" y="245"/>
                    </a:lnTo>
                    <a:lnTo>
                      <a:pt x="536" y="248"/>
                    </a:lnTo>
                    <a:lnTo>
                      <a:pt x="539" y="248"/>
                    </a:lnTo>
                    <a:lnTo>
                      <a:pt x="540" y="251"/>
                    </a:lnTo>
                    <a:lnTo>
                      <a:pt x="545" y="251"/>
                    </a:lnTo>
                    <a:lnTo>
                      <a:pt x="546" y="252"/>
                    </a:lnTo>
                    <a:lnTo>
                      <a:pt x="552" y="252"/>
                    </a:lnTo>
                    <a:lnTo>
                      <a:pt x="553" y="251"/>
                    </a:lnTo>
                    <a:lnTo>
                      <a:pt x="555" y="251"/>
                    </a:lnTo>
                    <a:lnTo>
                      <a:pt x="556" y="255"/>
                    </a:lnTo>
                    <a:lnTo>
                      <a:pt x="556" y="260"/>
                    </a:lnTo>
                    <a:lnTo>
                      <a:pt x="555" y="265"/>
                    </a:lnTo>
                    <a:lnTo>
                      <a:pt x="555" y="268"/>
                    </a:lnTo>
                    <a:lnTo>
                      <a:pt x="559" y="273"/>
                    </a:lnTo>
                    <a:lnTo>
                      <a:pt x="563" y="280"/>
                    </a:lnTo>
                    <a:lnTo>
                      <a:pt x="565" y="280"/>
                    </a:lnTo>
                    <a:lnTo>
                      <a:pt x="565" y="287"/>
                    </a:lnTo>
                    <a:lnTo>
                      <a:pt x="569" y="290"/>
                    </a:lnTo>
                    <a:lnTo>
                      <a:pt x="572" y="291"/>
                    </a:lnTo>
                    <a:lnTo>
                      <a:pt x="572" y="297"/>
                    </a:lnTo>
                    <a:lnTo>
                      <a:pt x="575" y="299"/>
                    </a:lnTo>
                    <a:lnTo>
                      <a:pt x="576" y="302"/>
                    </a:lnTo>
                    <a:lnTo>
                      <a:pt x="576" y="303"/>
                    </a:lnTo>
                    <a:lnTo>
                      <a:pt x="579" y="309"/>
                    </a:lnTo>
                    <a:lnTo>
                      <a:pt x="579" y="312"/>
                    </a:lnTo>
                    <a:lnTo>
                      <a:pt x="581" y="313"/>
                    </a:lnTo>
                    <a:lnTo>
                      <a:pt x="584" y="315"/>
                    </a:lnTo>
                    <a:lnTo>
                      <a:pt x="590" y="316"/>
                    </a:lnTo>
                    <a:lnTo>
                      <a:pt x="594" y="319"/>
                    </a:lnTo>
                    <a:lnTo>
                      <a:pt x="597" y="329"/>
                    </a:lnTo>
                    <a:lnTo>
                      <a:pt x="601" y="334"/>
                    </a:lnTo>
                    <a:lnTo>
                      <a:pt x="604" y="338"/>
                    </a:lnTo>
                    <a:lnTo>
                      <a:pt x="604" y="345"/>
                    </a:lnTo>
                    <a:lnTo>
                      <a:pt x="601" y="351"/>
                    </a:lnTo>
                    <a:lnTo>
                      <a:pt x="597" y="355"/>
                    </a:lnTo>
                    <a:lnTo>
                      <a:pt x="594" y="358"/>
                    </a:lnTo>
                    <a:lnTo>
                      <a:pt x="592" y="360"/>
                    </a:lnTo>
                    <a:lnTo>
                      <a:pt x="588" y="360"/>
                    </a:lnTo>
                    <a:lnTo>
                      <a:pt x="588" y="355"/>
                    </a:lnTo>
                    <a:lnTo>
                      <a:pt x="587" y="352"/>
                    </a:lnTo>
                    <a:lnTo>
                      <a:pt x="584" y="352"/>
                    </a:lnTo>
                    <a:lnTo>
                      <a:pt x="584" y="357"/>
                    </a:lnTo>
                    <a:lnTo>
                      <a:pt x="582" y="360"/>
                    </a:lnTo>
                    <a:lnTo>
                      <a:pt x="568" y="360"/>
                    </a:lnTo>
                    <a:lnTo>
                      <a:pt x="568" y="370"/>
                    </a:lnTo>
                    <a:lnTo>
                      <a:pt x="569" y="371"/>
                    </a:lnTo>
                    <a:lnTo>
                      <a:pt x="572" y="377"/>
                    </a:lnTo>
                    <a:lnTo>
                      <a:pt x="587" y="377"/>
                    </a:lnTo>
                    <a:lnTo>
                      <a:pt x="590" y="378"/>
                    </a:lnTo>
                    <a:lnTo>
                      <a:pt x="594" y="378"/>
                    </a:lnTo>
                    <a:lnTo>
                      <a:pt x="598" y="384"/>
                    </a:lnTo>
                    <a:lnTo>
                      <a:pt x="603" y="390"/>
                    </a:lnTo>
                    <a:lnTo>
                      <a:pt x="604" y="392"/>
                    </a:lnTo>
                    <a:lnTo>
                      <a:pt x="604" y="394"/>
                    </a:lnTo>
                    <a:lnTo>
                      <a:pt x="607" y="396"/>
                    </a:lnTo>
                    <a:lnTo>
                      <a:pt x="607" y="412"/>
                    </a:lnTo>
                    <a:lnTo>
                      <a:pt x="603" y="413"/>
                    </a:lnTo>
                    <a:lnTo>
                      <a:pt x="600" y="418"/>
                    </a:lnTo>
                    <a:lnTo>
                      <a:pt x="595" y="422"/>
                    </a:lnTo>
                    <a:lnTo>
                      <a:pt x="585" y="425"/>
                    </a:lnTo>
                    <a:lnTo>
                      <a:pt x="581" y="425"/>
                    </a:lnTo>
                    <a:lnTo>
                      <a:pt x="576" y="423"/>
                    </a:lnTo>
                    <a:lnTo>
                      <a:pt x="574" y="423"/>
                    </a:lnTo>
                    <a:lnTo>
                      <a:pt x="574" y="426"/>
                    </a:lnTo>
                    <a:lnTo>
                      <a:pt x="578" y="432"/>
                    </a:lnTo>
                    <a:lnTo>
                      <a:pt x="581" y="435"/>
                    </a:lnTo>
                    <a:lnTo>
                      <a:pt x="579" y="436"/>
                    </a:lnTo>
                    <a:lnTo>
                      <a:pt x="575" y="439"/>
                    </a:lnTo>
                    <a:lnTo>
                      <a:pt x="575" y="441"/>
                    </a:lnTo>
                    <a:lnTo>
                      <a:pt x="574" y="458"/>
                    </a:lnTo>
                    <a:lnTo>
                      <a:pt x="574" y="463"/>
                    </a:lnTo>
                    <a:lnTo>
                      <a:pt x="575" y="465"/>
                    </a:lnTo>
                    <a:lnTo>
                      <a:pt x="579" y="465"/>
                    </a:lnTo>
                    <a:lnTo>
                      <a:pt x="582" y="467"/>
                    </a:lnTo>
                    <a:lnTo>
                      <a:pt x="584" y="470"/>
                    </a:lnTo>
                    <a:lnTo>
                      <a:pt x="581" y="473"/>
                    </a:lnTo>
                    <a:lnTo>
                      <a:pt x="581" y="480"/>
                    </a:lnTo>
                    <a:lnTo>
                      <a:pt x="579" y="483"/>
                    </a:lnTo>
                    <a:lnTo>
                      <a:pt x="575" y="480"/>
                    </a:lnTo>
                    <a:lnTo>
                      <a:pt x="566" y="477"/>
                    </a:lnTo>
                    <a:lnTo>
                      <a:pt x="562" y="477"/>
                    </a:lnTo>
                    <a:lnTo>
                      <a:pt x="556" y="476"/>
                    </a:lnTo>
                    <a:lnTo>
                      <a:pt x="553" y="474"/>
                    </a:lnTo>
                    <a:lnTo>
                      <a:pt x="552" y="474"/>
                    </a:lnTo>
                    <a:lnTo>
                      <a:pt x="547" y="478"/>
                    </a:lnTo>
                    <a:lnTo>
                      <a:pt x="545" y="481"/>
                    </a:lnTo>
                    <a:lnTo>
                      <a:pt x="545" y="486"/>
                    </a:lnTo>
                    <a:lnTo>
                      <a:pt x="540" y="490"/>
                    </a:lnTo>
                    <a:lnTo>
                      <a:pt x="540" y="499"/>
                    </a:lnTo>
                    <a:lnTo>
                      <a:pt x="539" y="503"/>
                    </a:lnTo>
                    <a:lnTo>
                      <a:pt x="539" y="505"/>
                    </a:lnTo>
                    <a:lnTo>
                      <a:pt x="537" y="507"/>
                    </a:lnTo>
                    <a:lnTo>
                      <a:pt x="537" y="525"/>
                    </a:lnTo>
                    <a:lnTo>
                      <a:pt x="536" y="526"/>
                    </a:lnTo>
                    <a:lnTo>
                      <a:pt x="536" y="531"/>
                    </a:lnTo>
                    <a:lnTo>
                      <a:pt x="533" y="535"/>
                    </a:lnTo>
                    <a:lnTo>
                      <a:pt x="530" y="536"/>
                    </a:lnTo>
                    <a:lnTo>
                      <a:pt x="527" y="539"/>
                    </a:lnTo>
                    <a:lnTo>
                      <a:pt x="523" y="544"/>
                    </a:lnTo>
                    <a:lnTo>
                      <a:pt x="523" y="550"/>
                    </a:lnTo>
                    <a:lnTo>
                      <a:pt x="527" y="554"/>
                    </a:lnTo>
                    <a:lnTo>
                      <a:pt x="527" y="558"/>
                    </a:lnTo>
                    <a:lnTo>
                      <a:pt x="523" y="558"/>
                    </a:lnTo>
                    <a:lnTo>
                      <a:pt x="520" y="552"/>
                    </a:lnTo>
                    <a:lnTo>
                      <a:pt x="519" y="545"/>
                    </a:lnTo>
                    <a:lnTo>
                      <a:pt x="516" y="541"/>
                    </a:lnTo>
                    <a:lnTo>
                      <a:pt x="516" y="538"/>
                    </a:lnTo>
                    <a:lnTo>
                      <a:pt x="497" y="536"/>
                    </a:lnTo>
                    <a:lnTo>
                      <a:pt x="495" y="536"/>
                    </a:lnTo>
                    <a:lnTo>
                      <a:pt x="492" y="532"/>
                    </a:lnTo>
                    <a:lnTo>
                      <a:pt x="495" y="532"/>
                    </a:lnTo>
                    <a:lnTo>
                      <a:pt x="497" y="531"/>
                    </a:lnTo>
                    <a:lnTo>
                      <a:pt x="495" y="528"/>
                    </a:lnTo>
                    <a:lnTo>
                      <a:pt x="492" y="525"/>
                    </a:lnTo>
                    <a:lnTo>
                      <a:pt x="492" y="516"/>
                    </a:lnTo>
                    <a:lnTo>
                      <a:pt x="494" y="515"/>
                    </a:lnTo>
                    <a:lnTo>
                      <a:pt x="485" y="515"/>
                    </a:lnTo>
                    <a:lnTo>
                      <a:pt x="478" y="516"/>
                    </a:lnTo>
                    <a:lnTo>
                      <a:pt x="476" y="516"/>
                    </a:lnTo>
                    <a:lnTo>
                      <a:pt x="469" y="512"/>
                    </a:lnTo>
                    <a:lnTo>
                      <a:pt x="469" y="518"/>
                    </a:lnTo>
                    <a:lnTo>
                      <a:pt x="462" y="518"/>
                    </a:lnTo>
                    <a:lnTo>
                      <a:pt x="452" y="522"/>
                    </a:lnTo>
                    <a:lnTo>
                      <a:pt x="446" y="525"/>
                    </a:lnTo>
                    <a:lnTo>
                      <a:pt x="433" y="528"/>
                    </a:lnTo>
                    <a:lnTo>
                      <a:pt x="423" y="528"/>
                    </a:lnTo>
                    <a:lnTo>
                      <a:pt x="418" y="526"/>
                    </a:lnTo>
                    <a:lnTo>
                      <a:pt x="417" y="522"/>
                    </a:lnTo>
                    <a:lnTo>
                      <a:pt x="413" y="516"/>
                    </a:lnTo>
                    <a:lnTo>
                      <a:pt x="408" y="519"/>
                    </a:lnTo>
                    <a:lnTo>
                      <a:pt x="408" y="521"/>
                    </a:lnTo>
                    <a:lnTo>
                      <a:pt x="410" y="528"/>
                    </a:lnTo>
                    <a:lnTo>
                      <a:pt x="410" y="531"/>
                    </a:lnTo>
                    <a:lnTo>
                      <a:pt x="407" y="532"/>
                    </a:lnTo>
                    <a:lnTo>
                      <a:pt x="407" y="538"/>
                    </a:lnTo>
                    <a:lnTo>
                      <a:pt x="411" y="538"/>
                    </a:lnTo>
                    <a:lnTo>
                      <a:pt x="411" y="541"/>
                    </a:lnTo>
                    <a:lnTo>
                      <a:pt x="414" y="541"/>
                    </a:lnTo>
                    <a:lnTo>
                      <a:pt x="414" y="547"/>
                    </a:lnTo>
                    <a:lnTo>
                      <a:pt x="410" y="550"/>
                    </a:lnTo>
                    <a:lnTo>
                      <a:pt x="407" y="550"/>
                    </a:lnTo>
                    <a:lnTo>
                      <a:pt x="405" y="551"/>
                    </a:lnTo>
                    <a:lnTo>
                      <a:pt x="401" y="551"/>
                    </a:lnTo>
                    <a:lnTo>
                      <a:pt x="400" y="547"/>
                    </a:lnTo>
                    <a:lnTo>
                      <a:pt x="395" y="547"/>
                    </a:lnTo>
                    <a:lnTo>
                      <a:pt x="392" y="544"/>
                    </a:lnTo>
                    <a:lnTo>
                      <a:pt x="388" y="544"/>
                    </a:lnTo>
                    <a:lnTo>
                      <a:pt x="385" y="547"/>
                    </a:lnTo>
                    <a:lnTo>
                      <a:pt x="388" y="548"/>
                    </a:lnTo>
                    <a:lnTo>
                      <a:pt x="388" y="560"/>
                    </a:lnTo>
                    <a:lnTo>
                      <a:pt x="389" y="561"/>
                    </a:lnTo>
                    <a:lnTo>
                      <a:pt x="389" y="570"/>
                    </a:lnTo>
                    <a:lnTo>
                      <a:pt x="388" y="571"/>
                    </a:lnTo>
                    <a:lnTo>
                      <a:pt x="387" y="573"/>
                    </a:lnTo>
                    <a:lnTo>
                      <a:pt x="385" y="574"/>
                    </a:lnTo>
                    <a:lnTo>
                      <a:pt x="375" y="579"/>
                    </a:lnTo>
                    <a:lnTo>
                      <a:pt x="372" y="579"/>
                    </a:lnTo>
                    <a:lnTo>
                      <a:pt x="371" y="574"/>
                    </a:lnTo>
                    <a:lnTo>
                      <a:pt x="366" y="574"/>
                    </a:lnTo>
                    <a:lnTo>
                      <a:pt x="361" y="571"/>
                    </a:lnTo>
                    <a:lnTo>
                      <a:pt x="358" y="570"/>
                    </a:lnTo>
                    <a:lnTo>
                      <a:pt x="353" y="567"/>
                    </a:lnTo>
                    <a:lnTo>
                      <a:pt x="343" y="567"/>
                    </a:lnTo>
                    <a:lnTo>
                      <a:pt x="339" y="564"/>
                    </a:lnTo>
                    <a:lnTo>
                      <a:pt x="337" y="567"/>
                    </a:lnTo>
                    <a:lnTo>
                      <a:pt x="334" y="568"/>
                    </a:lnTo>
                    <a:lnTo>
                      <a:pt x="337" y="571"/>
                    </a:lnTo>
                    <a:lnTo>
                      <a:pt x="339" y="577"/>
                    </a:lnTo>
                    <a:lnTo>
                      <a:pt x="342" y="584"/>
                    </a:lnTo>
                    <a:lnTo>
                      <a:pt x="345" y="586"/>
                    </a:lnTo>
                    <a:lnTo>
                      <a:pt x="345" y="599"/>
                    </a:lnTo>
                    <a:lnTo>
                      <a:pt x="339" y="599"/>
                    </a:lnTo>
                    <a:lnTo>
                      <a:pt x="332" y="594"/>
                    </a:lnTo>
                    <a:lnTo>
                      <a:pt x="327" y="594"/>
                    </a:lnTo>
                    <a:lnTo>
                      <a:pt x="327" y="599"/>
                    </a:lnTo>
                    <a:lnTo>
                      <a:pt x="329" y="599"/>
                    </a:lnTo>
                    <a:lnTo>
                      <a:pt x="332" y="600"/>
                    </a:lnTo>
                    <a:lnTo>
                      <a:pt x="336" y="603"/>
                    </a:lnTo>
                    <a:lnTo>
                      <a:pt x="342" y="608"/>
                    </a:lnTo>
                    <a:lnTo>
                      <a:pt x="342" y="610"/>
                    </a:lnTo>
                    <a:lnTo>
                      <a:pt x="343" y="612"/>
                    </a:lnTo>
                    <a:lnTo>
                      <a:pt x="346" y="616"/>
                    </a:lnTo>
                    <a:lnTo>
                      <a:pt x="347" y="623"/>
                    </a:lnTo>
                    <a:lnTo>
                      <a:pt x="347" y="629"/>
                    </a:lnTo>
                    <a:lnTo>
                      <a:pt x="352" y="636"/>
                    </a:lnTo>
                    <a:lnTo>
                      <a:pt x="352" y="639"/>
                    </a:lnTo>
                    <a:lnTo>
                      <a:pt x="347" y="642"/>
                    </a:lnTo>
                    <a:lnTo>
                      <a:pt x="345" y="642"/>
                    </a:lnTo>
                    <a:lnTo>
                      <a:pt x="343" y="639"/>
                    </a:lnTo>
                    <a:lnTo>
                      <a:pt x="337" y="639"/>
                    </a:lnTo>
                    <a:lnTo>
                      <a:pt x="337" y="647"/>
                    </a:lnTo>
                    <a:lnTo>
                      <a:pt x="339" y="652"/>
                    </a:lnTo>
                    <a:lnTo>
                      <a:pt x="337" y="655"/>
                    </a:lnTo>
                    <a:lnTo>
                      <a:pt x="330" y="657"/>
                    </a:lnTo>
                    <a:lnTo>
                      <a:pt x="327" y="657"/>
                    </a:lnTo>
                    <a:lnTo>
                      <a:pt x="326" y="661"/>
                    </a:lnTo>
                    <a:lnTo>
                      <a:pt x="326" y="665"/>
                    </a:lnTo>
                    <a:lnTo>
                      <a:pt x="323" y="665"/>
                    </a:lnTo>
                    <a:lnTo>
                      <a:pt x="323" y="670"/>
                    </a:lnTo>
                    <a:lnTo>
                      <a:pt x="321" y="671"/>
                    </a:lnTo>
                    <a:lnTo>
                      <a:pt x="317" y="670"/>
                    </a:lnTo>
                    <a:lnTo>
                      <a:pt x="313" y="667"/>
                    </a:lnTo>
                    <a:lnTo>
                      <a:pt x="313" y="665"/>
                    </a:lnTo>
                    <a:lnTo>
                      <a:pt x="311" y="663"/>
                    </a:lnTo>
                    <a:lnTo>
                      <a:pt x="308" y="658"/>
                    </a:lnTo>
                    <a:lnTo>
                      <a:pt x="308" y="654"/>
                    </a:lnTo>
                    <a:lnTo>
                      <a:pt x="311" y="652"/>
                    </a:lnTo>
                    <a:lnTo>
                      <a:pt x="311" y="645"/>
                    </a:lnTo>
                    <a:lnTo>
                      <a:pt x="304" y="645"/>
                    </a:lnTo>
                    <a:lnTo>
                      <a:pt x="298" y="644"/>
                    </a:lnTo>
                    <a:lnTo>
                      <a:pt x="294" y="636"/>
                    </a:lnTo>
                    <a:lnTo>
                      <a:pt x="292" y="635"/>
                    </a:lnTo>
                    <a:lnTo>
                      <a:pt x="289" y="632"/>
                    </a:lnTo>
                    <a:lnTo>
                      <a:pt x="288" y="628"/>
                    </a:lnTo>
                    <a:lnTo>
                      <a:pt x="284" y="631"/>
                    </a:lnTo>
                    <a:lnTo>
                      <a:pt x="281" y="631"/>
                    </a:lnTo>
                    <a:lnTo>
                      <a:pt x="281" y="641"/>
                    </a:lnTo>
                    <a:lnTo>
                      <a:pt x="271" y="641"/>
                    </a:lnTo>
                    <a:lnTo>
                      <a:pt x="266" y="636"/>
                    </a:lnTo>
                    <a:lnTo>
                      <a:pt x="266" y="634"/>
                    </a:lnTo>
                    <a:lnTo>
                      <a:pt x="255" y="634"/>
                    </a:lnTo>
                    <a:lnTo>
                      <a:pt x="252" y="636"/>
                    </a:lnTo>
                    <a:lnTo>
                      <a:pt x="243" y="642"/>
                    </a:lnTo>
                    <a:lnTo>
                      <a:pt x="243" y="644"/>
                    </a:lnTo>
                    <a:lnTo>
                      <a:pt x="233" y="642"/>
                    </a:lnTo>
                    <a:lnTo>
                      <a:pt x="229" y="639"/>
                    </a:lnTo>
                    <a:lnTo>
                      <a:pt x="224" y="635"/>
                    </a:lnTo>
                    <a:lnTo>
                      <a:pt x="224" y="634"/>
                    </a:lnTo>
                    <a:lnTo>
                      <a:pt x="226" y="631"/>
                    </a:lnTo>
                    <a:lnTo>
                      <a:pt x="227" y="625"/>
                    </a:lnTo>
                    <a:lnTo>
                      <a:pt x="227" y="622"/>
                    </a:lnTo>
                    <a:lnTo>
                      <a:pt x="224" y="621"/>
                    </a:lnTo>
                    <a:lnTo>
                      <a:pt x="220" y="616"/>
                    </a:lnTo>
                    <a:lnTo>
                      <a:pt x="214" y="613"/>
                    </a:lnTo>
                    <a:lnTo>
                      <a:pt x="213" y="612"/>
                    </a:lnTo>
                    <a:lnTo>
                      <a:pt x="213" y="609"/>
                    </a:lnTo>
                    <a:lnTo>
                      <a:pt x="210" y="608"/>
                    </a:lnTo>
                    <a:lnTo>
                      <a:pt x="204" y="608"/>
                    </a:lnTo>
                    <a:lnTo>
                      <a:pt x="200" y="605"/>
                    </a:lnTo>
                    <a:lnTo>
                      <a:pt x="200" y="603"/>
                    </a:lnTo>
                    <a:lnTo>
                      <a:pt x="197" y="600"/>
                    </a:lnTo>
                    <a:lnTo>
                      <a:pt x="197" y="594"/>
                    </a:lnTo>
                    <a:lnTo>
                      <a:pt x="198" y="586"/>
                    </a:lnTo>
                    <a:lnTo>
                      <a:pt x="200" y="581"/>
                    </a:lnTo>
                    <a:lnTo>
                      <a:pt x="200" y="571"/>
                    </a:lnTo>
                    <a:lnTo>
                      <a:pt x="198" y="568"/>
                    </a:lnTo>
                    <a:lnTo>
                      <a:pt x="194" y="571"/>
                    </a:lnTo>
                    <a:lnTo>
                      <a:pt x="192" y="571"/>
                    </a:lnTo>
                    <a:lnTo>
                      <a:pt x="189" y="568"/>
                    </a:lnTo>
                    <a:lnTo>
                      <a:pt x="191" y="564"/>
                    </a:lnTo>
                    <a:lnTo>
                      <a:pt x="188" y="560"/>
                    </a:lnTo>
                    <a:lnTo>
                      <a:pt x="188" y="557"/>
                    </a:lnTo>
                    <a:lnTo>
                      <a:pt x="187" y="557"/>
                    </a:lnTo>
                    <a:lnTo>
                      <a:pt x="187" y="550"/>
                    </a:lnTo>
                    <a:lnTo>
                      <a:pt x="184" y="547"/>
                    </a:lnTo>
                    <a:lnTo>
                      <a:pt x="182" y="545"/>
                    </a:lnTo>
                    <a:lnTo>
                      <a:pt x="179" y="545"/>
                    </a:lnTo>
                    <a:lnTo>
                      <a:pt x="178" y="547"/>
                    </a:lnTo>
                    <a:lnTo>
                      <a:pt x="175" y="547"/>
                    </a:lnTo>
                    <a:lnTo>
                      <a:pt x="172" y="550"/>
                    </a:lnTo>
                    <a:lnTo>
                      <a:pt x="168" y="550"/>
                    </a:lnTo>
                    <a:lnTo>
                      <a:pt x="165" y="547"/>
                    </a:lnTo>
                    <a:lnTo>
                      <a:pt x="165" y="545"/>
                    </a:lnTo>
                    <a:lnTo>
                      <a:pt x="160" y="542"/>
                    </a:lnTo>
                    <a:lnTo>
                      <a:pt x="159" y="539"/>
                    </a:lnTo>
                    <a:lnTo>
                      <a:pt x="156" y="538"/>
                    </a:lnTo>
                    <a:lnTo>
                      <a:pt x="159" y="535"/>
                    </a:lnTo>
                    <a:lnTo>
                      <a:pt x="162" y="532"/>
                    </a:lnTo>
                    <a:lnTo>
                      <a:pt x="162" y="528"/>
                    </a:lnTo>
                    <a:lnTo>
                      <a:pt x="159" y="525"/>
                    </a:lnTo>
                    <a:lnTo>
                      <a:pt x="158" y="521"/>
                    </a:lnTo>
                    <a:lnTo>
                      <a:pt x="158" y="519"/>
                    </a:lnTo>
                    <a:lnTo>
                      <a:pt x="155" y="519"/>
                    </a:lnTo>
                    <a:lnTo>
                      <a:pt x="152" y="521"/>
                    </a:lnTo>
                    <a:lnTo>
                      <a:pt x="149" y="523"/>
                    </a:lnTo>
                    <a:lnTo>
                      <a:pt x="147" y="523"/>
                    </a:lnTo>
                    <a:lnTo>
                      <a:pt x="145" y="521"/>
                    </a:lnTo>
                    <a:lnTo>
                      <a:pt x="140" y="521"/>
                    </a:lnTo>
                    <a:lnTo>
                      <a:pt x="140" y="523"/>
                    </a:lnTo>
                    <a:lnTo>
                      <a:pt x="139" y="528"/>
                    </a:lnTo>
                    <a:lnTo>
                      <a:pt x="137" y="529"/>
                    </a:lnTo>
                    <a:lnTo>
                      <a:pt x="131" y="529"/>
                    </a:lnTo>
                    <a:lnTo>
                      <a:pt x="126" y="528"/>
                    </a:lnTo>
                    <a:lnTo>
                      <a:pt x="121" y="525"/>
                    </a:lnTo>
                    <a:lnTo>
                      <a:pt x="116" y="523"/>
                    </a:lnTo>
                    <a:lnTo>
                      <a:pt x="113" y="521"/>
                    </a:lnTo>
                    <a:lnTo>
                      <a:pt x="113" y="515"/>
                    </a:lnTo>
                    <a:lnTo>
                      <a:pt x="110" y="510"/>
                    </a:lnTo>
                    <a:lnTo>
                      <a:pt x="105" y="507"/>
                    </a:lnTo>
                    <a:lnTo>
                      <a:pt x="102" y="506"/>
                    </a:lnTo>
                    <a:lnTo>
                      <a:pt x="102" y="503"/>
                    </a:lnTo>
                    <a:lnTo>
                      <a:pt x="104" y="502"/>
                    </a:lnTo>
                    <a:lnTo>
                      <a:pt x="104" y="499"/>
                    </a:lnTo>
                    <a:lnTo>
                      <a:pt x="101" y="497"/>
                    </a:lnTo>
                    <a:lnTo>
                      <a:pt x="95" y="497"/>
                    </a:lnTo>
                    <a:lnTo>
                      <a:pt x="89" y="499"/>
                    </a:lnTo>
                    <a:lnTo>
                      <a:pt x="84" y="499"/>
                    </a:lnTo>
                    <a:lnTo>
                      <a:pt x="82" y="500"/>
                    </a:lnTo>
                    <a:lnTo>
                      <a:pt x="81" y="500"/>
                    </a:lnTo>
                    <a:lnTo>
                      <a:pt x="81" y="502"/>
                    </a:lnTo>
                    <a:lnTo>
                      <a:pt x="79" y="502"/>
                    </a:lnTo>
                    <a:lnTo>
                      <a:pt x="78" y="500"/>
                    </a:lnTo>
                    <a:lnTo>
                      <a:pt x="78" y="499"/>
                    </a:lnTo>
                    <a:lnTo>
                      <a:pt x="79" y="499"/>
                    </a:lnTo>
                    <a:lnTo>
                      <a:pt x="79" y="497"/>
                    </a:lnTo>
                    <a:lnTo>
                      <a:pt x="81" y="496"/>
                    </a:lnTo>
                    <a:lnTo>
                      <a:pt x="81" y="494"/>
                    </a:lnTo>
                    <a:lnTo>
                      <a:pt x="79" y="494"/>
                    </a:lnTo>
                    <a:lnTo>
                      <a:pt x="79" y="492"/>
                    </a:lnTo>
                    <a:lnTo>
                      <a:pt x="78" y="490"/>
                    </a:lnTo>
                    <a:lnTo>
                      <a:pt x="78" y="489"/>
                    </a:lnTo>
                    <a:lnTo>
                      <a:pt x="76" y="489"/>
                    </a:lnTo>
                    <a:lnTo>
                      <a:pt x="76" y="486"/>
                    </a:lnTo>
                    <a:lnTo>
                      <a:pt x="75" y="486"/>
                    </a:lnTo>
                    <a:lnTo>
                      <a:pt x="75" y="481"/>
                    </a:lnTo>
                    <a:lnTo>
                      <a:pt x="73" y="481"/>
                    </a:lnTo>
                    <a:lnTo>
                      <a:pt x="75" y="480"/>
                    </a:lnTo>
                    <a:lnTo>
                      <a:pt x="72" y="480"/>
                    </a:lnTo>
                    <a:lnTo>
                      <a:pt x="73" y="478"/>
                    </a:lnTo>
                    <a:lnTo>
                      <a:pt x="75" y="478"/>
                    </a:lnTo>
                    <a:lnTo>
                      <a:pt x="75" y="476"/>
                    </a:lnTo>
                    <a:lnTo>
                      <a:pt x="76" y="476"/>
                    </a:lnTo>
                    <a:lnTo>
                      <a:pt x="76" y="474"/>
                    </a:lnTo>
                    <a:lnTo>
                      <a:pt x="79" y="474"/>
                    </a:lnTo>
                    <a:lnTo>
                      <a:pt x="79" y="468"/>
                    </a:lnTo>
                    <a:lnTo>
                      <a:pt x="72" y="468"/>
                    </a:lnTo>
                    <a:lnTo>
                      <a:pt x="72" y="470"/>
                    </a:lnTo>
                    <a:lnTo>
                      <a:pt x="71" y="470"/>
                    </a:lnTo>
                    <a:lnTo>
                      <a:pt x="71" y="467"/>
                    </a:lnTo>
                    <a:lnTo>
                      <a:pt x="65" y="467"/>
                    </a:lnTo>
                    <a:lnTo>
                      <a:pt x="65" y="464"/>
                    </a:lnTo>
                    <a:lnTo>
                      <a:pt x="66" y="461"/>
                    </a:lnTo>
                    <a:lnTo>
                      <a:pt x="66" y="455"/>
                    </a:lnTo>
                    <a:lnTo>
                      <a:pt x="68" y="454"/>
                    </a:lnTo>
                    <a:lnTo>
                      <a:pt x="68" y="448"/>
                    </a:lnTo>
                    <a:lnTo>
                      <a:pt x="66" y="448"/>
                    </a:lnTo>
                    <a:lnTo>
                      <a:pt x="66" y="447"/>
                    </a:lnTo>
                    <a:lnTo>
                      <a:pt x="63" y="447"/>
                    </a:lnTo>
                    <a:lnTo>
                      <a:pt x="62" y="445"/>
                    </a:lnTo>
                    <a:lnTo>
                      <a:pt x="56" y="445"/>
                    </a:lnTo>
                    <a:lnTo>
                      <a:pt x="56" y="444"/>
                    </a:lnTo>
                    <a:lnTo>
                      <a:pt x="58" y="441"/>
                    </a:lnTo>
                    <a:lnTo>
                      <a:pt x="55" y="441"/>
                    </a:lnTo>
                    <a:lnTo>
                      <a:pt x="56" y="439"/>
                    </a:lnTo>
                    <a:lnTo>
                      <a:pt x="56" y="436"/>
                    </a:lnTo>
                    <a:lnTo>
                      <a:pt x="55" y="436"/>
                    </a:lnTo>
                    <a:lnTo>
                      <a:pt x="55" y="434"/>
                    </a:lnTo>
                    <a:lnTo>
                      <a:pt x="56" y="435"/>
                    </a:lnTo>
                    <a:lnTo>
                      <a:pt x="56" y="434"/>
                    </a:lnTo>
                    <a:lnTo>
                      <a:pt x="58" y="431"/>
                    </a:lnTo>
                    <a:lnTo>
                      <a:pt x="58" y="428"/>
                    </a:lnTo>
                    <a:lnTo>
                      <a:pt x="59" y="428"/>
                    </a:lnTo>
                    <a:lnTo>
                      <a:pt x="59" y="425"/>
                    </a:lnTo>
                    <a:lnTo>
                      <a:pt x="60" y="423"/>
                    </a:lnTo>
                    <a:lnTo>
                      <a:pt x="62" y="423"/>
                    </a:lnTo>
                    <a:lnTo>
                      <a:pt x="62" y="420"/>
                    </a:lnTo>
                    <a:lnTo>
                      <a:pt x="63" y="420"/>
                    </a:lnTo>
                    <a:lnTo>
                      <a:pt x="65" y="419"/>
                    </a:lnTo>
                    <a:lnTo>
                      <a:pt x="68" y="419"/>
                    </a:lnTo>
                    <a:lnTo>
                      <a:pt x="71" y="420"/>
                    </a:lnTo>
                    <a:lnTo>
                      <a:pt x="78" y="420"/>
                    </a:lnTo>
                    <a:lnTo>
                      <a:pt x="79" y="422"/>
                    </a:lnTo>
                    <a:lnTo>
                      <a:pt x="85" y="422"/>
                    </a:lnTo>
                    <a:lnTo>
                      <a:pt x="87" y="423"/>
                    </a:lnTo>
                    <a:lnTo>
                      <a:pt x="94" y="423"/>
                    </a:lnTo>
                    <a:lnTo>
                      <a:pt x="94" y="422"/>
                    </a:lnTo>
                    <a:lnTo>
                      <a:pt x="95" y="422"/>
                    </a:lnTo>
                    <a:lnTo>
                      <a:pt x="97" y="423"/>
                    </a:lnTo>
                    <a:lnTo>
                      <a:pt x="98" y="420"/>
                    </a:lnTo>
                    <a:lnTo>
                      <a:pt x="100" y="422"/>
                    </a:lnTo>
                    <a:lnTo>
                      <a:pt x="100" y="420"/>
                    </a:lnTo>
                    <a:lnTo>
                      <a:pt x="101" y="420"/>
                    </a:lnTo>
                    <a:lnTo>
                      <a:pt x="101" y="419"/>
                    </a:lnTo>
                    <a:lnTo>
                      <a:pt x="102" y="419"/>
                    </a:lnTo>
                    <a:lnTo>
                      <a:pt x="104" y="418"/>
                    </a:lnTo>
                    <a:lnTo>
                      <a:pt x="105" y="418"/>
                    </a:lnTo>
                    <a:lnTo>
                      <a:pt x="105" y="412"/>
                    </a:lnTo>
                    <a:lnTo>
                      <a:pt x="104" y="412"/>
                    </a:lnTo>
                    <a:lnTo>
                      <a:pt x="104" y="413"/>
                    </a:lnTo>
                    <a:lnTo>
                      <a:pt x="102" y="413"/>
                    </a:lnTo>
                    <a:lnTo>
                      <a:pt x="102" y="412"/>
                    </a:lnTo>
                    <a:lnTo>
                      <a:pt x="100" y="412"/>
                    </a:lnTo>
                    <a:lnTo>
                      <a:pt x="98" y="410"/>
                    </a:lnTo>
                    <a:lnTo>
                      <a:pt x="98" y="407"/>
                    </a:lnTo>
                    <a:lnTo>
                      <a:pt x="95" y="407"/>
                    </a:lnTo>
                    <a:lnTo>
                      <a:pt x="95" y="406"/>
                    </a:lnTo>
                    <a:lnTo>
                      <a:pt x="94" y="405"/>
                    </a:lnTo>
                    <a:lnTo>
                      <a:pt x="94" y="403"/>
                    </a:lnTo>
                    <a:lnTo>
                      <a:pt x="92" y="403"/>
                    </a:lnTo>
                    <a:lnTo>
                      <a:pt x="92" y="402"/>
                    </a:lnTo>
                    <a:lnTo>
                      <a:pt x="88" y="402"/>
                    </a:lnTo>
                    <a:lnTo>
                      <a:pt x="85" y="400"/>
                    </a:lnTo>
                    <a:lnTo>
                      <a:pt x="82" y="400"/>
                    </a:lnTo>
                    <a:lnTo>
                      <a:pt x="82" y="399"/>
                    </a:lnTo>
                    <a:lnTo>
                      <a:pt x="84" y="397"/>
                    </a:lnTo>
                    <a:lnTo>
                      <a:pt x="81" y="396"/>
                    </a:lnTo>
                    <a:lnTo>
                      <a:pt x="82" y="394"/>
                    </a:lnTo>
                    <a:lnTo>
                      <a:pt x="81" y="394"/>
                    </a:lnTo>
                    <a:lnTo>
                      <a:pt x="81" y="393"/>
                    </a:lnTo>
                    <a:lnTo>
                      <a:pt x="79" y="393"/>
                    </a:lnTo>
                    <a:lnTo>
                      <a:pt x="76" y="392"/>
                    </a:lnTo>
                    <a:lnTo>
                      <a:pt x="78" y="390"/>
                    </a:lnTo>
                    <a:lnTo>
                      <a:pt x="75" y="390"/>
                    </a:lnTo>
                    <a:lnTo>
                      <a:pt x="76" y="387"/>
                    </a:lnTo>
                    <a:lnTo>
                      <a:pt x="75" y="387"/>
                    </a:lnTo>
                    <a:lnTo>
                      <a:pt x="75" y="386"/>
                    </a:lnTo>
                    <a:lnTo>
                      <a:pt x="73" y="384"/>
                    </a:lnTo>
                    <a:lnTo>
                      <a:pt x="73" y="383"/>
                    </a:lnTo>
                    <a:lnTo>
                      <a:pt x="72" y="383"/>
                    </a:lnTo>
                    <a:lnTo>
                      <a:pt x="72" y="381"/>
                    </a:lnTo>
                    <a:lnTo>
                      <a:pt x="71" y="381"/>
                    </a:lnTo>
                    <a:lnTo>
                      <a:pt x="71" y="377"/>
                    </a:lnTo>
                    <a:lnTo>
                      <a:pt x="68" y="377"/>
                    </a:lnTo>
                    <a:lnTo>
                      <a:pt x="68" y="376"/>
                    </a:lnTo>
                    <a:lnTo>
                      <a:pt x="66" y="376"/>
                    </a:lnTo>
                    <a:lnTo>
                      <a:pt x="66" y="374"/>
                    </a:lnTo>
                    <a:lnTo>
                      <a:pt x="65" y="374"/>
                    </a:lnTo>
                    <a:lnTo>
                      <a:pt x="65" y="371"/>
                    </a:lnTo>
                    <a:lnTo>
                      <a:pt x="66" y="370"/>
                    </a:lnTo>
                    <a:lnTo>
                      <a:pt x="66" y="365"/>
                    </a:lnTo>
                    <a:lnTo>
                      <a:pt x="65" y="365"/>
                    </a:lnTo>
                    <a:lnTo>
                      <a:pt x="65" y="360"/>
                    </a:lnTo>
                    <a:lnTo>
                      <a:pt x="63" y="360"/>
                    </a:lnTo>
                    <a:lnTo>
                      <a:pt x="65" y="358"/>
                    </a:lnTo>
                    <a:lnTo>
                      <a:pt x="62" y="358"/>
                    </a:lnTo>
                    <a:lnTo>
                      <a:pt x="63" y="357"/>
                    </a:lnTo>
                    <a:lnTo>
                      <a:pt x="63" y="354"/>
                    </a:lnTo>
                    <a:lnTo>
                      <a:pt x="60" y="354"/>
                    </a:lnTo>
                    <a:lnTo>
                      <a:pt x="60" y="352"/>
                    </a:lnTo>
                    <a:lnTo>
                      <a:pt x="59" y="352"/>
                    </a:lnTo>
                    <a:lnTo>
                      <a:pt x="56" y="351"/>
                    </a:lnTo>
                    <a:lnTo>
                      <a:pt x="55" y="351"/>
                    </a:lnTo>
                    <a:lnTo>
                      <a:pt x="55" y="349"/>
                    </a:lnTo>
                    <a:lnTo>
                      <a:pt x="56" y="349"/>
                    </a:lnTo>
                    <a:lnTo>
                      <a:pt x="56" y="348"/>
                    </a:lnTo>
                    <a:lnTo>
                      <a:pt x="59" y="348"/>
                    </a:lnTo>
                    <a:lnTo>
                      <a:pt x="59" y="345"/>
                    </a:lnTo>
                    <a:lnTo>
                      <a:pt x="58" y="345"/>
                    </a:lnTo>
                    <a:lnTo>
                      <a:pt x="58" y="342"/>
                    </a:lnTo>
                    <a:lnTo>
                      <a:pt x="56" y="342"/>
                    </a:lnTo>
                    <a:lnTo>
                      <a:pt x="58" y="339"/>
                    </a:lnTo>
                    <a:lnTo>
                      <a:pt x="59" y="341"/>
                    </a:lnTo>
                    <a:lnTo>
                      <a:pt x="59" y="338"/>
                    </a:lnTo>
                    <a:lnTo>
                      <a:pt x="58" y="338"/>
                    </a:lnTo>
                    <a:lnTo>
                      <a:pt x="58" y="336"/>
                    </a:lnTo>
                    <a:lnTo>
                      <a:pt x="56" y="336"/>
                    </a:lnTo>
                    <a:lnTo>
                      <a:pt x="56" y="322"/>
                    </a:lnTo>
                    <a:lnTo>
                      <a:pt x="50" y="322"/>
                    </a:lnTo>
                    <a:lnTo>
                      <a:pt x="50" y="319"/>
                    </a:lnTo>
                    <a:lnTo>
                      <a:pt x="45" y="319"/>
                    </a:lnTo>
                    <a:lnTo>
                      <a:pt x="45" y="313"/>
                    </a:lnTo>
                    <a:lnTo>
                      <a:pt x="43" y="313"/>
                    </a:lnTo>
                    <a:lnTo>
                      <a:pt x="43" y="300"/>
                    </a:lnTo>
                    <a:lnTo>
                      <a:pt x="46" y="299"/>
                    </a:lnTo>
                    <a:lnTo>
                      <a:pt x="47" y="299"/>
                    </a:lnTo>
                    <a:lnTo>
                      <a:pt x="47" y="293"/>
                    </a:lnTo>
                    <a:lnTo>
                      <a:pt x="46" y="293"/>
                    </a:lnTo>
                    <a:lnTo>
                      <a:pt x="46" y="290"/>
                    </a:lnTo>
                    <a:lnTo>
                      <a:pt x="43" y="290"/>
                    </a:lnTo>
                    <a:lnTo>
                      <a:pt x="43" y="289"/>
                    </a:lnTo>
                    <a:lnTo>
                      <a:pt x="45" y="287"/>
                    </a:lnTo>
                    <a:lnTo>
                      <a:pt x="42" y="287"/>
                    </a:lnTo>
                    <a:lnTo>
                      <a:pt x="42" y="289"/>
                    </a:lnTo>
                    <a:lnTo>
                      <a:pt x="39" y="289"/>
                    </a:lnTo>
                    <a:lnTo>
                      <a:pt x="37" y="286"/>
                    </a:lnTo>
                    <a:lnTo>
                      <a:pt x="39" y="286"/>
                    </a:lnTo>
                    <a:lnTo>
                      <a:pt x="37" y="283"/>
                    </a:lnTo>
                    <a:lnTo>
                      <a:pt x="37" y="278"/>
                    </a:lnTo>
                    <a:lnTo>
                      <a:pt x="36" y="278"/>
                    </a:lnTo>
                    <a:lnTo>
                      <a:pt x="36" y="276"/>
                    </a:lnTo>
                    <a:lnTo>
                      <a:pt x="34" y="276"/>
                    </a:lnTo>
                    <a:lnTo>
                      <a:pt x="33" y="274"/>
                    </a:lnTo>
                    <a:lnTo>
                      <a:pt x="31" y="274"/>
                    </a:lnTo>
                    <a:lnTo>
                      <a:pt x="31" y="271"/>
                    </a:lnTo>
                    <a:lnTo>
                      <a:pt x="30" y="271"/>
                    </a:lnTo>
                    <a:lnTo>
                      <a:pt x="30" y="270"/>
                    </a:lnTo>
                    <a:lnTo>
                      <a:pt x="26" y="270"/>
                    </a:lnTo>
                    <a:lnTo>
                      <a:pt x="26" y="268"/>
                    </a:lnTo>
                    <a:lnTo>
                      <a:pt x="24" y="267"/>
                    </a:lnTo>
                    <a:lnTo>
                      <a:pt x="24" y="265"/>
                    </a:lnTo>
                    <a:lnTo>
                      <a:pt x="23" y="265"/>
                    </a:lnTo>
                    <a:lnTo>
                      <a:pt x="23" y="264"/>
                    </a:lnTo>
                    <a:lnTo>
                      <a:pt x="21" y="264"/>
                    </a:lnTo>
                    <a:lnTo>
                      <a:pt x="21" y="258"/>
                    </a:lnTo>
                    <a:lnTo>
                      <a:pt x="20" y="258"/>
                    </a:lnTo>
                    <a:lnTo>
                      <a:pt x="20" y="254"/>
                    </a:lnTo>
                    <a:lnTo>
                      <a:pt x="17" y="254"/>
                    </a:lnTo>
                    <a:lnTo>
                      <a:pt x="17" y="252"/>
                    </a:lnTo>
                    <a:lnTo>
                      <a:pt x="18" y="251"/>
                    </a:lnTo>
                    <a:lnTo>
                      <a:pt x="18" y="245"/>
                    </a:lnTo>
                    <a:lnTo>
                      <a:pt x="17" y="245"/>
                    </a:lnTo>
                    <a:lnTo>
                      <a:pt x="17" y="244"/>
                    </a:lnTo>
                    <a:lnTo>
                      <a:pt x="18" y="241"/>
                    </a:lnTo>
                    <a:lnTo>
                      <a:pt x="16" y="239"/>
                    </a:lnTo>
                    <a:lnTo>
                      <a:pt x="14" y="239"/>
                    </a:lnTo>
                    <a:lnTo>
                      <a:pt x="14" y="238"/>
                    </a:lnTo>
                    <a:lnTo>
                      <a:pt x="11" y="238"/>
                    </a:lnTo>
                    <a:lnTo>
                      <a:pt x="11" y="235"/>
                    </a:lnTo>
                    <a:lnTo>
                      <a:pt x="8" y="235"/>
                    </a:lnTo>
                    <a:lnTo>
                      <a:pt x="8" y="233"/>
                    </a:lnTo>
                    <a:lnTo>
                      <a:pt x="5" y="233"/>
                    </a:lnTo>
                    <a:lnTo>
                      <a:pt x="5" y="232"/>
                    </a:lnTo>
                    <a:lnTo>
                      <a:pt x="1" y="232"/>
                    </a:lnTo>
                    <a:lnTo>
                      <a:pt x="1" y="222"/>
                    </a:lnTo>
                    <a:lnTo>
                      <a:pt x="0" y="222"/>
                    </a:lnTo>
                    <a:lnTo>
                      <a:pt x="0" y="215"/>
                    </a:lnTo>
                    <a:lnTo>
                      <a:pt x="1" y="213"/>
                    </a:lnTo>
                    <a:lnTo>
                      <a:pt x="1" y="212"/>
                    </a:lnTo>
                    <a:lnTo>
                      <a:pt x="2" y="212"/>
                    </a:lnTo>
                    <a:lnTo>
                      <a:pt x="2" y="210"/>
                    </a:lnTo>
                    <a:lnTo>
                      <a:pt x="4" y="210"/>
                    </a:lnTo>
                    <a:lnTo>
                      <a:pt x="4" y="209"/>
                    </a:lnTo>
                    <a:lnTo>
                      <a:pt x="5" y="207"/>
                    </a:lnTo>
                    <a:lnTo>
                      <a:pt x="5" y="203"/>
                    </a:lnTo>
                    <a:lnTo>
                      <a:pt x="8" y="203"/>
                    </a:lnTo>
                    <a:lnTo>
                      <a:pt x="10" y="202"/>
                    </a:lnTo>
                    <a:lnTo>
                      <a:pt x="10" y="199"/>
                    </a:lnTo>
                    <a:lnTo>
                      <a:pt x="13" y="199"/>
                    </a:lnTo>
                    <a:lnTo>
                      <a:pt x="13" y="197"/>
                    </a:lnTo>
                    <a:lnTo>
                      <a:pt x="14" y="197"/>
                    </a:lnTo>
                    <a:lnTo>
                      <a:pt x="14" y="191"/>
                    </a:lnTo>
                    <a:lnTo>
                      <a:pt x="16" y="193"/>
                    </a:lnTo>
                    <a:lnTo>
                      <a:pt x="16" y="191"/>
                    </a:lnTo>
                    <a:lnTo>
                      <a:pt x="14" y="190"/>
                    </a:lnTo>
                    <a:lnTo>
                      <a:pt x="14" y="189"/>
                    </a:lnTo>
                    <a:lnTo>
                      <a:pt x="17" y="189"/>
                    </a:lnTo>
                    <a:lnTo>
                      <a:pt x="17" y="187"/>
                    </a:lnTo>
                    <a:lnTo>
                      <a:pt x="18" y="187"/>
                    </a:lnTo>
                    <a:lnTo>
                      <a:pt x="18" y="186"/>
                    </a:lnTo>
                    <a:lnTo>
                      <a:pt x="20" y="186"/>
                    </a:lnTo>
                    <a:lnTo>
                      <a:pt x="20" y="184"/>
                    </a:lnTo>
                    <a:lnTo>
                      <a:pt x="18" y="184"/>
                    </a:lnTo>
                    <a:lnTo>
                      <a:pt x="18" y="183"/>
                    </a:lnTo>
                    <a:lnTo>
                      <a:pt x="20" y="181"/>
                    </a:lnTo>
                    <a:lnTo>
                      <a:pt x="20" y="180"/>
                    </a:lnTo>
                    <a:lnTo>
                      <a:pt x="18" y="177"/>
                    </a:lnTo>
                    <a:lnTo>
                      <a:pt x="18" y="175"/>
                    </a:lnTo>
                    <a:lnTo>
                      <a:pt x="17" y="175"/>
                    </a:lnTo>
                    <a:lnTo>
                      <a:pt x="17" y="171"/>
                    </a:lnTo>
                    <a:lnTo>
                      <a:pt x="18" y="170"/>
                    </a:lnTo>
                    <a:lnTo>
                      <a:pt x="17" y="170"/>
                    </a:lnTo>
                    <a:lnTo>
                      <a:pt x="14" y="168"/>
                    </a:lnTo>
                    <a:lnTo>
                      <a:pt x="11" y="168"/>
                    </a:lnTo>
                    <a:lnTo>
                      <a:pt x="11" y="165"/>
                    </a:lnTo>
                    <a:lnTo>
                      <a:pt x="10" y="165"/>
                    </a:lnTo>
                    <a:lnTo>
                      <a:pt x="10" y="164"/>
                    </a:lnTo>
                    <a:lnTo>
                      <a:pt x="11" y="162"/>
                    </a:lnTo>
                    <a:lnTo>
                      <a:pt x="11" y="161"/>
                    </a:lnTo>
                    <a:lnTo>
                      <a:pt x="14" y="161"/>
                    </a:lnTo>
                    <a:lnTo>
                      <a:pt x="14" y="160"/>
                    </a:lnTo>
                    <a:lnTo>
                      <a:pt x="16" y="160"/>
                    </a:lnTo>
                    <a:lnTo>
                      <a:pt x="17" y="157"/>
                    </a:lnTo>
                    <a:lnTo>
                      <a:pt x="17" y="154"/>
                    </a:lnTo>
                    <a:lnTo>
                      <a:pt x="16" y="154"/>
                    </a:lnTo>
                    <a:lnTo>
                      <a:pt x="16" y="151"/>
                    </a:lnTo>
                    <a:lnTo>
                      <a:pt x="8" y="151"/>
                    </a:lnTo>
                    <a:lnTo>
                      <a:pt x="10" y="149"/>
                    </a:lnTo>
                    <a:lnTo>
                      <a:pt x="8" y="148"/>
                    </a:lnTo>
                    <a:lnTo>
                      <a:pt x="8" y="147"/>
                    </a:lnTo>
                    <a:lnTo>
                      <a:pt x="5" y="147"/>
                    </a:lnTo>
                    <a:lnTo>
                      <a:pt x="5" y="145"/>
                    </a:lnTo>
                    <a:lnTo>
                      <a:pt x="4" y="145"/>
                    </a:lnTo>
                    <a:lnTo>
                      <a:pt x="4" y="139"/>
                    </a:lnTo>
                    <a:lnTo>
                      <a:pt x="5" y="139"/>
                    </a:lnTo>
                    <a:lnTo>
                      <a:pt x="5" y="141"/>
                    </a:lnTo>
                    <a:lnTo>
                      <a:pt x="11" y="142"/>
                    </a:lnTo>
                    <a:lnTo>
                      <a:pt x="14" y="142"/>
                    </a:lnTo>
                    <a:lnTo>
                      <a:pt x="16" y="144"/>
                    </a:lnTo>
                    <a:lnTo>
                      <a:pt x="17" y="144"/>
                    </a:lnTo>
                    <a:lnTo>
                      <a:pt x="20" y="142"/>
                    </a:lnTo>
                    <a:lnTo>
                      <a:pt x="21" y="141"/>
                    </a:lnTo>
                    <a:lnTo>
                      <a:pt x="23" y="136"/>
                    </a:lnTo>
                    <a:lnTo>
                      <a:pt x="23" y="133"/>
                    </a:lnTo>
                    <a:lnTo>
                      <a:pt x="21" y="129"/>
                    </a:lnTo>
                    <a:lnTo>
                      <a:pt x="20" y="126"/>
                    </a:lnTo>
                    <a:lnTo>
                      <a:pt x="20" y="122"/>
                    </a:lnTo>
                    <a:lnTo>
                      <a:pt x="21" y="120"/>
                    </a:lnTo>
                    <a:lnTo>
                      <a:pt x="24" y="115"/>
                    </a:lnTo>
                    <a:lnTo>
                      <a:pt x="24" y="113"/>
                    </a:lnTo>
                    <a:lnTo>
                      <a:pt x="26" y="110"/>
                    </a:lnTo>
                    <a:lnTo>
                      <a:pt x="23" y="109"/>
                    </a:lnTo>
                    <a:lnTo>
                      <a:pt x="21" y="106"/>
                    </a:lnTo>
                    <a:lnTo>
                      <a:pt x="20" y="104"/>
                    </a:lnTo>
                    <a:lnTo>
                      <a:pt x="20" y="103"/>
                    </a:lnTo>
                    <a:lnTo>
                      <a:pt x="18" y="100"/>
                    </a:lnTo>
                    <a:lnTo>
                      <a:pt x="20" y="97"/>
                    </a:lnTo>
                    <a:lnTo>
                      <a:pt x="20" y="93"/>
                    </a:lnTo>
                    <a:lnTo>
                      <a:pt x="21" y="91"/>
                    </a:lnTo>
                    <a:lnTo>
                      <a:pt x="23" y="90"/>
                    </a:lnTo>
                    <a:lnTo>
                      <a:pt x="26" y="89"/>
                    </a:lnTo>
                    <a:lnTo>
                      <a:pt x="27" y="87"/>
                    </a:lnTo>
                    <a:lnTo>
                      <a:pt x="39" y="87"/>
                    </a:lnTo>
                    <a:lnTo>
                      <a:pt x="47" y="89"/>
                    </a:lnTo>
                    <a:lnTo>
                      <a:pt x="52" y="89"/>
                    </a:lnTo>
                    <a:lnTo>
                      <a:pt x="55" y="87"/>
                    </a:lnTo>
                    <a:lnTo>
                      <a:pt x="59" y="87"/>
                    </a:lnTo>
                    <a:lnTo>
                      <a:pt x="63" y="89"/>
                    </a:lnTo>
                    <a:lnTo>
                      <a:pt x="66" y="89"/>
                    </a:lnTo>
                    <a:lnTo>
                      <a:pt x="66" y="97"/>
                    </a:lnTo>
                    <a:lnTo>
                      <a:pt x="71" y="100"/>
                    </a:lnTo>
                    <a:lnTo>
                      <a:pt x="75" y="97"/>
                    </a:lnTo>
                    <a:lnTo>
                      <a:pt x="81" y="100"/>
                    </a:lnTo>
                    <a:lnTo>
                      <a:pt x="92" y="100"/>
                    </a:lnTo>
                    <a:lnTo>
                      <a:pt x="98" y="106"/>
                    </a:lnTo>
                    <a:lnTo>
                      <a:pt x="97" y="109"/>
                    </a:lnTo>
                    <a:lnTo>
                      <a:pt x="97" y="110"/>
                    </a:lnTo>
                    <a:lnTo>
                      <a:pt x="92" y="119"/>
                    </a:lnTo>
                    <a:lnTo>
                      <a:pt x="88" y="120"/>
                    </a:lnTo>
                    <a:lnTo>
                      <a:pt x="94" y="120"/>
                    </a:lnTo>
                    <a:lnTo>
                      <a:pt x="95" y="119"/>
                    </a:lnTo>
                    <a:lnTo>
                      <a:pt x="101" y="119"/>
                    </a:lnTo>
                    <a:lnTo>
                      <a:pt x="105" y="120"/>
                    </a:lnTo>
                    <a:lnTo>
                      <a:pt x="107" y="122"/>
                    </a:lnTo>
                    <a:lnTo>
                      <a:pt x="108" y="125"/>
                    </a:lnTo>
                    <a:lnTo>
                      <a:pt x="113" y="123"/>
                    </a:lnTo>
                    <a:lnTo>
                      <a:pt x="117" y="123"/>
                    </a:lnTo>
                    <a:lnTo>
                      <a:pt x="118" y="122"/>
                    </a:lnTo>
                    <a:lnTo>
                      <a:pt x="120" y="122"/>
                    </a:lnTo>
                    <a:lnTo>
                      <a:pt x="123" y="120"/>
                    </a:lnTo>
                    <a:lnTo>
                      <a:pt x="124" y="119"/>
                    </a:lnTo>
                    <a:lnTo>
                      <a:pt x="134" y="112"/>
                    </a:lnTo>
                    <a:lnTo>
                      <a:pt x="139" y="106"/>
                    </a:lnTo>
                    <a:lnTo>
                      <a:pt x="143" y="102"/>
                    </a:lnTo>
                    <a:lnTo>
                      <a:pt x="146" y="97"/>
                    </a:lnTo>
                    <a:lnTo>
                      <a:pt x="146" y="93"/>
                    </a:lnTo>
                    <a:lnTo>
                      <a:pt x="150" y="90"/>
                    </a:lnTo>
                    <a:lnTo>
                      <a:pt x="156" y="87"/>
                    </a:lnTo>
                    <a:lnTo>
                      <a:pt x="159" y="87"/>
                    </a:lnTo>
                    <a:lnTo>
                      <a:pt x="165" y="84"/>
                    </a:lnTo>
                    <a:lnTo>
                      <a:pt x="171" y="81"/>
                    </a:lnTo>
                    <a:lnTo>
                      <a:pt x="175" y="80"/>
                    </a:lnTo>
                    <a:lnTo>
                      <a:pt x="179" y="77"/>
                    </a:lnTo>
                    <a:lnTo>
                      <a:pt x="184" y="71"/>
                    </a:lnTo>
                    <a:lnTo>
                      <a:pt x="188" y="65"/>
                    </a:lnTo>
                    <a:lnTo>
                      <a:pt x="197" y="62"/>
                    </a:lnTo>
                    <a:lnTo>
                      <a:pt x="198" y="58"/>
                    </a:lnTo>
                    <a:lnTo>
                      <a:pt x="200" y="58"/>
                    </a:lnTo>
                    <a:lnTo>
                      <a:pt x="201" y="55"/>
                    </a:lnTo>
                    <a:lnTo>
                      <a:pt x="201" y="52"/>
                    </a:lnTo>
                    <a:lnTo>
                      <a:pt x="198" y="45"/>
                    </a:lnTo>
                    <a:lnTo>
                      <a:pt x="198" y="32"/>
                    </a:lnTo>
                    <a:lnTo>
                      <a:pt x="201" y="28"/>
                    </a:lnTo>
                    <a:lnTo>
                      <a:pt x="205" y="20"/>
                    </a:lnTo>
                    <a:lnTo>
                      <a:pt x="207" y="17"/>
                    </a:lnTo>
                    <a:lnTo>
                      <a:pt x="208" y="16"/>
                    </a:lnTo>
                    <a:lnTo>
                      <a:pt x="210" y="15"/>
                    </a:lnTo>
                    <a:lnTo>
                      <a:pt x="211" y="9"/>
                    </a:lnTo>
                    <a:lnTo>
                      <a:pt x="213" y="6"/>
                    </a:lnTo>
                    <a:lnTo>
                      <a:pt x="214" y="4"/>
                    </a:lnTo>
                    <a:lnTo>
                      <a:pt x="217" y="3"/>
                    </a:lnTo>
                    <a:lnTo>
                      <a:pt x="234" y="3"/>
                    </a:lnTo>
                    <a:lnTo>
                      <a:pt x="240" y="6"/>
                    </a:lnTo>
                    <a:lnTo>
                      <a:pt x="243" y="6"/>
                    </a:lnTo>
                    <a:lnTo>
                      <a:pt x="247" y="4"/>
                    </a:lnTo>
                    <a:lnTo>
                      <a:pt x="256" y="3"/>
                    </a:lnTo>
                    <a:lnTo>
                      <a:pt x="262" y="4"/>
                    </a:lnTo>
                    <a:lnTo>
                      <a:pt x="265" y="4"/>
                    </a:lnTo>
                    <a:lnTo>
                      <a:pt x="269" y="3"/>
                    </a:lnTo>
                    <a:lnTo>
                      <a:pt x="275" y="3"/>
                    </a:lnTo>
                    <a:lnTo>
                      <a:pt x="279" y="6"/>
                    </a:lnTo>
                    <a:lnTo>
                      <a:pt x="288" y="6"/>
                    </a:lnTo>
                    <a:lnTo>
                      <a:pt x="287" y="9"/>
                    </a:lnTo>
                    <a:lnTo>
                      <a:pt x="291" y="13"/>
                    </a:lnTo>
                    <a:lnTo>
                      <a:pt x="304" y="13"/>
                    </a:lnTo>
                    <a:lnTo>
                      <a:pt x="305" y="19"/>
                    </a:lnTo>
                    <a:lnTo>
                      <a:pt x="307" y="20"/>
                    </a:lnTo>
                    <a:lnTo>
                      <a:pt x="311" y="20"/>
                    </a:lnTo>
                    <a:lnTo>
                      <a:pt x="317" y="19"/>
                    </a:lnTo>
                    <a:lnTo>
                      <a:pt x="318" y="19"/>
                    </a:lnTo>
                    <a:lnTo>
                      <a:pt x="326" y="13"/>
                    </a:lnTo>
                    <a:lnTo>
                      <a:pt x="327" y="10"/>
                    </a:lnTo>
                    <a:lnTo>
                      <a:pt x="332" y="7"/>
                    </a:lnTo>
                    <a:lnTo>
                      <a:pt x="334" y="10"/>
                    </a:lnTo>
                    <a:lnTo>
                      <a:pt x="334" y="16"/>
                    </a:lnTo>
                    <a:lnTo>
                      <a:pt x="336" y="16"/>
                    </a:lnTo>
                    <a:lnTo>
                      <a:pt x="337" y="17"/>
                    </a:lnTo>
                    <a:lnTo>
                      <a:pt x="342" y="16"/>
                    </a:lnTo>
                    <a:lnTo>
                      <a:pt x="346" y="15"/>
                    </a:lnTo>
                    <a:lnTo>
                      <a:pt x="353" y="15"/>
                    </a:lnTo>
                    <a:lnTo>
                      <a:pt x="355" y="16"/>
                    </a:lnTo>
                    <a:lnTo>
                      <a:pt x="358" y="16"/>
                    </a:lnTo>
                    <a:lnTo>
                      <a:pt x="359" y="19"/>
                    </a:lnTo>
                    <a:lnTo>
                      <a:pt x="365" y="22"/>
                    </a:lnTo>
                    <a:lnTo>
                      <a:pt x="368" y="19"/>
                    </a:lnTo>
                    <a:lnTo>
                      <a:pt x="374" y="17"/>
                    </a:lnTo>
                    <a:lnTo>
                      <a:pt x="376" y="15"/>
                    </a:lnTo>
                    <a:lnTo>
                      <a:pt x="379" y="10"/>
                    </a:lnTo>
                    <a:lnTo>
                      <a:pt x="385" y="7"/>
                    </a:lnTo>
                    <a:lnTo>
                      <a:pt x="389" y="3"/>
                    </a:lnTo>
                    <a:lnTo>
                      <a:pt x="398" y="3"/>
                    </a:lnTo>
                    <a:lnTo>
                      <a:pt x="408" y="2"/>
                    </a:lnTo>
                    <a:lnTo>
                      <a:pt x="421" y="2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1383"/>
              <p:cNvSpPr>
                <a:spLocks noEditPoints="1"/>
              </p:cNvSpPr>
              <p:nvPr/>
            </p:nvSpPr>
            <p:spPr bwMode="auto">
              <a:xfrm>
                <a:off x="3633" y="2494"/>
                <a:ext cx="842" cy="822"/>
              </a:xfrm>
              <a:custGeom>
                <a:avLst/>
                <a:gdLst>
                  <a:gd name="T0" fmla="*/ 261 w 842"/>
                  <a:gd name="T1" fmla="*/ 820 h 822"/>
                  <a:gd name="T2" fmla="*/ 268 w 842"/>
                  <a:gd name="T3" fmla="*/ 807 h 822"/>
                  <a:gd name="T4" fmla="*/ 315 w 842"/>
                  <a:gd name="T5" fmla="*/ 777 h 822"/>
                  <a:gd name="T6" fmla="*/ 425 w 842"/>
                  <a:gd name="T7" fmla="*/ 4 h 822"/>
                  <a:gd name="T8" fmla="*/ 493 w 842"/>
                  <a:gd name="T9" fmla="*/ 14 h 822"/>
                  <a:gd name="T10" fmla="*/ 513 w 842"/>
                  <a:gd name="T11" fmla="*/ 42 h 822"/>
                  <a:gd name="T12" fmla="*/ 523 w 842"/>
                  <a:gd name="T13" fmla="*/ 78 h 822"/>
                  <a:gd name="T14" fmla="*/ 525 w 842"/>
                  <a:gd name="T15" fmla="*/ 111 h 822"/>
                  <a:gd name="T16" fmla="*/ 583 w 842"/>
                  <a:gd name="T17" fmla="*/ 120 h 822"/>
                  <a:gd name="T18" fmla="*/ 633 w 842"/>
                  <a:gd name="T19" fmla="*/ 111 h 822"/>
                  <a:gd name="T20" fmla="*/ 671 w 842"/>
                  <a:gd name="T21" fmla="*/ 123 h 822"/>
                  <a:gd name="T22" fmla="*/ 702 w 842"/>
                  <a:gd name="T23" fmla="*/ 166 h 822"/>
                  <a:gd name="T24" fmla="*/ 702 w 842"/>
                  <a:gd name="T25" fmla="*/ 194 h 822"/>
                  <a:gd name="T26" fmla="*/ 735 w 842"/>
                  <a:gd name="T27" fmla="*/ 204 h 822"/>
                  <a:gd name="T28" fmla="*/ 768 w 842"/>
                  <a:gd name="T29" fmla="*/ 214 h 822"/>
                  <a:gd name="T30" fmla="*/ 816 w 842"/>
                  <a:gd name="T31" fmla="*/ 246 h 822"/>
                  <a:gd name="T32" fmla="*/ 829 w 842"/>
                  <a:gd name="T33" fmla="*/ 269 h 822"/>
                  <a:gd name="T34" fmla="*/ 806 w 842"/>
                  <a:gd name="T35" fmla="*/ 282 h 822"/>
                  <a:gd name="T36" fmla="*/ 781 w 842"/>
                  <a:gd name="T37" fmla="*/ 306 h 822"/>
                  <a:gd name="T38" fmla="*/ 761 w 842"/>
                  <a:gd name="T39" fmla="*/ 324 h 822"/>
                  <a:gd name="T40" fmla="*/ 744 w 842"/>
                  <a:gd name="T41" fmla="*/ 353 h 822"/>
                  <a:gd name="T42" fmla="*/ 773 w 842"/>
                  <a:gd name="T43" fmla="*/ 378 h 822"/>
                  <a:gd name="T44" fmla="*/ 799 w 842"/>
                  <a:gd name="T45" fmla="*/ 407 h 822"/>
                  <a:gd name="T46" fmla="*/ 815 w 842"/>
                  <a:gd name="T47" fmla="*/ 443 h 822"/>
                  <a:gd name="T48" fmla="*/ 800 w 842"/>
                  <a:gd name="T49" fmla="*/ 477 h 822"/>
                  <a:gd name="T50" fmla="*/ 744 w 842"/>
                  <a:gd name="T51" fmla="*/ 553 h 822"/>
                  <a:gd name="T52" fmla="*/ 732 w 842"/>
                  <a:gd name="T53" fmla="*/ 567 h 822"/>
                  <a:gd name="T54" fmla="*/ 736 w 842"/>
                  <a:gd name="T55" fmla="*/ 539 h 822"/>
                  <a:gd name="T56" fmla="*/ 655 w 842"/>
                  <a:gd name="T57" fmla="*/ 538 h 822"/>
                  <a:gd name="T58" fmla="*/ 587 w 842"/>
                  <a:gd name="T59" fmla="*/ 610 h 822"/>
                  <a:gd name="T60" fmla="*/ 558 w 842"/>
                  <a:gd name="T61" fmla="*/ 642 h 822"/>
                  <a:gd name="T62" fmla="*/ 587 w 842"/>
                  <a:gd name="T63" fmla="*/ 601 h 822"/>
                  <a:gd name="T64" fmla="*/ 523 w 842"/>
                  <a:gd name="T65" fmla="*/ 584 h 822"/>
                  <a:gd name="T66" fmla="*/ 442 w 842"/>
                  <a:gd name="T67" fmla="*/ 629 h 822"/>
                  <a:gd name="T68" fmla="*/ 371 w 842"/>
                  <a:gd name="T69" fmla="*/ 696 h 822"/>
                  <a:gd name="T70" fmla="*/ 325 w 842"/>
                  <a:gd name="T71" fmla="*/ 730 h 822"/>
                  <a:gd name="T72" fmla="*/ 304 w 842"/>
                  <a:gd name="T73" fmla="*/ 685 h 822"/>
                  <a:gd name="T74" fmla="*/ 309 w 842"/>
                  <a:gd name="T75" fmla="*/ 717 h 822"/>
                  <a:gd name="T76" fmla="*/ 265 w 842"/>
                  <a:gd name="T77" fmla="*/ 730 h 822"/>
                  <a:gd name="T78" fmla="*/ 244 w 842"/>
                  <a:gd name="T79" fmla="*/ 681 h 822"/>
                  <a:gd name="T80" fmla="*/ 219 w 842"/>
                  <a:gd name="T81" fmla="*/ 655 h 822"/>
                  <a:gd name="T82" fmla="*/ 171 w 842"/>
                  <a:gd name="T83" fmla="*/ 633 h 822"/>
                  <a:gd name="T84" fmla="*/ 148 w 842"/>
                  <a:gd name="T85" fmla="*/ 601 h 822"/>
                  <a:gd name="T86" fmla="*/ 174 w 842"/>
                  <a:gd name="T87" fmla="*/ 575 h 822"/>
                  <a:gd name="T88" fmla="*/ 191 w 842"/>
                  <a:gd name="T89" fmla="*/ 524 h 822"/>
                  <a:gd name="T90" fmla="*/ 149 w 842"/>
                  <a:gd name="T91" fmla="*/ 485 h 822"/>
                  <a:gd name="T92" fmla="*/ 116 w 842"/>
                  <a:gd name="T93" fmla="*/ 437 h 822"/>
                  <a:gd name="T94" fmla="*/ 94 w 842"/>
                  <a:gd name="T95" fmla="*/ 372 h 822"/>
                  <a:gd name="T96" fmla="*/ 93 w 842"/>
                  <a:gd name="T97" fmla="*/ 342 h 822"/>
                  <a:gd name="T98" fmla="*/ 62 w 842"/>
                  <a:gd name="T99" fmla="*/ 359 h 822"/>
                  <a:gd name="T100" fmla="*/ 32 w 842"/>
                  <a:gd name="T101" fmla="*/ 320 h 822"/>
                  <a:gd name="T102" fmla="*/ 0 w 842"/>
                  <a:gd name="T103" fmla="*/ 277 h 822"/>
                  <a:gd name="T104" fmla="*/ 83 w 842"/>
                  <a:gd name="T105" fmla="*/ 250 h 822"/>
                  <a:gd name="T106" fmla="*/ 162 w 842"/>
                  <a:gd name="T107" fmla="*/ 255 h 822"/>
                  <a:gd name="T108" fmla="*/ 210 w 842"/>
                  <a:gd name="T109" fmla="*/ 223 h 822"/>
                  <a:gd name="T110" fmla="*/ 213 w 842"/>
                  <a:gd name="T111" fmla="*/ 155 h 822"/>
                  <a:gd name="T112" fmla="*/ 201 w 842"/>
                  <a:gd name="T113" fmla="*/ 123 h 822"/>
                  <a:gd name="T114" fmla="*/ 183 w 842"/>
                  <a:gd name="T115" fmla="*/ 97 h 822"/>
                  <a:gd name="T116" fmla="*/ 196 w 842"/>
                  <a:gd name="T117" fmla="*/ 62 h 822"/>
                  <a:gd name="T118" fmla="*/ 213 w 842"/>
                  <a:gd name="T119" fmla="*/ 13 h 822"/>
                  <a:gd name="T120" fmla="*/ 259 w 842"/>
                  <a:gd name="T121" fmla="*/ 11 h 822"/>
                  <a:gd name="T122" fmla="*/ 316 w 842"/>
                  <a:gd name="T123" fmla="*/ 5 h 822"/>
                  <a:gd name="T124" fmla="*/ 381 w 842"/>
                  <a:gd name="T125" fmla="*/ 26 h 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42" h="822">
                    <a:moveTo>
                      <a:pt x="344" y="733"/>
                    </a:moveTo>
                    <a:lnTo>
                      <a:pt x="341" y="742"/>
                    </a:lnTo>
                    <a:lnTo>
                      <a:pt x="329" y="761"/>
                    </a:lnTo>
                    <a:lnTo>
                      <a:pt x="322" y="777"/>
                    </a:lnTo>
                    <a:lnTo>
                      <a:pt x="319" y="778"/>
                    </a:lnTo>
                    <a:lnTo>
                      <a:pt x="312" y="791"/>
                    </a:lnTo>
                    <a:lnTo>
                      <a:pt x="306" y="798"/>
                    </a:lnTo>
                    <a:lnTo>
                      <a:pt x="303" y="801"/>
                    </a:lnTo>
                    <a:lnTo>
                      <a:pt x="302" y="804"/>
                    </a:lnTo>
                    <a:lnTo>
                      <a:pt x="288" y="813"/>
                    </a:lnTo>
                    <a:lnTo>
                      <a:pt x="284" y="814"/>
                    </a:lnTo>
                    <a:lnTo>
                      <a:pt x="274" y="817"/>
                    </a:lnTo>
                    <a:lnTo>
                      <a:pt x="261" y="820"/>
                    </a:lnTo>
                    <a:lnTo>
                      <a:pt x="252" y="820"/>
                    </a:lnTo>
                    <a:lnTo>
                      <a:pt x="246" y="822"/>
                    </a:lnTo>
                    <a:lnTo>
                      <a:pt x="246" y="819"/>
                    </a:lnTo>
                    <a:lnTo>
                      <a:pt x="244" y="820"/>
                    </a:lnTo>
                    <a:lnTo>
                      <a:pt x="244" y="817"/>
                    </a:lnTo>
                    <a:lnTo>
                      <a:pt x="245" y="817"/>
                    </a:lnTo>
                    <a:lnTo>
                      <a:pt x="249" y="814"/>
                    </a:lnTo>
                    <a:lnTo>
                      <a:pt x="254" y="814"/>
                    </a:lnTo>
                    <a:lnTo>
                      <a:pt x="257" y="813"/>
                    </a:lnTo>
                    <a:lnTo>
                      <a:pt x="259" y="813"/>
                    </a:lnTo>
                    <a:lnTo>
                      <a:pt x="259" y="812"/>
                    </a:lnTo>
                    <a:lnTo>
                      <a:pt x="268" y="812"/>
                    </a:lnTo>
                    <a:lnTo>
                      <a:pt x="268" y="807"/>
                    </a:lnTo>
                    <a:lnTo>
                      <a:pt x="264" y="809"/>
                    </a:lnTo>
                    <a:lnTo>
                      <a:pt x="264" y="807"/>
                    </a:lnTo>
                    <a:lnTo>
                      <a:pt x="268" y="806"/>
                    </a:lnTo>
                    <a:lnTo>
                      <a:pt x="273" y="806"/>
                    </a:lnTo>
                    <a:lnTo>
                      <a:pt x="278" y="804"/>
                    </a:lnTo>
                    <a:lnTo>
                      <a:pt x="287" y="803"/>
                    </a:lnTo>
                    <a:lnTo>
                      <a:pt x="297" y="798"/>
                    </a:lnTo>
                    <a:lnTo>
                      <a:pt x="309" y="791"/>
                    </a:lnTo>
                    <a:lnTo>
                      <a:pt x="312" y="788"/>
                    </a:lnTo>
                    <a:lnTo>
                      <a:pt x="313" y="785"/>
                    </a:lnTo>
                    <a:lnTo>
                      <a:pt x="313" y="780"/>
                    </a:lnTo>
                    <a:lnTo>
                      <a:pt x="315" y="780"/>
                    </a:lnTo>
                    <a:lnTo>
                      <a:pt x="315" y="777"/>
                    </a:lnTo>
                    <a:lnTo>
                      <a:pt x="317" y="777"/>
                    </a:lnTo>
                    <a:lnTo>
                      <a:pt x="319" y="775"/>
                    </a:lnTo>
                    <a:lnTo>
                      <a:pt x="323" y="769"/>
                    </a:lnTo>
                    <a:lnTo>
                      <a:pt x="335" y="749"/>
                    </a:lnTo>
                    <a:lnTo>
                      <a:pt x="335" y="746"/>
                    </a:lnTo>
                    <a:lnTo>
                      <a:pt x="331" y="748"/>
                    </a:lnTo>
                    <a:lnTo>
                      <a:pt x="335" y="743"/>
                    </a:lnTo>
                    <a:lnTo>
                      <a:pt x="339" y="742"/>
                    </a:lnTo>
                    <a:lnTo>
                      <a:pt x="341" y="740"/>
                    </a:lnTo>
                    <a:lnTo>
                      <a:pt x="344" y="733"/>
                    </a:lnTo>
                    <a:close/>
                    <a:moveTo>
                      <a:pt x="420" y="0"/>
                    </a:moveTo>
                    <a:lnTo>
                      <a:pt x="423" y="0"/>
                    </a:lnTo>
                    <a:lnTo>
                      <a:pt x="425" y="4"/>
                    </a:lnTo>
                    <a:lnTo>
                      <a:pt x="429" y="14"/>
                    </a:lnTo>
                    <a:lnTo>
                      <a:pt x="448" y="14"/>
                    </a:lnTo>
                    <a:lnTo>
                      <a:pt x="448" y="19"/>
                    </a:lnTo>
                    <a:lnTo>
                      <a:pt x="451" y="24"/>
                    </a:lnTo>
                    <a:lnTo>
                      <a:pt x="451" y="29"/>
                    </a:lnTo>
                    <a:lnTo>
                      <a:pt x="461" y="24"/>
                    </a:lnTo>
                    <a:lnTo>
                      <a:pt x="465" y="24"/>
                    </a:lnTo>
                    <a:lnTo>
                      <a:pt x="467" y="23"/>
                    </a:lnTo>
                    <a:lnTo>
                      <a:pt x="471" y="23"/>
                    </a:lnTo>
                    <a:lnTo>
                      <a:pt x="480" y="19"/>
                    </a:lnTo>
                    <a:lnTo>
                      <a:pt x="484" y="16"/>
                    </a:lnTo>
                    <a:lnTo>
                      <a:pt x="489" y="14"/>
                    </a:lnTo>
                    <a:lnTo>
                      <a:pt x="493" y="14"/>
                    </a:lnTo>
                    <a:lnTo>
                      <a:pt x="494" y="16"/>
                    </a:lnTo>
                    <a:lnTo>
                      <a:pt x="494" y="20"/>
                    </a:lnTo>
                    <a:lnTo>
                      <a:pt x="493" y="26"/>
                    </a:lnTo>
                    <a:lnTo>
                      <a:pt x="493" y="33"/>
                    </a:lnTo>
                    <a:lnTo>
                      <a:pt x="497" y="32"/>
                    </a:lnTo>
                    <a:lnTo>
                      <a:pt x="500" y="30"/>
                    </a:lnTo>
                    <a:lnTo>
                      <a:pt x="507" y="30"/>
                    </a:lnTo>
                    <a:lnTo>
                      <a:pt x="509" y="29"/>
                    </a:lnTo>
                    <a:lnTo>
                      <a:pt x="512" y="29"/>
                    </a:lnTo>
                    <a:lnTo>
                      <a:pt x="513" y="30"/>
                    </a:lnTo>
                    <a:lnTo>
                      <a:pt x="512" y="33"/>
                    </a:lnTo>
                    <a:lnTo>
                      <a:pt x="515" y="39"/>
                    </a:lnTo>
                    <a:lnTo>
                      <a:pt x="513" y="42"/>
                    </a:lnTo>
                    <a:lnTo>
                      <a:pt x="509" y="42"/>
                    </a:lnTo>
                    <a:lnTo>
                      <a:pt x="506" y="46"/>
                    </a:lnTo>
                    <a:lnTo>
                      <a:pt x="509" y="48"/>
                    </a:lnTo>
                    <a:lnTo>
                      <a:pt x="510" y="48"/>
                    </a:lnTo>
                    <a:lnTo>
                      <a:pt x="513" y="50"/>
                    </a:lnTo>
                    <a:lnTo>
                      <a:pt x="513" y="52"/>
                    </a:lnTo>
                    <a:lnTo>
                      <a:pt x="515" y="52"/>
                    </a:lnTo>
                    <a:lnTo>
                      <a:pt x="515" y="55"/>
                    </a:lnTo>
                    <a:lnTo>
                      <a:pt x="517" y="61"/>
                    </a:lnTo>
                    <a:lnTo>
                      <a:pt x="520" y="66"/>
                    </a:lnTo>
                    <a:lnTo>
                      <a:pt x="520" y="74"/>
                    </a:lnTo>
                    <a:lnTo>
                      <a:pt x="523" y="75"/>
                    </a:lnTo>
                    <a:lnTo>
                      <a:pt x="523" y="78"/>
                    </a:lnTo>
                    <a:lnTo>
                      <a:pt x="529" y="78"/>
                    </a:lnTo>
                    <a:lnTo>
                      <a:pt x="531" y="88"/>
                    </a:lnTo>
                    <a:lnTo>
                      <a:pt x="531" y="100"/>
                    </a:lnTo>
                    <a:lnTo>
                      <a:pt x="529" y="104"/>
                    </a:lnTo>
                    <a:lnTo>
                      <a:pt x="526" y="107"/>
                    </a:lnTo>
                    <a:lnTo>
                      <a:pt x="525" y="107"/>
                    </a:lnTo>
                    <a:lnTo>
                      <a:pt x="525" y="100"/>
                    </a:lnTo>
                    <a:lnTo>
                      <a:pt x="515" y="100"/>
                    </a:lnTo>
                    <a:lnTo>
                      <a:pt x="515" y="104"/>
                    </a:lnTo>
                    <a:lnTo>
                      <a:pt x="516" y="104"/>
                    </a:lnTo>
                    <a:lnTo>
                      <a:pt x="522" y="107"/>
                    </a:lnTo>
                    <a:lnTo>
                      <a:pt x="522" y="111"/>
                    </a:lnTo>
                    <a:lnTo>
                      <a:pt x="525" y="111"/>
                    </a:lnTo>
                    <a:lnTo>
                      <a:pt x="529" y="114"/>
                    </a:lnTo>
                    <a:lnTo>
                      <a:pt x="535" y="114"/>
                    </a:lnTo>
                    <a:lnTo>
                      <a:pt x="544" y="111"/>
                    </a:lnTo>
                    <a:lnTo>
                      <a:pt x="545" y="107"/>
                    </a:lnTo>
                    <a:lnTo>
                      <a:pt x="554" y="107"/>
                    </a:lnTo>
                    <a:lnTo>
                      <a:pt x="554" y="116"/>
                    </a:lnTo>
                    <a:lnTo>
                      <a:pt x="558" y="117"/>
                    </a:lnTo>
                    <a:lnTo>
                      <a:pt x="568" y="116"/>
                    </a:lnTo>
                    <a:lnTo>
                      <a:pt x="571" y="116"/>
                    </a:lnTo>
                    <a:lnTo>
                      <a:pt x="573" y="117"/>
                    </a:lnTo>
                    <a:lnTo>
                      <a:pt x="575" y="120"/>
                    </a:lnTo>
                    <a:lnTo>
                      <a:pt x="575" y="121"/>
                    </a:lnTo>
                    <a:lnTo>
                      <a:pt x="583" y="120"/>
                    </a:lnTo>
                    <a:lnTo>
                      <a:pt x="589" y="120"/>
                    </a:lnTo>
                    <a:lnTo>
                      <a:pt x="590" y="117"/>
                    </a:lnTo>
                    <a:lnTo>
                      <a:pt x="590" y="116"/>
                    </a:lnTo>
                    <a:lnTo>
                      <a:pt x="591" y="113"/>
                    </a:lnTo>
                    <a:lnTo>
                      <a:pt x="600" y="110"/>
                    </a:lnTo>
                    <a:lnTo>
                      <a:pt x="604" y="110"/>
                    </a:lnTo>
                    <a:lnTo>
                      <a:pt x="606" y="113"/>
                    </a:lnTo>
                    <a:lnTo>
                      <a:pt x="612" y="113"/>
                    </a:lnTo>
                    <a:lnTo>
                      <a:pt x="615" y="114"/>
                    </a:lnTo>
                    <a:lnTo>
                      <a:pt x="619" y="117"/>
                    </a:lnTo>
                    <a:lnTo>
                      <a:pt x="625" y="117"/>
                    </a:lnTo>
                    <a:lnTo>
                      <a:pt x="629" y="114"/>
                    </a:lnTo>
                    <a:lnTo>
                      <a:pt x="633" y="111"/>
                    </a:lnTo>
                    <a:lnTo>
                      <a:pt x="638" y="110"/>
                    </a:lnTo>
                    <a:lnTo>
                      <a:pt x="644" y="107"/>
                    </a:lnTo>
                    <a:lnTo>
                      <a:pt x="654" y="101"/>
                    </a:lnTo>
                    <a:lnTo>
                      <a:pt x="661" y="101"/>
                    </a:lnTo>
                    <a:lnTo>
                      <a:pt x="662" y="103"/>
                    </a:lnTo>
                    <a:lnTo>
                      <a:pt x="661" y="107"/>
                    </a:lnTo>
                    <a:lnTo>
                      <a:pt x="662" y="107"/>
                    </a:lnTo>
                    <a:lnTo>
                      <a:pt x="658" y="116"/>
                    </a:lnTo>
                    <a:lnTo>
                      <a:pt x="657" y="120"/>
                    </a:lnTo>
                    <a:lnTo>
                      <a:pt x="657" y="129"/>
                    </a:lnTo>
                    <a:lnTo>
                      <a:pt x="658" y="129"/>
                    </a:lnTo>
                    <a:lnTo>
                      <a:pt x="667" y="124"/>
                    </a:lnTo>
                    <a:lnTo>
                      <a:pt x="671" y="123"/>
                    </a:lnTo>
                    <a:lnTo>
                      <a:pt x="675" y="121"/>
                    </a:lnTo>
                    <a:lnTo>
                      <a:pt x="680" y="121"/>
                    </a:lnTo>
                    <a:lnTo>
                      <a:pt x="680" y="133"/>
                    </a:lnTo>
                    <a:lnTo>
                      <a:pt x="681" y="134"/>
                    </a:lnTo>
                    <a:lnTo>
                      <a:pt x="684" y="142"/>
                    </a:lnTo>
                    <a:lnTo>
                      <a:pt x="683" y="143"/>
                    </a:lnTo>
                    <a:lnTo>
                      <a:pt x="687" y="146"/>
                    </a:lnTo>
                    <a:lnTo>
                      <a:pt x="689" y="146"/>
                    </a:lnTo>
                    <a:lnTo>
                      <a:pt x="689" y="153"/>
                    </a:lnTo>
                    <a:lnTo>
                      <a:pt x="691" y="158"/>
                    </a:lnTo>
                    <a:lnTo>
                      <a:pt x="691" y="162"/>
                    </a:lnTo>
                    <a:lnTo>
                      <a:pt x="693" y="166"/>
                    </a:lnTo>
                    <a:lnTo>
                      <a:pt x="702" y="166"/>
                    </a:lnTo>
                    <a:lnTo>
                      <a:pt x="712" y="163"/>
                    </a:lnTo>
                    <a:lnTo>
                      <a:pt x="715" y="163"/>
                    </a:lnTo>
                    <a:lnTo>
                      <a:pt x="712" y="166"/>
                    </a:lnTo>
                    <a:lnTo>
                      <a:pt x="712" y="169"/>
                    </a:lnTo>
                    <a:lnTo>
                      <a:pt x="710" y="169"/>
                    </a:lnTo>
                    <a:lnTo>
                      <a:pt x="704" y="172"/>
                    </a:lnTo>
                    <a:lnTo>
                      <a:pt x="700" y="175"/>
                    </a:lnTo>
                    <a:lnTo>
                      <a:pt x="697" y="177"/>
                    </a:lnTo>
                    <a:lnTo>
                      <a:pt x="697" y="185"/>
                    </a:lnTo>
                    <a:lnTo>
                      <a:pt x="706" y="185"/>
                    </a:lnTo>
                    <a:lnTo>
                      <a:pt x="706" y="191"/>
                    </a:lnTo>
                    <a:lnTo>
                      <a:pt x="702" y="191"/>
                    </a:lnTo>
                    <a:lnTo>
                      <a:pt x="702" y="194"/>
                    </a:lnTo>
                    <a:lnTo>
                      <a:pt x="706" y="195"/>
                    </a:lnTo>
                    <a:lnTo>
                      <a:pt x="706" y="198"/>
                    </a:lnTo>
                    <a:lnTo>
                      <a:pt x="709" y="198"/>
                    </a:lnTo>
                    <a:lnTo>
                      <a:pt x="712" y="195"/>
                    </a:lnTo>
                    <a:lnTo>
                      <a:pt x="713" y="195"/>
                    </a:lnTo>
                    <a:lnTo>
                      <a:pt x="716" y="194"/>
                    </a:lnTo>
                    <a:lnTo>
                      <a:pt x="723" y="187"/>
                    </a:lnTo>
                    <a:lnTo>
                      <a:pt x="725" y="187"/>
                    </a:lnTo>
                    <a:lnTo>
                      <a:pt x="725" y="191"/>
                    </a:lnTo>
                    <a:lnTo>
                      <a:pt x="731" y="195"/>
                    </a:lnTo>
                    <a:lnTo>
                      <a:pt x="732" y="200"/>
                    </a:lnTo>
                    <a:lnTo>
                      <a:pt x="735" y="201"/>
                    </a:lnTo>
                    <a:lnTo>
                      <a:pt x="735" y="204"/>
                    </a:lnTo>
                    <a:lnTo>
                      <a:pt x="736" y="206"/>
                    </a:lnTo>
                    <a:lnTo>
                      <a:pt x="739" y="211"/>
                    </a:lnTo>
                    <a:lnTo>
                      <a:pt x="741" y="214"/>
                    </a:lnTo>
                    <a:lnTo>
                      <a:pt x="744" y="216"/>
                    </a:lnTo>
                    <a:lnTo>
                      <a:pt x="745" y="216"/>
                    </a:lnTo>
                    <a:lnTo>
                      <a:pt x="748" y="211"/>
                    </a:lnTo>
                    <a:lnTo>
                      <a:pt x="751" y="208"/>
                    </a:lnTo>
                    <a:lnTo>
                      <a:pt x="755" y="206"/>
                    </a:lnTo>
                    <a:lnTo>
                      <a:pt x="758" y="206"/>
                    </a:lnTo>
                    <a:lnTo>
                      <a:pt x="762" y="211"/>
                    </a:lnTo>
                    <a:lnTo>
                      <a:pt x="764" y="214"/>
                    </a:lnTo>
                    <a:lnTo>
                      <a:pt x="767" y="211"/>
                    </a:lnTo>
                    <a:lnTo>
                      <a:pt x="768" y="214"/>
                    </a:lnTo>
                    <a:lnTo>
                      <a:pt x="773" y="214"/>
                    </a:lnTo>
                    <a:lnTo>
                      <a:pt x="774" y="216"/>
                    </a:lnTo>
                    <a:lnTo>
                      <a:pt x="777" y="214"/>
                    </a:lnTo>
                    <a:lnTo>
                      <a:pt x="778" y="216"/>
                    </a:lnTo>
                    <a:lnTo>
                      <a:pt x="783" y="220"/>
                    </a:lnTo>
                    <a:lnTo>
                      <a:pt x="786" y="223"/>
                    </a:lnTo>
                    <a:lnTo>
                      <a:pt x="787" y="227"/>
                    </a:lnTo>
                    <a:lnTo>
                      <a:pt x="791" y="229"/>
                    </a:lnTo>
                    <a:lnTo>
                      <a:pt x="793" y="233"/>
                    </a:lnTo>
                    <a:lnTo>
                      <a:pt x="796" y="235"/>
                    </a:lnTo>
                    <a:lnTo>
                      <a:pt x="809" y="242"/>
                    </a:lnTo>
                    <a:lnTo>
                      <a:pt x="810" y="243"/>
                    </a:lnTo>
                    <a:lnTo>
                      <a:pt x="816" y="246"/>
                    </a:lnTo>
                    <a:lnTo>
                      <a:pt x="819" y="248"/>
                    </a:lnTo>
                    <a:lnTo>
                      <a:pt x="819" y="243"/>
                    </a:lnTo>
                    <a:lnTo>
                      <a:pt x="820" y="242"/>
                    </a:lnTo>
                    <a:lnTo>
                      <a:pt x="823" y="243"/>
                    </a:lnTo>
                    <a:lnTo>
                      <a:pt x="829" y="243"/>
                    </a:lnTo>
                    <a:lnTo>
                      <a:pt x="833" y="242"/>
                    </a:lnTo>
                    <a:lnTo>
                      <a:pt x="838" y="243"/>
                    </a:lnTo>
                    <a:lnTo>
                      <a:pt x="841" y="242"/>
                    </a:lnTo>
                    <a:lnTo>
                      <a:pt x="842" y="243"/>
                    </a:lnTo>
                    <a:lnTo>
                      <a:pt x="839" y="248"/>
                    </a:lnTo>
                    <a:lnTo>
                      <a:pt x="835" y="261"/>
                    </a:lnTo>
                    <a:lnTo>
                      <a:pt x="833" y="265"/>
                    </a:lnTo>
                    <a:lnTo>
                      <a:pt x="829" y="269"/>
                    </a:lnTo>
                    <a:lnTo>
                      <a:pt x="828" y="275"/>
                    </a:lnTo>
                    <a:lnTo>
                      <a:pt x="828" y="278"/>
                    </a:lnTo>
                    <a:lnTo>
                      <a:pt x="829" y="279"/>
                    </a:lnTo>
                    <a:lnTo>
                      <a:pt x="829" y="287"/>
                    </a:lnTo>
                    <a:lnTo>
                      <a:pt x="826" y="288"/>
                    </a:lnTo>
                    <a:lnTo>
                      <a:pt x="822" y="291"/>
                    </a:lnTo>
                    <a:lnTo>
                      <a:pt x="820" y="291"/>
                    </a:lnTo>
                    <a:lnTo>
                      <a:pt x="820" y="288"/>
                    </a:lnTo>
                    <a:lnTo>
                      <a:pt x="818" y="287"/>
                    </a:lnTo>
                    <a:lnTo>
                      <a:pt x="816" y="282"/>
                    </a:lnTo>
                    <a:lnTo>
                      <a:pt x="816" y="279"/>
                    </a:lnTo>
                    <a:lnTo>
                      <a:pt x="807" y="279"/>
                    </a:lnTo>
                    <a:lnTo>
                      <a:pt x="806" y="282"/>
                    </a:lnTo>
                    <a:lnTo>
                      <a:pt x="806" y="284"/>
                    </a:lnTo>
                    <a:lnTo>
                      <a:pt x="807" y="288"/>
                    </a:lnTo>
                    <a:lnTo>
                      <a:pt x="807" y="297"/>
                    </a:lnTo>
                    <a:lnTo>
                      <a:pt x="806" y="297"/>
                    </a:lnTo>
                    <a:lnTo>
                      <a:pt x="803" y="298"/>
                    </a:lnTo>
                    <a:lnTo>
                      <a:pt x="803" y="301"/>
                    </a:lnTo>
                    <a:lnTo>
                      <a:pt x="802" y="303"/>
                    </a:lnTo>
                    <a:lnTo>
                      <a:pt x="797" y="303"/>
                    </a:lnTo>
                    <a:lnTo>
                      <a:pt x="794" y="307"/>
                    </a:lnTo>
                    <a:lnTo>
                      <a:pt x="789" y="310"/>
                    </a:lnTo>
                    <a:lnTo>
                      <a:pt x="786" y="310"/>
                    </a:lnTo>
                    <a:lnTo>
                      <a:pt x="786" y="307"/>
                    </a:lnTo>
                    <a:lnTo>
                      <a:pt x="781" y="306"/>
                    </a:lnTo>
                    <a:lnTo>
                      <a:pt x="773" y="307"/>
                    </a:lnTo>
                    <a:lnTo>
                      <a:pt x="771" y="307"/>
                    </a:lnTo>
                    <a:lnTo>
                      <a:pt x="771" y="306"/>
                    </a:lnTo>
                    <a:lnTo>
                      <a:pt x="767" y="303"/>
                    </a:lnTo>
                    <a:lnTo>
                      <a:pt x="767" y="306"/>
                    </a:lnTo>
                    <a:lnTo>
                      <a:pt x="765" y="307"/>
                    </a:lnTo>
                    <a:lnTo>
                      <a:pt x="762" y="307"/>
                    </a:lnTo>
                    <a:lnTo>
                      <a:pt x="762" y="306"/>
                    </a:lnTo>
                    <a:lnTo>
                      <a:pt x="761" y="303"/>
                    </a:lnTo>
                    <a:lnTo>
                      <a:pt x="758" y="306"/>
                    </a:lnTo>
                    <a:lnTo>
                      <a:pt x="758" y="311"/>
                    </a:lnTo>
                    <a:lnTo>
                      <a:pt x="761" y="317"/>
                    </a:lnTo>
                    <a:lnTo>
                      <a:pt x="761" y="324"/>
                    </a:lnTo>
                    <a:lnTo>
                      <a:pt x="762" y="329"/>
                    </a:lnTo>
                    <a:lnTo>
                      <a:pt x="765" y="339"/>
                    </a:lnTo>
                    <a:lnTo>
                      <a:pt x="765" y="340"/>
                    </a:lnTo>
                    <a:lnTo>
                      <a:pt x="767" y="343"/>
                    </a:lnTo>
                    <a:lnTo>
                      <a:pt x="768" y="348"/>
                    </a:lnTo>
                    <a:lnTo>
                      <a:pt x="768" y="349"/>
                    </a:lnTo>
                    <a:lnTo>
                      <a:pt x="767" y="349"/>
                    </a:lnTo>
                    <a:lnTo>
                      <a:pt x="767" y="352"/>
                    </a:lnTo>
                    <a:lnTo>
                      <a:pt x="758" y="352"/>
                    </a:lnTo>
                    <a:lnTo>
                      <a:pt x="754" y="349"/>
                    </a:lnTo>
                    <a:lnTo>
                      <a:pt x="751" y="352"/>
                    </a:lnTo>
                    <a:lnTo>
                      <a:pt x="748" y="353"/>
                    </a:lnTo>
                    <a:lnTo>
                      <a:pt x="744" y="353"/>
                    </a:lnTo>
                    <a:lnTo>
                      <a:pt x="745" y="358"/>
                    </a:lnTo>
                    <a:lnTo>
                      <a:pt x="745" y="359"/>
                    </a:lnTo>
                    <a:lnTo>
                      <a:pt x="751" y="359"/>
                    </a:lnTo>
                    <a:lnTo>
                      <a:pt x="754" y="362"/>
                    </a:lnTo>
                    <a:lnTo>
                      <a:pt x="755" y="364"/>
                    </a:lnTo>
                    <a:lnTo>
                      <a:pt x="760" y="364"/>
                    </a:lnTo>
                    <a:lnTo>
                      <a:pt x="762" y="366"/>
                    </a:lnTo>
                    <a:lnTo>
                      <a:pt x="764" y="368"/>
                    </a:lnTo>
                    <a:lnTo>
                      <a:pt x="768" y="371"/>
                    </a:lnTo>
                    <a:lnTo>
                      <a:pt x="773" y="371"/>
                    </a:lnTo>
                    <a:lnTo>
                      <a:pt x="774" y="372"/>
                    </a:lnTo>
                    <a:lnTo>
                      <a:pt x="773" y="375"/>
                    </a:lnTo>
                    <a:lnTo>
                      <a:pt x="773" y="378"/>
                    </a:lnTo>
                    <a:lnTo>
                      <a:pt x="774" y="378"/>
                    </a:lnTo>
                    <a:lnTo>
                      <a:pt x="774" y="381"/>
                    </a:lnTo>
                    <a:lnTo>
                      <a:pt x="781" y="381"/>
                    </a:lnTo>
                    <a:lnTo>
                      <a:pt x="781" y="385"/>
                    </a:lnTo>
                    <a:lnTo>
                      <a:pt x="783" y="385"/>
                    </a:lnTo>
                    <a:lnTo>
                      <a:pt x="780" y="390"/>
                    </a:lnTo>
                    <a:lnTo>
                      <a:pt x="783" y="391"/>
                    </a:lnTo>
                    <a:lnTo>
                      <a:pt x="783" y="395"/>
                    </a:lnTo>
                    <a:lnTo>
                      <a:pt x="784" y="400"/>
                    </a:lnTo>
                    <a:lnTo>
                      <a:pt x="787" y="401"/>
                    </a:lnTo>
                    <a:lnTo>
                      <a:pt x="789" y="401"/>
                    </a:lnTo>
                    <a:lnTo>
                      <a:pt x="794" y="404"/>
                    </a:lnTo>
                    <a:lnTo>
                      <a:pt x="799" y="407"/>
                    </a:lnTo>
                    <a:lnTo>
                      <a:pt x="802" y="408"/>
                    </a:lnTo>
                    <a:lnTo>
                      <a:pt x="803" y="408"/>
                    </a:lnTo>
                    <a:lnTo>
                      <a:pt x="807" y="404"/>
                    </a:lnTo>
                    <a:lnTo>
                      <a:pt x="810" y="404"/>
                    </a:lnTo>
                    <a:lnTo>
                      <a:pt x="816" y="408"/>
                    </a:lnTo>
                    <a:lnTo>
                      <a:pt x="816" y="416"/>
                    </a:lnTo>
                    <a:lnTo>
                      <a:pt x="813" y="417"/>
                    </a:lnTo>
                    <a:lnTo>
                      <a:pt x="807" y="423"/>
                    </a:lnTo>
                    <a:lnTo>
                      <a:pt x="807" y="426"/>
                    </a:lnTo>
                    <a:lnTo>
                      <a:pt x="820" y="433"/>
                    </a:lnTo>
                    <a:lnTo>
                      <a:pt x="822" y="435"/>
                    </a:lnTo>
                    <a:lnTo>
                      <a:pt x="818" y="440"/>
                    </a:lnTo>
                    <a:lnTo>
                      <a:pt x="815" y="443"/>
                    </a:lnTo>
                    <a:lnTo>
                      <a:pt x="807" y="443"/>
                    </a:lnTo>
                    <a:lnTo>
                      <a:pt x="805" y="445"/>
                    </a:lnTo>
                    <a:lnTo>
                      <a:pt x="803" y="446"/>
                    </a:lnTo>
                    <a:lnTo>
                      <a:pt x="799" y="449"/>
                    </a:lnTo>
                    <a:lnTo>
                      <a:pt x="799" y="451"/>
                    </a:lnTo>
                    <a:lnTo>
                      <a:pt x="800" y="453"/>
                    </a:lnTo>
                    <a:lnTo>
                      <a:pt x="796" y="458"/>
                    </a:lnTo>
                    <a:lnTo>
                      <a:pt x="794" y="458"/>
                    </a:lnTo>
                    <a:lnTo>
                      <a:pt x="794" y="459"/>
                    </a:lnTo>
                    <a:lnTo>
                      <a:pt x="796" y="465"/>
                    </a:lnTo>
                    <a:lnTo>
                      <a:pt x="800" y="472"/>
                    </a:lnTo>
                    <a:lnTo>
                      <a:pt x="802" y="475"/>
                    </a:lnTo>
                    <a:lnTo>
                      <a:pt x="800" y="477"/>
                    </a:lnTo>
                    <a:lnTo>
                      <a:pt x="793" y="482"/>
                    </a:lnTo>
                    <a:lnTo>
                      <a:pt x="786" y="484"/>
                    </a:lnTo>
                    <a:lnTo>
                      <a:pt x="778" y="488"/>
                    </a:lnTo>
                    <a:lnTo>
                      <a:pt x="774" y="493"/>
                    </a:lnTo>
                    <a:lnTo>
                      <a:pt x="768" y="497"/>
                    </a:lnTo>
                    <a:lnTo>
                      <a:pt x="767" y="498"/>
                    </a:lnTo>
                    <a:lnTo>
                      <a:pt x="762" y="504"/>
                    </a:lnTo>
                    <a:lnTo>
                      <a:pt x="760" y="509"/>
                    </a:lnTo>
                    <a:lnTo>
                      <a:pt x="755" y="514"/>
                    </a:lnTo>
                    <a:lnTo>
                      <a:pt x="755" y="522"/>
                    </a:lnTo>
                    <a:lnTo>
                      <a:pt x="748" y="538"/>
                    </a:lnTo>
                    <a:lnTo>
                      <a:pt x="745" y="549"/>
                    </a:lnTo>
                    <a:lnTo>
                      <a:pt x="744" y="553"/>
                    </a:lnTo>
                    <a:lnTo>
                      <a:pt x="739" y="564"/>
                    </a:lnTo>
                    <a:lnTo>
                      <a:pt x="735" y="571"/>
                    </a:lnTo>
                    <a:lnTo>
                      <a:pt x="729" y="578"/>
                    </a:lnTo>
                    <a:lnTo>
                      <a:pt x="722" y="580"/>
                    </a:lnTo>
                    <a:lnTo>
                      <a:pt x="722" y="575"/>
                    </a:lnTo>
                    <a:lnTo>
                      <a:pt x="725" y="574"/>
                    </a:lnTo>
                    <a:lnTo>
                      <a:pt x="722" y="571"/>
                    </a:lnTo>
                    <a:lnTo>
                      <a:pt x="725" y="567"/>
                    </a:lnTo>
                    <a:lnTo>
                      <a:pt x="726" y="562"/>
                    </a:lnTo>
                    <a:lnTo>
                      <a:pt x="726" y="564"/>
                    </a:lnTo>
                    <a:lnTo>
                      <a:pt x="725" y="571"/>
                    </a:lnTo>
                    <a:lnTo>
                      <a:pt x="731" y="571"/>
                    </a:lnTo>
                    <a:lnTo>
                      <a:pt x="732" y="567"/>
                    </a:lnTo>
                    <a:lnTo>
                      <a:pt x="735" y="564"/>
                    </a:lnTo>
                    <a:lnTo>
                      <a:pt x="736" y="564"/>
                    </a:lnTo>
                    <a:lnTo>
                      <a:pt x="736" y="562"/>
                    </a:lnTo>
                    <a:lnTo>
                      <a:pt x="735" y="559"/>
                    </a:lnTo>
                    <a:lnTo>
                      <a:pt x="735" y="552"/>
                    </a:lnTo>
                    <a:lnTo>
                      <a:pt x="736" y="551"/>
                    </a:lnTo>
                    <a:lnTo>
                      <a:pt x="736" y="559"/>
                    </a:lnTo>
                    <a:lnTo>
                      <a:pt x="739" y="559"/>
                    </a:lnTo>
                    <a:lnTo>
                      <a:pt x="739" y="558"/>
                    </a:lnTo>
                    <a:lnTo>
                      <a:pt x="741" y="552"/>
                    </a:lnTo>
                    <a:lnTo>
                      <a:pt x="741" y="548"/>
                    </a:lnTo>
                    <a:lnTo>
                      <a:pt x="739" y="542"/>
                    </a:lnTo>
                    <a:lnTo>
                      <a:pt x="736" y="539"/>
                    </a:lnTo>
                    <a:lnTo>
                      <a:pt x="726" y="532"/>
                    </a:lnTo>
                    <a:lnTo>
                      <a:pt x="723" y="529"/>
                    </a:lnTo>
                    <a:lnTo>
                      <a:pt x="715" y="524"/>
                    </a:lnTo>
                    <a:lnTo>
                      <a:pt x="710" y="522"/>
                    </a:lnTo>
                    <a:lnTo>
                      <a:pt x="700" y="522"/>
                    </a:lnTo>
                    <a:lnTo>
                      <a:pt x="699" y="526"/>
                    </a:lnTo>
                    <a:lnTo>
                      <a:pt x="694" y="522"/>
                    </a:lnTo>
                    <a:lnTo>
                      <a:pt x="684" y="526"/>
                    </a:lnTo>
                    <a:lnTo>
                      <a:pt x="680" y="527"/>
                    </a:lnTo>
                    <a:lnTo>
                      <a:pt x="675" y="530"/>
                    </a:lnTo>
                    <a:lnTo>
                      <a:pt x="671" y="532"/>
                    </a:lnTo>
                    <a:lnTo>
                      <a:pt x="658" y="536"/>
                    </a:lnTo>
                    <a:lnTo>
                      <a:pt x="655" y="538"/>
                    </a:lnTo>
                    <a:lnTo>
                      <a:pt x="651" y="539"/>
                    </a:lnTo>
                    <a:lnTo>
                      <a:pt x="649" y="542"/>
                    </a:lnTo>
                    <a:lnTo>
                      <a:pt x="639" y="545"/>
                    </a:lnTo>
                    <a:lnTo>
                      <a:pt x="628" y="549"/>
                    </a:lnTo>
                    <a:lnTo>
                      <a:pt x="622" y="555"/>
                    </a:lnTo>
                    <a:lnTo>
                      <a:pt x="619" y="556"/>
                    </a:lnTo>
                    <a:lnTo>
                      <a:pt x="613" y="564"/>
                    </a:lnTo>
                    <a:lnTo>
                      <a:pt x="610" y="567"/>
                    </a:lnTo>
                    <a:lnTo>
                      <a:pt x="609" y="569"/>
                    </a:lnTo>
                    <a:lnTo>
                      <a:pt x="606" y="574"/>
                    </a:lnTo>
                    <a:lnTo>
                      <a:pt x="597" y="584"/>
                    </a:lnTo>
                    <a:lnTo>
                      <a:pt x="589" y="604"/>
                    </a:lnTo>
                    <a:lnTo>
                      <a:pt x="587" y="610"/>
                    </a:lnTo>
                    <a:lnTo>
                      <a:pt x="587" y="611"/>
                    </a:lnTo>
                    <a:lnTo>
                      <a:pt x="584" y="616"/>
                    </a:lnTo>
                    <a:lnTo>
                      <a:pt x="577" y="629"/>
                    </a:lnTo>
                    <a:lnTo>
                      <a:pt x="565" y="645"/>
                    </a:lnTo>
                    <a:lnTo>
                      <a:pt x="560" y="645"/>
                    </a:lnTo>
                    <a:lnTo>
                      <a:pt x="555" y="646"/>
                    </a:lnTo>
                    <a:lnTo>
                      <a:pt x="549" y="653"/>
                    </a:lnTo>
                    <a:lnTo>
                      <a:pt x="546" y="651"/>
                    </a:lnTo>
                    <a:lnTo>
                      <a:pt x="549" y="649"/>
                    </a:lnTo>
                    <a:lnTo>
                      <a:pt x="551" y="651"/>
                    </a:lnTo>
                    <a:lnTo>
                      <a:pt x="554" y="646"/>
                    </a:lnTo>
                    <a:lnTo>
                      <a:pt x="555" y="645"/>
                    </a:lnTo>
                    <a:lnTo>
                      <a:pt x="558" y="642"/>
                    </a:lnTo>
                    <a:lnTo>
                      <a:pt x="558" y="632"/>
                    </a:lnTo>
                    <a:lnTo>
                      <a:pt x="560" y="632"/>
                    </a:lnTo>
                    <a:lnTo>
                      <a:pt x="560" y="633"/>
                    </a:lnTo>
                    <a:lnTo>
                      <a:pt x="564" y="636"/>
                    </a:lnTo>
                    <a:lnTo>
                      <a:pt x="568" y="633"/>
                    </a:lnTo>
                    <a:lnTo>
                      <a:pt x="570" y="633"/>
                    </a:lnTo>
                    <a:lnTo>
                      <a:pt x="570" y="629"/>
                    </a:lnTo>
                    <a:lnTo>
                      <a:pt x="573" y="629"/>
                    </a:lnTo>
                    <a:lnTo>
                      <a:pt x="574" y="624"/>
                    </a:lnTo>
                    <a:lnTo>
                      <a:pt x="577" y="624"/>
                    </a:lnTo>
                    <a:lnTo>
                      <a:pt x="578" y="623"/>
                    </a:lnTo>
                    <a:lnTo>
                      <a:pt x="584" y="610"/>
                    </a:lnTo>
                    <a:lnTo>
                      <a:pt x="587" y="601"/>
                    </a:lnTo>
                    <a:lnTo>
                      <a:pt x="587" y="593"/>
                    </a:lnTo>
                    <a:lnTo>
                      <a:pt x="584" y="591"/>
                    </a:lnTo>
                    <a:lnTo>
                      <a:pt x="583" y="588"/>
                    </a:lnTo>
                    <a:lnTo>
                      <a:pt x="575" y="581"/>
                    </a:lnTo>
                    <a:lnTo>
                      <a:pt x="568" y="580"/>
                    </a:lnTo>
                    <a:lnTo>
                      <a:pt x="568" y="577"/>
                    </a:lnTo>
                    <a:lnTo>
                      <a:pt x="567" y="577"/>
                    </a:lnTo>
                    <a:lnTo>
                      <a:pt x="562" y="578"/>
                    </a:lnTo>
                    <a:lnTo>
                      <a:pt x="554" y="580"/>
                    </a:lnTo>
                    <a:lnTo>
                      <a:pt x="545" y="584"/>
                    </a:lnTo>
                    <a:lnTo>
                      <a:pt x="533" y="582"/>
                    </a:lnTo>
                    <a:lnTo>
                      <a:pt x="529" y="582"/>
                    </a:lnTo>
                    <a:lnTo>
                      <a:pt x="523" y="584"/>
                    </a:lnTo>
                    <a:lnTo>
                      <a:pt x="517" y="584"/>
                    </a:lnTo>
                    <a:lnTo>
                      <a:pt x="513" y="587"/>
                    </a:lnTo>
                    <a:lnTo>
                      <a:pt x="510" y="588"/>
                    </a:lnTo>
                    <a:lnTo>
                      <a:pt x="500" y="588"/>
                    </a:lnTo>
                    <a:lnTo>
                      <a:pt x="494" y="591"/>
                    </a:lnTo>
                    <a:lnTo>
                      <a:pt x="484" y="595"/>
                    </a:lnTo>
                    <a:lnTo>
                      <a:pt x="481" y="600"/>
                    </a:lnTo>
                    <a:lnTo>
                      <a:pt x="475" y="603"/>
                    </a:lnTo>
                    <a:lnTo>
                      <a:pt x="470" y="609"/>
                    </a:lnTo>
                    <a:lnTo>
                      <a:pt x="458" y="613"/>
                    </a:lnTo>
                    <a:lnTo>
                      <a:pt x="452" y="619"/>
                    </a:lnTo>
                    <a:lnTo>
                      <a:pt x="444" y="623"/>
                    </a:lnTo>
                    <a:lnTo>
                      <a:pt x="442" y="629"/>
                    </a:lnTo>
                    <a:lnTo>
                      <a:pt x="439" y="633"/>
                    </a:lnTo>
                    <a:lnTo>
                      <a:pt x="428" y="652"/>
                    </a:lnTo>
                    <a:lnTo>
                      <a:pt x="416" y="664"/>
                    </a:lnTo>
                    <a:lnTo>
                      <a:pt x="409" y="668"/>
                    </a:lnTo>
                    <a:lnTo>
                      <a:pt x="404" y="672"/>
                    </a:lnTo>
                    <a:lnTo>
                      <a:pt x="397" y="675"/>
                    </a:lnTo>
                    <a:lnTo>
                      <a:pt x="396" y="678"/>
                    </a:lnTo>
                    <a:lnTo>
                      <a:pt x="387" y="682"/>
                    </a:lnTo>
                    <a:lnTo>
                      <a:pt x="386" y="682"/>
                    </a:lnTo>
                    <a:lnTo>
                      <a:pt x="381" y="687"/>
                    </a:lnTo>
                    <a:lnTo>
                      <a:pt x="377" y="687"/>
                    </a:lnTo>
                    <a:lnTo>
                      <a:pt x="371" y="691"/>
                    </a:lnTo>
                    <a:lnTo>
                      <a:pt x="371" y="696"/>
                    </a:lnTo>
                    <a:lnTo>
                      <a:pt x="367" y="700"/>
                    </a:lnTo>
                    <a:lnTo>
                      <a:pt x="359" y="709"/>
                    </a:lnTo>
                    <a:lnTo>
                      <a:pt x="358" y="714"/>
                    </a:lnTo>
                    <a:lnTo>
                      <a:pt x="354" y="719"/>
                    </a:lnTo>
                    <a:lnTo>
                      <a:pt x="348" y="727"/>
                    </a:lnTo>
                    <a:lnTo>
                      <a:pt x="344" y="733"/>
                    </a:lnTo>
                    <a:lnTo>
                      <a:pt x="348" y="723"/>
                    </a:lnTo>
                    <a:lnTo>
                      <a:pt x="345" y="725"/>
                    </a:lnTo>
                    <a:lnTo>
                      <a:pt x="341" y="729"/>
                    </a:lnTo>
                    <a:lnTo>
                      <a:pt x="339" y="736"/>
                    </a:lnTo>
                    <a:lnTo>
                      <a:pt x="336" y="730"/>
                    </a:lnTo>
                    <a:lnTo>
                      <a:pt x="335" y="729"/>
                    </a:lnTo>
                    <a:lnTo>
                      <a:pt x="325" y="730"/>
                    </a:lnTo>
                    <a:lnTo>
                      <a:pt x="323" y="726"/>
                    </a:lnTo>
                    <a:lnTo>
                      <a:pt x="323" y="725"/>
                    </a:lnTo>
                    <a:lnTo>
                      <a:pt x="320" y="717"/>
                    </a:lnTo>
                    <a:lnTo>
                      <a:pt x="320" y="713"/>
                    </a:lnTo>
                    <a:lnTo>
                      <a:pt x="323" y="707"/>
                    </a:lnTo>
                    <a:lnTo>
                      <a:pt x="325" y="703"/>
                    </a:lnTo>
                    <a:lnTo>
                      <a:pt x="323" y="701"/>
                    </a:lnTo>
                    <a:lnTo>
                      <a:pt x="326" y="697"/>
                    </a:lnTo>
                    <a:lnTo>
                      <a:pt x="323" y="696"/>
                    </a:lnTo>
                    <a:lnTo>
                      <a:pt x="313" y="694"/>
                    </a:lnTo>
                    <a:lnTo>
                      <a:pt x="309" y="691"/>
                    </a:lnTo>
                    <a:lnTo>
                      <a:pt x="307" y="685"/>
                    </a:lnTo>
                    <a:lnTo>
                      <a:pt x="304" y="685"/>
                    </a:lnTo>
                    <a:lnTo>
                      <a:pt x="304" y="681"/>
                    </a:lnTo>
                    <a:lnTo>
                      <a:pt x="300" y="680"/>
                    </a:lnTo>
                    <a:lnTo>
                      <a:pt x="300" y="672"/>
                    </a:lnTo>
                    <a:lnTo>
                      <a:pt x="299" y="675"/>
                    </a:lnTo>
                    <a:lnTo>
                      <a:pt x="294" y="675"/>
                    </a:lnTo>
                    <a:lnTo>
                      <a:pt x="294" y="677"/>
                    </a:lnTo>
                    <a:lnTo>
                      <a:pt x="299" y="685"/>
                    </a:lnTo>
                    <a:lnTo>
                      <a:pt x="300" y="688"/>
                    </a:lnTo>
                    <a:lnTo>
                      <a:pt x="300" y="696"/>
                    </a:lnTo>
                    <a:lnTo>
                      <a:pt x="304" y="698"/>
                    </a:lnTo>
                    <a:lnTo>
                      <a:pt x="307" y="700"/>
                    </a:lnTo>
                    <a:lnTo>
                      <a:pt x="309" y="703"/>
                    </a:lnTo>
                    <a:lnTo>
                      <a:pt x="309" y="717"/>
                    </a:lnTo>
                    <a:lnTo>
                      <a:pt x="306" y="722"/>
                    </a:lnTo>
                    <a:lnTo>
                      <a:pt x="304" y="723"/>
                    </a:lnTo>
                    <a:lnTo>
                      <a:pt x="300" y="727"/>
                    </a:lnTo>
                    <a:lnTo>
                      <a:pt x="291" y="736"/>
                    </a:lnTo>
                    <a:lnTo>
                      <a:pt x="287" y="739"/>
                    </a:lnTo>
                    <a:lnTo>
                      <a:pt x="286" y="743"/>
                    </a:lnTo>
                    <a:lnTo>
                      <a:pt x="281" y="756"/>
                    </a:lnTo>
                    <a:lnTo>
                      <a:pt x="274" y="756"/>
                    </a:lnTo>
                    <a:lnTo>
                      <a:pt x="273" y="755"/>
                    </a:lnTo>
                    <a:lnTo>
                      <a:pt x="271" y="745"/>
                    </a:lnTo>
                    <a:lnTo>
                      <a:pt x="271" y="740"/>
                    </a:lnTo>
                    <a:lnTo>
                      <a:pt x="267" y="735"/>
                    </a:lnTo>
                    <a:lnTo>
                      <a:pt x="265" y="730"/>
                    </a:lnTo>
                    <a:lnTo>
                      <a:pt x="267" y="729"/>
                    </a:lnTo>
                    <a:lnTo>
                      <a:pt x="271" y="727"/>
                    </a:lnTo>
                    <a:lnTo>
                      <a:pt x="271" y="719"/>
                    </a:lnTo>
                    <a:lnTo>
                      <a:pt x="267" y="707"/>
                    </a:lnTo>
                    <a:lnTo>
                      <a:pt x="267" y="703"/>
                    </a:lnTo>
                    <a:lnTo>
                      <a:pt x="265" y="696"/>
                    </a:lnTo>
                    <a:lnTo>
                      <a:pt x="262" y="685"/>
                    </a:lnTo>
                    <a:lnTo>
                      <a:pt x="262" y="682"/>
                    </a:lnTo>
                    <a:lnTo>
                      <a:pt x="258" y="685"/>
                    </a:lnTo>
                    <a:lnTo>
                      <a:pt x="254" y="685"/>
                    </a:lnTo>
                    <a:lnTo>
                      <a:pt x="249" y="684"/>
                    </a:lnTo>
                    <a:lnTo>
                      <a:pt x="246" y="681"/>
                    </a:lnTo>
                    <a:lnTo>
                      <a:pt x="244" y="681"/>
                    </a:lnTo>
                    <a:lnTo>
                      <a:pt x="242" y="680"/>
                    </a:lnTo>
                    <a:lnTo>
                      <a:pt x="239" y="680"/>
                    </a:lnTo>
                    <a:lnTo>
                      <a:pt x="235" y="675"/>
                    </a:lnTo>
                    <a:lnTo>
                      <a:pt x="229" y="677"/>
                    </a:lnTo>
                    <a:lnTo>
                      <a:pt x="225" y="680"/>
                    </a:lnTo>
                    <a:lnTo>
                      <a:pt x="220" y="680"/>
                    </a:lnTo>
                    <a:lnTo>
                      <a:pt x="220" y="677"/>
                    </a:lnTo>
                    <a:lnTo>
                      <a:pt x="217" y="672"/>
                    </a:lnTo>
                    <a:lnTo>
                      <a:pt x="216" y="665"/>
                    </a:lnTo>
                    <a:lnTo>
                      <a:pt x="217" y="665"/>
                    </a:lnTo>
                    <a:lnTo>
                      <a:pt x="220" y="664"/>
                    </a:lnTo>
                    <a:lnTo>
                      <a:pt x="220" y="662"/>
                    </a:lnTo>
                    <a:lnTo>
                      <a:pt x="219" y="655"/>
                    </a:lnTo>
                    <a:lnTo>
                      <a:pt x="219" y="653"/>
                    </a:lnTo>
                    <a:lnTo>
                      <a:pt x="207" y="653"/>
                    </a:lnTo>
                    <a:lnTo>
                      <a:pt x="199" y="655"/>
                    </a:lnTo>
                    <a:lnTo>
                      <a:pt x="190" y="658"/>
                    </a:lnTo>
                    <a:lnTo>
                      <a:pt x="183" y="661"/>
                    </a:lnTo>
                    <a:lnTo>
                      <a:pt x="180" y="658"/>
                    </a:lnTo>
                    <a:lnTo>
                      <a:pt x="180" y="651"/>
                    </a:lnTo>
                    <a:lnTo>
                      <a:pt x="178" y="649"/>
                    </a:lnTo>
                    <a:lnTo>
                      <a:pt x="171" y="649"/>
                    </a:lnTo>
                    <a:lnTo>
                      <a:pt x="171" y="645"/>
                    </a:lnTo>
                    <a:lnTo>
                      <a:pt x="170" y="638"/>
                    </a:lnTo>
                    <a:lnTo>
                      <a:pt x="170" y="636"/>
                    </a:lnTo>
                    <a:lnTo>
                      <a:pt x="171" y="633"/>
                    </a:lnTo>
                    <a:lnTo>
                      <a:pt x="180" y="633"/>
                    </a:lnTo>
                    <a:lnTo>
                      <a:pt x="180" y="626"/>
                    </a:lnTo>
                    <a:lnTo>
                      <a:pt x="178" y="606"/>
                    </a:lnTo>
                    <a:lnTo>
                      <a:pt x="175" y="603"/>
                    </a:lnTo>
                    <a:lnTo>
                      <a:pt x="171" y="603"/>
                    </a:lnTo>
                    <a:lnTo>
                      <a:pt x="170" y="606"/>
                    </a:lnTo>
                    <a:lnTo>
                      <a:pt x="170" y="603"/>
                    </a:lnTo>
                    <a:lnTo>
                      <a:pt x="167" y="606"/>
                    </a:lnTo>
                    <a:lnTo>
                      <a:pt x="157" y="606"/>
                    </a:lnTo>
                    <a:lnTo>
                      <a:pt x="159" y="601"/>
                    </a:lnTo>
                    <a:lnTo>
                      <a:pt x="155" y="601"/>
                    </a:lnTo>
                    <a:lnTo>
                      <a:pt x="151" y="603"/>
                    </a:lnTo>
                    <a:lnTo>
                      <a:pt x="148" y="601"/>
                    </a:lnTo>
                    <a:lnTo>
                      <a:pt x="148" y="598"/>
                    </a:lnTo>
                    <a:lnTo>
                      <a:pt x="146" y="597"/>
                    </a:lnTo>
                    <a:lnTo>
                      <a:pt x="146" y="590"/>
                    </a:lnTo>
                    <a:lnTo>
                      <a:pt x="148" y="590"/>
                    </a:lnTo>
                    <a:lnTo>
                      <a:pt x="151" y="587"/>
                    </a:lnTo>
                    <a:lnTo>
                      <a:pt x="152" y="587"/>
                    </a:lnTo>
                    <a:lnTo>
                      <a:pt x="151" y="581"/>
                    </a:lnTo>
                    <a:lnTo>
                      <a:pt x="157" y="581"/>
                    </a:lnTo>
                    <a:lnTo>
                      <a:pt x="164" y="580"/>
                    </a:lnTo>
                    <a:lnTo>
                      <a:pt x="167" y="580"/>
                    </a:lnTo>
                    <a:lnTo>
                      <a:pt x="170" y="577"/>
                    </a:lnTo>
                    <a:lnTo>
                      <a:pt x="174" y="577"/>
                    </a:lnTo>
                    <a:lnTo>
                      <a:pt x="174" y="575"/>
                    </a:lnTo>
                    <a:lnTo>
                      <a:pt x="177" y="575"/>
                    </a:lnTo>
                    <a:lnTo>
                      <a:pt x="177" y="572"/>
                    </a:lnTo>
                    <a:lnTo>
                      <a:pt x="178" y="572"/>
                    </a:lnTo>
                    <a:lnTo>
                      <a:pt x="177" y="568"/>
                    </a:lnTo>
                    <a:lnTo>
                      <a:pt x="178" y="564"/>
                    </a:lnTo>
                    <a:lnTo>
                      <a:pt x="181" y="564"/>
                    </a:lnTo>
                    <a:lnTo>
                      <a:pt x="178" y="553"/>
                    </a:lnTo>
                    <a:lnTo>
                      <a:pt x="178" y="546"/>
                    </a:lnTo>
                    <a:lnTo>
                      <a:pt x="183" y="546"/>
                    </a:lnTo>
                    <a:lnTo>
                      <a:pt x="193" y="542"/>
                    </a:lnTo>
                    <a:lnTo>
                      <a:pt x="193" y="538"/>
                    </a:lnTo>
                    <a:lnTo>
                      <a:pt x="191" y="532"/>
                    </a:lnTo>
                    <a:lnTo>
                      <a:pt x="191" y="524"/>
                    </a:lnTo>
                    <a:lnTo>
                      <a:pt x="190" y="520"/>
                    </a:lnTo>
                    <a:lnTo>
                      <a:pt x="177" y="520"/>
                    </a:lnTo>
                    <a:lnTo>
                      <a:pt x="174" y="519"/>
                    </a:lnTo>
                    <a:lnTo>
                      <a:pt x="175" y="510"/>
                    </a:lnTo>
                    <a:lnTo>
                      <a:pt x="171" y="497"/>
                    </a:lnTo>
                    <a:lnTo>
                      <a:pt x="171" y="493"/>
                    </a:lnTo>
                    <a:lnTo>
                      <a:pt x="168" y="490"/>
                    </a:lnTo>
                    <a:lnTo>
                      <a:pt x="168" y="488"/>
                    </a:lnTo>
                    <a:lnTo>
                      <a:pt x="162" y="490"/>
                    </a:lnTo>
                    <a:lnTo>
                      <a:pt x="157" y="493"/>
                    </a:lnTo>
                    <a:lnTo>
                      <a:pt x="151" y="493"/>
                    </a:lnTo>
                    <a:lnTo>
                      <a:pt x="152" y="487"/>
                    </a:lnTo>
                    <a:lnTo>
                      <a:pt x="149" y="485"/>
                    </a:lnTo>
                    <a:lnTo>
                      <a:pt x="136" y="485"/>
                    </a:lnTo>
                    <a:lnTo>
                      <a:pt x="138" y="480"/>
                    </a:lnTo>
                    <a:lnTo>
                      <a:pt x="138" y="477"/>
                    </a:lnTo>
                    <a:lnTo>
                      <a:pt x="135" y="475"/>
                    </a:lnTo>
                    <a:lnTo>
                      <a:pt x="129" y="475"/>
                    </a:lnTo>
                    <a:lnTo>
                      <a:pt x="129" y="464"/>
                    </a:lnTo>
                    <a:lnTo>
                      <a:pt x="126" y="464"/>
                    </a:lnTo>
                    <a:lnTo>
                      <a:pt x="125" y="465"/>
                    </a:lnTo>
                    <a:lnTo>
                      <a:pt x="125" y="464"/>
                    </a:lnTo>
                    <a:lnTo>
                      <a:pt x="120" y="459"/>
                    </a:lnTo>
                    <a:lnTo>
                      <a:pt x="119" y="455"/>
                    </a:lnTo>
                    <a:lnTo>
                      <a:pt x="119" y="448"/>
                    </a:lnTo>
                    <a:lnTo>
                      <a:pt x="116" y="437"/>
                    </a:lnTo>
                    <a:lnTo>
                      <a:pt x="115" y="432"/>
                    </a:lnTo>
                    <a:lnTo>
                      <a:pt x="112" y="429"/>
                    </a:lnTo>
                    <a:lnTo>
                      <a:pt x="110" y="432"/>
                    </a:lnTo>
                    <a:lnTo>
                      <a:pt x="107" y="432"/>
                    </a:lnTo>
                    <a:lnTo>
                      <a:pt x="107" y="424"/>
                    </a:lnTo>
                    <a:lnTo>
                      <a:pt x="106" y="422"/>
                    </a:lnTo>
                    <a:lnTo>
                      <a:pt x="106" y="420"/>
                    </a:lnTo>
                    <a:lnTo>
                      <a:pt x="104" y="414"/>
                    </a:lnTo>
                    <a:lnTo>
                      <a:pt x="104" y="406"/>
                    </a:lnTo>
                    <a:lnTo>
                      <a:pt x="100" y="394"/>
                    </a:lnTo>
                    <a:lnTo>
                      <a:pt x="99" y="388"/>
                    </a:lnTo>
                    <a:lnTo>
                      <a:pt x="99" y="385"/>
                    </a:lnTo>
                    <a:lnTo>
                      <a:pt x="94" y="372"/>
                    </a:lnTo>
                    <a:lnTo>
                      <a:pt x="104" y="372"/>
                    </a:lnTo>
                    <a:lnTo>
                      <a:pt x="107" y="374"/>
                    </a:lnTo>
                    <a:lnTo>
                      <a:pt x="109" y="374"/>
                    </a:lnTo>
                    <a:lnTo>
                      <a:pt x="109" y="371"/>
                    </a:lnTo>
                    <a:lnTo>
                      <a:pt x="107" y="371"/>
                    </a:lnTo>
                    <a:lnTo>
                      <a:pt x="104" y="364"/>
                    </a:lnTo>
                    <a:lnTo>
                      <a:pt x="104" y="359"/>
                    </a:lnTo>
                    <a:lnTo>
                      <a:pt x="101" y="358"/>
                    </a:lnTo>
                    <a:lnTo>
                      <a:pt x="97" y="359"/>
                    </a:lnTo>
                    <a:lnTo>
                      <a:pt x="94" y="358"/>
                    </a:lnTo>
                    <a:lnTo>
                      <a:pt x="94" y="353"/>
                    </a:lnTo>
                    <a:lnTo>
                      <a:pt x="93" y="346"/>
                    </a:lnTo>
                    <a:lnTo>
                      <a:pt x="93" y="342"/>
                    </a:lnTo>
                    <a:lnTo>
                      <a:pt x="97" y="342"/>
                    </a:lnTo>
                    <a:lnTo>
                      <a:pt x="94" y="340"/>
                    </a:lnTo>
                    <a:lnTo>
                      <a:pt x="94" y="337"/>
                    </a:lnTo>
                    <a:lnTo>
                      <a:pt x="88" y="337"/>
                    </a:lnTo>
                    <a:lnTo>
                      <a:pt x="84" y="340"/>
                    </a:lnTo>
                    <a:lnTo>
                      <a:pt x="78" y="337"/>
                    </a:lnTo>
                    <a:lnTo>
                      <a:pt x="75" y="340"/>
                    </a:lnTo>
                    <a:lnTo>
                      <a:pt x="74" y="340"/>
                    </a:lnTo>
                    <a:lnTo>
                      <a:pt x="74" y="351"/>
                    </a:lnTo>
                    <a:lnTo>
                      <a:pt x="70" y="351"/>
                    </a:lnTo>
                    <a:lnTo>
                      <a:pt x="67" y="353"/>
                    </a:lnTo>
                    <a:lnTo>
                      <a:pt x="65" y="355"/>
                    </a:lnTo>
                    <a:lnTo>
                      <a:pt x="62" y="359"/>
                    </a:lnTo>
                    <a:lnTo>
                      <a:pt x="59" y="355"/>
                    </a:lnTo>
                    <a:lnTo>
                      <a:pt x="57" y="353"/>
                    </a:lnTo>
                    <a:lnTo>
                      <a:pt x="52" y="353"/>
                    </a:lnTo>
                    <a:lnTo>
                      <a:pt x="51" y="355"/>
                    </a:lnTo>
                    <a:lnTo>
                      <a:pt x="48" y="359"/>
                    </a:lnTo>
                    <a:lnTo>
                      <a:pt x="45" y="361"/>
                    </a:lnTo>
                    <a:lnTo>
                      <a:pt x="43" y="355"/>
                    </a:lnTo>
                    <a:lnTo>
                      <a:pt x="42" y="351"/>
                    </a:lnTo>
                    <a:lnTo>
                      <a:pt x="36" y="337"/>
                    </a:lnTo>
                    <a:lnTo>
                      <a:pt x="36" y="333"/>
                    </a:lnTo>
                    <a:lnTo>
                      <a:pt x="33" y="329"/>
                    </a:lnTo>
                    <a:lnTo>
                      <a:pt x="33" y="324"/>
                    </a:lnTo>
                    <a:lnTo>
                      <a:pt x="32" y="320"/>
                    </a:lnTo>
                    <a:lnTo>
                      <a:pt x="32" y="311"/>
                    </a:lnTo>
                    <a:lnTo>
                      <a:pt x="35" y="310"/>
                    </a:lnTo>
                    <a:lnTo>
                      <a:pt x="35" y="307"/>
                    </a:lnTo>
                    <a:lnTo>
                      <a:pt x="32" y="307"/>
                    </a:lnTo>
                    <a:lnTo>
                      <a:pt x="30" y="306"/>
                    </a:lnTo>
                    <a:lnTo>
                      <a:pt x="30" y="303"/>
                    </a:lnTo>
                    <a:lnTo>
                      <a:pt x="28" y="298"/>
                    </a:lnTo>
                    <a:lnTo>
                      <a:pt x="26" y="295"/>
                    </a:lnTo>
                    <a:lnTo>
                      <a:pt x="23" y="293"/>
                    </a:lnTo>
                    <a:lnTo>
                      <a:pt x="22" y="290"/>
                    </a:lnTo>
                    <a:lnTo>
                      <a:pt x="13" y="288"/>
                    </a:lnTo>
                    <a:lnTo>
                      <a:pt x="7" y="281"/>
                    </a:lnTo>
                    <a:lnTo>
                      <a:pt x="0" y="277"/>
                    </a:lnTo>
                    <a:lnTo>
                      <a:pt x="9" y="274"/>
                    </a:lnTo>
                    <a:lnTo>
                      <a:pt x="12" y="274"/>
                    </a:lnTo>
                    <a:lnTo>
                      <a:pt x="25" y="268"/>
                    </a:lnTo>
                    <a:lnTo>
                      <a:pt x="29" y="266"/>
                    </a:lnTo>
                    <a:lnTo>
                      <a:pt x="35" y="266"/>
                    </a:lnTo>
                    <a:lnTo>
                      <a:pt x="38" y="265"/>
                    </a:lnTo>
                    <a:lnTo>
                      <a:pt x="41" y="262"/>
                    </a:lnTo>
                    <a:lnTo>
                      <a:pt x="48" y="262"/>
                    </a:lnTo>
                    <a:lnTo>
                      <a:pt x="49" y="261"/>
                    </a:lnTo>
                    <a:lnTo>
                      <a:pt x="58" y="258"/>
                    </a:lnTo>
                    <a:lnTo>
                      <a:pt x="62" y="256"/>
                    </a:lnTo>
                    <a:lnTo>
                      <a:pt x="68" y="256"/>
                    </a:lnTo>
                    <a:lnTo>
                      <a:pt x="83" y="250"/>
                    </a:lnTo>
                    <a:lnTo>
                      <a:pt x="87" y="250"/>
                    </a:lnTo>
                    <a:lnTo>
                      <a:pt x="94" y="248"/>
                    </a:lnTo>
                    <a:lnTo>
                      <a:pt x="101" y="246"/>
                    </a:lnTo>
                    <a:lnTo>
                      <a:pt x="104" y="246"/>
                    </a:lnTo>
                    <a:lnTo>
                      <a:pt x="116" y="242"/>
                    </a:lnTo>
                    <a:lnTo>
                      <a:pt x="139" y="242"/>
                    </a:lnTo>
                    <a:lnTo>
                      <a:pt x="145" y="245"/>
                    </a:lnTo>
                    <a:lnTo>
                      <a:pt x="149" y="246"/>
                    </a:lnTo>
                    <a:lnTo>
                      <a:pt x="151" y="246"/>
                    </a:lnTo>
                    <a:lnTo>
                      <a:pt x="154" y="249"/>
                    </a:lnTo>
                    <a:lnTo>
                      <a:pt x="158" y="250"/>
                    </a:lnTo>
                    <a:lnTo>
                      <a:pt x="162" y="250"/>
                    </a:lnTo>
                    <a:lnTo>
                      <a:pt x="162" y="255"/>
                    </a:lnTo>
                    <a:lnTo>
                      <a:pt x="168" y="255"/>
                    </a:lnTo>
                    <a:lnTo>
                      <a:pt x="170" y="258"/>
                    </a:lnTo>
                    <a:lnTo>
                      <a:pt x="197" y="258"/>
                    </a:lnTo>
                    <a:lnTo>
                      <a:pt x="207" y="253"/>
                    </a:lnTo>
                    <a:lnTo>
                      <a:pt x="215" y="253"/>
                    </a:lnTo>
                    <a:lnTo>
                      <a:pt x="216" y="248"/>
                    </a:lnTo>
                    <a:lnTo>
                      <a:pt x="216" y="240"/>
                    </a:lnTo>
                    <a:lnTo>
                      <a:pt x="215" y="237"/>
                    </a:lnTo>
                    <a:lnTo>
                      <a:pt x="212" y="236"/>
                    </a:lnTo>
                    <a:lnTo>
                      <a:pt x="210" y="236"/>
                    </a:lnTo>
                    <a:lnTo>
                      <a:pt x="207" y="233"/>
                    </a:lnTo>
                    <a:lnTo>
                      <a:pt x="207" y="226"/>
                    </a:lnTo>
                    <a:lnTo>
                      <a:pt x="210" y="223"/>
                    </a:lnTo>
                    <a:lnTo>
                      <a:pt x="210" y="211"/>
                    </a:lnTo>
                    <a:lnTo>
                      <a:pt x="209" y="211"/>
                    </a:lnTo>
                    <a:lnTo>
                      <a:pt x="209" y="208"/>
                    </a:lnTo>
                    <a:lnTo>
                      <a:pt x="203" y="208"/>
                    </a:lnTo>
                    <a:lnTo>
                      <a:pt x="203" y="206"/>
                    </a:lnTo>
                    <a:lnTo>
                      <a:pt x="200" y="200"/>
                    </a:lnTo>
                    <a:lnTo>
                      <a:pt x="200" y="192"/>
                    </a:lnTo>
                    <a:lnTo>
                      <a:pt x="204" y="192"/>
                    </a:lnTo>
                    <a:lnTo>
                      <a:pt x="204" y="178"/>
                    </a:lnTo>
                    <a:lnTo>
                      <a:pt x="209" y="178"/>
                    </a:lnTo>
                    <a:lnTo>
                      <a:pt x="210" y="175"/>
                    </a:lnTo>
                    <a:lnTo>
                      <a:pt x="213" y="174"/>
                    </a:lnTo>
                    <a:lnTo>
                      <a:pt x="213" y="155"/>
                    </a:lnTo>
                    <a:lnTo>
                      <a:pt x="212" y="155"/>
                    </a:lnTo>
                    <a:lnTo>
                      <a:pt x="207" y="156"/>
                    </a:lnTo>
                    <a:lnTo>
                      <a:pt x="201" y="156"/>
                    </a:lnTo>
                    <a:lnTo>
                      <a:pt x="199" y="159"/>
                    </a:lnTo>
                    <a:lnTo>
                      <a:pt x="197" y="156"/>
                    </a:lnTo>
                    <a:lnTo>
                      <a:pt x="197" y="146"/>
                    </a:lnTo>
                    <a:lnTo>
                      <a:pt x="194" y="139"/>
                    </a:lnTo>
                    <a:lnTo>
                      <a:pt x="193" y="134"/>
                    </a:lnTo>
                    <a:lnTo>
                      <a:pt x="193" y="133"/>
                    </a:lnTo>
                    <a:lnTo>
                      <a:pt x="194" y="130"/>
                    </a:lnTo>
                    <a:lnTo>
                      <a:pt x="199" y="130"/>
                    </a:lnTo>
                    <a:lnTo>
                      <a:pt x="199" y="129"/>
                    </a:lnTo>
                    <a:lnTo>
                      <a:pt x="201" y="123"/>
                    </a:lnTo>
                    <a:lnTo>
                      <a:pt x="199" y="120"/>
                    </a:lnTo>
                    <a:lnTo>
                      <a:pt x="194" y="123"/>
                    </a:lnTo>
                    <a:lnTo>
                      <a:pt x="193" y="120"/>
                    </a:lnTo>
                    <a:lnTo>
                      <a:pt x="193" y="119"/>
                    </a:lnTo>
                    <a:lnTo>
                      <a:pt x="191" y="116"/>
                    </a:lnTo>
                    <a:lnTo>
                      <a:pt x="188" y="113"/>
                    </a:lnTo>
                    <a:lnTo>
                      <a:pt x="187" y="113"/>
                    </a:lnTo>
                    <a:lnTo>
                      <a:pt x="181" y="116"/>
                    </a:lnTo>
                    <a:lnTo>
                      <a:pt x="178" y="116"/>
                    </a:lnTo>
                    <a:lnTo>
                      <a:pt x="178" y="103"/>
                    </a:lnTo>
                    <a:lnTo>
                      <a:pt x="177" y="101"/>
                    </a:lnTo>
                    <a:lnTo>
                      <a:pt x="177" y="97"/>
                    </a:lnTo>
                    <a:lnTo>
                      <a:pt x="183" y="97"/>
                    </a:lnTo>
                    <a:lnTo>
                      <a:pt x="187" y="94"/>
                    </a:lnTo>
                    <a:lnTo>
                      <a:pt x="188" y="92"/>
                    </a:lnTo>
                    <a:lnTo>
                      <a:pt x="188" y="88"/>
                    </a:lnTo>
                    <a:lnTo>
                      <a:pt x="193" y="88"/>
                    </a:lnTo>
                    <a:lnTo>
                      <a:pt x="197" y="84"/>
                    </a:lnTo>
                    <a:lnTo>
                      <a:pt x="197" y="90"/>
                    </a:lnTo>
                    <a:lnTo>
                      <a:pt x="207" y="90"/>
                    </a:lnTo>
                    <a:lnTo>
                      <a:pt x="207" y="72"/>
                    </a:lnTo>
                    <a:lnTo>
                      <a:pt x="209" y="68"/>
                    </a:lnTo>
                    <a:lnTo>
                      <a:pt x="203" y="71"/>
                    </a:lnTo>
                    <a:lnTo>
                      <a:pt x="197" y="72"/>
                    </a:lnTo>
                    <a:lnTo>
                      <a:pt x="196" y="72"/>
                    </a:lnTo>
                    <a:lnTo>
                      <a:pt x="196" y="62"/>
                    </a:lnTo>
                    <a:lnTo>
                      <a:pt x="199" y="61"/>
                    </a:lnTo>
                    <a:lnTo>
                      <a:pt x="194" y="61"/>
                    </a:lnTo>
                    <a:lnTo>
                      <a:pt x="194" y="52"/>
                    </a:lnTo>
                    <a:lnTo>
                      <a:pt x="191" y="45"/>
                    </a:lnTo>
                    <a:lnTo>
                      <a:pt x="200" y="45"/>
                    </a:lnTo>
                    <a:lnTo>
                      <a:pt x="200" y="36"/>
                    </a:lnTo>
                    <a:lnTo>
                      <a:pt x="199" y="30"/>
                    </a:lnTo>
                    <a:lnTo>
                      <a:pt x="197" y="20"/>
                    </a:lnTo>
                    <a:lnTo>
                      <a:pt x="194" y="16"/>
                    </a:lnTo>
                    <a:lnTo>
                      <a:pt x="194" y="11"/>
                    </a:lnTo>
                    <a:lnTo>
                      <a:pt x="201" y="11"/>
                    </a:lnTo>
                    <a:lnTo>
                      <a:pt x="203" y="13"/>
                    </a:lnTo>
                    <a:lnTo>
                      <a:pt x="213" y="13"/>
                    </a:lnTo>
                    <a:lnTo>
                      <a:pt x="216" y="17"/>
                    </a:lnTo>
                    <a:lnTo>
                      <a:pt x="212" y="17"/>
                    </a:lnTo>
                    <a:lnTo>
                      <a:pt x="210" y="20"/>
                    </a:lnTo>
                    <a:lnTo>
                      <a:pt x="210" y="26"/>
                    </a:lnTo>
                    <a:lnTo>
                      <a:pt x="213" y="27"/>
                    </a:lnTo>
                    <a:lnTo>
                      <a:pt x="233" y="27"/>
                    </a:lnTo>
                    <a:lnTo>
                      <a:pt x="238" y="26"/>
                    </a:lnTo>
                    <a:lnTo>
                      <a:pt x="242" y="26"/>
                    </a:lnTo>
                    <a:lnTo>
                      <a:pt x="245" y="23"/>
                    </a:lnTo>
                    <a:lnTo>
                      <a:pt x="246" y="17"/>
                    </a:lnTo>
                    <a:lnTo>
                      <a:pt x="246" y="16"/>
                    </a:lnTo>
                    <a:lnTo>
                      <a:pt x="255" y="13"/>
                    </a:lnTo>
                    <a:lnTo>
                      <a:pt x="259" y="11"/>
                    </a:lnTo>
                    <a:lnTo>
                      <a:pt x="261" y="11"/>
                    </a:lnTo>
                    <a:lnTo>
                      <a:pt x="265" y="13"/>
                    </a:lnTo>
                    <a:lnTo>
                      <a:pt x="268" y="13"/>
                    </a:lnTo>
                    <a:lnTo>
                      <a:pt x="274" y="11"/>
                    </a:lnTo>
                    <a:lnTo>
                      <a:pt x="280" y="11"/>
                    </a:lnTo>
                    <a:lnTo>
                      <a:pt x="284" y="8"/>
                    </a:lnTo>
                    <a:lnTo>
                      <a:pt x="293" y="7"/>
                    </a:lnTo>
                    <a:lnTo>
                      <a:pt x="297" y="7"/>
                    </a:lnTo>
                    <a:lnTo>
                      <a:pt x="297" y="8"/>
                    </a:lnTo>
                    <a:lnTo>
                      <a:pt x="302" y="8"/>
                    </a:lnTo>
                    <a:lnTo>
                      <a:pt x="306" y="7"/>
                    </a:lnTo>
                    <a:lnTo>
                      <a:pt x="312" y="5"/>
                    </a:lnTo>
                    <a:lnTo>
                      <a:pt x="316" y="5"/>
                    </a:lnTo>
                    <a:lnTo>
                      <a:pt x="317" y="8"/>
                    </a:lnTo>
                    <a:lnTo>
                      <a:pt x="325" y="13"/>
                    </a:lnTo>
                    <a:lnTo>
                      <a:pt x="329" y="13"/>
                    </a:lnTo>
                    <a:lnTo>
                      <a:pt x="336" y="16"/>
                    </a:lnTo>
                    <a:lnTo>
                      <a:pt x="345" y="17"/>
                    </a:lnTo>
                    <a:lnTo>
                      <a:pt x="349" y="20"/>
                    </a:lnTo>
                    <a:lnTo>
                      <a:pt x="355" y="20"/>
                    </a:lnTo>
                    <a:lnTo>
                      <a:pt x="359" y="23"/>
                    </a:lnTo>
                    <a:lnTo>
                      <a:pt x="373" y="23"/>
                    </a:lnTo>
                    <a:lnTo>
                      <a:pt x="377" y="26"/>
                    </a:lnTo>
                    <a:lnTo>
                      <a:pt x="377" y="27"/>
                    </a:lnTo>
                    <a:lnTo>
                      <a:pt x="378" y="27"/>
                    </a:lnTo>
                    <a:lnTo>
                      <a:pt x="381" y="26"/>
                    </a:lnTo>
                    <a:lnTo>
                      <a:pt x="390" y="17"/>
                    </a:lnTo>
                    <a:lnTo>
                      <a:pt x="391" y="17"/>
                    </a:lnTo>
                    <a:lnTo>
                      <a:pt x="396" y="14"/>
                    </a:lnTo>
                    <a:lnTo>
                      <a:pt x="400" y="13"/>
                    </a:lnTo>
                    <a:lnTo>
                      <a:pt x="402" y="10"/>
                    </a:lnTo>
                    <a:lnTo>
                      <a:pt x="409" y="8"/>
                    </a:lnTo>
                    <a:lnTo>
                      <a:pt x="416" y="4"/>
                    </a:lnTo>
                    <a:lnTo>
                      <a:pt x="42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1384"/>
              <p:cNvSpPr>
                <a:spLocks/>
              </p:cNvSpPr>
              <p:nvPr/>
            </p:nvSpPr>
            <p:spPr bwMode="auto">
              <a:xfrm>
                <a:off x="1836" y="1049"/>
                <a:ext cx="640" cy="863"/>
              </a:xfrm>
              <a:custGeom>
                <a:avLst/>
                <a:gdLst>
                  <a:gd name="T0" fmla="*/ 318 w 640"/>
                  <a:gd name="T1" fmla="*/ 45 h 863"/>
                  <a:gd name="T2" fmla="*/ 366 w 640"/>
                  <a:gd name="T3" fmla="*/ 49 h 863"/>
                  <a:gd name="T4" fmla="*/ 402 w 640"/>
                  <a:gd name="T5" fmla="*/ 67 h 863"/>
                  <a:gd name="T6" fmla="*/ 415 w 640"/>
                  <a:gd name="T7" fmla="*/ 104 h 863"/>
                  <a:gd name="T8" fmla="*/ 427 w 640"/>
                  <a:gd name="T9" fmla="*/ 100 h 863"/>
                  <a:gd name="T10" fmla="*/ 485 w 640"/>
                  <a:gd name="T11" fmla="*/ 64 h 863"/>
                  <a:gd name="T12" fmla="*/ 528 w 640"/>
                  <a:gd name="T13" fmla="*/ 41 h 863"/>
                  <a:gd name="T14" fmla="*/ 547 w 640"/>
                  <a:gd name="T15" fmla="*/ 87 h 863"/>
                  <a:gd name="T16" fmla="*/ 564 w 640"/>
                  <a:gd name="T17" fmla="*/ 138 h 863"/>
                  <a:gd name="T18" fmla="*/ 553 w 640"/>
                  <a:gd name="T19" fmla="*/ 180 h 863"/>
                  <a:gd name="T20" fmla="*/ 566 w 640"/>
                  <a:gd name="T21" fmla="*/ 230 h 863"/>
                  <a:gd name="T22" fmla="*/ 593 w 640"/>
                  <a:gd name="T23" fmla="*/ 297 h 863"/>
                  <a:gd name="T24" fmla="*/ 595 w 640"/>
                  <a:gd name="T25" fmla="*/ 333 h 863"/>
                  <a:gd name="T26" fmla="*/ 602 w 640"/>
                  <a:gd name="T27" fmla="*/ 368 h 863"/>
                  <a:gd name="T28" fmla="*/ 612 w 640"/>
                  <a:gd name="T29" fmla="*/ 387 h 863"/>
                  <a:gd name="T30" fmla="*/ 593 w 640"/>
                  <a:gd name="T31" fmla="*/ 426 h 863"/>
                  <a:gd name="T32" fmla="*/ 585 w 640"/>
                  <a:gd name="T33" fmla="*/ 477 h 863"/>
                  <a:gd name="T34" fmla="*/ 590 w 640"/>
                  <a:gd name="T35" fmla="*/ 515 h 863"/>
                  <a:gd name="T36" fmla="*/ 609 w 640"/>
                  <a:gd name="T37" fmla="*/ 528 h 863"/>
                  <a:gd name="T38" fmla="*/ 638 w 640"/>
                  <a:gd name="T39" fmla="*/ 570 h 863"/>
                  <a:gd name="T40" fmla="*/ 627 w 640"/>
                  <a:gd name="T41" fmla="*/ 620 h 863"/>
                  <a:gd name="T42" fmla="*/ 629 w 640"/>
                  <a:gd name="T43" fmla="*/ 694 h 863"/>
                  <a:gd name="T44" fmla="*/ 616 w 640"/>
                  <a:gd name="T45" fmla="*/ 745 h 863"/>
                  <a:gd name="T46" fmla="*/ 587 w 640"/>
                  <a:gd name="T47" fmla="*/ 768 h 863"/>
                  <a:gd name="T48" fmla="*/ 566 w 640"/>
                  <a:gd name="T49" fmla="*/ 774 h 863"/>
                  <a:gd name="T50" fmla="*/ 576 w 640"/>
                  <a:gd name="T51" fmla="*/ 819 h 863"/>
                  <a:gd name="T52" fmla="*/ 551 w 640"/>
                  <a:gd name="T53" fmla="*/ 834 h 863"/>
                  <a:gd name="T54" fmla="*/ 511 w 640"/>
                  <a:gd name="T55" fmla="*/ 863 h 863"/>
                  <a:gd name="T56" fmla="*/ 447 w 640"/>
                  <a:gd name="T57" fmla="*/ 854 h 863"/>
                  <a:gd name="T58" fmla="*/ 447 w 640"/>
                  <a:gd name="T59" fmla="*/ 805 h 863"/>
                  <a:gd name="T60" fmla="*/ 440 w 640"/>
                  <a:gd name="T61" fmla="*/ 758 h 863"/>
                  <a:gd name="T62" fmla="*/ 395 w 640"/>
                  <a:gd name="T63" fmla="*/ 749 h 863"/>
                  <a:gd name="T64" fmla="*/ 367 w 640"/>
                  <a:gd name="T65" fmla="*/ 764 h 863"/>
                  <a:gd name="T66" fmla="*/ 318 w 640"/>
                  <a:gd name="T67" fmla="*/ 761 h 863"/>
                  <a:gd name="T68" fmla="*/ 277 w 640"/>
                  <a:gd name="T69" fmla="*/ 765 h 863"/>
                  <a:gd name="T70" fmla="*/ 215 w 640"/>
                  <a:gd name="T71" fmla="*/ 770 h 863"/>
                  <a:gd name="T72" fmla="*/ 141 w 640"/>
                  <a:gd name="T73" fmla="*/ 777 h 863"/>
                  <a:gd name="T74" fmla="*/ 116 w 640"/>
                  <a:gd name="T75" fmla="*/ 752 h 863"/>
                  <a:gd name="T76" fmla="*/ 82 w 640"/>
                  <a:gd name="T77" fmla="*/ 713 h 863"/>
                  <a:gd name="T78" fmla="*/ 74 w 640"/>
                  <a:gd name="T79" fmla="*/ 674 h 863"/>
                  <a:gd name="T80" fmla="*/ 111 w 640"/>
                  <a:gd name="T81" fmla="*/ 658 h 863"/>
                  <a:gd name="T82" fmla="*/ 109 w 640"/>
                  <a:gd name="T83" fmla="*/ 600 h 863"/>
                  <a:gd name="T84" fmla="*/ 96 w 640"/>
                  <a:gd name="T85" fmla="*/ 570 h 863"/>
                  <a:gd name="T86" fmla="*/ 51 w 640"/>
                  <a:gd name="T87" fmla="*/ 557 h 863"/>
                  <a:gd name="T88" fmla="*/ 28 w 640"/>
                  <a:gd name="T89" fmla="*/ 526 h 863"/>
                  <a:gd name="T90" fmla="*/ 22 w 640"/>
                  <a:gd name="T91" fmla="*/ 477 h 863"/>
                  <a:gd name="T92" fmla="*/ 6 w 640"/>
                  <a:gd name="T93" fmla="*/ 433 h 863"/>
                  <a:gd name="T94" fmla="*/ 11 w 640"/>
                  <a:gd name="T95" fmla="*/ 388 h 863"/>
                  <a:gd name="T96" fmla="*/ 22 w 640"/>
                  <a:gd name="T97" fmla="*/ 315 h 863"/>
                  <a:gd name="T98" fmla="*/ 25 w 640"/>
                  <a:gd name="T99" fmla="*/ 258 h 863"/>
                  <a:gd name="T100" fmla="*/ 51 w 640"/>
                  <a:gd name="T101" fmla="*/ 230 h 863"/>
                  <a:gd name="T102" fmla="*/ 70 w 640"/>
                  <a:gd name="T103" fmla="*/ 187 h 863"/>
                  <a:gd name="T104" fmla="*/ 90 w 640"/>
                  <a:gd name="T105" fmla="*/ 155 h 863"/>
                  <a:gd name="T106" fmla="*/ 103 w 640"/>
                  <a:gd name="T107" fmla="*/ 114 h 863"/>
                  <a:gd name="T108" fmla="*/ 116 w 640"/>
                  <a:gd name="T109" fmla="*/ 96 h 863"/>
                  <a:gd name="T110" fmla="*/ 141 w 640"/>
                  <a:gd name="T111" fmla="*/ 62 h 863"/>
                  <a:gd name="T112" fmla="*/ 177 w 640"/>
                  <a:gd name="T113" fmla="*/ 61 h 863"/>
                  <a:gd name="T114" fmla="*/ 192 w 640"/>
                  <a:gd name="T115" fmla="*/ 19 h 863"/>
                  <a:gd name="T116" fmla="*/ 219 w 640"/>
                  <a:gd name="T117" fmla="*/ 49 h 863"/>
                  <a:gd name="T118" fmla="*/ 290 w 640"/>
                  <a:gd name="T119" fmla="*/ 10 h 8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40" h="863">
                    <a:moveTo>
                      <a:pt x="303" y="0"/>
                    </a:moveTo>
                    <a:lnTo>
                      <a:pt x="306" y="4"/>
                    </a:lnTo>
                    <a:lnTo>
                      <a:pt x="306" y="6"/>
                    </a:lnTo>
                    <a:lnTo>
                      <a:pt x="303" y="9"/>
                    </a:lnTo>
                    <a:lnTo>
                      <a:pt x="302" y="10"/>
                    </a:lnTo>
                    <a:lnTo>
                      <a:pt x="302" y="20"/>
                    </a:lnTo>
                    <a:lnTo>
                      <a:pt x="299" y="26"/>
                    </a:lnTo>
                    <a:lnTo>
                      <a:pt x="299" y="29"/>
                    </a:lnTo>
                    <a:lnTo>
                      <a:pt x="303" y="27"/>
                    </a:lnTo>
                    <a:lnTo>
                      <a:pt x="306" y="26"/>
                    </a:lnTo>
                    <a:lnTo>
                      <a:pt x="308" y="27"/>
                    </a:lnTo>
                    <a:lnTo>
                      <a:pt x="311" y="32"/>
                    </a:lnTo>
                    <a:lnTo>
                      <a:pt x="313" y="36"/>
                    </a:lnTo>
                    <a:lnTo>
                      <a:pt x="318" y="45"/>
                    </a:lnTo>
                    <a:lnTo>
                      <a:pt x="322" y="51"/>
                    </a:lnTo>
                    <a:lnTo>
                      <a:pt x="324" y="55"/>
                    </a:lnTo>
                    <a:lnTo>
                      <a:pt x="322" y="56"/>
                    </a:lnTo>
                    <a:lnTo>
                      <a:pt x="322" y="61"/>
                    </a:lnTo>
                    <a:lnTo>
                      <a:pt x="324" y="61"/>
                    </a:lnTo>
                    <a:lnTo>
                      <a:pt x="331" y="58"/>
                    </a:lnTo>
                    <a:lnTo>
                      <a:pt x="332" y="58"/>
                    </a:lnTo>
                    <a:lnTo>
                      <a:pt x="337" y="56"/>
                    </a:lnTo>
                    <a:lnTo>
                      <a:pt x="347" y="49"/>
                    </a:lnTo>
                    <a:lnTo>
                      <a:pt x="356" y="45"/>
                    </a:lnTo>
                    <a:lnTo>
                      <a:pt x="358" y="45"/>
                    </a:lnTo>
                    <a:lnTo>
                      <a:pt x="360" y="48"/>
                    </a:lnTo>
                    <a:lnTo>
                      <a:pt x="364" y="48"/>
                    </a:lnTo>
                    <a:lnTo>
                      <a:pt x="366" y="49"/>
                    </a:lnTo>
                    <a:lnTo>
                      <a:pt x="367" y="51"/>
                    </a:lnTo>
                    <a:lnTo>
                      <a:pt x="373" y="54"/>
                    </a:lnTo>
                    <a:lnTo>
                      <a:pt x="376" y="54"/>
                    </a:lnTo>
                    <a:lnTo>
                      <a:pt x="376" y="55"/>
                    </a:lnTo>
                    <a:lnTo>
                      <a:pt x="377" y="56"/>
                    </a:lnTo>
                    <a:lnTo>
                      <a:pt x="383" y="56"/>
                    </a:lnTo>
                    <a:lnTo>
                      <a:pt x="383" y="59"/>
                    </a:lnTo>
                    <a:lnTo>
                      <a:pt x="389" y="61"/>
                    </a:lnTo>
                    <a:lnTo>
                      <a:pt x="390" y="59"/>
                    </a:lnTo>
                    <a:lnTo>
                      <a:pt x="392" y="58"/>
                    </a:lnTo>
                    <a:lnTo>
                      <a:pt x="396" y="59"/>
                    </a:lnTo>
                    <a:lnTo>
                      <a:pt x="398" y="61"/>
                    </a:lnTo>
                    <a:lnTo>
                      <a:pt x="402" y="61"/>
                    </a:lnTo>
                    <a:lnTo>
                      <a:pt x="402" y="67"/>
                    </a:lnTo>
                    <a:lnTo>
                      <a:pt x="400" y="70"/>
                    </a:lnTo>
                    <a:lnTo>
                      <a:pt x="399" y="72"/>
                    </a:lnTo>
                    <a:lnTo>
                      <a:pt x="399" y="80"/>
                    </a:lnTo>
                    <a:lnTo>
                      <a:pt x="400" y="83"/>
                    </a:lnTo>
                    <a:lnTo>
                      <a:pt x="400" y="91"/>
                    </a:lnTo>
                    <a:lnTo>
                      <a:pt x="403" y="93"/>
                    </a:lnTo>
                    <a:lnTo>
                      <a:pt x="403" y="101"/>
                    </a:lnTo>
                    <a:lnTo>
                      <a:pt x="405" y="106"/>
                    </a:lnTo>
                    <a:lnTo>
                      <a:pt x="408" y="109"/>
                    </a:lnTo>
                    <a:lnTo>
                      <a:pt x="409" y="110"/>
                    </a:lnTo>
                    <a:lnTo>
                      <a:pt x="412" y="110"/>
                    </a:lnTo>
                    <a:lnTo>
                      <a:pt x="412" y="109"/>
                    </a:lnTo>
                    <a:lnTo>
                      <a:pt x="415" y="106"/>
                    </a:lnTo>
                    <a:lnTo>
                      <a:pt x="415" y="104"/>
                    </a:lnTo>
                    <a:lnTo>
                      <a:pt x="418" y="104"/>
                    </a:lnTo>
                    <a:lnTo>
                      <a:pt x="419" y="106"/>
                    </a:lnTo>
                    <a:lnTo>
                      <a:pt x="419" y="112"/>
                    </a:lnTo>
                    <a:lnTo>
                      <a:pt x="421" y="114"/>
                    </a:lnTo>
                    <a:lnTo>
                      <a:pt x="422" y="116"/>
                    </a:lnTo>
                    <a:lnTo>
                      <a:pt x="422" y="117"/>
                    </a:lnTo>
                    <a:lnTo>
                      <a:pt x="425" y="116"/>
                    </a:lnTo>
                    <a:lnTo>
                      <a:pt x="427" y="116"/>
                    </a:lnTo>
                    <a:lnTo>
                      <a:pt x="427" y="110"/>
                    </a:lnTo>
                    <a:lnTo>
                      <a:pt x="428" y="110"/>
                    </a:lnTo>
                    <a:lnTo>
                      <a:pt x="431" y="109"/>
                    </a:lnTo>
                    <a:lnTo>
                      <a:pt x="431" y="103"/>
                    </a:lnTo>
                    <a:lnTo>
                      <a:pt x="428" y="101"/>
                    </a:lnTo>
                    <a:lnTo>
                      <a:pt x="427" y="100"/>
                    </a:lnTo>
                    <a:lnTo>
                      <a:pt x="427" y="93"/>
                    </a:lnTo>
                    <a:lnTo>
                      <a:pt x="428" y="90"/>
                    </a:lnTo>
                    <a:lnTo>
                      <a:pt x="431" y="84"/>
                    </a:lnTo>
                    <a:lnTo>
                      <a:pt x="432" y="78"/>
                    </a:lnTo>
                    <a:lnTo>
                      <a:pt x="437" y="75"/>
                    </a:lnTo>
                    <a:lnTo>
                      <a:pt x="438" y="72"/>
                    </a:lnTo>
                    <a:lnTo>
                      <a:pt x="441" y="71"/>
                    </a:lnTo>
                    <a:lnTo>
                      <a:pt x="442" y="70"/>
                    </a:lnTo>
                    <a:lnTo>
                      <a:pt x="448" y="68"/>
                    </a:lnTo>
                    <a:lnTo>
                      <a:pt x="458" y="59"/>
                    </a:lnTo>
                    <a:lnTo>
                      <a:pt x="479" y="59"/>
                    </a:lnTo>
                    <a:lnTo>
                      <a:pt x="479" y="62"/>
                    </a:lnTo>
                    <a:lnTo>
                      <a:pt x="480" y="64"/>
                    </a:lnTo>
                    <a:lnTo>
                      <a:pt x="485" y="64"/>
                    </a:lnTo>
                    <a:lnTo>
                      <a:pt x="487" y="61"/>
                    </a:lnTo>
                    <a:lnTo>
                      <a:pt x="492" y="59"/>
                    </a:lnTo>
                    <a:lnTo>
                      <a:pt x="496" y="55"/>
                    </a:lnTo>
                    <a:lnTo>
                      <a:pt x="500" y="51"/>
                    </a:lnTo>
                    <a:lnTo>
                      <a:pt x="509" y="39"/>
                    </a:lnTo>
                    <a:lnTo>
                      <a:pt x="511" y="35"/>
                    </a:lnTo>
                    <a:lnTo>
                      <a:pt x="512" y="33"/>
                    </a:lnTo>
                    <a:lnTo>
                      <a:pt x="514" y="30"/>
                    </a:lnTo>
                    <a:lnTo>
                      <a:pt x="519" y="30"/>
                    </a:lnTo>
                    <a:lnTo>
                      <a:pt x="522" y="32"/>
                    </a:lnTo>
                    <a:lnTo>
                      <a:pt x="524" y="32"/>
                    </a:lnTo>
                    <a:lnTo>
                      <a:pt x="524" y="33"/>
                    </a:lnTo>
                    <a:lnTo>
                      <a:pt x="527" y="38"/>
                    </a:lnTo>
                    <a:lnTo>
                      <a:pt x="528" y="41"/>
                    </a:lnTo>
                    <a:lnTo>
                      <a:pt x="528" y="42"/>
                    </a:lnTo>
                    <a:lnTo>
                      <a:pt x="529" y="49"/>
                    </a:lnTo>
                    <a:lnTo>
                      <a:pt x="531" y="51"/>
                    </a:lnTo>
                    <a:lnTo>
                      <a:pt x="534" y="55"/>
                    </a:lnTo>
                    <a:lnTo>
                      <a:pt x="534" y="56"/>
                    </a:lnTo>
                    <a:lnTo>
                      <a:pt x="537" y="58"/>
                    </a:lnTo>
                    <a:lnTo>
                      <a:pt x="535" y="59"/>
                    </a:lnTo>
                    <a:lnTo>
                      <a:pt x="535" y="62"/>
                    </a:lnTo>
                    <a:lnTo>
                      <a:pt x="540" y="67"/>
                    </a:lnTo>
                    <a:lnTo>
                      <a:pt x="541" y="70"/>
                    </a:lnTo>
                    <a:lnTo>
                      <a:pt x="544" y="71"/>
                    </a:lnTo>
                    <a:lnTo>
                      <a:pt x="548" y="74"/>
                    </a:lnTo>
                    <a:lnTo>
                      <a:pt x="547" y="78"/>
                    </a:lnTo>
                    <a:lnTo>
                      <a:pt x="547" y="87"/>
                    </a:lnTo>
                    <a:lnTo>
                      <a:pt x="544" y="88"/>
                    </a:lnTo>
                    <a:lnTo>
                      <a:pt x="541" y="91"/>
                    </a:lnTo>
                    <a:lnTo>
                      <a:pt x="541" y="96"/>
                    </a:lnTo>
                    <a:lnTo>
                      <a:pt x="547" y="101"/>
                    </a:lnTo>
                    <a:lnTo>
                      <a:pt x="547" y="104"/>
                    </a:lnTo>
                    <a:lnTo>
                      <a:pt x="551" y="110"/>
                    </a:lnTo>
                    <a:lnTo>
                      <a:pt x="553" y="110"/>
                    </a:lnTo>
                    <a:lnTo>
                      <a:pt x="556" y="112"/>
                    </a:lnTo>
                    <a:lnTo>
                      <a:pt x="557" y="113"/>
                    </a:lnTo>
                    <a:lnTo>
                      <a:pt x="558" y="116"/>
                    </a:lnTo>
                    <a:lnTo>
                      <a:pt x="558" y="135"/>
                    </a:lnTo>
                    <a:lnTo>
                      <a:pt x="561" y="136"/>
                    </a:lnTo>
                    <a:lnTo>
                      <a:pt x="563" y="136"/>
                    </a:lnTo>
                    <a:lnTo>
                      <a:pt x="564" y="138"/>
                    </a:lnTo>
                    <a:lnTo>
                      <a:pt x="569" y="138"/>
                    </a:lnTo>
                    <a:lnTo>
                      <a:pt x="572" y="139"/>
                    </a:lnTo>
                    <a:lnTo>
                      <a:pt x="573" y="141"/>
                    </a:lnTo>
                    <a:lnTo>
                      <a:pt x="576" y="141"/>
                    </a:lnTo>
                    <a:lnTo>
                      <a:pt x="576" y="142"/>
                    </a:lnTo>
                    <a:lnTo>
                      <a:pt x="577" y="145"/>
                    </a:lnTo>
                    <a:lnTo>
                      <a:pt x="577" y="159"/>
                    </a:lnTo>
                    <a:lnTo>
                      <a:pt x="576" y="164"/>
                    </a:lnTo>
                    <a:lnTo>
                      <a:pt x="573" y="167"/>
                    </a:lnTo>
                    <a:lnTo>
                      <a:pt x="573" y="171"/>
                    </a:lnTo>
                    <a:lnTo>
                      <a:pt x="572" y="175"/>
                    </a:lnTo>
                    <a:lnTo>
                      <a:pt x="569" y="177"/>
                    </a:lnTo>
                    <a:lnTo>
                      <a:pt x="567" y="180"/>
                    </a:lnTo>
                    <a:lnTo>
                      <a:pt x="553" y="180"/>
                    </a:lnTo>
                    <a:lnTo>
                      <a:pt x="548" y="184"/>
                    </a:lnTo>
                    <a:lnTo>
                      <a:pt x="545" y="184"/>
                    </a:lnTo>
                    <a:lnTo>
                      <a:pt x="548" y="186"/>
                    </a:lnTo>
                    <a:lnTo>
                      <a:pt x="548" y="197"/>
                    </a:lnTo>
                    <a:lnTo>
                      <a:pt x="551" y="215"/>
                    </a:lnTo>
                    <a:lnTo>
                      <a:pt x="551" y="219"/>
                    </a:lnTo>
                    <a:lnTo>
                      <a:pt x="556" y="241"/>
                    </a:lnTo>
                    <a:lnTo>
                      <a:pt x="556" y="242"/>
                    </a:lnTo>
                    <a:lnTo>
                      <a:pt x="561" y="241"/>
                    </a:lnTo>
                    <a:lnTo>
                      <a:pt x="561" y="236"/>
                    </a:lnTo>
                    <a:lnTo>
                      <a:pt x="558" y="230"/>
                    </a:lnTo>
                    <a:lnTo>
                      <a:pt x="561" y="228"/>
                    </a:lnTo>
                    <a:lnTo>
                      <a:pt x="564" y="228"/>
                    </a:lnTo>
                    <a:lnTo>
                      <a:pt x="566" y="230"/>
                    </a:lnTo>
                    <a:lnTo>
                      <a:pt x="570" y="233"/>
                    </a:lnTo>
                    <a:lnTo>
                      <a:pt x="573" y="236"/>
                    </a:lnTo>
                    <a:lnTo>
                      <a:pt x="577" y="238"/>
                    </a:lnTo>
                    <a:lnTo>
                      <a:pt x="585" y="245"/>
                    </a:lnTo>
                    <a:lnTo>
                      <a:pt x="589" y="249"/>
                    </a:lnTo>
                    <a:lnTo>
                      <a:pt x="590" y="258"/>
                    </a:lnTo>
                    <a:lnTo>
                      <a:pt x="595" y="261"/>
                    </a:lnTo>
                    <a:lnTo>
                      <a:pt x="599" y="265"/>
                    </a:lnTo>
                    <a:lnTo>
                      <a:pt x="603" y="267"/>
                    </a:lnTo>
                    <a:lnTo>
                      <a:pt x="603" y="275"/>
                    </a:lnTo>
                    <a:lnTo>
                      <a:pt x="599" y="275"/>
                    </a:lnTo>
                    <a:lnTo>
                      <a:pt x="595" y="280"/>
                    </a:lnTo>
                    <a:lnTo>
                      <a:pt x="593" y="283"/>
                    </a:lnTo>
                    <a:lnTo>
                      <a:pt x="593" y="297"/>
                    </a:lnTo>
                    <a:lnTo>
                      <a:pt x="595" y="303"/>
                    </a:lnTo>
                    <a:lnTo>
                      <a:pt x="595" y="306"/>
                    </a:lnTo>
                    <a:lnTo>
                      <a:pt x="593" y="306"/>
                    </a:lnTo>
                    <a:lnTo>
                      <a:pt x="589" y="301"/>
                    </a:lnTo>
                    <a:lnTo>
                      <a:pt x="586" y="299"/>
                    </a:lnTo>
                    <a:lnTo>
                      <a:pt x="579" y="299"/>
                    </a:lnTo>
                    <a:lnTo>
                      <a:pt x="579" y="312"/>
                    </a:lnTo>
                    <a:lnTo>
                      <a:pt x="585" y="312"/>
                    </a:lnTo>
                    <a:lnTo>
                      <a:pt x="585" y="315"/>
                    </a:lnTo>
                    <a:lnTo>
                      <a:pt x="589" y="319"/>
                    </a:lnTo>
                    <a:lnTo>
                      <a:pt x="590" y="323"/>
                    </a:lnTo>
                    <a:lnTo>
                      <a:pt x="592" y="325"/>
                    </a:lnTo>
                    <a:lnTo>
                      <a:pt x="592" y="332"/>
                    </a:lnTo>
                    <a:lnTo>
                      <a:pt x="595" y="333"/>
                    </a:lnTo>
                    <a:lnTo>
                      <a:pt x="596" y="341"/>
                    </a:lnTo>
                    <a:lnTo>
                      <a:pt x="602" y="345"/>
                    </a:lnTo>
                    <a:lnTo>
                      <a:pt x="602" y="351"/>
                    </a:lnTo>
                    <a:lnTo>
                      <a:pt x="599" y="354"/>
                    </a:lnTo>
                    <a:lnTo>
                      <a:pt x="599" y="355"/>
                    </a:lnTo>
                    <a:lnTo>
                      <a:pt x="596" y="359"/>
                    </a:lnTo>
                    <a:lnTo>
                      <a:pt x="599" y="361"/>
                    </a:lnTo>
                    <a:lnTo>
                      <a:pt x="605" y="364"/>
                    </a:lnTo>
                    <a:lnTo>
                      <a:pt x="609" y="367"/>
                    </a:lnTo>
                    <a:lnTo>
                      <a:pt x="611" y="367"/>
                    </a:lnTo>
                    <a:lnTo>
                      <a:pt x="611" y="368"/>
                    </a:lnTo>
                    <a:lnTo>
                      <a:pt x="609" y="371"/>
                    </a:lnTo>
                    <a:lnTo>
                      <a:pt x="605" y="371"/>
                    </a:lnTo>
                    <a:lnTo>
                      <a:pt x="602" y="368"/>
                    </a:lnTo>
                    <a:lnTo>
                      <a:pt x="595" y="368"/>
                    </a:lnTo>
                    <a:lnTo>
                      <a:pt x="592" y="370"/>
                    </a:lnTo>
                    <a:lnTo>
                      <a:pt x="592" y="373"/>
                    </a:lnTo>
                    <a:lnTo>
                      <a:pt x="595" y="374"/>
                    </a:lnTo>
                    <a:lnTo>
                      <a:pt x="595" y="381"/>
                    </a:lnTo>
                    <a:lnTo>
                      <a:pt x="596" y="381"/>
                    </a:lnTo>
                    <a:lnTo>
                      <a:pt x="596" y="383"/>
                    </a:lnTo>
                    <a:lnTo>
                      <a:pt x="587" y="383"/>
                    </a:lnTo>
                    <a:lnTo>
                      <a:pt x="587" y="384"/>
                    </a:lnTo>
                    <a:lnTo>
                      <a:pt x="590" y="387"/>
                    </a:lnTo>
                    <a:lnTo>
                      <a:pt x="609" y="387"/>
                    </a:lnTo>
                    <a:lnTo>
                      <a:pt x="609" y="386"/>
                    </a:lnTo>
                    <a:lnTo>
                      <a:pt x="615" y="386"/>
                    </a:lnTo>
                    <a:lnTo>
                      <a:pt x="612" y="387"/>
                    </a:lnTo>
                    <a:lnTo>
                      <a:pt x="612" y="390"/>
                    </a:lnTo>
                    <a:lnTo>
                      <a:pt x="616" y="397"/>
                    </a:lnTo>
                    <a:lnTo>
                      <a:pt x="616" y="409"/>
                    </a:lnTo>
                    <a:lnTo>
                      <a:pt x="615" y="412"/>
                    </a:lnTo>
                    <a:lnTo>
                      <a:pt x="615" y="416"/>
                    </a:lnTo>
                    <a:lnTo>
                      <a:pt x="611" y="416"/>
                    </a:lnTo>
                    <a:lnTo>
                      <a:pt x="608" y="417"/>
                    </a:lnTo>
                    <a:lnTo>
                      <a:pt x="606" y="417"/>
                    </a:lnTo>
                    <a:lnTo>
                      <a:pt x="603" y="422"/>
                    </a:lnTo>
                    <a:lnTo>
                      <a:pt x="602" y="423"/>
                    </a:lnTo>
                    <a:lnTo>
                      <a:pt x="602" y="426"/>
                    </a:lnTo>
                    <a:lnTo>
                      <a:pt x="598" y="426"/>
                    </a:lnTo>
                    <a:lnTo>
                      <a:pt x="596" y="428"/>
                    </a:lnTo>
                    <a:lnTo>
                      <a:pt x="593" y="426"/>
                    </a:lnTo>
                    <a:lnTo>
                      <a:pt x="592" y="428"/>
                    </a:lnTo>
                    <a:lnTo>
                      <a:pt x="589" y="428"/>
                    </a:lnTo>
                    <a:lnTo>
                      <a:pt x="589" y="442"/>
                    </a:lnTo>
                    <a:lnTo>
                      <a:pt x="587" y="445"/>
                    </a:lnTo>
                    <a:lnTo>
                      <a:pt x="587" y="449"/>
                    </a:lnTo>
                    <a:lnTo>
                      <a:pt x="592" y="449"/>
                    </a:lnTo>
                    <a:lnTo>
                      <a:pt x="593" y="454"/>
                    </a:lnTo>
                    <a:lnTo>
                      <a:pt x="593" y="459"/>
                    </a:lnTo>
                    <a:lnTo>
                      <a:pt x="590" y="464"/>
                    </a:lnTo>
                    <a:lnTo>
                      <a:pt x="590" y="471"/>
                    </a:lnTo>
                    <a:lnTo>
                      <a:pt x="589" y="473"/>
                    </a:lnTo>
                    <a:lnTo>
                      <a:pt x="589" y="475"/>
                    </a:lnTo>
                    <a:lnTo>
                      <a:pt x="586" y="474"/>
                    </a:lnTo>
                    <a:lnTo>
                      <a:pt x="585" y="477"/>
                    </a:lnTo>
                    <a:lnTo>
                      <a:pt x="586" y="481"/>
                    </a:lnTo>
                    <a:lnTo>
                      <a:pt x="586" y="486"/>
                    </a:lnTo>
                    <a:lnTo>
                      <a:pt x="585" y="487"/>
                    </a:lnTo>
                    <a:lnTo>
                      <a:pt x="585" y="490"/>
                    </a:lnTo>
                    <a:lnTo>
                      <a:pt x="586" y="490"/>
                    </a:lnTo>
                    <a:lnTo>
                      <a:pt x="589" y="491"/>
                    </a:lnTo>
                    <a:lnTo>
                      <a:pt x="593" y="491"/>
                    </a:lnTo>
                    <a:lnTo>
                      <a:pt x="593" y="506"/>
                    </a:lnTo>
                    <a:lnTo>
                      <a:pt x="590" y="509"/>
                    </a:lnTo>
                    <a:lnTo>
                      <a:pt x="579" y="509"/>
                    </a:lnTo>
                    <a:lnTo>
                      <a:pt x="579" y="513"/>
                    </a:lnTo>
                    <a:lnTo>
                      <a:pt x="585" y="513"/>
                    </a:lnTo>
                    <a:lnTo>
                      <a:pt x="589" y="515"/>
                    </a:lnTo>
                    <a:lnTo>
                      <a:pt x="590" y="515"/>
                    </a:lnTo>
                    <a:lnTo>
                      <a:pt x="589" y="522"/>
                    </a:lnTo>
                    <a:lnTo>
                      <a:pt x="586" y="523"/>
                    </a:lnTo>
                    <a:lnTo>
                      <a:pt x="577" y="523"/>
                    </a:lnTo>
                    <a:lnTo>
                      <a:pt x="576" y="528"/>
                    </a:lnTo>
                    <a:lnTo>
                      <a:pt x="576" y="529"/>
                    </a:lnTo>
                    <a:lnTo>
                      <a:pt x="582" y="535"/>
                    </a:lnTo>
                    <a:lnTo>
                      <a:pt x="583" y="532"/>
                    </a:lnTo>
                    <a:lnTo>
                      <a:pt x="586" y="532"/>
                    </a:lnTo>
                    <a:lnTo>
                      <a:pt x="587" y="531"/>
                    </a:lnTo>
                    <a:lnTo>
                      <a:pt x="592" y="526"/>
                    </a:lnTo>
                    <a:lnTo>
                      <a:pt x="595" y="522"/>
                    </a:lnTo>
                    <a:lnTo>
                      <a:pt x="602" y="522"/>
                    </a:lnTo>
                    <a:lnTo>
                      <a:pt x="605" y="526"/>
                    </a:lnTo>
                    <a:lnTo>
                      <a:pt x="609" y="528"/>
                    </a:lnTo>
                    <a:lnTo>
                      <a:pt x="611" y="535"/>
                    </a:lnTo>
                    <a:lnTo>
                      <a:pt x="614" y="542"/>
                    </a:lnTo>
                    <a:lnTo>
                      <a:pt x="615" y="544"/>
                    </a:lnTo>
                    <a:lnTo>
                      <a:pt x="618" y="548"/>
                    </a:lnTo>
                    <a:lnTo>
                      <a:pt x="624" y="548"/>
                    </a:lnTo>
                    <a:lnTo>
                      <a:pt x="625" y="549"/>
                    </a:lnTo>
                    <a:lnTo>
                      <a:pt x="625" y="557"/>
                    </a:lnTo>
                    <a:lnTo>
                      <a:pt x="618" y="561"/>
                    </a:lnTo>
                    <a:lnTo>
                      <a:pt x="621" y="562"/>
                    </a:lnTo>
                    <a:lnTo>
                      <a:pt x="625" y="567"/>
                    </a:lnTo>
                    <a:lnTo>
                      <a:pt x="627" y="568"/>
                    </a:lnTo>
                    <a:lnTo>
                      <a:pt x="627" y="567"/>
                    </a:lnTo>
                    <a:lnTo>
                      <a:pt x="634" y="567"/>
                    </a:lnTo>
                    <a:lnTo>
                      <a:pt x="638" y="570"/>
                    </a:lnTo>
                    <a:lnTo>
                      <a:pt x="635" y="574"/>
                    </a:lnTo>
                    <a:lnTo>
                      <a:pt x="634" y="578"/>
                    </a:lnTo>
                    <a:lnTo>
                      <a:pt x="634" y="580"/>
                    </a:lnTo>
                    <a:lnTo>
                      <a:pt x="635" y="583"/>
                    </a:lnTo>
                    <a:lnTo>
                      <a:pt x="634" y="584"/>
                    </a:lnTo>
                    <a:lnTo>
                      <a:pt x="631" y="584"/>
                    </a:lnTo>
                    <a:lnTo>
                      <a:pt x="631" y="590"/>
                    </a:lnTo>
                    <a:lnTo>
                      <a:pt x="634" y="599"/>
                    </a:lnTo>
                    <a:lnTo>
                      <a:pt x="635" y="599"/>
                    </a:lnTo>
                    <a:lnTo>
                      <a:pt x="635" y="606"/>
                    </a:lnTo>
                    <a:lnTo>
                      <a:pt x="632" y="612"/>
                    </a:lnTo>
                    <a:lnTo>
                      <a:pt x="631" y="616"/>
                    </a:lnTo>
                    <a:lnTo>
                      <a:pt x="628" y="618"/>
                    </a:lnTo>
                    <a:lnTo>
                      <a:pt x="627" y="620"/>
                    </a:lnTo>
                    <a:lnTo>
                      <a:pt x="627" y="622"/>
                    </a:lnTo>
                    <a:lnTo>
                      <a:pt x="628" y="626"/>
                    </a:lnTo>
                    <a:lnTo>
                      <a:pt x="631" y="632"/>
                    </a:lnTo>
                    <a:lnTo>
                      <a:pt x="632" y="635"/>
                    </a:lnTo>
                    <a:lnTo>
                      <a:pt x="632" y="638"/>
                    </a:lnTo>
                    <a:lnTo>
                      <a:pt x="631" y="639"/>
                    </a:lnTo>
                    <a:lnTo>
                      <a:pt x="627" y="641"/>
                    </a:lnTo>
                    <a:lnTo>
                      <a:pt x="627" y="658"/>
                    </a:lnTo>
                    <a:lnTo>
                      <a:pt x="628" y="662"/>
                    </a:lnTo>
                    <a:lnTo>
                      <a:pt x="629" y="665"/>
                    </a:lnTo>
                    <a:lnTo>
                      <a:pt x="634" y="671"/>
                    </a:lnTo>
                    <a:lnTo>
                      <a:pt x="634" y="677"/>
                    </a:lnTo>
                    <a:lnTo>
                      <a:pt x="632" y="681"/>
                    </a:lnTo>
                    <a:lnTo>
                      <a:pt x="629" y="694"/>
                    </a:lnTo>
                    <a:lnTo>
                      <a:pt x="629" y="699"/>
                    </a:lnTo>
                    <a:lnTo>
                      <a:pt x="632" y="700"/>
                    </a:lnTo>
                    <a:lnTo>
                      <a:pt x="634" y="703"/>
                    </a:lnTo>
                    <a:lnTo>
                      <a:pt x="634" y="707"/>
                    </a:lnTo>
                    <a:lnTo>
                      <a:pt x="635" y="710"/>
                    </a:lnTo>
                    <a:lnTo>
                      <a:pt x="640" y="716"/>
                    </a:lnTo>
                    <a:lnTo>
                      <a:pt x="640" y="718"/>
                    </a:lnTo>
                    <a:lnTo>
                      <a:pt x="638" y="722"/>
                    </a:lnTo>
                    <a:lnTo>
                      <a:pt x="634" y="726"/>
                    </a:lnTo>
                    <a:lnTo>
                      <a:pt x="627" y="729"/>
                    </a:lnTo>
                    <a:lnTo>
                      <a:pt x="625" y="731"/>
                    </a:lnTo>
                    <a:lnTo>
                      <a:pt x="625" y="735"/>
                    </a:lnTo>
                    <a:lnTo>
                      <a:pt x="619" y="741"/>
                    </a:lnTo>
                    <a:lnTo>
                      <a:pt x="616" y="745"/>
                    </a:lnTo>
                    <a:lnTo>
                      <a:pt x="619" y="748"/>
                    </a:lnTo>
                    <a:lnTo>
                      <a:pt x="619" y="749"/>
                    </a:lnTo>
                    <a:lnTo>
                      <a:pt x="616" y="752"/>
                    </a:lnTo>
                    <a:lnTo>
                      <a:pt x="615" y="752"/>
                    </a:lnTo>
                    <a:lnTo>
                      <a:pt x="611" y="758"/>
                    </a:lnTo>
                    <a:lnTo>
                      <a:pt x="608" y="755"/>
                    </a:lnTo>
                    <a:lnTo>
                      <a:pt x="606" y="755"/>
                    </a:lnTo>
                    <a:lnTo>
                      <a:pt x="598" y="762"/>
                    </a:lnTo>
                    <a:lnTo>
                      <a:pt x="596" y="764"/>
                    </a:lnTo>
                    <a:lnTo>
                      <a:pt x="593" y="764"/>
                    </a:lnTo>
                    <a:lnTo>
                      <a:pt x="592" y="761"/>
                    </a:lnTo>
                    <a:lnTo>
                      <a:pt x="592" y="768"/>
                    </a:lnTo>
                    <a:lnTo>
                      <a:pt x="589" y="770"/>
                    </a:lnTo>
                    <a:lnTo>
                      <a:pt x="587" y="768"/>
                    </a:lnTo>
                    <a:lnTo>
                      <a:pt x="585" y="765"/>
                    </a:lnTo>
                    <a:lnTo>
                      <a:pt x="583" y="764"/>
                    </a:lnTo>
                    <a:lnTo>
                      <a:pt x="579" y="764"/>
                    </a:lnTo>
                    <a:lnTo>
                      <a:pt x="577" y="765"/>
                    </a:lnTo>
                    <a:lnTo>
                      <a:pt x="574" y="765"/>
                    </a:lnTo>
                    <a:lnTo>
                      <a:pt x="574" y="768"/>
                    </a:lnTo>
                    <a:lnTo>
                      <a:pt x="577" y="778"/>
                    </a:lnTo>
                    <a:lnTo>
                      <a:pt x="574" y="778"/>
                    </a:lnTo>
                    <a:lnTo>
                      <a:pt x="573" y="773"/>
                    </a:lnTo>
                    <a:lnTo>
                      <a:pt x="573" y="770"/>
                    </a:lnTo>
                    <a:lnTo>
                      <a:pt x="570" y="770"/>
                    </a:lnTo>
                    <a:lnTo>
                      <a:pt x="570" y="773"/>
                    </a:lnTo>
                    <a:lnTo>
                      <a:pt x="566" y="773"/>
                    </a:lnTo>
                    <a:lnTo>
                      <a:pt x="566" y="774"/>
                    </a:lnTo>
                    <a:lnTo>
                      <a:pt x="569" y="784"/>
                    </a:lnTo>
                    <a:lnTo>
                      <a:pt x="567" y="787"/>
                    </a:lnTo>
                    <a:lnTo>
                      <a:pt x="567" y="793"/>
                    </a:lnTo>
                    <a:lnTo>
                      <a:pt x="566" y="799"/>
                    </a:lnTo>
                    <a:lnTo>
                      <a:pt x="566" y="803"/>
                    </a:lnTo>
                    <a:lnTo>
                      <a:pt x="563" y="806"/>
                    </a:lnTo>
                    <a:lnTo>
                      <a:pt x="561" y="806"/>
                    </a:lnTo>
                    <a:lnTo>
                      <a:pt x="561" y="807"/>
                    </a:lnTo>
                    <a:lnTo>
                      <a:pt x="566" y="813"/>
                    </a:lnTo>
                    <a:lnTo>
                      <a:pt x="570" y="810"/>
                    </a:lnTo>
                    <a:lnTo>
                      <a:pt x="572" y="810"/>
                    </a:lnTo>
                    <a:lnTo>
                      <a:pt x="574" y="813"/>
                    </a:lnTo>
                    <a:lnTo>
                      <a:pt x="576" y="813"/>
                    </a:lnTo>
                    <a:lnTo>
                      <a:pt x="576" y="819"/>
                    </a:lnTo>
                    <a:lnTo>
                      <a:pt x="574" y="820"/>
                    </a:lnTo>
                    <a:lnTo>
                      <a:pt x="574" y="828"/>
                    </a:lnTo>
                    <a:lnTo>
                      <a:pt x="572" y="828"/>
                    </a:lnTo>
                    <a:lnTo>
                      <a:pt x="572" y="832"/>
                    </a:lnTo>
                    <a:lnTo>
                      <a:pt x="573" y="834"/>
                    </a:lnTo>
                    <a:lnTo>
                      <a:pt x="572" y="834"/>
                    </a:lnTo>
                    <a:lnTo>
                      <a:pt x="569" y="836"/>
                    </a:lnTo>
                    <a:lnTo>
                      <a:pt x="567" y="836"/>
                    </a:lnTo>
                    <a:lnTo>
                      <a:pt x="566" y="834"/>
                    </a:lnTo>
                    <a:lnTo>
                      <a:pt x="566" y="832"/>
                    </a:lnTo>
                    <a:lnTo>
                      <a:pt x="561" y="832"/>
                    </a:lnTo>
                    <a:lnTo>
                      <a:pt x="557" y="836"/>
                    </a:lnTo>
                    <a:lnTo>
                      <a:pt x="553" y="834"/>
                    </a:lnTo>
                    <a:lnTo>
                      <a:pt x="551" y="834"/>
                    </a:lnTo>
                    <a:lnTo>
                      <a:pt x="551" y="836"/>
                    </a:lnTo>
                    <a:lnTo>
                      <a:pt x="545" y="842"/>
                    </a:lnTo>
                    <a:lnTo>
                      <a:pt x="545" y="847"/>
                    </a:lnTo>
                    <a:lnTo>
                      <a:pt x="541" y="847"/>
                    </a:lnTo>
                    <a:lnTo>
                      <a:pt x="535" y="845"/>
                    </a:lnTo>
                    <a:lnTo>
                      <a:pt x="535" y="848"/>
                    </a:lnTo>
                    <a:lnTo>
                      <a:pt x="534" y="848"/>
                    </a:lnTo>
                    <a:lnTo>
                      <a:pt x="529" y="844"/>
                    </a:lnTo>
                    <a:lnTo>
                      <a:pt x="522" y="844"/>
                    </a:lnTo>
                    <a:lnTo>
                      <a:pt x="516" y="841"/>
                    </a:lnTo>
                    <a:lnTo>
                      <a:pt x="516" y="860"/>
                    </a:lnTo>
                    <a:lnTo>
                      <a:pt x="512" y="860"/>
                    </a:lnTo>
                    <a:lnTo>
                      <a:pt x="512" y="863"/>
                    </a:lnTo>
                    <a:lnTo>
                      <a:pt x="511" y="863"/>
                    </a:lnTo>
                    <a:lnTo>
                      <a:pt x="511" y="860"/>
                    </a:lnTo>
                    <a:lnTo>
                      <a:pt x="508" y="860"/>
                    </a:lnTo>
                    <a:lnTo>
                      <a:pt x="511" y="854"/>
                    </a:lnTo>
                    <a:lnTo>
                      <a:pt x="508" y="854"/>
                    </a:lnTo>
                    <a:lnTo>
                      <a:pt x="499" y="857"/>
                    </a:lnTo>
                    <a:lnTo>
                      <a:pt x="492" y="857"/>
                    </a:lnTo>
                    <a:lnTo>
                      <a:pt x="489" y="854"/>
                    </a:lnTo>
                    <a:lnTo>
                      <a:pt x="485" y="854"/>
                    </a:lnTo>
                    <a:lnTo>
                      <a:pt x="480" y="857"/>
                    </a:lnTo>
                    <a:lnTo>
                      <a:pt x="479" y="860"/>
                    </a:lnTo>
                    <a:lnTo>
                      <a:pt x="474" y="857"/>
                    </a:lnTo>
                    <a:lnTo>
                      <a:pt x="470" y="857"/>
                    </a:lnTo>
                    <a:lnTo>
                      <a:pt x="469" y="854"/>
                    </a:lnTo>
                    <a:lnTo>
                      <a:pt x="447" y="854"/>
                    </a:lnTo>
                    <a:lnTo>
                      <a:pt x="444" y="852"/>
                    </a:lnTo>
                    <a:lnTo>
                      <a:pt x="444" y="849"/>
                    </a:lnTo>
                    <a:lnTo>
                      <a:pt x="442" y="847"/>
                    </a:lnTo>
                    <a:lnTo>
                      <a:pt x="447" y="841"/>
                    </a:lnTo>
                    <a:lnTo>
                      <a:pt x="447" y="836"/>
                    </a:lnTo>
                    <a:lnTo>
                      <a:pt x="445" y="835"/>
                    </a:lnTo>
                    <a:lnTo>
                      <a:pt x="445" y="832"/>
                    </a:lnTo>
                    <a:lnTo>
                      <a:pt x="442" y="831"/>
                    </a:lnTo>
                    <a:lnTo>
                      <a:pt x="442" y="823"/>
                    </a:lnTo>
                    <a:lnTo>
                      <a:pt x="441" y="826"/>
                    </a:lnTo>
                    <a:lnTo>
                      <a:pt x="438" y="826"/>
                    </a:lnTo>
                    <a:lnTo>
                      <a:pt x="438" y="812"/>
                    </a:lnTo>
                    <a:lnTo>
                      <a:pt x="445" y="807"/>
                    </a:lnTo>
                    <a:lnTo>
                      <a:pt x="447" y="805"/>
                    </a:lnTo>
                    <a:lnTo>
                      <a:pt x="447" y="800"/>
                    </a:lnTo>
                    <a:lnTo>
                      <a:pt x="450" y="800"/>
                    </a:lnTo>
                    <a:lnTo>
                      <a:pt x="450" y="794"/>
                    </a:lnTo>
                    <a:lnTo>
                      <a:pt x="448" y="793"/>
                    </a:lnTo>
                    <a:lnTo>
                      <a:pt x="444" y="789"/>
                    </a:lnTo>
                    <a:lnTo>
                      <a:pt x="441" y="781"/>
                    </a:lnTo>
                    <a:lnTo>
                      <a:pt x="441" y="777"/>
                    </a:lnTo>
                    <a:lnTo>
                      <a:pt x="440" y="773"/>
                    </a:lnTo>
                    <a:lnTo>
                      <a:pt x="435" y="773"/>
                    </a:lnTo>
                    <a:lnTo>
                      <a:pt x="435" y="771"/>
                    </a:lnTo>
                    <a:lnTo>
                      <a:pt x="441" y="767"/>
                    </a:lnTo>
                    <a:lnTo>
                      <a:pt x="441" y="764"/>
                    </a:lnTo>
                    <a:lnTo>
                      <a:pt x="440" y="762"/>
                    </a:lnTo>
                    <a:lnTo>
                      <a:pt x="440" y="758"/>
                    </a:lnTo>
                    <a:lnTo>
                      <a:pt x="437" y="755"/>
                    </a:lnTo>
                    <a:lnTo>
                      <a:pt x="435" y="749"/>
                    </a:lnTo>
                    <a:lnTo>
                      <a:pt x="429" y="745"/>
                    </a:lnTo>
                    <a:lnTo>
                      <a:pt x="427" y="744"/>
                    </a:lnTo>
                    <a:lnTo>
                      <a:pt x="425" y="738"/>
                    </a:lnTo>
                    <a:lnTo>
                      <a:pt x="422" y="736"/>
                    </a:lnTo>
                    <a:lnTo>
                      <a:pt x="418" y="731"/>
                    </a:lnTo>
                    <a:lnTo>
                      <a:pt x="412" y="732"/>
                    </a:lnTo>
                    <a:lnTo>
                      <a:pt x="412" y="742"/>
                    </a:lnTo>
                    <a:lnTo>
                      <a:pt x="411" y="742"/>
                    </a:lnTo>
                    <a:lnTo>
                      <a:pt x="406" y="745"/>
                    </a:lnTo>
                    <a:lnTo>
                      <a:pt x="402" y="747"/>
                    </a:lnTo>
                    <a:lnTo>
                      <a:pt x="398" y="747"/>
                    </a:lnTo>
                    <a:lnTo>
                      <a:pt x="395" y="749"/>
                    </a:lnTo>
                    <a:lnTo>
                      <a:pt x="387" y="749"/>
                    </a:lnTo>
                    <a:lnTo>
                      <a:pt x="385" y="751"/>
                    </a:lnTo>
                    <a:lnTo>
                      <a:pt x="385" y="757"/>
                    </a:lnTo>
                    <a:lnTo>
                      <a:pt x="389" y="757"/>
                    </a:lnTo>
                    <a:lnTo>
                      <a:pt x="389" y="762"/>
                    </a:lnTo>
                    <a:lnTo>
                      <a:pt x="386" y="761"/>
                    </a:lnTo>
                    <a:lnTo>
                      <a:pt x="385" y="761"/>
                    </a:lnTo>
                    <a:lnTo>
                      <a:pt x="382" y="764"/>
                    </a:lnTo>
                    <a:lnTo>
                      <a:pt x="382" y="768"/>
                    </a:lnTo>
                    <a:lnTo>
                      <a:pt x="377" y="768"/>
                    </a:lnTo>
                    <a:lnTo>
                      <a:pt x="376" y="765"/>
                    </a:lnTo>
                    <a:lnTo>
                      <a:pt x="376" y="761"/>
                    </a:lnTo>
                    <a:lnTo>
                      <a:pt x="373" y="761"/>
                    </a:lnTo>
                    <a:lnTo>
                      <a:pt x="367" y="764"/>
                    </a:lnTo>
                    <a:lnTo>
                      <a:pt x="366" y="764"/>
                    </a:lnTo>
                    <a:lnTo>
                      <a:pt x="363" y="761"/>
                    </a:lnTo>
                    <a:lnTo>
                      <a:pt x="361" y="761"/>
                    </a:lnTo>
                    <a:lnTo>
                      <a:pt x="358" y="760"/>
                    </a:lnTo>
                    <a:lnTo>
                      <a:pt x="353" y="760"/>
                    </a:lnTo>
                    <a:lnTo>
                      <a:pt x="348" y="761"/>
                    </a:lnTo>
                    <a:lnTo>
                      <a:pt x="348" y="764"/>
                    </a:lnTo>
                    <a:lnTo>
                      <a:pt x="345" y="765"/>
                    </a:lnTo>
                    <a:lnTo>
                      <a:pt x="345" y="773"/>
                    </a:lnTo>
                    <a:lnTo>
                      <a:pt x="335" y="773"/>
                    </a:lnTo>
                    <a:lnTo>
                      <a:pt x="331" y="760"/>
                    </a:lnTo>
                    <a:lnTo>
                      <a:pt x="327" y="757"/>
                    </a:lnTo>
                    <a:lnTo>
                      <a:pt x="325" y="757"/>
                    </a:lnTo>
                    <a:lnTo>
                      <a:pt x="318" y="761"/>
                    </a:lnTo>
                    <a:lnTo>
                      <a:pt x="316" y="761"/>
                    </a:lnTo>
                    <a:lnTo>
                      <a:pt x="313" y="757"/>
                    </a:lnTo>
                    <a:lnTo>
                      <a:pt x="312" y="755"/>
                    </a:lnTo>
                    <a:lnTo>
                      <a:pt x="299" y="755"/>
                    </a:lnTo>
                    <a:lnTo>
                      <a:pt x="299" y="760"/>
                    </a:lnTo>
                    <a:lnTo>
                      <a:pt x="296" y="764"/>
                    </a:lnTo>
                    <a:lnTo>
                      <a:pt x="295" y="765"/>
                    </a:lnTo>
                    <a:lnTo>
                      <a:pt x="292" y="768"/>
                    </a:lnTo>
                    <a:lnTo>
                      <a:pt x="290" y="768"/>
                    </a:lnTo>
                    <a:lnTo>
                      <a:pt x="286" y="770"/>
                    </a:lnTo>
                    <a:lnTo>
                      <a:pt x="285" y="773"/>
                    </a:lnTo>
                    <a:lnTo>
                      <a:pt x="282" y="770"/>
                    </a:lnTo>
                    <a:lnTo>
                      <a:pt x="280" y="768"/>
                    </a:lnTo>
                    <a:lnTo>
                      <a:pt x="277" y="765"/>
                    </a:lnTo>
                    <a:lnTo>
                      <a:pt x="276" y="764"/>
                    </a:lnTo>
                    <a:lnTo>
                      <a:pt x="264" y="764"/>
                    </a:lnTo>
                    <a:lnTo>
                      <a:pt x="263" y="765"/>
                    </a:lnTo>
                    <a:lnTo>
                      <a:pt x="260" y="762"/>
                    </a:lnTo>
                    <a:lnTo>
                      <a:pt x="258" y="761"/>
                    </a:lnTo>
                    <a:lnTo>
                      <a:pt x="256" y="758"/>
                    </a:lnTo>
                    <a:lnTo>
                      <a:pt x="256" y="761"/>
                    </a:lnTo>
                    <a:lnTo>
                      <a:pt x="251" y="762"/>
                    </a:lnTo>
                    <a:lnTo>
                      <a:pt x="238" y="762"/>
                    </a:lnTo>
                    <a:lnTo>
                      <a:pt x="234" y="765"/>
                    </a:lnTo>
                    <a:lnTo>
                      <a:pt x="229" y="762"/>
                    </a:lnTo>
                    <a:lnTo>
                      <a:pt x="228" y="762"/>
                    </a:lnTo>
                    <a:lnTo>
                      <a:pt x="222" y="767"/>
                    </a:lnTo>
                    <a:lnTo>
                      <a:pt x="215" y="770"/>
                    </a:lnTo>
                    <a:lnTo>
                      <a:pt x="200" y="770"/>
                    </a:lnTo>
                    <a:lnTo>
                      <a:pt x="196" y="767"/>
                    </a:lnTo>
                    <a:lnTo>
                      <a:pt x="192" y="765"/>
                    </a:lnTo>
                    <a:lnTo>
                      <a:pt x="186" y="762"/>
                    </a:lnTo>
                    <a:lnTo>
                      <a:pt x="180" y="762"/>
                    </a:lnTo>
                    <a:lnTo>
                      <a:pt x="174" y="765"/>
                    </a:lnTo>
                    <a:lnTo>
                      <a:pt x="167" y="765"/>
                    </a:lnTo>
                    <a:lnTo>
                      <a:pt x="164" y="767"/>
                    </a:lnTo>
                    <a:lnTo>
                      <a:pt x="157" y="767"/>
                    </a:lnTo>
                    <a:lnTo>
                      <a:pt x="157" y="770"/>
                    </a:lnTo>
                    <a:lnTo>
                      <a:pt x="154" y="771"/>
                    </a:lnTo>
                    <a:lnTo>
                      <a:pt x="154" y="774"/>
                    </a:lnTo>
                    <a:lnTo>
                      <a:pt x="145" y="774"/>
                    </a:lnTo>
                    <a:lnTo>
                      <a:pt x="141" y="777"/>
                    </a:lnTo>
                    <a:lnTo>
                      <a:pt x="140" y="774"/>
                    </a:lnTo>
                    <a:lnTo>
                      <a:pt x="135" y="774"/>
                    </a:lnTo>
                    <a:lnTo>
                      <a:pt x="135" y="777"/>
                    </a:lnTo>
                    <a:lnTo>
                      <a:pt x="137" y="780"/>
                    </a:lnTo>
                    <a:lnTo>
                      <a:pt x="135" y="781"/>
                    </a:lnTo>
                    <a:lnTo>
                      <a:pt x="131" y="781"/>
                    </a:lnTo>
                    <a:lnTo>
                      <a:pt x="124" y="780"/>
                    </a:lnTo>
                    <a:lnTo>
                      <a:pt x="124" y="771"/>
                    </a:lnTo>
                    <a:lnTo>
                      <a:pt x="121" y="770"/>
                    </a:lnTo>
                    <a:lnTo>
                      <a:pt x="118" y="767"/>
                    </a:lnTo>
                    <a:lnTo>
                      <a:pt x="113" y="767"/>
                    </a:lnTo>
                    <a:lnTo>
                      <a:pt x="113" y="761"/>
                    </a:lnTo>
                    <a:lnTo>
                      <a:pt x="116" y="755"/>
                    </a:lnTo>
                    <a:lnTo>
                      <a:pt x="116" y="752"/>
                    </a:lnTo>
                    <a:lnTo>
                      <a:pt x="118" y="752"/>
                    </a:lnTo>
                    <a:lnTo>
                      <a:pt x="118" y="749"/>
                    </a:lnTo>
                    <a:lnTo>
                      <a:pt x="105" y="749"/>
                    </a:lnTo>
                    <a:lnTo>
                      <a:pt x="102" y="748"/>
                    </a:lnTo>
                    <a:lnTo>
                      <a:pt x="99" y="749"/>
                    </a:lnTo>
                    <a:lnTo>
                      <a:pt x="96" y="749"/>
                    </a:lnTo>
                    <a:lnTo>
                      <a:pt x="95" y="752"/>
                    </a:lnTo>
                    <a:lnTo>
                      <a:pt x="92" y="744"/>
                    </a:lnTo>
                    <a:lnTo>
                      <a:pt x="92" y="729"/>
                    </a:lnTo>
                    <a:lnTo>
                      <a:pt x="87" y="723"/>
                    </a:lnTo>
                    <a:lnTo>
                      <a:pt x="87" y="713"/>
                    </a:lnTo>
                    <a:lnTo>
                      <a:pt x="86" y="709"/>
                    </a:lnTo>
                    <a:lnTo>
                      <a:pt x="83" y="713"/>
                    </a:lnTo>
                    <a:lnTo>
                      <a:pt x="82" y="713"/>
                    </a:lnTo>
                    <a:lnTo>
                      <a:pt x="77" y="707"/>
                    </a:lnTo>
                    <a:lnTo>
                      <a:pt x="76" y="709"/>
                    </a:lnTo>
                    <a:lnTo>
                      <a:pt x="71" y="707"/>
                    </a:lnTo>
                    <a:lnTo>
                      <a:pt x="71" y="704"/>
                    </a:lnTo>
                    <a:lnTo>
                      <a:pt x="69" y="699"/>
                    </a:lnTo>
                    <a:lnTo>
                      <a:pt x="71" y="696"/>
                    </a:lnTo>
                    <a:lnTo>
                      <a:pt x="73" y="696"/>
                    </a:lnTo>
                    <a:lnTo>
                      <a:pt x="73" y="694"/>
                    </a:lnTo>
                    <a:lnTo>
                      <a:pt x="76" y="690"/>
                    </a:lnTo>
                    <a:lnTo>
                      <a:pt x="77" y="690"/>
                    </a:lnTo>
                    <a:lnTo>
                      <a:pt x="79" y="687"/>
                    </a:lnTo>
                    <a:lnTo>
                      <a:pt x="79" y="683"/>
                    </a:lnTo>
                    <a:lnTo>
                      <a:pt x="76" y="678"/>
                    </a:lnTo>
                    <a:lnTo>
                      <a:pt x="74" y="674"/>
                    </a:lnTo>
                    <a:lnTo>
                      <a:pt x="74" y="664"/>
                    </a:lnTo>
                    <a:lnTo>
                      <a:pt x="76" y="662"/>
                    </a:lnTo>
                    <a:lnTo>
                      <a:pt x="84" y="662"/>
                    </a:lnTo>
                    <a:lnTo>
                      <a:pt x="89" y="664"/>
                    </a:lnTo>
                    <a:lnTo>
                      <a:pt x="90" y="667"/>
                    </a:lnTo>
                    <a:lnTo>
                      <a:pt x="93" y="664"/>
                    </a:lnTo>
                    <a:lnTo>
                      <a:pt x="98" y="658"/>
                    </a:lnTo>
                    <a:lnTo>
                      <a:pt x="102" y="655"/>
                    </a:lnTo>
                    <a:lnTo>
                      <a:pt x="103" y="658"/>
                    </a:lnTo>
                    <a:lnTo>
                      <a:pt x="103" y="660"/>
                    </a:lnTo>
                    <a:lnTo>
                      <a:pt x="106" y="662"/>
                    </a:lnTo>
                    <a:lnTo>
                      <a:pt x="108" y="662"/>
                    </a:lnTo>
                    <a:lnTo>
                      <a:pt x="108" y="660"/>
                    </a:lnTo>
                    <a:lnTo>
                      <a:pt x="111" y="658"/>
                    </a:lnTo>
                    <a:lnTo>
                      <a:pt x="111" y="644"/>
                    </a:lnTo>
                    <a:lnTo>
                      <a:pt x="109" y="641"/>
                    </a:lnTo>
                    <a:lnTo>
                      <a:pt x="103" y="638"/>
                    </a:lnTo>
                    <a:lnTo>
                      <a:pt x="96" y="636"/>
                    </a:lnTo>
                    <a:lnTo>
                      <a:pt x="93" y="636"/>
                    </a:lnTo>
                    <a:lnTo>
                      <a:pt x="93" y="633"/>
                    </a:lnTo>
                    <a:lnTo>
                      <a:pt x="96" y="633"/>
                    </a:lnTo>
                    <a:lnTo>
                      <a:pt x="96" y="619"/>
                    </a:lnTo>
                    <a:lnTo>
                      <a:pt x="109" y="619"/>
                    </a:lnTo>
                    <a:lnTo>
                      <a:pt x="111" y="618"/>
                    </a:lnTo>
                    <a:lnTo>
                      <a:pt x="113" y="615"/>
                    </a:lnTo>
                    <a:lnTo>
                      <a:pt x="113" y="610"/>
                    </a:lnTo>
                    <a:lnTo>
                      <a:pt x="111" y="603"/>
                    </a:lnTo>
                    <a:lnTo>
                      <a:pt x="109" y="600"/>
                    </a:lnTo>
                    <a:lnTo>
                      <a:pt x="112" y="596"/>
                    </a:lnTo>
                    <a:lnTo>
                      <a:pt x="105" y="596"/>
                    </a:lnTo>
                    <a:lnTo>
                      <a:pt x="105" y="597"/>
                    </a:lnTo>
                    <a:lnTo>
                      <a:pt x="102" y="600"/>
                    </a:lnTo>
                    <a:lnTo>
                      <a:pt x="99" y="600"/>
                    </a:lnTo>
                    <a:lnTo>
                      <a:pt x="99" y="596"/>
                    </a:lnTo>
                    <a:lnTo>
                      <a:pt x="96" y="591"/>
                    </a:lnTo>
                    <a:lnTo>
                      <a:pt x="96" y="589"/>
                    </a:lnTo>
                    <a:lnTo>
                      <a:pt x="92" y="583"/>
                    </a:lnTo>
                    <a:lnTo>
                      <a:pt x="92" y="581"/>
                    </a:lnTo>
                    <a:lnTo>
                      <a:pt x="95" y="578"/>
                    </a:lnTo>
                    <a:lnTo>
                      <a:pt x="95" y="577"/>
                    </a:lnTo>
                    <a:lnTo>
                      <a:pt x="96" y="573"/>
                    </a:lnTo>
                    <a:lnTo>
                      <a:pt x="96" y="570"/>
                    </a:lnTo>
                    <a:lnTo>
                      <a:pt x="95" y="567"/>
                    </a:lnTo>
                    <a:lnTo>
                      <a:pt x="95" y="564"/>
                    </a:lnTo>
                    <a:lnTo>
                      <a:pt x="92" y="564"/>
                    </a:lnTo>
                    <a:lnTo>
                      <a:pt x="86" y="570"/>
                    </a:lnTo>
                    <a:lnTo>
                      <a:pt x="82" y="571"/>
                    </a:lnTo>
                    <a:lnTo>
                      <a:pt x="77" y="574"/>
                    </a:lnTo>
                    <a:lnTo>
                      <a:pt x="77" y="577"/>
                    </a:lnTo>
                    <a:lnTo>
                      <a:pt x="70" y="575"/>
                    </a:lnTo>
                    <a:lnTo>
                      <a:pt x="69" y="574"/>
                    </a:lnTo>
                    <a:lnTo>
                      <a:pt x="66" y="567"/>
                    </a:lnTo>
                    <a:lnTo>
                      <a:pt x="64" y="564"/>
                    </a:lnTo>
                    <a:lnTo>
                      <a:pt x="54" y="561"/>
                    </a:lnTo>
                    <a:lnTo>
                      <a:pt x="54" y="560"/>
                    </a:lnTo>
                    <a:lnTo>
                      <a:pt x="51" y="557"/>
                    </a:lnTo>
                    <a:lnTo>
                      <a:pt x="47" y="555"/>
                    </a:lnTo>
                    <a:lnTo>
                      <a:pt x="45" y="549"/>
                    </a:lnTo>
                    <a:lnTo>
                      <a:pt x="45" y="548"/>
                    </a:lnTo>
                    <a:lnTo>
                      <a:pt x="50" y="544"/>
                    </a:lnTo>
                    <a:lnTo>
                      <a:pt x="50" y="542"/>
                    </a:lnTo>
                    <a:lnTo>
                      <a:pt x="47" y="538"/>
                    </a:lnTo>
                    <a:lnTo>
                      <a:pt x="42" y="535"/>
                    </a:lnTo>
                    <a:lnTo>
                      <a:pt x="41" y="533"/>
                    </a:lnTo>
                    <a:lnTo>
                      <a:pt x="37" y="533"/>
                    </a:lnTo>
                    <a:lnTo>
                      <a:pt x="35" y="531"/>
                    </a:lnTo>
                    <a:lnTo>
                      <a:pt x="35" y="529"/>
                    </a:lnTo>
                    <a:lnTo>
                      <a:pt x="28" y="529"/>
                    </a:lnTo>
                    <a:lnTo>
                      <a:pt x="26" y="526"/>
                    </a:lnTo>
                    <a:lnTo>
                      <a:pt x="28" y="526"/>
                    </a:lnTo>
                    <a:lnTo>
                      <a:pt x="28" y="517"/>
                    </a:lnTo>
                    <a:lnTo>
                      <a:pt x="26" y="516"/>
                    </a:lnTo>
                    <a:lnTo>
                      <a:pt x="22" y="512"/>
                    </a:lnTo>
                    <a:lnTo>
                      <a:pt x="16" y="509"/>
                    </a:lnTo>
                    <a:lnTo>
                      <a:pt x="13" y="509"/>
                    </a:lnTo>
                    <a:lnTo>
                      <a:pt x="9" y="504"/>
                    </a:lnTo>
                    <a:lnTo>
                      <a:pt x="12" y="502"/>
                    </a:lnTo>
                    <a:lnTo>
                      <a:pt x="13" y="496"/>
                    </a:lnTo>
                    <a:lnTo>
                      <a:pt x="13" y="494"/>
                    </a:lnTo>
                    <a:lnTo>
                      <a:pt x="16" y="490"/>
                    </a:lnTo>
                    <a:lnTo>
                      <a:pt x="19" y="487"/>
                    </a:lnTo>
                    <a:lnTo>
                      <a:pt x="19" y="480"/>
                    </a:lnTo>
                    <a:lnTo>
                      <a:pt x="22" y="480"/>
                    </a:lnTo>
                    <a:lnTo>
                      <a:pt x="22" y="477"/>
                    </a:lnTo>
                    <a:lnTo>
                      <a:pt x="25" y="475"/>
                    </a:lnTo>
                    <a:lnTo>
                      <a:pt x="26" y="468"/>
                    </a:lnTo>
                    <a:lnTo>
                      <a:pt x="26" y="467"/>
                    </a:lnTo>
                    <a:lnTo>
                      <a:pt x="16" y="467"/>
                    </a:lnTo>
                    <a:lnTo>
                      <a:pt x="16" y="458"/>
                    </a:lnTo>
                    <a:lnTo>
                      <a:pt x="12" y="454"/>
                    </a:lnTo>
                    <a:lnTo>
                      <a:pt x="8" y="451"/>
                    </a:lnTo>
                    <a:lnTo>
                      <a:pt x="5" y="449"/>
                    </a:lnTo>
                    <a:lnTo>
                      <a:pt x="3" y="446"/>
                    </a:lnTo>
                    <a:lnTo>
                      <a:pt x="3" y="436"/>
                    </a:lnTo>
                    <a:lnTo>
                      <a:pt x="0" y="436"/>
                    </a:lnTo>
                    <a:lnTo>
                      <a:pt x="2" y="433"/>
                    </a:lnTo>
                    <a:lnTo>
                      <a:pt x="6" y="432"/>
                    </a:lnTo>
                    <a:lnTo>
                      <a:pt x="6" y="433"/>
                    </a:lnTo>
                    <a:lnTo>
                      <a:pt x="8" y="432"/>
                    </a:lnTo>
                    <a:lnTo>
                      <a:pt x="11" y="435"/>
                    </a:lnTo>
                    <a:lnTo>
                      <a:pt x="12" y="432"/>
                    </a:lnTo>
                    <a:lnTo>
                      <a:pt x="8" y="429"/>
                    </a:lnTo>
                    <a:lnTo>
                      <a:pt x="8" y="415"/>
                    </a:lnTo>
                    <a:lnTo>
                      <a:pt x="6" y="410"/>
                    </a:lnTo>
                    <a:lnTo>
                      <a:pt x="8" y="409"/>
                    </a:lnTo>
                    <a:lnTo>
                      <a:pt x="11" y="406"/>
                    </a:lnTo>
                    <a:lnTo>
                      <a:pt x="11" y="404"/>
                    </a:lnTo>
                    <a:lnTo>
                      <a:pt x="8" y="397"/>
                    </a:lnTo>
                    <a:lnTo>
                      <a:pt x="8" y="396"/>
                    </a:lnTo>
                    <a:lnTo>
                      <a:pt x="9" y="393"/>
                    </a:lnTo>
                    <a:lnTo>
                      <a:pt x="9" y="391"/>
                    </a:lnTo>
                    <a:lnTo>
                      <a:pt x="11" y="388"/>
                    </a:lnTo>
                    <a:lnTo>
                      <a:pt x="15" y="387"/>
                    </a:lnTo>
                    <a:lnTo>
                      <a:pt x="21" y="384"/>
                    </a:lnTo>
                    <a:lnTo>
                      <a:pt x="24" y="383"/>
                    </a:lnTo>
                    <a:lnTo>
                      <a:pt x="24" y="377"/>
                    </a:lnTo>
                    <a:lnTo>
                      <a:pt x="28" y="373"/>
                    </a:lnTo>
                    <a:lnTo>
                      <a:pt x="28" y="370"/>
                    </a:lnTo>
                    <a:lnTo>
                      <a:pt x="31" y="361"/>
                    </a:lnTo>
                    <a:lnTo>
                      <a:pt x="31" y="355"/>
                    </a:lnTo>
                    <a:lnTo>
                      <a:pt x="28" y="352"/>
                    </a:lnTo>
                    <a:lnTo>
                      <a:pt x="26" y="352"/>
                    </a:lnTo>
                    <a:lnTo>
                      <a:pt x="24" y="351"/>
                    </a:lnTo>
                    <a:lnTo>
                      <a:pt x="24" y="322"/>
                    </a:lnTo>
                    <a:lnTo>
                      <a:pt x="22" y="320"/>
                    </a:lnTo>
                    <a:lnTo>
                      <a:pt x="22" y="315"/>
                    </a:lnTo>
                    <a:lnTo>
                      <a:pt x="26" y="301"/>
                    </a:lnTo>
                    <a:lnTo>
                      <a:pt x="26" y="293"/>
                    </a:lnTo>
                    <a:lnTo>
                      <a:pt x="25" y="290"/>
                    </a:lnTo>
                    <a:lnTo>
                      <a:pt x="16" y="290"/>
                    </a:lnTo>
                    <a:lnTo>
                      <a:pt x="21" y="288"/>
                    </a:lnTo>
                    <a:lnTo>
                      <a:pt x="22" y="286"/>
                    </a:lnTo>
                    <a:lnTo>
                      <a:pt x="25" y="284"/>
                    </a:lnTo>
                    <a:lnTo>
                      <a:pt x="25" y="281"/>
                    </a:lnTo>
                    <a:lnTo>
                      <a:pt x="22" y="281"/>
                    </a:lnTo>
                    <a:lnTo>
                      <a:pt x="21" y="268"/>
                    </a:lnTo>
                    <a:lnTo>
                      <a:pt x="16" y="264"/>
                    </a:lnTo>
                    <a:lnTo>
                      <a:pt x="16" y="258"/>
                    </a:lnTo>
                    <a:lnTo>
                      <a:pt x="22" y="255"/>
                    </a:lnTo>
                    <a:lnTo>
                      <a:pt x="25" y="258"/>
                    </a:lnTo>
                    <a:lnTo>
                      <a:pt x="25" y="255"/>
                    </a:lnTo>
                    <a:lnTo>
                      <a:pt x="26" y="254"/>
                    </a:lnTo>
                    <a:lnTo>
                      <a:pt x="25" y="249"/>
                    </a:lnTo>
                    <a:lnTo>
                      <a:pt x="25" y="248"/>
                    </a:lnTo>
                    <a:lnTo>
                      <a:pt x="28" y="245"/>
                    </a:lnTo>
                    <a:lnTo>
                      <a:pt x="29" y="248"/>
                    </a:lnTo>
                    <a:lnTo>
                      <a:pt x="32" y="245"/>
                    </a:lnTo>
                    <a:lnTo>
                      <a:pt x="34" y="245"/>
                    </a:lnTo>
                    <a:lnTo>
                      <a:pt x="37" y="243"/>
                    </a:lnTo>
                    <a:lnTo>
                      <a:pt x="48" y="243"/>
                    </a:lnTo>
                    <a:lnTo>
                      <a:pt x="51" y="241"/>
                    </a:lnTo>
                    <a:lnTo>
                      <a:pt x="48" y="236"/>
                    </a:lnTo>
                    <a:lnTo>
                      <a:pt x="48" y="230"/>
                    </a:lnTo>
                    <a:lnTo>
                      <a:pt x="51" y="230"/>
                    </a:lnTo>
                    <a:lnTo>
                      <a:pt x="53" y="229"/>
                    </a:lnTo>
                    <a:lnTo>
                      <a:pt x="55" y="226"/>
                    </a:lnTo>
                    <a:lnTo>
                      <a:pt x="60" y="225"/>
                    </a:lnTo>
                    <a:lnTo>
                      <a:pt x="61" y="222"/>
                    </a:lnTo>
                    <a:lnTo>
                      <a:pt x="61" y="219"/>
                    </a:lnTo>
                    <a:lnTo>
                      <a:pt x="64" y="215"/>
                    </a:lnTo>
                    <a:lnTo>
                      <a:pt x="61" y="213"/>
                    </a:lnTo>
                    <a:lnTo>
                      <a:pt x="61" y="204"/>
                    </a:lnTo>
                    <a:lnTo>
                      <a:pt x="64" y="203"/>
                    </a:lnTo>
                    <a:lnTo>
                      <a:pt x="66" y="203"/>
                    </a:lnTo>
                    <a:lnTo>
                      <a:pt x="66" y="199"/>
                    </a:lnTo>
                    <a:lnTo>
                      <a:pt x="69" y="199"/>
                    </a:lnTo>
                    <a:lnTo>
                      <a:pt x="70" y="196"/>
                    </a:lnTo>
                    <a:lnTo>
                      <a:pt x="70" y="187"/>
                    </a:lnTo>
                    <a:lnTo>
                      <a:pt x="73" y="183"/>
                    </a:lnTo>
                    <a:lnTo>
                      <a:pt x="83" y="177"/>
                    </a:lnTo>
                    <a:lnTo>
                      <a:pt x="83" y="174"/>
                    </a:lnTo>
                    <a:lnTo>
                      <a:pt x="86" y="174"/>
                    </a:lnTo>
                    <a:lnTo>
                      <a:pt x="87" y="172"/>
                    </a:lnTo>
                    <a:lnTo>
                      <a:pt x="90" y="172"/>
                    </a:lnTo>
                    <a:lnTo>
                      <a:pt x="90" y="164"/>
                    </a:lnTo>
                    <a:lnTo>
                      <a:pt x="92" y="164"/>
                    </a:lnTo>
                    <a:lnTo>
                      <a:pt x="95" y="162"/>
                    </a:lnTo>
                    <a:lnTo>
                      <a:pt x="92" y="159"/>
                    </a:lnTo>
                    <a:lnTo>
                      <a:pt x="87" y="159"/>
                    </a:lnTo>
                    <a:lnTo>
                      <a:pt x="86" y="158"/>
                    </a:lnTo>
                    <a:lnTo>
                      <a:pt x="90" y="158"/>
                    </a:lnTo>
                    <a:lnTo>
                      <a:pt x="90" y="155"/>
                    </a:lnTo>
                    <a:lnTo>
                      <a:pt x="87" y="154"/>
                    </a:lnTo>
                    <a:lnTo>
                      <a:pt x="86" y="145"/>
                    </a:lnTo>
                    <a:lnTo>
                      <a:pt x="83" y="142"/>
                    </a:lnTo>
                    <a:lnTo>
                      <a:pt x="86" y="138"/>
                    </a:lnTo>
                    <a:lnTo>
                      <a:pt x="90" y="136"/>
                    </a:lnTo>
                    <a:lnTo>
                      <a:pt x="96" y="136"/>
                    </a:lnTo>
                    <a:lnTo>
                      <a:pt x="99" y="133"/>
                    </a:lnTo>
                    <a:lnTo>
                      <a:pt x="103" y="132"/>
                    </a:lnTo>
                    <a:lnTo>
                      <a:pt x="105" y="129"/>
                    </a:lnTo>
                    <a:lnTo>
                      <a:pt x="108" y="123"/>
                    </a:lnTo>
                    <a:lnTo>
                      <a:pt x="109" y="122"/>
                    </a:lnTo>
                    <a:lnTo>
                      <a:pt x="108" y="116"/>
                    </a:lnTo>
                    <a:lnTo>
                      <a:pt x="105" y="114"/>
                    </a:lnTo>
                    <a:lnTo>
                      <a:pt x="103" y="114"/>
                    </a:lnTo>
                    <a:lnTo>
                      <a:pt x="103" y="112"/>
                    </a:lnTo>
                    <a:lnTo>
                      <a:pt x="99" y="110"/>
                    </a:lnTo>
                    <a:lnTo>
                      <a:pt x="103" y="106"/>
                    </a:lnTo>
                    <a:lnTo>
                      <a:pt x="99" y="104"/>
                    </a:lnTo>
                    <a:lnTo>
                      <a:pt x="103" y="101"/>
                    </a:lnTo>
                    <a:lnTo>
                      <a:pt x="103" y="96"/>
                    </a:lnTo>
                    <a:lnTo>
                      <a:pt x="105" y="83"/>
                    </a:lnTo>
                    <a:lnTo>
                      <a:pt x="108" y="80"/>
                    </a:lnTo>
                    <a:lnTo>
                      <a:pt x="112" y="80"/>
                    </a:lnTo>
                    <a:lnTo>
                      <a:pt x="112" y="84"/>
                    </a:lnTo>
                    <a:lnTo>
                      <a:pt x="109" y="88"/>
                    </a:lnTo>
                    <a:lnTo>
                      <a:pt x="109" y="91"/>
                    </a:lnTo>
                    <a:lnTo>
                      <a:pt x="112" y="93"/>
                    </a:lnTo>
                    <a:lnTo>
                      <a:pt x="116" y="96"/>
                    </a:lnTo>
                    <a:lnTo>
                      <a:pt x="121" y="97"/>
                    </a:lnTo>
                    <a:lnTo>
                      <a:pt x="121" y="101"/>
                    </a:lnTo>
                    <a:lnTo>
                      <a:pt x="127" y="101"/>
                    </a:lnTo>
                    <a:lnTo>
                      <a:pt x="129" y="104"/>
                    </a:lnTo>
                    <a:lnTo>
                      <a:pt x="131" y="101"/>
                    </a:lnTo>
                    <a:lnTo>
                      <a:pt x="129" y="94"/>
                    </a:lnTo>
                    <a:lnTo>
                      <a:pt x="127" y="90"/>
                    </a:lnTo>
                    <a:lnTo>
                      <a:pt x="127" y="88"/>
                    </a:lnTo>
                    <a:lnTo>
                      <a:pt x="125" y="83"/>
                    </a:lnTo>
                    <a:lnTo>
                      <a:pt x="125" y="74"/>
                    </a:lnTo>
                    <a:lnTo>
                      <a:pt x="129" y="71"/>
                    </a:lnTo>
                    <a:lnTo>
                      <a:pt x="134" y="71"/>
                    </a:lnTo>
                    <a:lnTo>
                      <a:pt x="138" y="67"/>
                    </a:lnTo>
                    <a:lnTo>
                      <a:pt x="141" y="62"/>
                    </a:lnTo>
                    <a:lnTo>
                      <a:pt x="147" y="67"/>
                    </a:lnTo>
                    <a:lnTo>
                      <a:pt x="150" y="62"/>
                    </a:lnTo>
                    <a:lnTo>
                      <a:pt x="151" y="59"/>
                    </a:lnTo>
                    <a:lnTo>
                      <a:pt x="151" y="62"/>
                    </a:lnTo>
                    <a:lnTo>
                      <a:pt x="154" y="64"/>
                    </a:lnTo>
                    <a:lnTo>
                      <a:pt x="155" y="64"/>
                    </a:lnTo>
                    <a:lnTo>
                      <a:pt x="158" y="68"/>
                    </a:lnTo>
                    <a:lnTo>
                      <a:pt x="160" y="70"/>
                    </a:lnTo>
                    <a:lnTo>
                      <a:pt x="164" y="72"/>
                    </a:lnTo>
                    <a:lnTo>
                      <a:pt x="169" y="74"/>
                    </a:lnTo>
                    <a:lnTo>
                      <a:pt x="171" y="74"/>
                    </a:lnTo>
                    <a:lnTo>
                      <a:pt x="173" y="68"/>
                    </a:lnTo>
                    <a:lnTo>
                      <a:pt x="173" y="64"/>
                    </a:lnTo>
                    <a:lnTo>
                      <a:pt x="177" y="61"/>
                    </a:lnTo>
                    <a:lnTo>
                      <a:pt x="177" y="56"/>
                    </a:lnTo>
                    <a:lnTo>
                      <a:pt x="183" y="54"/>
                    </a:lnTo>
                    <a:lnTo>
                      <a:pt x="186" y="54"/>
                    </a:lnTo>
                    <a:lnTo>
                      <a:pt x="190" y="55"/>
                    </a:lnTo>
                    <a:lnTo>
                      <a:pt x="193" y="52"/>
                    </a:lnTo>
                    <a:lnTo>
                      <a:pt x="193" y="51"/>
                    </a:lnTo>
                    <a:lnTo>
                      <a:pt x="189" y="45"/>
                    </a:lnTo>
                    <a:lnTo>
                      <a:pt x="189" y="38"/>
                    </a:lnTo>
                    <a:lnTo>
                      <a:pt x="190" y="35"/>
                    </a:lnTo>
                    <a:lnTo>
                      <a:pt x="193" y="29"/>
                    </a:lnTo>
                    <a:lnTo>
                      <a:pt x="193" y="25"/>
                    </a:lnTo>
                    <a:lnTo>
                      <a:pt x="192" y="20"/>
                    </a:lnTo>
                    <a:lnTo>
                      <a:pt x="189" y="20"/>
                    </a:lnTo>
                    <a:lnTo>
                      <a:pt x="192" y="19"/>
                    </a:lnTo>
                    <a:lnTo>
                      <a:pt x="193" y="16"/>
                    </a:lnTo>
                    <a:lnTo>
                      <a:pt x="202" y="16"/>
                    </a:lnTo>
                    <a:lnTo>
                      <a:pt x="206" y="19"/>
                    </a:lnTo>
                    <a:lnTo>
                      <a:pt x="211" y="19"/>
                    </a:lnTo>
                    <a:lnTo>
                      <a:pt x="212" y="22"/>
                    </a:lnTo>
                    <a:lnTo>
                      <a:pt x="215" y="26"/>
                    </a:lnTo>
                    <a:lnTo>
                      <a:pt x="215" y="39"/>
                    </a:lnTo>
                    <a:lnTo>
                      <a:pt x="216" y="39"/>
                    </a:lnTo>
                    <a:lnTo>
                      <a:pt x="219" y="38"/>
                    </a:lnTo>
                    <a:lnTo>
                      <a:pt x="224" y="36"/>
                    </a:lnTo>
                    <a:lnTo>
                      <a:pt x="229" y="36"/>
                    </a:lnTo>
                    <a:lnTo>
                      <a:pt x="227" y="38"/>
                    </a:lnTo>
                    <a:lnTo>
                      <a:pt x="219" y="45"/>
                    </a:lnTo>
                    <a:lnTo>
                      <a:pt x="219" y="49"/>
                    </a:lnTo>
                    <a:lnTo>
                      <a:pt x="224" y="48"/>
                    </a:lnTo>
                    <a:lnTo>
                      <a:pt x="234" y="48"/>
                    </a:lnTo>
                    <a:lnTo>
                      <a:pt x="237" y="49"/>
                    </a:lnTo>
                    <a:lnTo>
                      <a:pt x="254" y="49"/>
                    </a:lnTo>
                    <a:lnTo>
                      <a:pt x="258" y="48"/>
                    </a:lnTo>
                    <a:lnTo>
                      <a:pt x="260" y="45"/>
                    </a:lnTo>
                    <a:lnTo>
                      <a:pt x="263" y="36"/>
                    </a:lnTo>
                    <a:lnTo>
                      <a:pt x="269" y="32"/>
                    </a:lnTo>
                    <a:lnTo>
                      <a:pt x="273" y="32"/>
                    </a:lnTo>
                    <a:lnTo>
                      <a:pt x="277" y="29"/>
                    </a:lnTo>
                    <a:lnTo>
                      <a:pt x="277" y="17"/>
                    </a:lnTo>
                    <a:lnTo>
                      <a:pt x="280" y="16"/>
                    </a:lnTo>
                    <a:lnTo>
                      <a:pt x="282" y="13"/>
                    </a:lnTo>
                    <a:lnTo>
                      <a:pt x="290" y="10"/>
                    </a:lnTo>
                    <a:lnTo>
                      <a:pt x="298" y="6"/>
                    </a:lnTo>
                    <a:lnTo>
                      <a:pt x="299" y="4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1201776" y="1449906"/>
              <a:ext cx="8313433" cy="4651925"/>
              <a:chOff x="1201776" y="1449906"/>
              <a:chExt cx="8313433" cy="4651925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5517657" y="1514979"/>
                <a:ext cx="786515" cy="53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Чернігів</a:t>
                </a:r>
              </a:p>
              <a:p>
                <a:pPr algn="ctr"/>
                <a:r>
                  <a:rPr lang="uk-UA" sz="1200" b="1" dirty="0"/>
                  <a:t>19 </a:t>
                </a:r>
                <a:endParaRPr lang="ru-RU" sz="1200" b="1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663297" y="1774244"/>
                <a:ext cx="548257" cy="53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Суми</a:t>
                </a:r>
              </a:p>
              <a:p>
                <a:pPr algn="ctr"/>
                <a:r>
                  <a:rPr lang="uk-UA" sz="1200" dirty="0"/>
                  <a:t>3</a:t>
                </a:r>
                <a:endParaRPr lang="ru-RU" sz="1200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304173" y="2526880"/>
                <a:ext cx="822794" cy="53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Полтава</a:t>
                </a:r>
              </a:p>
              <a:p>
                <a:pPr algn="ctr"/>
                <a:r>
                  <a:rPr lang="uk-UA" sz="1200" b="1" dirty="0"/>
                  <a:t>10</a:t>
                </a:r>
                <a:endParaRPr lang="ru-RU" sz="1200" b="1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7683381" y="2567184"/>
                <a:ext cx="691166" cy="482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Харків</a:t>
                </a:r>
              </a:p>
              <a:p>
                <a:pPr algn="ctr"/>
                <a:r>
                  <a:rPr lang="uk-UA" sz="1200" dirty="0"/>
                  <a:t>1</a:t>
                </a:r>
                <a:endParaRPr lang="ru-RU" sz="12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718876" y="2925944"/>
                <a:ext cx="796333" cy="482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Луганськ</a:t>
                </a:r>
              </a:p>
              <a:p>
                <a:pPr algn="ctr"/>
                <a:r>
                  <a:rPr lang="uk-UA" sz="1200" dirty="0"/>
                  <a:t>3</a:t>
                </a:r>
                <a:endParaRPr lang="ru-RU" sz="1200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492459" y="2674217"/>
                <a:ext cx="834113" cy="482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Тернопіль</a:t>
                </a:r>
              </a:p>
              <a:p>
                <a:pPr algn="ctr"/>
                <a:r>
                  <a:rPr lang="uk-UA" sz="1200" dirty="0"/>
                  <a:t>1</a:t>
                </a:r>
                <a:endParaRPr lang="ru-RU" sz="1200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205405" y="3806733"/>
                <a:ext cx="947325" cy="482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Донецьк</a:t>
                </a:r>
              </a:p>
              <a:p>
                <a:pPr algn="ctr"/>
                <a:r>
                  <a:rPr lang="uk-UA" sz="1200" b="1" dirty="0"/>
                  <a:t>8</a:t>
                </a:r>
                <a:endParaRPr lang="ru-RU" sz="1200" b="1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909803" y="3524500"/>
                <a:ext cx="704626" cy="53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Дніпро</a:t>
                </a:r>
              </a:p>
              <a:p>
                <a:pPr algn="ctr"/>
                <a:r>
                  <a:rPr lang="uk-UA" sz="1200" b="1" dirty="0"/>
                  <a:t>21 </a:t>
                </a:r>
                <a:endParaRPr lang="ru-RU" sz="1200" b="1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266864" y="4432441"/>
                <a:ext cx="931179" cy="482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Запоріжжя</a:t>
                </a:r>
              </a:p>
              <a:p>
                <a:pPr algn="ctr"/>
                <a:r>
                  <a:rPr lang="uk-UA" sz="1200" b="1" dirty="0"/>
                  <a:t>8</a:t>
                </a:r>
                <a:endParaRPr lang="ru-RU" sz="1200" b="1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374307" y="4833750"/>
                <a:ext cx="704626" cy="482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Херсон</a:t>
                </a:r>
              </a:p>
              <a:p>
                <a:pPr algn="ctr"/>
                <a:r>
                  <a:rPr lang="uk-UA" sz="1200" b="1" dirty="0"/>
                  <a:t>5</a:t>
                </a:r>
                <a:endParaRPr lang="ru-RU" sz="1200" b="1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773678" y="4467000"/>
                <a:ext cx="704626" cy="53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Одеса</a:t>
                </a:r>
              </a:p>
              <a:p>
                <a:pPr algn="ctr"/>
                <a:r>
                  <a:rPr lang="uk-UA" sz="1200" b="1" dirty="0"/>
                  <a:t>12</a:t>
                </a:r>
                <a:endParaRPr lang="ru-RU" sz="1200" b="1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357355" y="1449906"/>
                <a:ext cx="704626" cy="482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Луцьк</a:t>
                </a:r>
              </a:p>
              <a:p>
                <a:pPr algn="ctr"/>
                <a:r>
                  <a:rPr lang="uk-UA" sz="1200" dirty="0"/>
                  <a:t>1</a:t>
                </a:r>
                <a:endParaRPr lang="ru-RU" sz="12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564897" y="3673117"/>
                <a:ext cx="722161" cy="482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Чернівці</a:t>
                </a:r>
              </a:p>
              <a:p>
                <a:pPr algn="ctr"/>
                <a:r>
                  <a:rPr lang="uk-UA" sz="1200" dirty="0"/>
                  <a:t>1</a:t>
                </a:r>
                <a:endParaRPr lang="ru-RU" sz="120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867482" y="3206059"/>
                <a:ext cx="704626" cy="482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Вінниця</a:t>
                </a:r>
              </a:p>
              <a:p>
                <a:pPr algn="ctr"/>
                <a:r>
                  <a:rPr lang="uk-UA" sz="1200" dirty="0"/>
                  <a:t>2</a:t>
                </a:r>
                <a:endParaRPr lang="ru-RU" sz="1200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39586" y="2006808"/>
                <a:ext cx="840197" cy="482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Житомир</a:t>
                </a:r>
              </a:p>
              <a:p>
                <a:pPr algn="ctr"/>
                <a:r>
                  <a:rPr lang="uk-UA" sz="1200" dirty="0"/>
                  <a:t>1</a:t>
                </a:r>
                <a:endParaRPr lang="ru-RU" sz="1200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201547" y="1514623"/>
                <a:ext cx="565614" cy="482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Рівне</a:t>
                </a:r>
              </a:p>
              <a:p>
                <a:pPr algn="ctr"/>
                <a:r>
                  <a:rPr lang="uk-UA" sz="1200" dirty="0"/>
                  <a:t>1</a:t>
                </a:r>
                <a:endParaRPr lang="ru-RU" sz="12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724884" y="2471896"/>
                <a:ext cx="704626" cy="482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Львів</a:t>
                </a:r>
              </a:p>
              <a:p>
                <a:pPr algn="ctr"/>
                <a:r>
                  <a:rPr lang="uk-UA" sz="1200" dirty="0"/>
                  <a:t>7</a:t>
                </a:r>
                <a:endParaRPr lang="ru-RU" sz="12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465186" y="3578627"/>
                <a:ext cx="954578" cy="53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Кіровоград</a:t>
                </a:r>
              </a:p>
              <a:p>
                <a:pPr algn="ctr"/>
                <a:r>
                  <a:rPr lang="uk-UA" sz="1200" b="1" dirty="0"/>
                  <a:t>19 </a:t>
                </a:r>
                <a:endParaRPr lang="ru-RU" sz="1200" b="1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4837943" y="1719318"/>
                <a:ext cx="496678" cy="496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Київ</a:t>
                </a:r>
              </a:p>
              <a:p>
                <a:pPr algn="ctr"/>
                <a:r>
                  <a:rPr lang="uk-UA" sz="1200" b="1" dirty="0"/>
                  <a:t>4</a:t>
                </a:r>
                <a:endParaRPr lang="ru-RU" sz="1200" b="1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5302037" y="4265620"/>
                <a:ext cx="849048" cy="482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Миколаїв</a:t>
                </a:r>
              </a:p>
              <a:p>
                <a:pPr algn="ctr"/>
                <a:r>
                  <a:rPr lang="uk-UA" sz="1200" b="1" dirty="0"/>
                  <a:t>6</a:t>
                </a:r>
                <a:endParaRPr lang="ru-RU" sz="1200" b="1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5166298" y="3028099"/>
                <a:ext cx="849048" cy="53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Черкаси</a:t>
                </a:r>
              </a:p>
              <a:p>
                <a:pPr algn="ctr"/>
                <a:r>
                  <a:rPr lang="uk-UA" sz="1200" b="1" dirty="0"/>
                  <a:t>5</a:t>
                </a:r>
                <a:endParaRPr lang="ru-RU" sz="1200" b="1" dirty="0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201776" y="3277157"/>
                <a:ext cx="761643" cy="482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Ужгород</a:t>
                </a:r>
              </a:p>
              <a:p>
                <a:pPr algn="ctr"/>
                <a:r>
                  <a:rPr lang="uk-UA" sz="1200" dirty="0"/>
                  <a:t>1</a:t>
                </a:r>
                <a:endParaRPr lang="ru-RU" sz="1200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920298" y="3199189"/>
                <a:ext cx="1209491" cy="482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Ів-Франківськ</a:t>
                </a:r>
              </a:p>
              <a:p>
                <a:pPr algn="ctr"/>
                <a:r>
                  <a:rPr lang="uk-UA" sz="1200" dirty="0"/>
                  <a:t>1</a:t>
                </a:r>
                <a:endParaRPr lang="ru-RU" sz="1200" dirty="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3068378" y="2793145"/>
                <a:ext cx="1113142" cy="482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Хмельницький</a:t>
                </a:r>
              </a:p>
              <a:p>
                <a:pPr algn="ctr"/>
                <a:r>
                  <a:rPr lang="uk-UA" sz="1200" dirty="0"/>
                  <a:t>1</a:t>
                </a:r>
                <a:endParaRPr lang="ru-RU" sz="1200" dirty="0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412143" y="5824832"/>
                <a:ext cx="13499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Сімферополь</a:t>
                </a:r>
                <a:endParaRPr lang="ru-RU" sz="1200" dirty="0"/>
              </a:p>
            </p:txBody>
          </p:sp>
        </p:grpSp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52BB6485-ECA9-48B7-910E-B7F0B8586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15996" cy="108307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8398DB3D-81D4-447D-BB16-E1AB9E559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224" y="0"/>
            <a:ext cx="2088776" cy="1224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84CF9A-1F2D-4AE5-B766-F878922A2AF9}"/>
              </a:ext>
            </a:extLst>
          </p:cNvPr>
          <p:cNvSpPr txBox="1"/>
          <p:nvPr/>
        </p:nvSpPr>
        <p:spPr>
          <a:xfrm>
            <a:off x="3202930" y="326544"/>
            <a:ext cx="6453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Децентралізація </a:t>
            </a:r>
            <a:r>
              <a:rPr lang="en-US" sz="3200" b="1" dirty="0">
                <a:solidFill>
                  <a:srgbClr val="002060"/>
                </a:solidFill>
              </a:rPr>
              <a:t>PrEP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3F3F3F-7796-45E2-B06E-831BD00EBCFB}"/>
              </a:ext>
            </a:extLst>
          </p:cNvPr>
          <p:cNvSpPr txBox="1"/>
          <p:nvPr/>
        </p:nvSpPr>
        <p:spPr>
          <a:xfrm>
            <a:off x="5551959" y="2770669"/>
            <a:ext cx="78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/>
              <a:t>Київська</a:t>
            </a:r>
          </a:p>
          <a:p>
            <a:pPr algn="ctr"/>
            <a:r>
              <a:rPr lang="uk-UA" sz="1200" dirty="0"/>
              <a:t>11</a:t>
            </a:r>
            <a:endParaRPr lang="ru-RU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2AFFEC-336C-465C-8B4F-57EB77353B73}"/>
              </a:ext>
            </a:extLst>
          </p:cNvPr>
          <p:cNvSpPr txBox="1"/>
          <p:nvPr/>
        </p:nvSpPr>
        <p:spPr>
          <a:xfrm>
            <a:off x="4816502" y="6414899"/>
            <a:ext cx="390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</a:rPr>
              <a:t>Всього: 131 сайт ДКП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73" name="Диаграмма 72">
            <a:extLst>
              <a:ext uri="{FF2B5EF4-FFF2-40B4-BE49-F238E27FC236}">
                <a16:creationId xmlns:a16="http://schemas.microsoft.com/office/drawing/2014/main" xmlns="" id="{BA29998A-72AF-496A-A2DA-7CC20908A6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739349"/>
              </p:ext>
            </p:extLst>
          </p:nvPr>
        </p:nvGraphicFramePr>
        <p:xfrm>
          <a:off x="66890" y="4424221"/>
          <a:ext cx="3751254" cy="2438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7081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99CE0B61-3E84-4BFC-B71F-7DAC320A6BE0}"/>
              </a:ext>
            </a:extLst>
          </p:cNvPr>
          <p:cNvGrpSpPr/>
          <p:nvPr/>
        </p:nvGrpSpPr>
        <p:grpSpPr>
          <a:xfrm>
            <a:off x="1418897" y="1322466"/>
            <a:ext cx="9203849" cy="5424111"/>
            <a:chOff x="1201776" y="936549"/>
            <a:chExt cx="8583602" cy="5743960"/>
          </a:xfrm>
        </p:grpSpPr>
        <p:grpSp>
          <p:nvGrpSpPr>
            <p:cNvPr id="3" name="Group 1356">
              <a:extLst>
                <a:ext uri="{FF2B5EF4-FFF2-40B4-BE49-F238E27FC236}">
                  <a16:creationId xmlns:a16="http://schemas.microsoft.com/office/drawing/2014/main" xmlns="" id="{772CC416-2464-4E88-89FF-4C33F7DF2BA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01776" y="936549"/>
              <a:ext cx="8583602" cy="5743960"/>
              <a:chOff x="430" y="799"/>
              <a:chExt cx="4779" cy="3198"/>
            </a:xfrm>
            <a:solidFill>
              <a:schemeClr val="bg1">
                <a:lumMod val="75000"/>
              </a:schemeClr>
            </a:solidFill>
          </p:grpSpPr>
          <p:sp>
            <p:nvSpPr>
              <p:cNvPr id="30" name="Freeform 1358">
                <a:extLst>
                  <a:ext uri="{FF2B5EF4-FFF2-40B4-BE49-F238E27FC236}">
                    <a16:creationId xmlns:a16="http://schemas.microsoft.com/office/drawing/2014/main" xmlns="" id="{9A6CB765-988B-4B3E-9860-3EA2FD5FAD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" y="2063"/>
                <a:ext cx="1112" cy="589"/>
              </a:xfrm>
              <a:custGeom>
                <a:avLst/>
                <a:gdLst>
                  <a:gd name="T0" fmla="*/ 909 w 1112"/>
                  <a:gd name="T1" fmla="*/ 26 h 589"/>
                  <a:gd name="T2" fmla="*/ 930 w 1112"/>
                  <a:gd name="T3" fmla="*/ 39 h 589"/>
                  <a:gd name="T4" fmla="*/ 956 w 1112"/>
                  <a:gd name="T5" fmla="*/ 78 h 589"/>
                  <a:gd name="T6" fmla="*/ 979 w 1112"/>
                  <a:gd name="T7" fmla="*/ 115 h 589"/>
                  <a:gd name="T8" fmla="*/ 1019 w 1112"/>
                  <a:gd name="T9" fmla="*/ 132 h 589"/>
                  <a:gd name="T10" fmla="*/ 1088 w 1112"/>
                  <a:gd name="T11" fmla="*/ 125 h 589"/>
                  <a:gd name="T12" fmla="*/ 1101 w 1112"/>
                  <a:gd name="T13" fmla="*/ 187 h 589"/>
                  <a:gd name="T14" fmla="*/ 1040 w 1112"/>
                  <a:gd name="T15" fmla="*/ 184 h 589"/>
                  <a:gd name="T16" fmla="*/ 1046 w 1112"/>
                  <a:gd name="T17" fmla="*/ 209 h 589"/>
                  <a:gd name="T18" fmla="*/ 1082 w 1112"/>
                  <a:gd name="T19" fmla="*/ 234 h 589"/>
                  <a:gd name="T20" fmla="*/ 1041 w 1112"/>
                  <a:gd name="T21" fmla="*/ 257 h 589"/>
                  <a:gd name="T22" fmla="*/ 1008 w 1112"/>
                  <a:gd name="T23" fmla="*/ 276 h 589"/>
                  <a:gd name="T24" fmla="*/ 999 w 1112"/>
                  <a:gd name="T25" fmla="*/ 364 h 589"/>
                  <a:gd name="T26" fmla="*/ 1011 w 1112"/>
                  <a:gd name="T27" fmla="*/ 407 h 589"/>
                  <a:gd name="T28" fmla="*/ 953 w 1112"/>
                  <a:gd name="T29" fmla="*/ 438 h 589"/>
                  <a:gd name="T30" fmla="*/ 938 w 1112"/>
                  <a:gd name="T31" fmla="*/ 439 h 589"/>
                  <a:gd name="T32" fmla="*/ 921 w 1112"/>
                  <a:gd name="T33" fmla="*/ 458 h 589"/>
                  <a:gd name="T34" fmla="*/ 899 w 1112"/>
                  <a:gd name="T35" fmla="*/ 479 h 589"/>
                  <a:gd name="T36" fmla="*/ 837 w 1112"/>
                  <a:gd name="T37" fmla="*/ 486 h 589"/>
                  <a:gd name="T38" fmla="*/ 817 w 1112"/>
                  <a:gd name="T39" fmla="*/ 499 h 589"/>
                  <a:gd name="T40" fmla="*/ 774 w 1112"/>
                  <a:gd name="T41" fmla="*/ 522 h 589"/>
                  <a:gd name="T42" fmla="*/ 756 w 1112"/>
                  <a:gd name="T43" fmla="*/ 568 h 589"/>
                  <a:gd name="T44" fmla="*/ 690 w 1112"/>
                  <a:gd name="T45" fmla="*/ 573 h 589"/>
                  <a:gd name="T46" fmla="*/ 645 w 1112"/>
                  <a:gd name="T47" fmla="*/ 589 h 589"/>
                  <a:gd name="T48" fmla="*/ 585 w 1112"/>
                  <a:gd name="T49" fmla="*/ 565 h 589"/>
                  <a:gd name="T50" fmla="*/ 561 w 1112"/>
                  <a:gd name="T51" fmla="*/ 544 h 589"/>
                  <a:gd name="T52" fmla="*/ 537 w 1112"/>
                  <a:gd name="T53" fmla="*/ 508 h 589"/>
                  <a:gd name="T54" fmla="*/ 541 w 1112"/>
                  <a:gd name="T55" fmla="*/ 458 h 589"/>
                  <a:gd name="T56" fmla="*/ 492 w 1112"/>
                  <a:gd name="T57" fmla="*/ 448 h 589"/>
                  <a:gd name="T58" fmla="*/ 470 w 1112"/>
                  <a:gd name="T59" fmla="*/ 457 h 589"/>
                  <a:gd name="T60" fmla="*/ 441 w 1112"/>
                  <a:gd name="T61" fmla="*/ 442 h 589"/>
                  <a:gd name="T62" fmla="*/ 383 w 1112"/>
                  <a:gd name="T63" fmla="*/ 410 h 589"/>
                  <a:gd name="T64" fmla="*/ 332 w 1112"/>
                  <a:gd name="T65" fmla="*/ 399 h 589"/>
                  <a:gd name="T66" fmla="*/ 282 w 1112"/>
                  <a:gd name="T67" fmla="*/ 416 h 589"/>
                  <a:gd name="T68" fmla="*/ 234 w 1112"/>
                  <a:gd name="T69" fmla="*/ 415 h 589"/>
                  <a:gd name="T70" fmla="*/ 183 w 1112"/>
                  <a:gd name="T71" fmla="*/ 406 h 589"/>
                  <a:gd name="T72" fmla="*/ 122 w 1112"/>
                  <a:gd name="T73" fmla="*/ 415 h 589"/>
                  <a:gd name="T74" fmla="*/ 70 w 1112"/>
                  <a:gd name="T75" fmla="*/ 392 h 589"/>
                  <a:gd name="T76" fmla="*/ 45 w 1112"/>
                  <a:gd name="T77" fmla="*/ 376 h 589"/>
                  <a:gd name="T78" fmla="*/ 5 w 1112"/>
                  <a:gd name="T79" fmla="*/ 341 h 589"/>
                  <a:gd name="T80" fmla="*/ 35 w 1112"/>
                  <a:gd name="T81" fmla="*/ 293 h 589"/>
                  <a:gd name="T82" fmla="*/ 71 w 1112"/>
                  <a:gd name="T83" fmla="*/ 278 h 589"/>
                  <a:gd name="T84" fmla="*/ 112 w 1112"/>
                  <a:gd name="T85" fmla="*/ 271 h 589"/>
                  <a:gd name="T86" fmla="*/ 170 w 1112"/>
                  <a:gd name="T87" fmla="*/ 263 h 589"/>
                  <a:gd name="T88" fmla="*/ 206 w 1112"/>
                  <a:gd name="T89" fmla="*/ 249 h 589"/>
                  <a:gd name="T90" fmla="*/ 227 w 1112"/>
                  <a:gd name="T91" fmla="*/ 213 h 589"/>
                  <a:gd name="T92" fmla="*/ 258 w 1112"/>
                  <a:gd name="T93" fmla="*/ 174 h 589"/>
                  <a:gd name="T94" fmla="*/ 332 w 1112"/>
                  <a:gd name="T95" fmla="*/ 177 h 589"/>
                  <a:gd name="T96" fmla="*/ 369 w 1112"/>
                  <a:gd name="T97" fmla="*/ 194 h 589"/>
                  <a:gd name="T98" fmla="*/ 395 w 1112"/>
                  <a:gd name="T99" fmla="*/ 183 h 589"/>
                  <a:gd name="T100" fmla="*/ 440 w 1112"/>
                  <a:gd name="T101" fmla="*/ 189 h 589"/>
                  <a:gd name="T102" fmla="*/ 490 w 1112"/>
                  <a:gd name="T103" fmla="*/ 149 h 589"/>
                  <a:gd name="T104" fmla="*/ 502 w 1112"/>
                  <a:gd name="T105" fmla="*/ 125 h 589"/>
                  <a:gd name="T106" fmla="*/ 561 w 1112"/>
                  <a:gd name="T107" fmla="*/ 115 h 589"/>
                  <a:gd name="T108" fmla="*/ 606 w 1112"/>
                  <a:gd name="T109" fmla="*/ 129 h 589"/>
                  <a:gd name="T110" fmla="*/ 645 w 1112"/>
                  <a:gd name="T111" fmla="*/ 113 h 589"/>
                  <a:gd name="T112" fmla="*/ 669 w 1112"/>
                  <a:gd name="T113" fmla="*/ 68 h 589"/>
                  <a:gd name="T114" fmla="*/ 708 w 1112"/>
                  <a:gd name="T115" fmla="*/ 74 h 589"/>
                  <a:gd name="T116" fmla="*/ 737 w 1112"/>
                  <a:gd name="T117" fmla="*/ 89 h 589"/>
                  <a:gd name="T118" fmla="*/ 760 w 1112"/>
                  <a:gd name="T119" fmla="*/ 115 h 589"/>
                  <a:gd name="T120" fmla="*/ 803 w 1112"/>
                  <a:gd name="T121" fmla="*/ 110 h 589"/>
                  <a:gd name="T122" fmla="*/ 843 w 1112"/>
                  <a:gd name="T123" fmla="*/ 55 h 589"/>
                  <a:gd name="T124" fmla="*/ 821 w 1112"/>
                  <a:gd name="T125" fmla="*/ 13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12" h="589">
                    <a:moveTo>
                      <a:pt x="832" y="0"/>
                    </a:moveTo>
                    <a:lnTo>
                      <a:pt x="843" y="2"/>
                    </a:lnTo>
                    <a:lnTo>
                      <a:pt x="847" y="4"/>
                    </a:lnTo>
                    <a:lnTo>
                      <a:pt x="856" y="4"/>
                    </a:lnTo>
                    <a:lnTo>
                      <a:pt x="860" y="3"/>
                    </a:lnTo>
                    <a:lnTo>
                      <a:pt x="869" y="3"/>
                    </a:lnTo>
                    <a:lnTo>
                      <a:pt x="869" y="13"/>
                    </a:lnTo>
                    <a:lnTo>
                      <a:pt x="870" y="13"/>
                    </a:lnTo>
                    <a:lnTo>
                      <a:pt x="875" y="18"/>
                    </a:lnTo>
                    <a:lnTo>
                      <a:pt x="879" y="18"/>
                    </a:lnTo>
                    <a:lnTo>
                      <a:pt x="885" y="22"/>
                    </a:lnTo>
                    <a:lnTo>
                      <a:pt x="899" y="22"/>
                    </a:lnTo>
                    <a:lnTo>
                      <a:pt x="905" y="25"/>
                    </a:lnTo>
                    <a:lnTo>
                      <a:pt x="906" y="25"/>
                    </a:lnTo>
                    <a:lnTo>
                      <a:pt x="909" y="26"/>
                    </a:lnTo>
                    <a:lnTo>
                      <a:pt x="909" y="29"/>
                    </a:lnTo>
                    <a:lnTo>
                      <a:pt x="911" y="31"/>
                    </a:lnTo>
                    <a:lnTo>
                      <a:pt x="914" y="36"/>
                    </a:lnTo>
                    <a:lnTo>
                      <a:pt x="915" y="41"/>
                    </a:lnTo>
                    <a:lnTo>
                      <a:pt x="915" y="58"/>
                    </a:lnTo>
                    <a:lnTo>
                      <a:pt x="917" y="61"/>
                    </a:lnTo>
                    <a:lnTo>
                      <a:pt x="917" y="62"/>
                    </a:lnTo>
                    <a:lnTo>
                      <a:pt x="925" y="62"/>
                    </a:lnTo>
                    <a:lnTo>
                      <a:pt x="932" y="65"/>
                    </a:lnTo>
                    <a:lnTo>
                      <a:pt x="932" y="67"/>
                    </a:lnTo>
                    <a:lnTo>
                      <a:pt x="934" y="65"/>
                    </a:lnTo>
                    <a:lnTo>
                      <a:pt x="934" y="51"/>
                    </a:lnTo>
                    <a:lnTo>
                      <a:pt x="932" y="47"/>
                    </a:lnTo>
                    <a:lnTo>
                      <a:pt x="932" y="44"/>
                    </a:lnTo>
                    <a:lnTo>
                      <a:pt x="930" y="39"/>
                    </a:lnTo>
                    <a:lnTo>
                      <a:pt x="930" y="38"/>
                    </a:lnTo>
                    <a:lnTo>
                      <a:pt x="932" y="32"/>
                    </a:lnTo>
                    <a:lnTo>
                      <a:pt x="938" y="32"/>
                    </a:lnTo>
                    <a:lnTo>
                      <a:pt x="941" y="33"/>
                    </a:lnTo>
                    <a:lnTo>
                      <a:pt x="947" y="42"/>
                    </a:lnTo>
                    <a:lnTo>
                      <a:pt x="947" y="44"/>
                    </a:lnTo>
                    <a:lnTo>
                      <a:pt x="951" y="48"/>
                    </a:lnTo>
                    <a:lnTo>
                      <a:pt x="953" y="51"/>
                    </a:lnTo>
                    <a:lnTo>
                      <a:pt x="953" y="55"/>
                    </a:lnTo>
                    <a:lnTo>
                      <a:pt x="947" y="58"/>
                    </a:lnTo>
                    <a:lnTo>
                      <a:pt x="947" y="64"/>
                    </a:lnTo>
                    <a:lnTo>
                      <a:pt x="948" y="65"/>
                    </a:lnTo>
                    <a:lnTo>
                      <a:pt x="953" y="70"/>
                    </a:lnTo>
                    <a:lnTo>
                      <a:pt x="956" y="74"/>
                    </a:lnTo>
                    <a:lnTo>
                      <a:pt x="956" y="78"/>
                    </a:lnTo>
                    <a:lnTo>
                      <a:pt x="960" y="80"/>
                    </a:lnTo>
                    <a:lnTo>
                      <a:pt x="960" y="87"/>
                    </a:lnTo>
                    <a:lnTo>
                      <a:pt x="956" y="89"/>
                    </a:lnTo>
                    <a:lnTo>
                      <a:pt x="953" y="91"/>
                    </a:lnTo>
                    <a:lnTo>
                      <a:pt x="953" y="102"/>
                    </a:lnTo>
                    <a:lnTo>
                      <a:pt x="956" y="106"/>
                    </a:lnTo>
                    <a:lnTo>
                      <a:pt x="957" y="110"/>
                    </a:lnTo>
                    <a:lnTo>
                      <a:pt x="957" y="115"/>
                    </a:lnTo>
                    <a:lnTo>
                      <a:pt x="967" y="120"/>
                    </a:lnTo>
                    <a:lnTo>
                      <a:pt x="972" y="120"/>
                    </a:lnTo>
                    <a:lnTo>
                      <a:pt x="979" y="125"/>
                    </a:lnTo>
                    <a:lnTo>
                      <a:pt x="980" y="125"/>
                    </a:lnTo>
                    <a:lnTo>
                      <a:pt x="980" y="123"/>
                    </a:lnTo>
                    <a:lnTo>
                      <a:pt x="979" y="118"/>
                    </a:lnTo>
                    <a:lnTo>
                      <a:pt x="979" y="115"/>
                    </a:lnTo>
                    <a:lnTo>
                      <a:pt x="980" y="115"/>
                    </a:lnTo>
                    <a:lnTo>
                      <a:pt x="980" y="113"/>
                    </a:lnTo>
                    <a:lnTo>
                      <a:pt x="989" y="113"/>
                    </a:lnTo>
                    <a:lnTo>
                      <a:pt x="990" y="115"/>
                    </a:lnTo>
                    <a:lnTo>
                      <a:pt x="993" y="118"/>
                    </a:lnTo>
                    <a:lnTo>
                      <a:pt x="995" y="122"/>
                    </a:lnTo>
                    <a:lnTo>
                      <a:pt x="998" y="128"/>
                    </a:lnTo>
                    <a:lnTo>
                      <a:pt x="999" y="131"/>
                    </a:lnTo>
                    <a:lnTo>
                      <a:pt x="1002" y="131"/>
                    </a:lnTo>
                    <a:lnTo>
                      <a:pt x="1004" y="128"/>
                    </a:lnTo>
                    <a:lnTo>
                      <a:pt x="1008" y="126"/>
                    </a:lnTo>
                    <a:lnTo>
                      <a:pt x="1015" y="126"/>
                    </a:lnTo>
                    <a:lnTo>
                      <a:pt x="1017" y="128"/>
                    </a:lnTo>
                    <a:lnTo>
                      <a:pt x="1019" y="131"/>
                    </a:lnTo>
                    <a:lnTo>
                      <a:pt x="1019" y="132"/>
                    </a:lnTo>
                    <a:lnTo>
                      <a:pt x="1024" y="132"/>
                    </a:lnTo>
                    <a:lnTo>
                      <a:pt x="1025" y="133"/>
                    </a:lnTo>
                    <a:lnTo>
                      <a:pt x="1031" y="131"/>
                    </a:lnTo>
                    <a:lnTo>
                      <a:pt x="1034" y="131"/>
                    </a:lnTo>
                    <a:lnTo>
                      <a:pt x="1034" y="126"/>
                    </a:lnTo>
                    <a:lnTo>
                      <a:pt x="1035" y="122"/>
                    </a:lnTo>
                    <a:lnTo>
                      <a:pt x="1038" y="118"/>
                    </a:lnTo>
                    <a:lnTo>
                      <a:pt x="1043" y="112"/>
                    </a:lnTo>
                    <a:lnTo>
                      <a:pt x="1044" y="109"/>
                    </a:lnTo>
                    <a:lnTo>
                      <a:pt x="1047" y="110"/>
                    </a:lnTo>
                    <a:lnTo>
                      <a:pt x="1053" y="112"/>
                    </a:lnTo>
                    <a:lnTo>
                      <a:pt x="1057" y="116"/>
                    </a:lnTo>
                    <a:lnTo>
                      <a:pt x="1066" y="122"/>
                    </a:lnTo>
                    <a:lnTo>
                      <a:pt x="1083" y="122"/>
                    </a:lnTo>
                    <a:lnTo>
                      <a:pt x="1088" y="125"/>
                    </a:lnTo>
                    <a:lnTo>
                      <a:pt x="1089" y="125"/>
                    </a:lnTo>
                    <a:lnTo>
                      <a:pt x="1095" y="128"/>
                    </a:lnTo>
                    <a:lnTo>
                      <a:pt x="1099" y="129"/>
                    </a:lnTo>
                    <a:lnTo>
                      <a:pt x="1104" y="132"/>
                    </a:lnTo>
                    <a:lnTo>
                      <a:pt x="1106" y="132"/>
                    </a:lnTo>
                    <a:lnTo>
                      <a:pt x="1112" y="136"/>
                    </a:lnTo>
                    <a:lnTo>
                      <a:pt x="1108" y="144"/>
                    </a:lnTo>
                    <a:lnTo>
                      <a:pt x="1106" y="151"/>
                    </a:lnTo>
                    <a:lnTo>
                      <a:pt x="1106" y="160"/>
                    </a:lnTo>
                    <a:lnTo>
                      <a:pt x="1104" y="164"/>
                    </a:lnTo>
                    <a:lnTo>
                      <a:pt x="1102" y="165"/>
                    </a:lnTo>
                    <a:lnTo>
                      <a:pt x="1102" y="168"/>
                    </a:lnTo>
                    <a:lnTo>
                      <a:pt x="1099" y="174"/>
                    </a:lnTo>
                    <a:lnTo>
                      <a:pt x="1101" y="178"/>
                    </a:lnTo>
                    <a:lnTo>
                      <a:pt x="1101" y="187"/>
                    </a:lnTo>
                    <a:lnTo>
                      <a:pt x="1099" y="189"/>
                    </a:lnTo>
                    <a:lnTo>
                      <a:pt x="1092" y="189"/>
                    </a:lnTo>
                    <a:lnTo>
                      <a:pt x="1089" y="184"/>
                    </a:lnTo>
                    <a:lnTo>
                      <a:pt x="1089" y="178"/>
                    </a:lnTo>
                    <a:lnTo>
                      <a:pt x="1086" y="177"/>
                    </a:lnTo>
                    <a:lnTo>
                      <a:pt x="1085" y="177"/>
                    </a:lnTo>
                    <a:lnTo>
                      <a:pt x="1082" y="178"/>
                    </a:lnTo>
                    <a:lnTo>
                      <a:pt x="1063" y="178"/>
                    </a:lnTo>
                    <a:lnTo>
                      <a:pt x="1061" y="176"/>
                    </a:lnTo>
                    <a:lnTo>
                      <a:pt x="1057" y="174"/>
                    </a:lnTo>
                    <a:lnTo>
                      <a:pt x="1050" y="174"/>
                    </a:lnTo>
                    <a:lnTo>
                      <a:pt x="1050" y="178"/>
                    </a:lnTo>
                    <a:lnTo>
                      <a:pt x="1046" y="180"/>
                    </a:lnTo>
                    <a:lnTo>
                      <a:pt x="1041" y="180"/>
                    </a:lnTo>
                    <a:lnTo>
                      <a:pt x="1040" y="184"/>
                    </a:lnTo>
                    <a:lnTo>
                      <a:pt x="1035" y="184"/>
                    </a:lnTo>
                    <a:lnTo>
                      <a:pt x="1033" y="177"/>
                    </a:lnTo>
                    <a:lnTo>
                      <a:pt x="1031" y="177"/>
                    </a:lnTo>
                    <a:lnTo>
                      <a:pt x="1027" y="180"/>
                    </a:lnTo>
                    <a:lnTo>
                      <a:pt x="1027" y="189"/>
                    </a:lnTo>
                    <a:lnTo>
                      <a:pt x="1031" y="190"/>
                    </a:lnTo>
                    <a:lnTo>
                      <a:pt x="1031" y="194"/>
                    </a:lnTo>
                    <a:lnTo>
                      <a:pt x="1033" y="197"/>
                    </a:lnTo>
                    <a:lnTo>
                      <a:pt x="1035" y="199"/>
                    </a:lnTo>
                    <a:lnTo>
                      <a:pt x="1037" y="203"/>
                    </a:lnTo>
                    <a:lnTo>
                      <a:pt x="1037" y="207"/>
                    </a:lnTo>
                    <a:lnTo>
                      <a:pt x="1041" y="209"/>
                    </a:lnTo>
                    <a:lnTo>
                      <a:pt x="1044" y="207"/>
                    </a:lnTo>
                    <a:lnTo>
                      <a:pt x="1046" y="207"/>
                    </a:lnTo>
                    <a:lnTo>
                      <a:pt x="1046" y="209"/>
                    </a:lnTo>
                    <a:lnTo>
                      <a:pt x="1050" y="209"/>
                    </a:lnTo>
                    <a:lnTo>
                      <a:pt x="1051" y="210"/>
                    </a:lnTo>
                    <a:lnTo>
                      <a:pt x="1056" y="210"/>
                    </a:lnTo>
                    <a:lnTo>
                      <a:pt x="1059" y="212"/>
                    </a:lnTo>
                    <a:lnTo>
                      <a:pt x="1064" y="219"/>
                    </a:lnTo>
                    <a:lnTo>
                      <a:pt x="1067" y="220"/>
                    </a:lnTo>
                    <a:lnTo>
                      <a:pt x="1073" y="220"/>
                    </a:lnTo>
                    <a:lnTo>
                      <a:pt x="1073" y="225"/>
                    </a:lnTo>
                    <a:lnTo>
                      <a:pt x="1075" y="225"/>
                    </a:lnTo>
                    <a:lnTo>
                      <a:pt x="1077" y="226"/>
                    </a:lnTo>
                    <a:lnTo>
                      <a:pt x="1083" y="225"/>
                    </a:lnTo>
                    <a:lnTo>
                      <a:pt x="1088" y="225"/>
                    </a:lnTo>
                    <a:lnTo>
                      <a:pt x="1088" y="232"/>
                    </a:lnTo>
                    <a:lnTo>
                      <a:pt x="1086" y="234"/>
                    </a:lnTo>
                    <a:lnTo>
                      <a:pt x="1082" y="234"/>
                    </a:lnTo>
                    <a:lnTo>
                      <a:pt x="1079" y="236"/>
                    </a:lnTo>
                    <a:lnTo>
                      <a:pt x="1075" y="236"/>
                    </a:lnTo>
                    <a:lnTo>
                      <a:pt x="1075" y="238"/>
                    </a:lnTo>
                    <a:lnTo>
                      <a:pt x="1077" y="242"/>
                    </a:lnTo>
                    <a:lnTo>
                      <a:pt x="1077" y="248"/>
                    </a:lnTo>
                    <a:lnTo>
                      <a:pt x="1075" y="248"/>
                    </a:lnTo>
                    <a:lnTo>
                      <a:pt x="1069" y="251"/>
                    </a:lnTo>
                    <a:lnTo>
                      <a:pt x="1064" y="255"/>
                    </a:lnTo>
                    <a:lnTo>
                      <a:pt x="1060" y="257"/>
                    </a:lnTo>
                    <a:lnTo>
                      <a:pt x="1053" y="261"/>
                    </a:lnTo>
                    <a:lnTo>
                      <a:pt x="1051" y="264"/>
                    </a:lnTo>
                    <a:lnTo>
                      <a:pt x="1047" y="261"/>
                    </a:lnTo>
                    <a:lnTo>
                      <a:pt x="1047" y="258"/>
                    </a:lnTo>
                    <a:lnTo>
                      <a:pt x="1043" y="258"/>
                    </a:lnTo>
                    <a:lnTo>
                      <a:pt x="1041" y="257"/>
                    </a:lnTo>
                    <a:lnTo>
                      <a:pt x="1038" y="257"/>
                    </a:lnTo>
                    <a:lnTo>
                      <a:pt x="1037" y="258"/>
                    </a:lnTo>
                    <a:lnTo>
                      <a:pt x="1037" y="261"/>
                    </a:lnTo>
                    <a:lnTo>
                      <a:pt x="1038" y="267"/>
                    </a:lnTo>
                    <a:lnTo>
                      <a:pt x="1041" y="271"/>
                    </a:lnTo>
                    <a:lnTo>
                      <a:pt x="1038" y="271"/>
                    </a:lnTo>
                    <a:lnTo>
                      <a:pt x="1034" y="273"/>
                    </a:lnTo>
                    <a:lnTo>
                      <a:pt x="1033" y="273"/>
                    </a:lnTo>
                    <a:lnTo>
                      <a:pt x="1033" y="271"/>
                    </a:lnTo>
                    <a:lnTo>
                      <a:pt x="1030" y="268"/>
                    </a:lnTo>
                    <a:lnTo>
                      <a:pt x="1019" y="268"/>
                    </a:lnTo>
                    <a:lnTo>
                      <a:pt x="1017" y="271"/>
                    </a:lnTo>
                    <a:lnTo>
                      <a:pt x="1011" y="271"/>
                    </a:lnTo>
                    <a:lnTo>
                      <a:pt x="1008" y="273"/>
                    </a:lnTo>
                    <a:lnTo>
                      <a:pt x="1008" y="276"/>
                    </a:lnTo>
                    <a:lnTo>
                      <a:pt x="1002" y="276"/>
                    </a:lnTo>
                    <a:lnTo>
                      <a:pt x="1001" y="277"/>
                    </a:lnTo>
                    <a:lnTo>
                      <a:pt x="1001" y="299"/>
                    </a:lnTo>
                    <a:lnTo>
                      <a:pt x="999" y="300"/>
                    </a:lnTo>
                    <a:lnTo>
                      <a:pt x="1002" y="315"/>
                    </a:lnTo>
                    <a:lnTo>
                      <a:pt x="1002" y="336"/>
                    </a:lnTo>
                    <a:lnTo>
                      <a:pt x="1004" y="344"/>
                    </a:lnTo>
                    <a:lnTo>
                      <a:pt x="1002" y="345"/>
                    </a:lnTo>
                    <a:lnTo>
                      <a:pt x="999" y="344"/>
                    </a:lnTo>
                    <a:lnTo>
                      <a:pt x="998" y="345"/>
                    </a:lnTo>
                    <a:lnTo>
                      <a:pt x="999" y="349"/>
                    </a:lnTo>
                    <a:lnTo>
                      <a:pt x="999" y="355"/>
                    </a:lnTo>
                    <a:lnTo>
                      <a:pt x="996" y="358"/>
                    </a:lnTo>
                    <a:lnTo>
                      <a:pt x="996" y="363"/>
                    </a:lnTo>
                    <a:lnTo>
                      <a:pt x="999" y="364"/>
                    </a:lnTo>
                    <a:lnTo>
                      <a:pt x="1001" y="364"/>
                    </a:lnTo>
                    <a:lnTo>
                      <a:pt x="1001" y="367"/>
                    </a:lnTo>
                    <a:lnTo>
                      <a:pt x="1004" y="368"/>
                    </a:lnTo>
                    <a:lnTo>
                      <a:pt x="1009" y="368"/>
                    </a:lnTo>
                    <a:lnTo>
                      <a:pt x="1009" y="374"/>
                    </a:lnTo>
                    <a:lnTo>
                      <a:pt x="1005" y="378"/>
                    </a:lnTo>
                    <a:lnTo>
                      <a:pt x="1005" y="389"/>
                    </a:lnTo>
                    <a:lnTo>
                      <a:pt x="1015" y="389"/>
                    </a:lnTo>
                    <a:lnTo>
                      <a:pt x="1015" y="396"/>
                    </a:lnTo>
                    <a:lnTo>
                      <a:pt x="1018" y="399"/>
                    </a:lnTo>
                    <a:lnTo>
                      <a:pt x="1018" y="403"/>
                    </a:lnTo>
                    <a:lnTo>
                      <a:pt x="1019" y="405"/>
                    </a:lnTo>
                    <a:lnTo>
                      <a:pt x="1018" y="407"/>
                    </a:lnTo>
                    <a:lnTo>
                      <a:pt x="1015" y="409"/>
                    </a:lnTo>
                    <a:lnTo>
                      <a:pt x="1011" y="407"/>
                    </a:lnTo>
                    <a:lnTo>
                      <a:pt x="1009" y="407"/>
                    </a:lnTo>
                    <a:lnTo>
                      <a:pt x="1009" y="409"/>
                    </a:lnTo>
                    <a:lnTo>
                      <a:pt x="1005" y="413"/>
                    </a:lnTo>
                    <a:lnTo>
                      <a:pt x="1004" y="413"/>
                    </a:lnTo>
                    <a:lnTo>
                      <a:pt x="1004" y="415"/>
                    </a:lnTo>
                    <a:lnTo>
                      <a:pt x="1002" y="419"/>
                    </a:lnTo>
                    <a:lnTo>
                      <a:pt x="1001" y="422"/>
                    </a:lnTo>
                    <a:lnTo>
                      <a:pt x="996" y="423"/>
                    </a:lnTo>
                    <a:lnTo>
                      <a:pt x="992" y="423"/>
                    </a:lnTo>
                    <a:lnTo>
                      <a:pt x="989" y="426"/>
                    </a:lnTo>
                    <a:lnTo>
                      <a:pt x="989" y="434"/>
                    </a:lnTo>
                    <a:lnTo>
                      <a:pt x="973" y="434"/>
                    </a:lnTo>
                    <a:lnTo>
                      <a:pt x="970" y="435"/>
                    </a:lnTo>
                    <a:lnTo>
                      <a:pt x="961" y="438"/>
                    </a:lnTo>
                    <a:lnTo>
                      <a:pt x="953" y="438"/>
                    </a:lnTo>
                    <a:lnTo>
                      <a:pt x="951" y="439"/>
                    </a:lnTo>
                    <a:lnTo>
                      <a:pt x="951" y="444"/>
                    </a:lnTo>
                    <a:lnTo>
                      <a:pt x="956" y="448"/>
                    </a:lnTo>
                    <a:lnTo>
                      <a:pt x="953" y="454"/>
                    </a:lnTo>
                    <a:lnTo>
                      <a:pt x="951" y="454"/>
                    </a:lnTo>
                    <a:lnTo>
                      <a:pt x="951" y="457"/>
                    </a:lnTo>
                    <a:lnTo>
                      <a:pt x="953" y="458"/>
                    </a:lnTo>
                    <a:lnTo>
                      <a:pt x="950" y="461"/>
                    </a:lnTo>
                    <a:lnTo>
                      <a:pt x="948" y="458"/>
                    </a:lnTo>
                    <a:lnTo>
                      <a:pt x="946" y="457"/>
                    </a:lnTo>
                    <a:lnTo>
                      <a:pt x="947" y="454"/>
                    </a:lnTo>
                    <a:lnTo>
                      <a:pt x="943" y="444"/>
                    </a:lnTo>
                    <a:lnTo>
                      <a:pt x="943" y="441"/>
                    </a:lnTo>
                    <a:lnTo>
                      <a:pt x="941" y="441"/>
                    </a:lnTo>
                    <a:lnTo>
                      <a:pt x="938" y="439"/>
                    </a:lnTo>
                    <a:lnTo>
                      <a:pt x="938" y="431"/>
                    </a:lnTo>
                    <a:lnTo>
                      <a:pt x="937" y="429"/>
                    </a:lnTo>
                    <a:lnTo>
                      <a:pt x="932" y="429"/>
                    </a:lnTo>
                    <a:lnTo>
                      <a:pt x="930" y="431"/>
                    </a:lnTo>
                    <a:lnTo>
                      <a:pt x="930" y="436"/>
                    </a:lnTo>
                    <a:lnTo>
                      <a:pt x="931" y="439"/>
                    </a:lnTo>
                    <a:lnTo>
                      <a:pt x="934" y="439"/>
                    </a:lnTo>
                    <a:lnTo>
                      <a:pt x="937" y="441"/>
                    </a:lnTo>
                    <a:lnTo>
                      <a:pt x="935" y="445"/>
                    </a:lnTo>
                    <a:lnTo>
                      <a:pt x="934" y="448"/>
                    </a:lnTo>
                    <a:lnTo>
                      <a:pt x="931" y="450"/>
                    </a:lnTo>
                    <a:lnTo>
                      <a:pt x="927" y="454"/>
                    </a:lnTo>
                    <a:lnTo>
                      <a:pt x="925" y="454"/>
                    </a:lnTo>
                    <a:lnTo>
                      <a:pt x="919" y="455"/>
                    </a:lnTo>
                    <a:lnTo>
                      <a:pt x="921" y="458"/>
                    </a:lnTo>
                    <a:lnTo>
                      <a:pt x="927" y="458"/>
                    </a:lnTo>
                    <a:lnTo>
                      <a:pt x="931" y="455"/>
                    </a:lnTo>
                    <a:lnTo>
                      <a:pt x="934" y="455"/>
                    </a:lnTo>
                    <a:lnTo>
                      <a:pt x="935" y="458"/>
                    </a:lnTo>
                    <a:lnTo>
                      <a:pt x="935" y="460"/>
                    </a:lnTo>
                    <a:lnTo>
                      <a:pt x="931" y="460"/>
                    </a:lnTo>
                    <a:lnTo>
                      <a:pt x="931" y="463"/>
                    </a:lnTo>
                    <a:lnTo>
                      <a:pt x="921" y="464"/>
                    </a:lnTo>
                    <a:lnTo>
                      <a:pt x="917" y="467"/>
                    </a:lnTo>
                    <a:lnTo>
                      <a:pt x="912" y="468"/>
                    </a:lnTo>
                    <a:lnTo>
                      <a:pt x="909" y="470"/>
                    </a:lnTo>
                    <a:lnTo>
                      <a:pt x="912" y="473"/>
                    </a:lnTo>
                    <a:lnTo>
                      <a:pt x="909" y="477"/>
                    </a:lnTo>
                    <a:lnTo>
                      <a:pt x="902" y="476"/>
                    </a:lnTo>
                    <a:lnTo>
                      <a:pt x="899" y="479"/>
                    </a:lnTo>
                    <a:lnTo>
                      <a:pt x="899" y="480"/>
                    </a:lnTo>
                    <a:lnTo>
                      <a:pt x="898" y="483"/>
                    </a:lnTo>
                    <a:lnTo>
                      <a:pt x="893" y="484"/>
                    </a:lnTo>
                    <a:lnTo>
                      <a:pt x="880" y="484"/>
                    </a:lnTo>
                    <a:lnTo>
                      <a:pt x="877" y="487"/>
                    </a:lnTo>
                    <a:lnTo>
                      <a:pt x="880" y="493"/>
                    </a:lnTo>
                    <a:lnTo>
                      <a:pt x="873" y="499"/>
                    </a:lnTo>
                    <a:lnTo>
                      <a:pt x="869" y="490"/>
                    </a:lnTo>
                    <a:lnTo>
                      <a:pt x="869" y="481"/>
                    </a:lnTo>
                    <a:lnTo>
                      <a:pt x="864" y="481"/>
                    </a:lnTo>
                    <a:lnTo>
                      <a:pt x="864" y="484"/>
                    </a:lnTo>
                    <a:lnTo>
                      <a:pt x="857" y="484"/>
                    </a:lnTo>
                    <a:lnTo>
                      <a:pt x="848" y="486"/>
                    </a:lnTo>
                    <a:lnTo>
                      <a:pt x="843" y="487"/>
                    </a:lnTo>
                    <a:lnTo>
                      <a:pt x="837" y="486"/>
                    </a:lnTo>
                    <a:lnTo>
                      <a:pt x="837" y="487"/>
                    </a:lnTo>
                    <a:lnTo>
                      <a:pt x="841" y="490"/>
                    </a:lnTo>
                    <a:lnTo>
                      <a:pt x="841" y="492"/>
                    </a:lnTo>
                    <a:lnTo>
                      <a:pt x="843" y="492"/>
                    </a:lnTo>
                    <a:lnTo>
                      <a:pt x="843" y="496"/>
                    </a:lnTo>
                    <a:lnTo>
                      <a:pt x="841" y="500"/>
                    </a:lnTo>
                    <a:lnTo>
                      <a:pt x="837" y="500"/>
                    </a:lnTo>
                    <a:lnTo>
                      <a:pt x="835" y="502"/>
                    </a:lnTo>
                    <a:lnTo>
                      <a:pt x="832" y="502"/>
                    </a:lnTo>
                    <a:lnTo>
                      <a:pt x="828" y="505"/>
                    </a:lnTo>
                    <a:lnTo>
                      <a:pt x="824" y="505"/>
                    </a:lnTo>
                    <a:lnTo>
                      <a:pt x="822" y="506"/>
                    </a:lnTo>
                    <a:lnTo>
                      <a:pt x="818" y="506"/>
                    </a:lnTo>
                    <a:lnTo>
                      <a:pt x="817" y="503"/>
                    </a:lnTo>
                    <a:lnTo>
                      <a:pt x="817" y="499"/>
                    </a:lnTo>
                    <a:lnTo>
                      <a:pt x="812" y="499"/>
                    </a:lnTo>
                    <a:lnTo>
                      <a:pt x="805" y="502"/>
                    </a:lnTo>
                    <a:lnTo>
                      <a:pt x="801" y="502"/>
                    </a:lnTo>
                    <a:lnTo>
                      <a:pt x="792" y="500"/>
                    </a:lnTo>
                    <a:lnTo>
                      <a:pt x="790" y="500"/>
                    </a:lnTo>
                    <a:lnTo>
                      <a:pt x="788" y="503"/>
                    </a:lnTo>
                    <a:lnTo>
                      <a:pt x="788" y="512"/>
                    </a:lnTo>
                    <a:lnTo>
                      <a:pt x="790" y="513"/>
                    </a:lnTo>
                    <a:lnTo>
                      <a:pt x="795" y="515"/>
                    </a:lnTo>
                    <a:lnTo>
                      <a:pt x="796" y="512"/>
                    </a:lnTo>
                    <a:lnTo>
                      <a:pt x="801" y="515"/>
                    </a:lnTo>
                    <a:lnTo>
                      <a:pt x="802" y="518"/>
                    </a:lnTo>
                    <a:lnTo>
                      <a:pt x="801" y="521"/>
                    </a:lnTo>
                    <a:lnTo>
                      <a:pt x="796" y="522"/>
                    </a:lnTo>
                    <a:lnTo>
                      <a:pt x="774" y="522"/>
                    </a:lnTo>
                    <a:lnTo>
                      <a:pt x="774" y="526"/>
                    </a:lnTo>
                    <a:lnTo>
                      <a:pt x="779" y="532"/>
                    </a:lnTo>
                    <a:lnTo>
                      <a:pt x="780" y="535"/>
                    </a:lnTo>
                    <a:lnTo>
                      <a:pt x="780" y="541"/>
                    </a:lnTo>
                    <a:lnTo>
                      <a:pt x="783" y="542"/>
                    </a:lnTo>
                    <a:lnTo>
                      <a:pt x="785" y="545"/>
                    </a:lnTo>
                    <a:lnTo>
                      <a:pt x="785" y="547"/>
                    </a:lnTo>
                    <a:lnTo>
                      <a:pt x="783" y="550"/>
                    </a:lnTo>
                    <a:lnTo>
                      <a:pt x="779" y="555"/>
                    </a:lnTo>
                    <a:lnTo>
                      <a:pt x="774" y="560"/>
                    </a:lnTo>
                    <a:lnTo>
                      <a:pt x="772" y="564"/>
                    </a:lnTo>
                    <a:lnTo>
                      <a:pt x="767" y="565"/>
                    </a:lnTo>
                    <a:lnTo>
                      <a:pt x="766" y="565"/>
                    </a:lnTo>
                    <a:lnTo>
                      <a:pt x="763" y="568"/>
                    </a:lnTo>
                    <a:lnTo>
                      <a:pt x="756" y="568"/>
                    </a:lnTo>
                    <a:lnTo>
                      <a:pt x="753" y="571"/>
                    </a:lnTo>
                    <a:lnTo>
                      <a:pt x="747" y="571"/>
                    </a:lnTo>
                    <a:lnTo>
                      <a:pt x="740" y="570"/>
                    </a:lnTo>
                    <a:lnTo>
                      <a:pt x="731" y="571"/>
                    </a:lnTo>
                    <a:lnTo>
                      <a:pt x="727" y="571"/>
                    </a:lnTo>
                    <a:lnTo>
                      <a:pt x="721" y="573"/>
                    </a:lnTo>
                    <a:lnTo>
                      <a:pt x="718" y="573"/>
                    </a:lnTo>
                    <a:lnTo>
                      <a:pt x="712" y="576"/>
                    </a:lnTo>
                    <a:lnTo>
                      <a:pt x="708" y="573"/>
                    </a:lnTo>
                    <a:lnTo>
                      <a:pt x="706" y="573"/>
                    </a:lnTo>
                    <a:lnTo>
                      <a:pt x="706" y="568"/>
                    </a:lnTo>
                    <a:lnTo>
                      <a:pt x="703" y="568"/>
                    </a:lnTo>
                    <a:lnTo>
                      <a:pt x="702" y="570"/>
                    </a:lnTo>
                    <a:lnTo>
                      <a:pt x="698" y="573"/>
                    </a:lnTo>
                    <a:lnTo>
                      <a:pt x="690" y="573"/>
                    </a:lnTo>
                    <a:lnTo>
                      <a:pt x="682" y="564"/>
                    </a:lnTo>
                    <a:lnTo>
                      <a:pt x="680" y="561"/>
                    </a:lnTo>
                    <a:lnTo>
                      <a:pt x="677" y="561"/>
                    </a:lnTo>
                    <a:lnTo>
                      <a:pt x="670" y="563"/>
                    </a:lnTo>
                    <a:lnTo>
                      <a:pt x="659" y="563"/>
                    </a:lnTo>
                    <a:lnTo>
                      <a:pt x="657" y="565"/>
                    </a:lnTo>
                    <a:lnTo>
                      <a:pt x="659" y="570"/>
                    </a:lnTo>
                    <a:lnTo>
                      <a:pt x="657" y="571"/>
                    </a:lnTo>
                    <a:lnTo>
                      <a:pt x="651" y="574"/>
                    </a:lnTo>
                    <a:lnTo>
                      <a:pt x="654" y="576"/>
                    </a:lnTo>
                    <a:lnTo>
                      <a:pt x="657" y="580"/>
                    </a:lnTo>
                    <a:lnTo>
                      <a:pt x="654" y="584"/>
                    </a:lnTo>
                    <a:lnTo>
                      <a:pt x="654" y="586"/>
                    </a:lnTo>
                    <a:lnTo>
                      <a:pt x="648" y="586"/>
                    </a:lnTo>
                    <a:lnTo>
                      <a:pt x="645" y="589"/>
                    </a:lnTo>
                    <a:lnTo>
                      <a:pt x="637" y="587"/>
                    </a:lnTo>
                    <a:lnTo>
                      <a:pt x="627" y="587"/>
                    </a:lnTo>
                    <a:lnTo>
                      <a:pt x="625" y="586"/>
                    </a:lnTo>
                    <a:lnTo>
                      <a:pt x="622" y="583"/>
                    </a:lnTo>
                    <a:lnTo>
                      <a:pt x="622" y="573"/>
                    </a:lnTo>
                    <a:lnTo>
                      <a:pt x="618" y="576"/>
                    </a:lnTo>
                    <a:lnTo>
                      <a:pt x="618" y="573"/>
                    </a:lnTo>
                    <a:lnTo>
                      <a:pt x="616" y="570"/>
                    </a:lnTo>
                    <a:lnTo>
                      <a:pt x="616" y="568"/>
                    </a:lnTo>
                    <a:lnTo>
                      <a:pt x="608" y="568"/>
                    </a:lnTo>
                    <a:lnTo>
                      <a:pt x="606" y="565"/>
                    </a:lnTo>
                    <a:lnTo>
                      <a:pt x="606" y="564"/>
                    </a:lnTo>
                    <a:lnTo>
                      <a:pt x="593" y="564"/>
                    </a:lnTo>
                    <a:lnTo>
                      <a:pt x="588" y="565"/>
                    </a:lnTo>
                    <a:lnTo>
                      <a:pt x="585" y="565"/>
                    </a:lnTo>
                    <a:lnTo>
                      <a:pt x="585" y="570"/>
                    </a:lnTo>
                    <a:lnTo>
                      <a:pt x="580" y="571"/>
                    </a:lnTo>
                    <a:lnTo>
                      <a:pt x="566" y="571"/>
                    </a:lnTo>
                    <a:lnTo>
                      <a:pt x="561" y="574"/>
                    </a:lnTo>
                    <a:lnTo>
                      <a:pt x="554" y="573"/>
                    </a:lnTo>
                    <a:lnTo>
                      <a:pt x="550" y="571"/>
                    </a:lnTo>
                    <a:lnTo>
                      <a:pt x="547" y="568"/>
                    </a:lnTo>
                    <a:lnTo>
                      <a:pt x="550" y="568"/>
                    </a:lnTo>
                    <a:lnTo>
                      <a:pt x="550" y="563"/>
                    </a:lnTo>
                    <a:lnTo>
                      <a:pt x="557" y="563"/>
                    </a:lnTo>
                    <a:lnTo>
                      <a:pt x="559" y="561"/>
                    </a:lnTo>
                    <a:lnTo>
                      <a:pt x="559" y="558"/>
                    </a:lnTo>
                    <a:lnTo>
                      <a:pt x="557" y="550"/>
                    </a:lnTo>
                    <a:lnTo>
                      <a:pt x="557" y="544"/>
                    </a:lnTo>
                    <a:lnTo>
                      <a:pt x="561" y="544"/>
                    </a:lnTo>
                    <a:lnTo>
                      <a:pt x="561" y="542"/>
                    </a:lnTo>
                    <a:lnTo>
                      <a:pt x="564" y="539"/>
                    </a:lnTo>
                    <a:lnTo>
                      <a:pt x="564" y="528"/>
                    </a:lnTo>
                    <a:lnTo>
                      <a:pt x="561" y="522"/>
                    </a:lnTo>
                    <a:lnTo>
                      <a:pt x="561" y="521"/>
                    </a:lnTo>
                    <a:lnTo>
                      <a:pt x="560" y="521"/>
                    </a:lnTo>
                    <a:lnTo>
                      <a:pt x="560" y="518"/>
                    </a:lnTo>
                    <a:lnTo>
                      <a:pt x="557" y="518"/>
                    </a:lnTo>
                    <a:lnTo>
                      <a:pt x="560" y="510"/>
                    </a:lnTo>
                    <a:lnTo>
                      <a:pt x="560" y="508"/>
                    </a:lnTo>
                    <a:lnTo>
                      <a:pt x="557" y="506"/>
                    </a:lnTo>
                    <a:lnTo>
                      <a:pt x="547" y="506"/>
                    </a:lnTo>
                    <a:lnTo>
                      <a:pt x="543" y="503"/>
                    </a:lnTo>
                    <a:lnTo>
                      <a:pt x="541" y="503"/>
                    </a:lnTo>
                    <a:lnTo>
                      <a:pt x="537" y="508"/>
                    </a:lnTo>
                    <a:lnTo>
                      <a:pt x="537" y="510"/>
                    </a:lnTo>
                    <a:lnTo>
                      <a:pt x="534" y="508"/>
                    </a:lnTo>
                    <a:lnTo>
                      <a:pt x="534" y="505"/>
                    </a:lnTo>
                    <a:lnTo>
                      <a:pt x="532" y="503"/>
                    </a:lnTo>
                    <a:lnTo>
                      <a:pt x="532" y="490"/>
                    </a:lnTo>
                    <a:lnTo>
                      <a:pt x="530" y="490"/>
                    </a:lnTo>
                    <a:lnTo>
                      <a:pt x="530" y="477"/>
                    </a:lnTo>
                    <a:lnTo>
                      <a:pt x="538" y="477"/>
                    </a:lnTo>
                    <a:lnTo>
                      <a:pt x="543" y="476"/>
                    </a:lnTo>
                    <a:lnTo>
                      <a:pt x="545" y="476"/>
                    </a:lnTo>
                    <a:lnTo>
                      <a:pt x="543" y="473"/>
                    </a:lnTo>
                    <a:lnTo>
                      <a:pt x="543" y="468"/>
                    </a:lnTo>
                    <a:lnTo>
                      <a:pt x="544" y="465"/>
                    </a:lnTo>
                    <a:lnTo>
                      <a:pt x="541" y="463"/>
                    </a:lnTo>
                    <a:lnTo>
                      <a:pt x="541" y="458"/>
                    </a:lnTo>
                    <a:lnTo>
                      <a:pt x="540" y="454"/>
                    </a:lnTo>
                    <a:lnTo>
                      <a:pt x="540" y="451"/>
                    </a:lnTo>
                    <a:lnTo>
                      <a:pt x="535" y="454"/>
                    </a:lnTo>
                    <a:lnTo>
                      <a:pt x="522" y="454"/>
                    </a:lnTo>
                    <a:lnTo>
                      <a:pt x="519" y="451"/>
                    </a:lnTo>
                    <a:lnTo>
                      <a:pt x="519" y="448"/>
                    </a:lnTo>
                    <a:lnTo>
                      <a:pt x="518" y="448"/>
                    </a:lnTo>
                    <a:lnTo>
                      <a:pt x="518" y="444"/>
                    </a:lnTo>
                    <a:lnTo>
                      <a:pt x="509" y="444"/>
                    </a:lnTo>
                    <a:lnTo>
                      <a:pt x="509" y="441"/>
                    </a:lnTo>
                    <a:lnTo>
                      <a:pt x="505" y="439"/>
                    </a:lnTo>
                    <a:lnTo>
                      <a:pt x="503" y="436"/>
                    </a:lnTo>
                    <a:lnTo>
                      <a:pt x="495" y="439"/>
                    </a:lnTo>
                    <a:lnTo>
                      <a:pt x="492" y="441"/>
                    </a:lnTo>
                    <a:lnTo>
                      <a:pt x="492" y="448"/>
                    </a:lnTo>
                    <a:lnTo>
                      <a:pt x="490" y="448"/>
                    </a:lnTo>
                    <a:lnTo>
                      <a:pt x="487" y="447"/>
                    </a:lnTo>
                    <a:lnTo>
                      <a:pt x="480" y="447"/>
                    </a:lnTo>
                    <a:lnTo>
                      <a:pt x="479" y="451"/>
                    </a:lnTo>
                    <a:lnTo>
                      <a:pt x="482" y="457"/>
                    </a:lnTo>
                    <a:lnTo>
                      <a:pt x="482" y="461"/>
                    </a:lnTo>
                    <a:lnTo>
                      <a:pt x="473" y="461"/>
                    </a:lnTo>
                    <a:lnTo>
                      <a:pt x="470" y="464"/>
                    </a:lnTo>
                    <a:lnTo>
                      <a:pt x="469" y="464"/>
                    </a:lnTo>
                    <a:lnTo>
                      <a:pt x="469" y="465"/>
                    </a:lnTo>
                    <a:lnTo>
                      <a:pt x="466" y="464"/>
                    </a:lnTo>
                    <a:lnTo>
                      <a:pt x="463" y="464"/>
                    </a:lnTo>
                    <a:lnTo>
                      <a:pt x="463" y="460"/>
                    </a:lnTo>
                    <a:lnTo>
                      <a:pt x="469" y="460"/>
                    </a:lnTo>
                    <a:lnTo>
                      <a:pt x="470" y="457"/>
                    </a:lnTo>
                    <a:lnTo>
                      <a:pt x="469" y="451"/>
                    </a:lnTo>
                    <a:lnTo>
                      <a:pt x="469" y="445"/>
                    </a:lnTo>
                    <a:lnTo>
                      <a:pt x="466" y="442"/>
                    </a:lnTo>
                    <a:lnTo>
                      <a:pt x="466" y="438"/>
                    </a:lnTo>
                    <a:lnTo>
                      <a:pt x="460" y="438"/>
                    </a:lnTo>
                    <a:lnTo>
                      <a:pt x="458" y="435"/>
                    </a:lnTo>
                    <a:lnTo>
                      <a:pt x="456" y="438"/>
                    </a:lnTo>
                    <a:lnTo>
                      <a:pt x="454" y="438"/>
                    </a:lnTo>
                    <a:lnTo>
                      <a:pt x="451" y="439"/>
                    </a:lnTo>
                    <a:lnTo>
                      <a:pt x="451" y="442"/>
                    </a:lnTo>
                    <a:lnTo>
                      <a:pt x="450" y="442"/>
                    </a:lnTo>
                    <a:lnTo>
                      <a:pt x="447" y="444"/>
                    </a:lnTo>
                    <a:lnTo>
                      <a:pt x="445" y="447"/>
                    </a:lnTo>
                    <a:lnTo>
                      <a:pt x="441" y="444"/>
                    </a:lnTo>
                    <a:lnTo>
                      <a:pt x="441" y="442"/>
                    </a:lnTo>
                    <a:lnTo>
                      <a:pt x="440" y="439"/>
                    </a:lnTo>
                    <a:lnTo>
                      <a:pt x="435" y="439"/>
                    </a:lnTo>
                    <a:lnTo>
                      <a:pt x="428" y="441"/>
                    </a:lnTo>
                    <a:lnTo>
                      <a:pt x="422" y="441"/>
                    </a:lnTo>
                    <a:lnTo>
                      <a:pt x="422" y="435"/>
                    </a:lnTo>
                    <a:lnTo>
                      <a:pt x="418" y="435"/>
                    </a:lnTo>
                    <a:lnTo>
                      <a:pt x="411" y="436"/>
                    </a:lnTo>
                    <a:lnTo>
                      <a:pt x="405" y="438"/>
                    </a:lnTo>
                    <a:lnTo>
                      <a:pt x="399" y="441"/>
                    </a:lnTo>
                    <a:lnTo>
                      <a:pt x="399" y="438"/>
                    </a:lnTo>
                    <a:lnTo>
                      <a:pt x="396" y="438"/>
                    </a:lnTo>
                    <a:lnTo>
                      <a:pt x="396" y="418"/>
                    </a:lnTo>
                    <a:lnTo>
                      <a:pt x="390" y="418"/>
                    </a:lnTo>
                    <a:lnTo>
                      <a:pt x="386" y="415"/>
                    </a:lnTo>
                    <a:lnTo>
                      <a:pt x="383" y="410"/>
                    </a:lnTo>
                    <a:lnTo>
                      <a:pt x="383" y="406"/>
                    </a:lnTo>
                    <a:lnTo>
                      <a:pt x="380" y="402"/>
                    </a:lnTo>
                    <a:lnTo>
                      <a:pt x="377" y="400"/>
                    </a:lnTo>
                    <a:lnTo>
                      <a:pt x="376" y="397"/>
                    </a:lnTo>
                    <a:lnTo>
                      <a:pt x="373" y="396"/>
                    </a:lnTo>
                    <a:lnTo>
                      <a:pt x="372" y="396"/>
                    </a:lnTo>
                    <a:lnTo>
                      <a:pt x="363" y="394"/>
                    </a:lnTo>
                    <a:lnTo>
                      <a:pt x="363" y="397"/>
                    </a:lnTo>
                    <a:lnTo>
                      <a:pt x="353" y="397"/>
                    </a:lnTo>
                    <a:lnTo>
                      <a:pt x="353" y="393"/>
                    </a:lnTo>
                    <a:lnTo>
                      <a:pt x="348" y="393"/>
                    </a:lnTo>
                    <a:lnTo>
                      <a:pt x="341" y="392"/>
                    </a:lnTo>
                    <a:lnTo>
                      <a:pt x="337" y="394"/>
                    </a:lnTo>
                    <a:lnTo>
                      <a:pt x="335" y="394"/>
                    </a:lnTo>
                    <a:lnTo>
                      <a:pt x="332" y="399"/>
                    </a:lnTo>
                    <a:lnTo>
                      <a:pt x="332" y="407"/>
                    </a:lnTo>
                    <a:lnTo>
                      <a:pt x="331" y="407"/>
                    </a:lnTo>
                    <a:lnTo>
                      <a:pt x="327" y="409"/>
                    </a:lnTo>
                    <a:lnTo>
                      <a:pt x="316" y="409"/>
                    </a:lnTo>
                    <a:lnTo>
                      <a:pt x="316" y="415"/>
                    </a:lnTo>
                    <a:lnTo>
                      <a:pt x="314" y="415"/>
                    </a:lnTo>
                    <a:lnTo>
                      <a:pt x="311" y="416"/>
                    </a:lnTo>
                    <a:lnTo>
                      <a:pt x="295" y="416"/>
                    </a:lnTo>
                    <a:lnTo>
                      <a:pt x="295" y="410"/>
                    </a:lnTo>
                    <a:lnTo>
                      <a:pt x="292" y="410"/>
                    </a:lnTo>
                    <a:lnTo>
                      <a:pt x="290" y="407"/>
                    </a:lnTo>
                    <a:lnTo>
                      <a:pt x="287" y="407"/>
                    </a:lnTo>
                    <a:lnTo>
                      <a:pt x="286" y="413"/>
                    </a:lnTo>
                    <a:lnTo>
                      <a:pt x="286" y="416"/>
                    </a:lnTo>
                    <a:lnTo>
                      <a:pt x="282" y="416"/>
                    </a:lnTo>
                    <a:lnTo>
                      <a:pt x="279" y="410"/>
                    </a:lnTo>
                    <a:lnTo>
                      <a:pt x="276" y="407"/>
                    </a:lnTo>
                    <a:lnTo>
                      <a:pt x="272" y="405"/>
                    </a:lnTo>
                    <a:lnTo>
                      <a:pt x="261" y="405"/>
                    </a:lnTo>
                    <a:lnTo>
                      <a:pt x="261" y="403"/>
                    </a:lnTo>
                    <a:lnTo>
                      <a:pt x="260" y="400"/>
                    </a:lnTo>
                    <a:lnTo>
                      <a:pt x="256" y="400"/>
                    </a:lnTo>
                    <a:lnTo>
                      <a:pt x="251" y="402"/>
                    </a:lnTo>
                    <a:lnTo>
                      <a:pt x="247" y="405"/>
                    </a:lnTo>
                    <a:lnTo>
                      <a:pt x="245" y="406"/>
                    </a:lnTo>
                    <a:lnTo>
                      <a:pt x="245" y="410"/>
                    </a:lnTo>
                    <a:lnTo>
                      <a:pt x="247" y="415"/>
                    </a:lnTo>
                    <a:lnTo>
                      <a:pt x="245" y="416"/>
                    </a:lnTo>
                    <a:lnTo>
                      <a:pt x="245" y="415"/>
                    </a:lnTo>
                    <a:lnTo>
                      <a:pt x="234" y="415"/>
                    </a:lnTo>
                    <a:lnTo>
                      <a:pt x="234" y="416"/>
                    </a:lnTo>
                    <a:lnTo>
                      <a:pt x="228" y="416"/>
                    </a:lnTo>
                    <a:lnTo>
                      <a:pt x="224" y="413"/>
                    </a:lnTo>
                    <a:lnTo>
                      <a:pt x="214" y="413"/>
                    </a:lnTo>
                    <a:lnTo>
                      <a:pt x="211" y="410"/>
                    </a:lnTo>
                    <a:lnTo>
                      <a:pt x="209" y="407"/>
                    </a:lnTo>
                    <a:lnTo>
                      <a:pt x="206" y="407"/>
                    </a:lnTo>
                    <a:lnTo>
                      <a:pt x="205" y="409"/>
                    </a:lnTo>
                    <a:lnTo>
                      <a:pt x="205" y="413"/>
                    </a:lnTo>
                    <a:lnTo>
                      <a:pt x="202" y="409"/>
                    </a:lnTo>
                    <a:lnTo>
                      <a:pt x="199" y="407"/>
                    </a:lnTo>
                    <a:lnTo>
                      <a:pt x="195" y="407"/>
                    </a:lnTo>
                    <a:lnTo>
                      <a:pt x="192" y="409"/>
                    </a:lnTo>
                    <a:lnTo>
                      <a:pt x="189" y="406"/>
                    </a:lnTo>
                    <a:lnTo>
                      <a:pt x="183" y="406"/>
                    </a:lnTo>
                    <a:lnTo>
                      <a:pt x="179" y="409"/>
                    </a:lnTo>
                    <a:lnTo>
                      <a:pt x="170" y="409"/>
                    </a:lnTo>
                    <a:lnTo>
                      <a:pt x="169" y="407"/>
                    </a:lnTo>
                    <a:lnTo>
                      <a:pt x="169" y="406"/>
                    </a:lnTo>
                    <a:lnTo>
                      <a:pt x="166" y="403"/>
                    </a:lnTo>
                    <a:lnTo>
                      <a:pt x="161" y="403"/>
                    </a:lnTo>
                    <a:lnTo>
                      <a:pt x="158" y="406"/>
                    </a:lnTo>
                    <a:lnTo>
                      <a:pt x="157" y="407"/>
                    </a:lnTo>
                    <a:lnTo>
                      <a:pt x="154" y="410"/>
                    </a:lnTo>
                    <a:lnTo>
                      <a:pt x="151" y="418"/>
                    </a:lnTo>
                    <a:lnTo>
                      <a:pt x="147" y="418"/>
                    </a:lnTo>
                    <a:lnTo>
                      <a:pt x="142" y="419"/>
                    </a:lnTo>
                    <a:lnTo>
                      <a:pt x="140" y="419"/>
                    </a:lnTo>
                    <a:lnTo>
                      <a:pt x="135" y="415"/>
                    </a:lnTo>
                    <a:lnTo>
                      <a:pt x="122" y="415"/>
                    </a:lnTo>
                    <a:lnTo>
                      <a:pt x="118" y="410"/>
                    </a:lnTo>
                    <a:lnTo>
                      <a:pt x="112" y="409"/>
                    </a:lnTo>
                    <a:lnTo>
                      <a:pt x="106" y="410"/>
                    </a:lnTo>
                    <a:lnTo>
                      <a:pt x="106" y="415"/>
                    </a:lnTo>
                    <a:lnTo>
                      <a:pt x="103" y="415"/>
                    </a:lnTo>
                    <a:lnTo>
                      <a:pt x="102" y="410"/>
                    </a:lnTo>
                    <a:lnTo>
                      <a:pt x="98" y="410"/>
                    </a:lnTo>
                    <a:lnTo>
                      <a:pt x="92" y="413"/>
                    </a:lnTo>
                    <a:lnTo>
                      <a:pt x="86" y="413"/>
                    </a:lnTo>
                    <a:lnTo>
                      <a:pt x="82" y="410"/>
                    </a:lnTo>
                    <a:lnTo>
                      <a:pt x="77" y="410"/>
                    </a:lnTo>
                    <a:lnTo>
                      <a:pt x="76" y="406"/>
                    </a:lnTo>
                    <a:lnTo>
                      <a:pt x="76" y="399"/>
                    </a:lnTo>
                    <a:lnTo>
                      <a:pt x="73" y="399"/>
                    </a:lnTo>
                    <a:lnTo>
                      <a:pt x="70" y="392"/>
                    </a:lnTo>
                    <a:lnTo>
                      <a:pt x="66" y="392"/>
                    </a:lnTo>
                    <a:lnTo>
                      <a:pt x="66" y="384"/>
                    </a:lnTo>
                    <a:lnTo>
                      <a:pt x="64" y="384"/>
                    </a:lnTo>
                    <a:lnTo>
                      <a:pt x="64" y="381"/>
                    </a:lnTo>
                    <a:lnTo>
                      <a:pt x="66" y="380"/>
                    </a:lnTo>
                    <a:lnTo>
                      <a:pt x="66" y="367"/>
                    </a:lnTo>
                    <a:lnTo>
                      <a:pt x="64" y="367"/>
                    </a:lnTo>
                    <a:lnTo>
                      <a:pt x="61" y="371"/>
                    </a:lnTo>
                    <a:lnTo>
                      <a:pt x="60" y="377"/>
                    </a:lnTo>
                    <a:lnTo>
                      <a:pt x="57" y="377"/>
                    </a:lnTo>
                    <a:lnTo>
                      <a:pt x="57" y="376"/>
                    </a:lnTo>
                    <a:lnTo>
                      <a:pt x="56" y="376"/>
                    </a:lnTo>
                    <a:lnTo>
                      <a:pt x="51" y="371"/>
                    </a:lnTo>
                    <a:lnTo>
                      <a:pt x="45" y="371"/>
                    </a:lnTo>
                    <a:lnTo>
                      <a:pt x="45" y="376"/>
                    </a:lnTo>
                    <a:lnTo>
                      <a:pt x="40" y="381"/>
                    </a:lnTo>
                    <a:lnTo>
                      <a:pt x="38" y="386"/>
                    </a:lnTo>
                    <a:lnTo>
                      <a:pt x="34" y="386"/>
                    </a:lnTo>
                    <a:lnTo>
                      <a:pt x="31" y="381"/>
                    </a:lnTo>
                    <a:lnTo>
                      <a:pt x="25" y="378"/>
                    </a:lnTo>
                    <a:lnTo>
                      <a:pt x="5" y="378"/>
                    </a:lnTo>
                    <a:lnTo>
                      <a:pt x="5" y="365"/>
                    </a:lnTo>
                    <a:lnTo>
                      <a:pt x="9" y="360"/>
                    </a:lnTo>
                    <a:lnTo>
                      <a:pt x="9" y="357"/>
                    </a:lnTo>
                    <a:lnTo>
                      <a:pt x="5" y="355"/>
                    </a:lnTo>
                    <a:lnTo>
                      <a:pt x="5" y="351"/>
                    </a:lnTo>
                    <a:lnTo>
                      <a:pt x="3" y="345"/>
                    </a:lnTo>
                    <a:lnTo>
                      <a:pt x="0" y="342"/>
                    </a:lnTo>
                    <a:lnTo>
                      <a:pt x="0" y="341"/>
                    </a:lnTo>
                    <a:lnTo>
                      <a:pt x="5" y="341"/>
                    </a:lnTo>
                    <a:lnTo>
                      <a:pt x="9" y="334"/>
                    </a:lnTo>
                    <a:lnTo>
                      <a:pt x="9" y="332"/>
                    </a:lnTo>
                    <a:lnTo>
                      <a:pt x="11" y="332"/>
                    </a:lnTo>
                    <a:lnTo>
                      <a:pt x="15" y="331"/>
                    </a:lnTo>
                    <a:lnTo>
                      <a:pt x="15" y="321"/>
                    </a:lnTo>
                    <a:lnTo>
                      <a:pt x="16" y="318"/>
                    </a:lnTo>
                    <a:lnTo>
                      <a:pt x="13" y="316"/>
                    </a:lnTo>
                    <a:lnTo>
                      <a:pt x="13" y="313"/>
                    </a:lnTo>
                    <a:lnTo>
                      <a:pt x="18" y="309"/>
                    </a:lnTo>
                    <a:lnTo>
                      <a:pt x="21" y="307"/>
                    </a:lnTo>
                    <a:lnTo>
                      <a:pt x="25" y="302"/>
                    </a:lnTo>
                    <a:lnTo>
                      <a:pt x="28" y="299"/>
                    </a:lnTo>
                    <a:lnTo>
                      <a:pt x="31" y="299"/>
                    </a:lnTo>
                    <a:lnTo>
                      <a:pt x="32" y="294"/>
                    </a:lnTo>
                    <a:lnTo>
                      <a:pt x="35" y="293"/>
                    </a:lnTo>
                    <a:lnTo>
                      <a:pt x="37" y="290"/>
                    </a:lnTo>
                    <a:lnTo>
                      <a:pt x="40" y="293"/>
                    </a:lnTo>
                    <a:lnTo>
                      <a:pt x="41" y="293"/>
                    </a:lnTo>
                    <a:lnTo>
                      <a:pt x="41" y="290"/>
                    </a:lnTo>
                    <a:lnTo>
                      <a:pt x="44" y="289"/>
                    </a:lnTo>
                    <a:lnTo>
                      <a:pt x="45" y="287"/>
                    </a:lnTo>
                    <a:lnTo>
                      <a:pt x="50" y="287"/>
                    </a:lnTo>
                    <a:lnTo>
                      <a:pt x="50" y="289"/>
                    </a:lnTo>
                    <a:lnTo>
                      <a:pt x="54" y="287"/>
                    </a:lnTo>
                    <a:lnTo>
                      <a:pt x="58" y="283"/>
                    </a:lnTo>
                    <a:lnTo>
                      <a:pt x="61" y="281"/>
                    </a:lnTo>
                    <a:lnTo>
                      <a:pt x="61" y="274"/>
                    </a:lnTo>
                    <a:lnTo>
                      <a:pt x="67" y="274"/>
                    </a:lnTo>
                    <a:lnTo>
                      <a:pt x="67" y="277"/>
                    </a:lnTo>
                    <a:lnTo>
                      <a:pt x="71" y="278"/>
                    </a:lnTo>
                    <a:lnTo>
                      <a:pt x="71" y="277"/>
                    </a:lnTo>
                    <a:lnTo>
                      <a:pt x="76" y="274"/>
                    </a:lnTo>
                    <a:lnTo>
                      <a:pt x="77" y="276"/>
                    </a:lnTo>
                    <a:lnTo>
                      <a:pt x="80" y="276"/>
                    </a:lnTo>
                    <a:lnTo>
                      <a:pt x="82" y="280"/>
                    </a:lnTo>
                    <a:lnTo>
                      <a:pt x="86" y="281"/>
                    </a:lnTo>
                    <a:lnTo>
                      <a:pt x="90" y="281"/>
                    </a:lnTo>
                    <a:lnTo>
                      <a:pt x="95" y="284"/>
                    </a:lnTo>
                    <a:lnTo>
                      <a:pt x="99" y="287"/>
                    </a:lnTo>
                    <a:lnTo>
                      <a:pt x="100" y="284"/>
                    </a:lnTo>
                    <a:lnTo>
                      <a:pt x="103" y="283"/>
                    </a:lnTo>
                    <a:lnTo>
                      <a:pt x="105" y="283"/>
                    </a:lnTo>
                    <a:lnTo>
                      <a:pt x="108" y="280"/>
                    </a:lnTo>
                    <a:lnTo>
                      <a:pt x="108" y="276"/>
                    </a:lnTo>
                    <a:lnTo>
                      <a:pt x="112" y="271"/>
                    </a:lnTo>
                    <a:lnTo>
                      <a:pt x="114" y="271"/>
                    </a:lnTo>
                    <a:lnTo>
                      <a:pt x="118" y="274"/>
                    </a:lnTo>
                    <a:lnTo>
                      <a:pt x="122" y="276"/>
                    </a:lnTo>
                    <a:lnTo>
                      <a:pt x="125" y="278"/>
                    </a:lnTo>
                    <a:lnTo>
                      <a:pt x="129" y="278"/>
                    </a:lnTo>
                    <a:lnTo>
                      <a:pt x="135" y="277"/>
                    </a:lnTo>
                    <a:lnTo>
                      <a:pt x="137" y="277"/>
                    </a:lnTo>
                    <a:lnTo>
                      <a:pt x="137" y="270"/>
                    </a:lnTo>
                    <a:lnTo>
                      <a:pt x="140" y="268"/>
                    </a:lnTo>
                    <a:lnTo>
                      <a:pt x="141" y="268"/>
                    </a:lnTo>
                    <a:lnTo>
                      <a:pt x="148" y="270"/>
                    </a:lnTo>
                    <a:lnTo>
                      <a:pt x="157" y="268"/>
                    </a:lnTo>
                    <a:lnTo>
                      <a:pt x="158" y="267"/>
                    </a:lnTo>
                    <a:lnTo>
                      <a:pt x="167" y="263"/>
                    </a:lnTo>
                    <a:lnTo>
                      <a:pt x="170" y="263"/>
                    </a:lnTo>
                    <a:lnTo>
                      <a:pt x="170" y="261"/>
                    </a:lnTo>
                    <a:lnTo>
                      <a:pt x="171" y="258"/>
                    </a:lnTo>
                    <a:lnTo>
                      <a:pt x="176" y="257"/>
                    </a:lnTo>
                    <a:lnTo>
                      <a:pt x="176" y="248"/>
                    </a:lnTo>
                    <a:lnTo>
                      <a:pt x="179" y="245"/>
                    </a:lnTo>
                    <a:lnTo>
                      <a:pt x="179" y="242"/>
                    </a:lnTo>
                    <a:lnTo>
                      <a:pt x="185" y="242"/>
                    </a:lnTo>
                    <a:lnTo>
                      <a:pt x="189" y="241"/>
                    </a:lnTo>
                    <a:lnTo>
                      <a:pt x="192" y="242"/>
                    </a:lnTo>
                    <a:lnTo>
                      <a:pt x="192" y="247"/>
                    </a:lnTo>
                    <a:lnTo>
                      <a:pt x="195" y="248"/>
                    </a:lnTo>
                    <a:lnTo>
                      <a:pt x="198" y="251"/>
                    </a:lnTo>
                    <a:lnTo>
                      <a:pt x="199" y="251"/>
                    </a:lnTo>
                    <a:lnTo>
                      <a:pt x="202" y="248"/>
                    </a:lnTo>
                    <a:lnTo>
                      <a:pt x="206" y="249"/>
                    </a:lnTo>
                    <a:lnTo>
                      <a:pt x="224" y="249"/>
                    </a:lnTo>
                    <a:lnTo>
                      <a:pt x="221" y="245"/>
                    </a:lnTo>
                    <a:lnTo>
                      <a:pt x="221" y="239"/>
                    </a:lnTo>
                    <a:lnTo>
                      <a:pt x="224" y="236"/>
                    </a:lnTo>
                    <a:lnTo>
                      <a:pt x="224" y="235"/>
                    </a:lnTo>
                    <a:lnTo>
                      <a:pt x="221" y="232"/>
                    </a:lnTo>
                    <a:lnTo>
                      <a:pt x="219" y="232"/>
                    </a:lnTo>
                    <a:lnTo>
                      <a:pt x="219" y="231"/>
                    </a:lnTo>
                    <a:lnTo>
                      <a:pt x="216" y="228"/>
                    </a:lnTo>
                    <a:lnTo>
                      <a:pt x="214" y="226"/>
                    </a:lnTo>
                    <a:lnTo>
                      <a:pt x="216" y="220"/>
                    </a:lnTo>
                    <a:lnTo>
                      <a:pt x="219" y="218"/>
                    </a:lnTo>
                    <a:lnTo>
                      <a:pt x="219" y="216"/>
                    </a:lnTo>
                    <a:lnTo>
                      <a:pt x="224" y="216"/>
                    </a:lnTo>
                    <a:lnTo>
                      <a:pt x="227" y="213"/>
                    </a:lnTo>
                    <a:lnTo>
                      <a:pt x="231" y="212"/>
                    </a:lnTo>
                    <a:lnTo>
                      <a:pt x="231" y="209"/>
                    </a:lnTo>
                    <a:lnTo>
                      <a:pt x="232" y="207"/>
                    </a:lnTo>
                    <a:lnTo>
                      <a:pt x="232" y="203"/>
                    </a:lnTo>
                    <a:lnTo>
                      <a:pt x="238" y="200"/>
                    </a:lnTo>
                    <a:lnTo>
                      <a:pt x="238" y="197"/>
                    </a:lnTo>
                    <a:lnTo>
                      <a:pt x="232" y="194"/>
                    </a:lnTo>
                    <a:lnTo>
                      <a:pt x="237" y="189"/>
                    </a:lnTo>
                    <a:lnTo>
                      <a:pt x="238" y="186"/>
                    </a:lnTo>
                    <a:lnTo>
                      <a:pt x="241" y="183"/>
                    </a:lnTo>
                    <a:lnTo>
                      <a:pt x="243" y="178"/>
                    </a:lnTo>
                    <a:lnTo>
                      <a:pt x="245" y="178"/>
                    </a:lnTo>
                    <a:lnTo>
                      <a:pt x="248" y="177"/>
                    </a:lnTo>
                    <a:lnTo>
                      <a:pt x="250" y="174"/>
                    </a:lnTo>
                    <a:lnTo>
                      <a:pt x="258" y="174"/>
                    </a:lnTo>
                    <a:lnTo>
                      <a:pt x="267" y="177"/>
                    </a:lnTo>
                    <a:lnTo>
                      <a:pt x="283" y="177"/>
                    </a:lnTo>
                    <a:lnTo>
                      <a:pt x="289" y="176"/>
                    </a:lnTo>
                    <a:lnTo>
                      <a:pt x="290" y="176"/>
                    </a:lnTo>
                    <a:lnTo>
                      <a:pt x="295" y="178"/>
                    </a:lnTo>
                    <a:lnTo>
                      <a:pt x="300" y="178"/>
                    </a:lnTo>
                    <a:lnTo>
                      <a:pt x="308" y="184"/>
                    </a:lnTo>
                    <a:lnTo>
                      <a:pt x="309" y="184"/>
                    </a:lnTo>
                    <a:lnTo>
                      <a:pt x="312" y="183"/>
                    </a:lnTo>
                    <a:lnTo>
                      <a:pt x="312" y="178"/>
                    </a:lnTo>
                    <a:lnTo>
                      <a:pt x="314" y="178"/>
                    </a:lnTo>
                    <a:lnTo>
                      <a:pt x="318" y="177"/>
                    </a:lnTo>
                    <a:lnTo>
                      <a:pt x="322" y="174"/>
                    </a:lnTo>
                    <a:lnTo>
                      <a:pt x="328" y="174"/>
                    </a:lnTo>
                    <a:lnTo>
                      <a:pt x="332" y="177"/>
                    </a:lnTo>
                    <a:lnTo>
                      <a:pt x="332" y="178"/>
                    </a:lnTo>
                    <a:lnTo>
                      <a:pt x="338" y="180"/>
                    </a:lnTo>
                    <a:lnTo>
                      <a:pt x="344" y="177"/>
                    </a:lnTo>
                    <a:lnTo>
                      <a:pt x="350" y="177"/>
                    </a:lnTo>
                    <a:lnTo>
                      <a:pt x="353" y="183"/>
                    </a:lnTo>
                    <a:lnTo>
                      <a:pt x="354" y="183"/>
                    </a:lnTo>
                    <a:lnTo>
                      <a:pt x="357" y="186"/>
                    </a:lnTo>
                    <a:lnTo>
                      <a:pt x="357" y="190"/>
                    </a:lnTo>
                    <a:lnTo>
                      <a:pt x="358" y="190"/>
                    </a:lnTo>
                    <a:lnTo>
                      <a:pt x="363" y="193"/>
                    </a:lnTo>
                    <a:lnTo>
                      <a:pt x="363" y="193"/>
                    </a:lnTo>
                    <a:lnTo>
                      <a:pt x="363" y="190"/>
                    </a:lnTo>
                    <a:lnTo>
                      <a:pt x="367" y="190"/>
                    </a:lnTo>
                    <a:lnTo>
                      <a:pt x="367" y="193"/>
                    </a:lnTo>
                    <a:lnTo>
                      <a:pt x="369" y="194"/>
                    </a:lnTo>
                    <a:lnTo>
                      <a:pt x="372" y="194"/>
                    </a:lnTo>
                    <a:lnTo>
                      <a:pt x="372" y="190"/>
                    </a:lnTo>
                    <a:lnTo>
                      <a:pt x="376" y="189"/>
                    </a:lnTo>
                    <a:lnTo>
                      <a:pt x="376" y="186"/>
                    </a:lnTo>
                    <a:lnTo>
                      <a:pt x="377" y="186"/>
                    </a:lnTo>
                    <a:lnTo>
                      <a:pt x="377" y="189"/>
                    </a:lnTo>
                    <a:lnTo>
                      <a:pt x="380" y="189"/>
                    </a:lnTo>
                    <a:lnTo>
                      <a:pt x="380" y="186"/>
                    </a:lnTo>
                    <a:lnTo>
                      <a:pt x="383" y="184"/>
                    </a:lnTo>
                    <a:lnTo>
                      <a:pt x="386" y="183"/>
                    </a:lnTo>
                    <a:lnTo>
                      <a:pt x="386" y="178"/>
                    </a:lnTo>
                    <a:lnTo>
                      <a:pt x="389" y="178"/>
                    </a:lnTo>
                    <a:lnTo>
                      <a:pt x="390" y="183"/>
                    </a:lnTo>
                    <a:lnTo>
                      <a:pt x="393" y="178"/>
                    </a:lnTo>
                    <a:lnTo>
                      <a:pt x="395" y="183"/>
                    </a:lnTo>
                    <a:lnTo>
                      <a:pt x="398" y="177"/>
                    </a:lnTo>
                    <a:lnTo>
                      <a:pt x="405" y="177"/>
                    </a:lnTo>
                    <a:lnTo>
                      <a:pt x="408" y="178"/>
                    </a:lnTo>
                    <a:lnTo>
                      <a:pt x="409" y="183"/>
                    </a:lnTo>
                    <a:lnTo>
                      <a:pt x="412" y="186"/>
                    </a:lnTo>
                    <a:lnTo>
                      <a:pt x="422" y="186"/>
                    </a:lnTo>
                    <a:lnTo>
                      <a:pt x="422" y="190"/>
                    </a:lnTo>
                    <a:lnTo>
                      <a:pt x="427" y="191"/>
                    </a:lnTo>
                    <a:lnTo>
                      <a:pt x="428" y="194"/>
                    </a:lnTo>
                    <a:lnTo>
                      <a:pt x="431" y="194"/>
                    </a:lnTo>
                    <a:lnTo>
                      <a:pt x="432" y="193"/>
                    </a:lnTo>
                    <a:lnTo>
                      <a:pt x="435" y="189"/>
                    </a:lnTo>
                    <a:lnTo>
                      <a:pt x="435" y="186"/>
                    </a:lnTo>
                    <a:lnTo>
                      <a:pt x="438" y="186"/>
                    </a:lnTo>
                    <a:lnTo>
                      <a:pt x="440" y="189"/>
                    </a:lnTo>
                    <a:lnTo>
                      <a:pt x="440" y="190"/>
                    </a:lnTo>
                    <a:lnTo>
                      <a:pt x="443" y="193"/>
                    </a:lnTo>
                    <a:lnTo>
                      <a:pt x="443" y="189"/>
                    </a:lnTo>
                    <a:lnTo>
                      <a:pt x="445" y="186"/>
                    </a:lnTo>
                    <a:lnTo>
                      <a:pt x="450" y="184"/>
                    </a:lnTo>
                    <a:lnTo>
                      <a:pt x="457" y="176"/>
                    </a:lnTo>
                    <a:lnTo>
                      <a:pt x="467" y="173"/>
                    </a:lnTo>
                    <a:lnTo>
                      <a:pt x="469" y="173"/>
                    </a:lnTo>
                    <a:lnTo>
                      <a:pt x="476" y="168"/>
                    </a:lnTo>
                    <a:lnTo>
                      <a:pt x="479" y="165"/>
                    </a:lnTo>
                    <a:lnTo>
                      <a:pt x="479" y="160"/>
                    </a:lnTo>
                    <a:lnTo>
                      <a:pt x="483" y="158"/>
                    </a:lnTo>
                    <a:lnTo>
                      <a:pt x="489" y="158"/>
                    </a:lnTo>
                    <a:lnTo>
                      <a:pt x="490" y="155"/>
                    </a:lnTo>
                    <a:lnTo>
                      <a:pt x="490" y="149"/>
                    </a:lnTo>
                    <a:lnTo>
                      <a:pt x="489" y="147"/>
                    </a:lnTo>
                    <a:lnTo>
                      <a:pt x="489" y="145"/>
                    </a:lnTo>
                    <a:lnTo>
                      <a:pt x="490" y="142"/>
                    </a:lnTo>
                    <a:lnTo>
                      <a:pt x="490" y="141"/>
                    </a:lnTo>
                    <a:lnTo>
                      <a:pt x="489" y="141"/>
                    </a:lnTo>
                    <a:lnTo>
                      <a:pt x="485" y="135"/>
                    </a:lnTo>
                    <a:lnTo>
                      <a:pt x="485" y="132"/>
                    </a:lnTo>
                    <a:lnTo>
                      <a:pt x="489" y="126"/>
                    </a:lnTo>
                    <a:lnTo>
                      <a:pt x="493" y="126"/>
                    </a:lnTo>
                    <a:lnTo>
                      <a:pt x="492" y="131"/>
                    </a:lnTo>
                    <a:lnTo>
                      <a:pt x="493" y="131"/>
                    </a:lnTo>
                    <a:lnTo>
                      <a:pt x="496" y="128"/>
                    </a:lnTo>
                    <a:lnTo>
                      <a:pt x="498" y="126"/>
                    </a:lnTo>
                    <a:lnTo>
                      <a:pt x="501" y="123"/>
                    </a:lnTo>
                    <a:lnTo>
                      <a:pt x="502" y="125"/>
                    </a:lnTo>
                    <a:lnTo>
                      <a:pt x="512" y="125"/>
                    </a:lnTo>
                    <a:lnTo>
                      <a:pt x="515" y="126"/>
                    </a:lnTo>
                    <a:lnTo>
                      <a:pt x="516" y="129"/>
                    </a:lnTo>
                    <a:lnTo>
                      <a:pt x="524" y="129"/>
                    </a:lnTo>
                    <a:lnTo>
                      <a:pt x="525" y="126"/>
                    </a:lnTo>
                    <a:lnTo>
                      <a:pt x="525" y="122"/>
                    </a:lnTo>
                    <a:lnTo>
                      <a:pt x="527" y="120"/>
                    </a:lnTo>
                    <a:lnTo>
                      <a:pt x="527" y="115"/>
                    </a:lnTo>
                    <a:lnTo>
                      <a:pt x="541" y="115"/>
                    </a:lnTo>
                    <a:lnTo>
                      <a:pt x="545" y="113"/>
                    </a:lnTo>
                    <a:lnTo>
                      <a:pt x="547" y="115"/>
                    </a:lnTo>
                    <a:lnTo>
                      <a:pt x="553" y="115"/>
                    </a:lnTo>
                    <a:lnTo>
                      <a:pt x="556" y="113"/>
                    </a:lnTo>
                    <a:lnTo>
                      <a:pt x="557" y="113"/>
                    </a:lnTo>
                    <a:lnTo>
                      <a:pt x="561" y="115"/>
                    </a:lnTo>
                    <a:lnTo>
                      <a:pt x="566" y="116"/>
                    </a:lnTo>
                    <a:lnTo>
                      <a:pt x="573" y="118"/>
                    </a:lnTo>
                    <a:lnTo>
                      <a:pt x="577" y="122"/>
                    </a:lnTo>
                    <a:lnTo>
                      <a:pt x="583" y="126"/>
                    </a:lnTo>
                    <a:lnTo>
                      <a:pt x="586" y="126"/>
                    </a:lnTo>
                    <a:lnTo>
                      <a:pt x="586" y="128"/>
                    </a:lnTo>
                    <a:lnTo>
                      <a:pt x="583" y="131"/>
                    </a:lnTo>
                    <a:lnTo>
                      <a:pt x="583" y="136"/>
                    </a:lnTo>
                    <a:lnTo>
                      <a:pt x="586" y="136"/>
                    </a:lnTo>
                    <a:lnTo>
                      <a:pt x="588" y="135"/>
                    </a:lnTo>
                    <a:lnTo>
                      <a:pt x="592" y="132"/>
                    </a:lnTo>
                    <a:lnTo>
                      <a:pt x="592" y="131"/>
                    </a:lnTo>
                    <a:lnTo>
                      <a:pt x="593" y="131"/>
                    </a:lnTo>
                    <a:lnTo>
                      <a:pt x="596" y="129"/>
                    </a:lnTo>
                    <a:lnTo>
                      <a:pt x="606" y="129"/>
                    </a:lnTo>
                    <a:lnTo>
                      <a:pt x="612" y="125"/>
                    </a:lnTo>
                    <a:lnTo>
                      <a:pt x="615" y="122"/>
                    </a:lnTo>
                    <a:lnTo>
                      <a:pt x="618" y="122"/>
                    </a:lnTo>
                    <a:lnTo>
                      <a:pt x="619" y="125"/>
                    </a:lnTo>
                    <a:lnTo>
                      <a:pt x="622" y="126"/>
                    </a:lnTo>
                    <a:lnTo>
                      <a:pt x="627" y="128"/>
                    </a:lnTo>
                    <a:lnTo>
                      <a:pt x="628" y="129"/>
                    </a:lnTo>
                    <a:lnTo>
                      <a:pt x="634" y="129"/>
                    </a:lnTo>
                    <a:lnTo>
                      <a:pt x="637" y="132"/>
                    </a:lnTo>
                    <a:lnTo>
                      <a:pt x="641" y="129"/>
                    </a:lnTo>
                    <a:lnTo>
                      <a:pt x="643" y="129"/>
                    </a:lnTo>
                    <a:lnTo>
                      <a:pt x="645" y="125"/>
                    </a:lnTo>
                    <a:lnTo>
                      <a:pt x="647" y="123"/>
                    </a:lnTo>
                    <a:lnTo>
                      <a:pt x="647" y="115"/>
                    </a:lnTo>
                    <a:lnTo>
                      <a:pt x="645" y="113"/>
                    </a:lnTo>
                    <a:lnTo>
                      <a:pt x="643" y="110"/>
                    </a:lnTo>
                    <a:lnTo>
                      <a:pt x="643" y="106"/>
                    </a:lnTo>
                    <a:lnTo>
                      <a:pt x="648" y="102"/>
                    </a:lnTo>
                    <a:lnTo>
                      <a:pt x="656" y="94"/>
                    </a:lnTo>
                    <a:lnTo>
                      <a:pt x="659" y="91"/>
                    </a:lnTo>
                    <a:lnTo>
                      <a:pt x="660" y="91"/>
                    </a:lnTo>
                    <a:lnTo>
                      <a:pt x="660" y="90"/>
                    </a:lnTo>
                    <a:lnTo>
                      <a:pt x="663" y="90"/>
                    </a:lnTo>
                    <a:lnTo>
                      <a:pt x="663" y="87"/>
                    </a:lnTo>
                    <a:lnTo>
                      <a:pt x="667" y="87"/>
                    </a:lnTo>
                    <a:lnTo>
                      <a:pt x="667" y="86"/>
                    </a:lnTo>
                    <a:lnTo>
                      <a:pt x="669" y="83"/>
                    </a:lnTo>
                    <a:lnTo>
                      <a:pt x="667" y="78"/>
                    </a:lnTo>
                    <a:lnTo>
                      <a:pt x="669" y="73"/>
                    </a:lnTo>
                    <a:lnTo>
                      <a:pt x="669" y="68"/>
                    </a:lnTo>
                    <a:lnTo>
                      <a:pt x="676" y="68"/>
                    </a:lnTo>
                    <a:lnTo>
                      <a:pt x="677" y="67"/>
                    </a:lnTo>
                    <a:lnTo>
                      <a:pt x="677" y="64"/>
                    </a:lnTo>
                    <a:lnTo>
                      <a:pt x="680" y="60"/>
                    </a:lnTo>
                    <a:lnTo>
                      <a:pt x="682" y="61"/>
                    </a:lnTo>
                    <a:lnTo>
                      <a:pt x="685" y="62"/>
                    </a:lnTo>
                    <a:lnTo>
                      <a:pt x="689" y="62"/>
                    </a:lnTo>
                    <a:lnTo>
                      <a:pt x="689" y="65"/>
                    </a:lnTo>
                    <a:lnTo>
                      <a:pt x="690" y="62"/>
                    </a:lnTo>
                    <a:lnTo>
                      <a:pt x="699" y="62"/>
                    </a:lnTo>
                    <a:lnTo>
                      <a:pt x="699" y="65"/>
                    </a:lnTo>
                    <a:lnTo>
                      <a:pt x="701" y="65"/>
                    </a:lnTo>
                    <a:lnTo>
                      <a:pt x="703" y="67"/>
                    </a:lnTo>
                    <a:lnTo>
                      <a:pt x="703" y="70"/>
                    </a:lnTo>
                    <a:lnTo>
                      <a:pt x="708" y="74"/>
                    </a:lnTo>
                    <a:lnTo>
                      <a:pt x="705" y="76"/>
                    </a:lnTo>
                    <a:lnTo>
                      <a:pt x="705" y="80"/>
                    </a:lnTo>
                    <a:lnTo>
                      <a:pt x="708" y="83"/>
                    </a:lnTo>
                    <a:lnTo>
                      <a:pt x="709" y="83"/>
                    </a:lnTo>
                    <a:lnTo>
                      <a:pt x="712" y="84"/>
                    </a:lnTo>
                    <a:lnTo>
                      <a:pt x="718" y="84"/>
                    </a:lnTo>
                    <a:lnTo>
                      <a:pt x="719" y="83"/>
                    </a:lnTo>
                    <a:lnTo>
                      <a:pt x="722" y="80"/>
                    </a:lnTo>
                    <a:lnTo>
                      <a:pt x="722" y="78"/>
                    </a:lnTo>
                    <a:lnTo>
                      <a:pt x="725" y="78"/>
                    </a:lnTo>
                    <a:lnTo>
                      <a:pt x="730" y="80"/>
                    </a:lnTo>
                    <a:lnTo>
                      <a:pt x="731" y="80"/>
                    </a:lnTo>
                    <a:lnTo>
                      <a:pt x="731" y="84"/>
                    </a:lnTo>
                    <a:lnTo>
                      <a:pt x="734" y="87"/>
                    </a:lnTo>
                    <a:lnTo>
                      <a:pt x="737" y="89"/>
                    </a:lnTo>
                    <a:lnTo>
                      <a:pt x="740" y="91"/>
                    </a:lnTo>
                    <a:lnTo>
                      <a:pt x="741" y="96"/>
                    </a:lnTo>
                    <a:lnTo>
                      <a:pt x="744" y="100"/>
                    </a:lnTo>
                    <a:lnTo>
                      <a:pt x="744" y="106"/>
                    </a:lnTo>
                    <a:lnTo>
                      <a:pt x="746" y="109"/>
                    </a:lnTo>
                    <a:lnTo>
                      <a:pt x="746" y="120"/>
                    </a:lnTo>
                    <a:lnTo>
                      <a:pt x="747" y="123"/>
                    </a:lnTo>
                    <a:lnTo>
                      <a:pt x="753" y="123"/>
                    </a:lnTo>
                    <a:lnTo>
                      <a:pt x="754" y="120"/>
                    </a:lnTo>
                    <a:lnTo>
                      <a:pt x="754" y="118"/>
                    </a:lnTo>
                    <a:lnTo>
                      <a:pt x="753" y="113"/>
                    </a:lnTo>
                    <a:lnTo>
                      <a:pt x="753" y="110"/>
                    </a:lnTo>
                    <a:lnTo>
                      <a:pt x="754" y="110"/>
                    </a:lnTo>
                    <a:lnTo>
                      <a:pt x="759" y="113"/>
                    </a:lnTo>
                    <a:lnTo>
                      <a:pt x="760" y="115"/>
                    </a:lnTo>
                    <a:lnTo>
                      <a:pt x="763" y="115"/>
                    </a:lnTo>
                    <a:lnTo>
                      <a:pt x="763" y="110"/>
                    </a:lnTo>
                    <a:lnTo>
                      <a:pt x="764" y="112"/>
                    </a:lnTo>
                    <a:lnTo>
                      <a:pt x="767" y="112"/>
                    </a:lnTo>
                    <a:lnTo>
                      <a:pt x="769" y="113"/>
                    </a:lnTo>
                    <a:lnTo>
                      <a:pt x="786" y="113"/>
                    </a:lnTo>
                    <a:lnTo>
                      <a:pt x="786" y="112"/>
                    </a:lnTo>
                    <a:lnTo>
                      <a:pt x="785" y="107"/>
                    </a:lnTo>
                    <a:lnTo>
                      <a:pt x="786" y="105"/>
                    </a:lnTo>
                    <a:lnTo>
                      <a:pt x="789" y="103"/>
                    </a:lnTo>
                    <a:lnTo>
                      <a:pt x="790" y="103"/>
                    </a:lnTo>
                    <a:lnTo>
                      <a:pt x="793" y="105"/>
                    </a:lnTo>
                    <a:lnTo>
                      <a:pt x="801" y="105"/>
                    </a:lnTo>
                    <a:lnTo>
                      <a:pt x="801" y="107"/>
                    </a:lnTo>
                    <a:lnTo>
                      <a:pt x="803" y="110"/>
                    </a:lnTo>
                    <a:lnTo>
                      <a:pt x="814" y="107"/>
                    </a:lnTo>
                    <a:lnTo>
                      <a:pt x="817" y="107"/>
                    </a:lnTo>
                    <a:lnTo>
                      <a:pt x="818" y="106"/>
                    </a:lnTo>
                    <a:lnTo>
                      <a:pt x="827" y="106"/>
                    </a:lnTo>
                    <a:lnTo>
                      <a:pt x="830" y="103"/>
                    </a:lnTo>
                    <a:lnTo>
                      <a:pt x="831" y="102"/>
                    </a:lnTo>
                    <a:lnTo>
                      <a:pt x="831" y="93"/>
                    </a:lnTo>
                    <a:lnTo>
                      <a:pt x="830" y="87"/>
                    </a:lnTo>
                    <a:lnTo>
                      <a:pt x="827" y="87"/>
                    </a:lnTo>
                    <a:lnTo>
                      <a:pt x="827" y="68"/>
                    </a:lnTo>
                    <a:lnTo>
                      <a:pt x="830" y="65"/>
                    </a:lnTo>
                    <a:lnTo>
                      <a:pt x="831" y="61"/>
                    </a:lnTo>
                    <a:lnTo>
                      <a:pt x="835" y="61"/>
                    </a:lnTo>
                    <a:lnTo>
                      <a:pt x="843" y="60"/>
                    </a:lnTo>
                    <a:lnTo>
                      <a:pt x="843" y="55"/>
                    </a:lnTo>
                    <a:lnTo>
                      <a:pt x="844" y="54"/>
                    </a:lnTo>
                    <a:lnTo>
                      <a:pt x="844" y="51"/>
                    </a:lnTo>
                    <a:lnTo>
                      <a:pt x="843" y="49"/>
                    </a:lnTo>
                    <a:lnTo>
                      <a:pt x="838" y="49"/>
                    </a:lnTo>
                    <a:lnTo>
                      <a:pt x="834" y="47"/>
                    </a:lnTo>
                    <a:lnTo>
                      <a:pt x="821" y="44"/>
                    </a:lnTo>
                    <a:lnTo>
                      <a:pt x="817" y="42"/>
                    </a:lnTo>
                    <a:lnTo>
                      <a:pt x="815" y="42"/>
                    </a:lnTo>
                    <a:lnTo>
                      <a:pt x="811" y="39"/>
                    </a:lnTo>
                    <a:lnTo>
                      <a:pt x="806" y="38"/>
                    </a:lnTo>
                    <a:lnTo>
                      <a:pt x="806" y="29"/>
                    </a:lnTo>
                    <a:lnTo>
                      <a:pt x="811" y="25"/>
                    </a:lnTo>
                    <a:lnTo>
                      <a:pt x="814" y="20"/>
                    </a:lnTo>
                    <a:lnTo>
                      <a:pt x="815" y="19"/>
                    </a:lnTo>
                    <a:lnTo>
                      <a:pt x="821" y="13"/>
                    </a:lnTo>
                    <a:lnTo>
                      <a:pt x="824" y="10"/>
                    </a:lnTo>
                    <a:lnTo>
                      <a:pt x="825" y="9"/>
                    </a:lnTo>
                    <a:lnTo>
                      <a:pt x="830" y="6"/>
                    </a:lnTo>
                    <a:lnTo>
                      <a:pt x="832" y="4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359">
                <a:extLst>
                  <a:ext uri="{FF2B5EF4-FFF2-40B4-BE49-F238E27FC236}">
                    <a16:creationId xmlns:a16="http://schemas.microsoft.com/office/drawing/2014/main" xmlns="" id="{2E72EBB1-34AA-46AB-BCD0-CD0A8956E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1666"/>
                <a:ext cx="868" cy="684"/>
              </a:xfrm>
              <a:custGeom>
                <a:avLst/>
                <a:gdLst>
                  <a:gd name="T0" fmla="*/ 706 w 868"/>
                  <a:gd name="T1" fmla="*/ 51 h 684"/>
                  <a:gd name="T2" fmla="*/ 730 w 868"/>
                  <a:gd name="T3" fmla="*/ 90 h 684"/>
                  <a:gd name="T4" fmla="*/ 743 w 868"/>
                  <a:gd name="T5" fmla="*/ 142 h 684"/>
                  <a:gd name="T6" fmla="*/ 771 w 868"/>
                  <a:gd name="T7" fmla="*/ 180 h 684"/>
                  <a:gd name="T8" fmla="*/ 820 w 868"/>
                  <a:gd name="T9" fmla="*/ 233 h 684"/>
                  <a:gd name="T10" fmla="*/ 829 w 868"/>
                  <a:gd name="T11" fmla="*/ 284 h 684"/>
                  <a:gd name="T12" fmla="*/ 829 w 868"/>
                  <a:gd name="T13" fmla="*/ 339 h 684"/>
                  <a:gd name="T14" fmla="*/ 770 w 868"/>
                  <a:gd name="T15" fmla="*/ 336 h 684"/>
                  <a:gd name="T16" fmla="*/ 758 w 868"/>
                  <a:gd name="T17" fmla="*/ 364 h 684"/>
                  <a:gd name="T18" fmla="*/ 817 w 868"/>
                  <a:gd name="T19" fmla="*/ 391 h 684"/>
                  <a:gd name="T20" fmla="*/ 848 w 868"/>
                  <a:gd name="T21" fmla="*/ 407 h 684"/>
                  <a:gd name="T22" fmla="*/ 868 w 868"/>
                  <a:gd name="T23" fmla="*/ 448 h 684"/>
                  <a:gd name="T24" fmla="*/ 842 w 868"/>
                  <a:gd name="T25" fmla="*/ 503 h 684"/>
                  <a:gd name="T26" fmla="*/ 791 w 868"/>
                  <a:gd name="T27" fmla="*/ 509 h 684"/>
                  <a:gd name="T28" fmla="*/ 770 w 868"/>
                  <a:gd name="T29" fmla="*/ 506 h 684"/>
                  <a:gd name="T30" fmla="*/ 742 w 868"/>
                  <a:gd name="T31" fmla="*/ 481 h 684"/>
                  <a:gd name="T32" fmla="*/ 713 w 868"/>
                  <a:gd name="T33" fmla="*/ 459 h 684"/>
                  <a:gd name="T34" fmla="*/ 687 w 868"/>
                  <a:gd name="T35" fmla="*/ 487 h 684"/>
                  <a:gd name="T36" fmla="*/ 661 w 868"/>
                  <a:gd name="T37" fmla="*/ 529 h 684"/>
                  <a:gd name="T38" fmla="*/ 612 w 868"/>
                  <a:gd name="T39" fmla="*/ 532 h 684"/>
                  <a:gd name="T40" fmla="*/ 571 w 868"/>
                  <a:gd name="T41" fmla="*/ 512 h 684"/>
                  <a:gd name="T42" fmla="*/ 520 w 868"/>
                  <a:gd name="T43" fmla="*/ 525 h 684"/>
                  <a:gd name="T44" fmla="*/ 513 w 868"/>
                  <a:gd name="T45" fmla="*/ 555 h 684"/>
                  <a:gd name="T46" fmla="*/ 462 w 868"/>
                  <a:gd name="T47" fmla="*/ 583 h 684"/>
                  <a:gd name="T48" fmla="*/ 419 w 868"/>
                  <a:gd name="T49" fmla="*/ 580 h 684"/>
                  <a:gd name="T50" fmla="*/ 396 w 868"/>
                  <a:gd name="T51" fmla="*/ 591 h 684"/>
                  <a:gd name="T52" fmla="*/ 362 w 868"/>
                  <a:gd name="T53" fmla="*/ 577 h 684"/>
                  <a:gd name="T54" fmla="*/ 313 w 868"/>
                  <a:gd name="T55" fmla="*/ 573 h 684"/>
                  <a:gd name="T56" fmla="*/ 256 w 868"/>
                  <a:gd name="T57" fmla="*/ 600 h 684"/>
                  <a:gd name="T58" fmla="*/ 248 w 868"/>
                  <a:gd name="T59" fmla="*/ 632 h 684"/>
                  <a:gd name="T60" fmla="*/ 203 w 868"/>
                  <a:gd name="T61" fmla="*/ 639 h 684"/>
                  <a:gd name="T62" fmla="*/ 161 w 868"/>
                  <a:gd name="T63" fmla="*/ 674 h 684"/>
                  <a:gd name="T64" fmla="*/ 119 w 868"/>
                  <a:gd name="T65" fmla="*/ 681 h 684"/>
                  <a:gd name="T66" fmla="*/ 90 w 868"/>
                  <a:gd name="T67" fmla="*/ 665 h 684"/>
                  <a:gd name="T68" fmla="*/ 84 w 868"/>
                  <a:gd name="T69" fmla="*/ 628 h 684"/>
                  <a:gd name="T70" fmla="*/ 71 w 868"/>
                  <a:gd name="T71" fmla="*/ 587 h 684"/>
                  <a:gd name="T72" fmla="*/ 36 w 868"/>
                  <a:gd name="T73" fmla="*/ 546 h 684"/>
                  <a:gd name="T74" fmla="*/ 24 w 868"/>
                  <a:gd name="T75" fmla="*/ 497 h 684"/>
                  <a:gd name="T76" fmla="*/ 16 w 868"/>
                  <a:gd name="T77" fmla="*/ 451 h 684"/>
                  <a:gd name="T78" fmla="*/ 11 w 868"/>
                  <a:gd name="T79" fmla="*/ 428 h 684"/>
                  <a:gd name="T80" fmla="*/ 33 w 868"/>
                  <a:gd name="T81" fmla="*/ 384 h 684"/>
                  <a:gd name="T82" fmla="*/ 56 w 868"/>
                  <a:gd name="T83" fmla="*/ 388 h 684"/>
                  <a:gd name="T84" fmla="*/ 97 w 868"/>
                  <a:gd name="T85" fmla="*/ 338 h 684"/>
                  <a:gd name="T86" fmla="*/ 129 w 868"/>
                  <a:gd name="T87" fmla="*/ 345 h 684"/>
                  <a:gd name="T88" fmla="*/ 158 w 868"/>
                  <a:gd name="T89" fmla="*/ 359 h 684"/>
                  <a:gd name="T90" fmla="*/ 210 w 868"/>
                  <a:gd name="T91" fmla="*/ 358 h 684"/>
                  <a:gd name="T92" fmla="*/ 242 w 868"/>
                  <a:gd name="T93" fmla="*/ 341 h 684"/>
                  <a:gd name="T94" fmla="*/ 278 w 868"/>
                  <a:gd name="T95" fmla="*/ 332 h 684"/>
                  <a:gd name="T96" fmla="*/ 336 w 868"/>
                  <a:gd name="T97" fmla="*/ 339 h 684"/>
                  <a:gd name="T98" fmla="*/ 368 w 868"/>
                  <a:gd name="T99" fmla="*/ 312 h 684"/>
                  <a:gd name="T100" fmla="*/ 397 w 868"/>
                  <a:gd name="T101" fmla="*/ 268 h 684"/>
                  <a:gd name="T102" fmla="*/ 420 w 868"/>
                  <a:gd name="T103" fmla="*/ 220 h 684"/>
                  <a:gd name="T104" fmla="*/ 430 w 868"/>
                  <a:gd name="T105" fmla="*/ 170 h 684"/>
                  <a:gd name="T106" fmla="*/ 445 w 868"/>
                  <a:gd name="T107" fmla="*/ 139 h 684"/>
                  <a:gd name="T108" fmla="*/ 458 w 868"/>
                  <a:gd name="T109" fmla="*/ 94 h 684"/>
                  <a:gd name="T110" fmla="*/ 494 w 868"/>
                  <a:gd name="T111" fmla="*/ 97 h 684"/>
                  <a:gd name="T112" fmla="*/ 506 w 868"/>
                  <a:gd name="T113" fmla="*/ 146 h 684"/>
                  <a:gd name="T114" fmla="*/ 536 w 868"/>
                  <a:gd name="T115" fmla="*/ 127 h 684"/>
                  <a:gd name="T116" fmla="*/ 574 w 868"/>
                  <a:gd name="T117" fmla="*/ 130 h 684"/>
                  <a:gd name="T118" fmla="*/ 609 w 868"/>
                  <a:gd name="T119" fmla="*/ 113 h 684"/>
                  <a:gd name="T120" fmla="*/ 625 w 868"/>
                  <a:gd name="T121" fmla="*/ 62 h 684"/>
                  <a:gd name="T122" fmla="*/ 622 w 868"/>
                  <a:gd name="T123" fmla="*/ 25 h 684"/>
                  <a:gd name="T124" fmla="*/ 646 w 868"/>
                  <a:gd name="T125" fmla="*/ 10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68" h="684">
                    <a:moveTo>
                      <a:pt x="668" y="0"/>
                    </a:moveTo>
                    <a:lnTo>
                      <a:pt x="669" y="1"/>
                    </a:lnTo>
                    <a:lnTo>
                      <a:pt x="669" y="9"/>
                    </a:lnTo>
                    <a:lnTo>
                      <a:pt x="680" y="16"/>
                    </a:lnTo>
                    <a:lnTo>
                      <a:pt x="687" y="26"/>
                    </a:lnTo>
                    <a:lnTo>
                      <a:pt x="688" y="27"/>
                    </a:lnTo>
                    <a:lnTo>
                      <a:pt x="696" y="27"/>
                    </a:lnTo>
                    <a:lnTo>
                      <a:pt x="703" y="32"/>
                    </a:lnTo>
                    <a:lnTo>
                      <a:pt x="706" y="36"/>
                    </a:lnTo>
                    <a:lnTo>
                      <a:pt x="706" y="45"/>
                    </a:lnTo>
                    <a:lnTo>
                      <a:pt x="701" y="45"/>
                    </a:lnTo>
                    <a:lnTo>
                      <a:pt x="701" y="49"/>
                    </a:lnTo>
                    <a:lnTo>
                      <a:pt x="703" y="51"/>
                    </a:lnTo>
                    <a:lnTo>
                      <a:pt x="706" y="51"/>
                    </a:lnTo>
                    <a:lnTo>
                      <a:pt x="707" y="54"/>
                    </a:lnTo>
                    <a:lnTo>
                      <a:pt x="707" y="61"/>
                    </a:lnTo>
                    <a:lnTo>
                      <a:pt x="710" y="68"/>
                    </a:lnTo>
                    <a:lnTo>
                      <a:pt x="710" y="71"/>
                    </a:lnTo>
                    <a:lnTo>
                      <a:pt x="712" y="72"/>
                    </a:lnTo>
                    <a:lnTo>
                      <a:pt x="716" y="72"/>
                    </a:lnTo>
                    <a:lnTo>
                      <a:pt x="720" y="71"/>
                    </a:lnTo>
                    <a:lnTo>
                      <a:pt x="725" y="71"/>
                    </a:lnTo>
                    <a:lnTo>
                      <a:pt x="725" y="75"/>
                    </a:lnTo>
                    <a:lnTo>
                      <a:pt x="726" y="75"/>
                    </a:lnTo>
                    <a:lnTo>
                      <a:pt x="726" y="78"/>
                    </a:lnTo>
                    <a:lnTo>
                      <a:pt x="729" y="78"/>
                    </a:lnTo>
                    <a:lnTo>
                      <a:pt x="729" y="87"/>
                    </a:lnTo>
                    <a:lnTo>
                      <a:pt x="730" y="90"/>
                    </a:lnTo>
                    <a:lnTo>
                      <a:pt x="736" y="90"/>
                    </a:lnTo>
                    <a:lnTo>
                      <a:pt x="738" y="91"/>
                    </a:lnTo>
                    <a:lnTo>
                      <a:pt x="738" y="103"/>
                    </a:lnTo>
                    <a:lnTo>
                      <a:pt x="741" y="104"/>
                    </a:lnTo>
                    <a:lnTo>
                      <a:pt x="748" y="109"/>
                    </a:lnTo>
                    <a:lnTo>
                      <a:pt x="748" y="112"/>
                    </a:lnTo>
                    <a:lnTo>
                      <a:pt x="745" y="113"/>
                    </a:lnTo>
                    <a:lnTo>
                      <a:pt x="745" y="127"/>
                    </a:lnTo>
                    <a:lnTo>
                      <a:pt x="743" y="130"/>
                    </a:lnTo>
                    <a:lnTo>
                      <a:pt x="745" y="132"/>
                    </a:lnTo>
                    <a:lnTo>
                      <a:pt x="748" y="135"/>
                    </a:lnTo>
                    <a:lnTo>
                      <a:pt x="748" y="139"/>
                    </a:lnTo>
                    <a:lnTo>
                      <a:pt x="745" y="142"/>
                    </a:lnTo>
                    <a:lnTo>
                      <a:pt x="743" y="142"/>
                    </a:lnTo>
                    <a:lnTo>
                      <a:pt x="738" y="139"/>
                    </a:lnTo>
                    <a:lnTo>
                      <a:pt x="735" y="139"/>
                    </a:lnTo>
                    <a:lnTo>
                      <a:pt x="733" y="142"/>
                    </a:lnTo>
                    <a:lnTo>
                      <a:pt x="733" y="145"/>
                    </a:lnTo>
                    <a:lnTo>
                      <a:pt x="735" y="145"/>
                    </a:lnTo>
                    <a:lnTo>
                      <a:pt x="738" y="149"/>
                    </a:lnTo>
                    <a:lnTo>
                      <a:pt x="745" y="155"/>
                    </a:lnTo>
                    <a:lnTo>
                      <a:pt x="749" y="164"/>
                    </a:lnTo>
                    <a:lnTo>
                      <a:pt x="749" y="167"/>
                    </a:lnTo>
                    <a:lnTo>
                      <a:pt x="752" y="171"/>
                    </a:lnTo>
                    <a:lnTo>
                      <a:pt x="752" y="172"/>
                    </a:lnTo>
                    <a:lnTo>
                      <a:pt x="767" y="172"/>
                    </a:lnTo>
                    <a:lnTo>
                      <a:pt x="768" y="175"/>
                    </a:lnTo>
                    <a:lnTo>
                      <a:pt x="771" y="180"/>
                    </a:lnTo>
                    <a:lnTo>
                      <a:pt x="772" y="183"/>
                    </a:lnTo>
                    <a:lnTo>
                      <a:pt x="780" y="183"/>
                    </a:lnTo>
                    <a:lnTo>
                      <a:pt x="783" y="185"/>
                    </a:lnTo>
                    <a:lnTo>
                      <a:pt x="783" y="197"/>
                    </a:lnTo>
                    <a:lnTo>
                      <a:pt x="785" y="204"/>
                    </a:lnTo>
                    <a:lnTo>
                      <a:pt x="785" y="213"/>
                    </a:lnTo>
                    <a:lnTo>
                      <a:pt x="787" y="216"/>
                    </a:lnTo>
                    <a:lnTo>
                      <a:pt x="790" y="216"/>
                    </a:lnTo>
                    <a:lnTo>
                      <a:pt x="798" y="217"/>
                    </a:lnTo>
                    <a:lnTo>
                      <a:pt x="807" y="220"/>
                    </a:lnTo>
                    <a:lnTo>
                      <a:pt x="813" y="226"/>
                    </a:lnTo>
                    <a:lnTo>
                      <a:pt x="813" y="230"/>
                    </a:lnTo>
                    <a:lnTo>
                      <a:pt x="816" y="230"/>
                    </a:lnTo>
                    <a:lnTo>
                      <a:pt x="820" y="233"/>
                    </a:lnTo>
                    <a:lnTo>
                      <a:pt x="822" y="235"/>
                    </a:lnTo>
                    <a:lnTo>
                      <a:pt x="822" y="238"/>
                    </a:lnTo>
                    <a:lnTo>
                      <a:pt x="826" y="239"/>
                    </a:lnTo>
                    <a:lnTo>
                      <a:pt x="822" y="242"/>
                    </a:lnTo>
                    <a:lnTo>
                      <a:pt x="826" y="243"/>
                    </a:lnTo>
                    <a:lnTo>
                      <a:pt x="822" y="249"/>
                    </a:lnTo>
                    <a:lnTo>
                      <a:pt x="822" y="254"/>
                    </a:lnTo>
                    <a:lnTo>
                      <a:pt x="826" y="254"/>
                    </a:lnTo>
                    <a:lnTo>
                      <a:pt x="832" y="261"/>
                    </a:lnTo>
                    <a:lnTo>
                      <a:pt x="835" y="264"/>
                    </a:lnTo>
                    <a:lnTo>
                      <a:pt x="835" y="274"/>
                    </a:lnTo>
                    <a:lnTo>
                      <a:pt x="833" y="278"/>
                    </a:lnTo>
                    <a:lnTo>
                      <a:pt x="832" y="280"/>
                    </a:lnTo>
                    <a:lnTo>
                      <a:pt x="829" y="284"/>
                    </a:lnTo>
                    <a:lnTo>
                      <a:pt x="825" y="290"/>
                    </a:lnTo>
                    <a:lnTo>
                      <a:pt x="822" y="293"/>
                    </a:lnTo>
                    <a:lnTo>
                      <a:pt x="819" y="294"/>
                    </a:lnTo>
                    <a:lnTo>
                      <a:pt x="817" y="299"/>
                    </a:lnTo>
                    <a:lnTo>
                      <a:pt x="814" y="301"/>
                    </a:lnTo>
                    <a:lnTo>
                      <a:pt x="814" y="303"/>
                    </a:lnTo>
                    <a:lnTo>
                      <a:pt x="813" y="306"/>
                    </a:lnTo>
                    <a:lnTo>
                      <a:pt x="812" y="312"/>
                    </a:lnTo>
                    <a:lnTo>
                      <a:pt x="812" y="320"/>
                    </a:lnTo>
                    <a:lnTo>
                      <a:pt x="816" y="322"/>
                    </a:lnTo>
                    <a:lnTo>
                      <a:pt x="816" y="335"/>
                    </a:lnTo>
                    <a:lnTo>
                      <a:pt x="819" y="336"/>
                    </a:lnTo>
                    <a:lnTo>
                      <a:pt x="826" y="336"/>
                    </a:lnTo>
                    <a:lnTo>
                      <a:pt x="829" y="339"/>
                    </a:lnTo>
                    <a:lnTo>
                      <a:pt x="830" y="342"/>
                    </a:lnTo>
                    <a:lnTo>
                      <a:pt x="833" y="343"/>
                    </a:lnTo>
                    <a:lnTo>
                      <a:pt x="830" y="348"/>
                    </a:lnTo>
                    <a:lnTo>
                      <a:pt x="830" y="354"/>
                    </a:lnTo>
                    <a:lnTo>
                      <a:pt x="807" y="354"/>
                    </a:lnTo>
                    <a:lnTo>
                      <a:pt x="800" y="351"/>
                    </a:lnTo>
                    <a:lnTo>
                      <a:pt x="796" y="348"/>
                    </a:lnTo>
                    <a:lnTo>
                      <a:pt x="793" y="345"/>
                    </a:lnTo>
                    <a:lnTo>
                      <a:pt x="788" y="343"/>
                    </a:lnTo>
                    <a:lnTo>
                      <a:pt x="784" y="342"/>
                    </a:lnTo>
                    <a:lnTo>
                      <a:pt x="780" y="342"/>
                    </a:lnTo>
                    <a:lnTo>
                      <a:pt x="774" y="341"/>
                    </a:lnTo>
                    <a:lnTo>
                      <a:pt x="771" y="341"/>
                    </a:lnTo>
                    <a:lnTo>
                      <a:pt x="770" y="336"/>
                    </a:lnTo>
                    <a:lnTo>
                      <a:pt x="767" y="333"/>
                    </a:lnTo>
                    <a:lnTo>
                      <a:pt x="765" y="333"/>
                    </a:lnTo>
                    <a:lnTo>
                      <a:pt x="762" y="336"/>
                    </a:lnTo>
                    <a:lnTo>
                      <a:pt x="762" y="341"/>
                    </a:lnTo>
                    <a:lnTo>
                      <a:pt x="761" y="342"/>
                    </a:lnTo>
                    <a:lnTo>
                      <a:pt x="761" y="346"/>
                    </a:lnTo>
                    <a:lnTo>
                      <a:pt x="756" y="352"/>
                    </a:lnTo>
                    <a:lnTo>
                      <a:pt x="756" y="355"/>
                    </a:lnTo>
                    <a:lnTo>
                      <a:pt x="755" y="355"/>
                    </a:lnTo>
                    <a:lnTo>
                      <a:pt x="754" y="357"/>
                    </a:lnTo>
                    <a:lnTo>
                      <a:pt x="756" y="357"/>
                    </a:lnTo>
                    <a:lnTo>
                      <a:pt x="761" y="359"/>
                    </a:lnTo>
                    <a:lnTo>
                      <a:pt x="756" y="361"/>
                    </a:lnTo>
                    <a:lnTo>
                      <a:pt x="758" y="364"/>
                    </a:lnTo>
                    <a:lnTo>
                      <a:pt x="770" y="371"/>
                    </a:lnTo>
                    <a:lnTo>
                      <a:pt x="778" y="377"/>
                    </a:lnTo>
                    <a:lnTo>
                      <a:pt x="784" y="381"/>
                    </a:lnTo>
                    <a:lnTo>
                      <a:pt x="790" y="383"/>
                    </a:lnTo>
                    <a:lnTo>
                      <a:pt x="793" y="387"/>
                    </a:lnTo>
                    <a:lnTo>
                      <a:pt x="797" y="387"/>
                    </a:lnTo>
                    <a:lnTo>
                      <a:pt x="798" y="391"/>
                    </a:lnTo>
                    <a:lnTo>
                      <a:pt x="803" y="391"/>
                    </a:lnTo>
                    <a:lnTo>
                      <a:pt x="803" y="394"/>
                    </a:lnTo>
                    <a:lnTo>
                      <a:pt x="804" y="394"/>
                    </a:lnTo>
                    <a:lnTo>
                      <a:pt x="807" y="396"/>
                    </a:lnTo>
                    <a:lnTo>
                      <a:pt x="809" y="394"/>
                    </a:lnTo>
                    <a:lnTo>
                      <a:pt x="817" y="394"/>
                    </a:lnTo>
                    <a:lnTo>
                      <a:pt x="817" y="391"/>
                    </a:lnTo>
                    <a:lnTo>
                      <a:pt x="825" y="391"/>
                    </a:lnTo>
                    <a:lnTo>
                      <a:pt x="829" y="394"/>
                    </a:lnTo>
                    <a:lnTo>
                      <a:pt x="830" y="396"/>
                    </a:lnTo>
                    <a:lnTo>
                      <a:pt x="833" y="399"/>
                    </a:lnTo>
                    <a:lnTo>
                      <a:pt x="833" y="400"/>
                    </a:lnTo>
                    <a:lnTo>
                      <a:pt x="835" y="403"/>
                    </a:lnTo>
                    <a:lnTo>
                      <a:pt x="838" y="403"/>
                    </a:lnTo>
                    <a:lnTo>
                      <a:pt x="839" y="399"/>
                    </a:lnTo>
                    <a:lnTo>
                      <a:pt x="845" y="397"/>
                    </a:lnTo>
                    <a:lnTo>
                      <a:pt x="856" y="397"/>
                    </a:lnTo>
                    <a:lnTo>
                      <a:pt x="856" y="401"/>
                    </a:lnTo>
                    <a:lnTo>
                      <a:pt x="854" y="403"/>
                    </a:lnTo>
                    <a:lnTo>
                      <a:pt x="849" y="406"/>
                    </a:lnTo>
                    <a:lnTo>
                      <a:pt x="848" y="407"/>
                    </a:lnTo>
                    <a:lnTo>
                      <a:pt x="845" y="410"/>
                    </a:lnTo>
                    <a:lnTo>
                      <a:pt x="839" y="416"/>
                    </a:lnTo>
                    <a:lnTo>
                      <a:pt x="838" y="417"/>
                    </a:lnTo>
                    <a:lnTo>
                      <a:pt x="835" y="422"/>
                    </a:lnTo>
                    <a:lnTo>
                      <a:pt x="830" y="426"/>
                    </a:lnTo>
                    <a:lnTo>
                      <a:pt x="830" y="435"/>
                    </a:lnTo>
                    <a:lnTo>
                      <a:pt x="835" y="436"/>
                    </a:lnTo>
                    <a:lnTo>
                      <a:pt x="839" y="439"/>
                    </a:lnTo>
                    <a:lnTo>
                      <a:pt x="841" y="439"/>
                    </a:lnTo>
                    <a:lnTo>
                      <a:pt x="845" y="441"/>
                    </a:lnTo>
                    <a:lnTo>
                      <a:pt x="858" y="444"/>
                    </a:lnTo>
                    <a:lnTo>
                      <a:pt x="862" y="446"/>
                    </a:lnTo>
                    <a:lnTo>
                      <a:pt x="867" y="446"/>
                    </a:lnTo>
                    <a:lnTo>
                      <a:pt x="868" y="448"/>
                    </a:lnTo>
                    <a:lnTo>
                      <a:pt x="868" y="451"/>
                    </a:lnTo>
                    <a:lnTo>
                      <a:pt x="867" y="452"/>
                    </a:lnTo>
                    <a:lnTo>
                      <a:pt x="867" y="457"/>
                    </a:lnTo>
                    <a:lnTo>
                      <a:pt x="859" y="458"/>
                    </a:lnTo>
                    <a:lnTo>
                      <a:pt x="855" y="458"/>
                    </a:lnTo>
                    <a:lnTo>
                      <a:pt x="854" y="462"/>
                    </a:lnTo>
                    <a:lnTo>
                      <a:pt x="851" y="465"/>
                    </a:lnTo>
                    <a:lnTo>
                      <a:pt x="851" y="484"/>
                    </a:lnTo>
                    <a:lnTo>
                      <a:pt x="854" y="484"/>
                    </a:lnTo>
                    <a:lnTo>
                      <a:pt x="855" y="490"/>
                    </a:lnTo>
                    <a:lnTo>
                      <a:pt x="855" y="499"/>
                    </a:lnTo>
                    <a:lnTo>
                      <a:pt x="854" y="500"/>
                    </a:lnTo>
                    <a:lnTo>
                      <a:pt x="851" y="503"/>
                    </a:lnTo>
                    <a:lnTo>
                      <a:pt x="842" y="503"/>
                    </a:lnTo>
                    <a:lnTo>
                      <a:pt x="841" y="504"/>
                    </a:lnTo>
                    <a:lnTo>
                      <a:pt x="838" y="504"/>
                    </a:lnTo>
                    <a:lnTo>
                      <a:pt x="827" y="507"/>
                    </a:lnTo>
                    <a:lnTo>
                      <a:pt x="825" y="504"/>
                    </a:lnTo>
                    <a:lnTo>
                      <a:pt x="825" y="502"/>
                    </a:lnTo>
                    <a:lnTo>
                      <a:pt x="817" y="502"/>
                    </a:lnTo>
                    <a:lnTo>
                      <a:pt x="814" y="500"/>
                    </a:lnTo>
                    <a:lnTo>
                      <a:pt x="813" y="500"/>
                    </a:lnTo>
                    <a:lnTo>
                      <a:pt x="810" y="502"/>
                    </a:lnTo>
                    <a:lnTo>
                      <a:pt x="809" y="504"/>
                    </a:lnTo>
                    <a:lnTo>
                      <a:pt x="810" y="509"/>
                    </a:lnTo>
                    <a:lnTo>
                      <a:pt x="810" y="510"/>
                    </a:lnTo>
                    <a:lnTo>
                      <a:pt x="793" y="510"/>
                    </a:lnTo>
                    <a:lnTo>
                      <a:pt x="791" y="509"/>
                    </a:lnTo>
                    <a:lnTo>
                      <a:pt x="788" y="509"/>
                    </a:lnTo>
                    <a:lnTo>
                      <a:pt x="787" y="507"/>
                    </a:lnTo>
                    <a:lnTo>
                      <a:pt x="787" y="512"/>
                    </a:lnTo>
                    <a:lnTo>
                      <a:pt x="784" y="512"/>
                    </a:lnTo>
                    <a:lnTo>
                      <a:pt x="783" y="510"/>
                    </a:lnTo>
                    <a:lnTo>
                      <a:pt x="778" y="507"/>
                    </a:lnTo>
                    <a:lnTo>
                      <a:pt x="777" y="507"/>
                    </a:lnTo>
                    <a:lnTo>
                      <a:pt x="777" y="510"/>
                    </a:lnTo>
                    <a:lnTo>
                      <a:pt x="778" y="515"/>
                    </a:lnTo>
                    <a:lnTo>
                      <a:pt x="778" y="517"/>
                    </a:lnTo>
                    <a:lnTo>
                      <a:pt x="777" y="520"/>
                    </a:lnTo>
                    <a:lnTo>
                      <a:pt x="771" y="520"/>
                    </a:lnTo>
                    <a:lnTo>
                      <a:pt x="770" y="517"/>
                    </a:lnTo>
                    <a:lnTo>
                      <a:pt x="770" y="506"/>
                    </a:lnTo>
                    <a:lnTo>
                      <a:pt x="768" y="503"/>
                    </a:lnTo>
                    <a:lnTo>
                      <a:pt x="768" y="497"/>
                    </a:lnTo>
                    <a:lnTo>
                      <a:pt x="765" y="493"/>
                    </a:lnTo>
                    <a:lnTo>
                      <a:pt x="764" y="488"/>
                    </a:lnTo>
                    <a:lnTo>
                      <a:pt x="761" y="486"/>
                    </a:lnTo>
                    <a:lnTo>
                      <a:pt x="758" y="484"/>
                    </a:lnTo>
                    <a:lnTo>
                      <a:pt x="755" y="481"/>
                    </a:lnTo>
                    <a:lnTo>
                      <a:pt x="755" y="477"/>
                    </a:lnTo>
                    <a:lnTo>
                      <a:pt x="754" y="477"/>
                    </a:lnTo>
                    <a:lnTo>
                      <a:pt x="749" y="475"/>
                    </a:lnTo>
                    <a:lnTo>
                      <a:pt x="746" y="475"/>
                    </a:lnTo>
                    <a:lnTo>
                      <a:pt x="746" y="477"/>
                    </a:lnTo>
                    <a:lnTo>
                      <a:pt x="743" y="480"/>
                    </a:lnTo>
                    <a:lnTo>
                      <a:pt x="742" y="481"/>
                    </a:lnTo>
                    <a:lnTo>
                      <a:pt x="736" y="481"/>
                    </a:lnTo>
                    <a:lnTo>
                      <a:pt x="733" y="480"/>
                    </a:lnTo>
                    <a:lnTo>
                      <a:pt x="732" y="480"/>
                    </a:lnTo>
                    <a:lnTo>
                      <a:pt x="729" y="477"/>
                    </a:lnTo>
                    <a:lnTo>
                      <a:pt x="729" y="473"/>
                    </a:lnTo>
                    <a:lnTo>
                      <a:pt x="732" y="471"/>
                    </a:lnTo>
                    <a:lnTo>
                      <a:pt x="727" y="467"/>
                    </a:lnTo>
                    <a:lnTo>
                      <a:pt x="727" y="464"/>
                    </a:lnTo>
                    <a:lnTo>
                      <a:pt x="725" y="462"/>
                    </a:lnTo>
                    <a:lnTo>
                      <a:pt x="723" y="462"/>
                    </a:lnTo>
                    <a:lnTo>
                      <a:pt x="723" y="459"/>
                    </a:lnTo>
                    <a:lnTo>
                      <a:pt x="714" y="459"/>
                    </a:lnTo>
                    <a:lnTo>
                      <a:pt x="713" y="462"/>
                    </a:lnTo>
                    <a:lnTo>
                      <a:pt x="713" y="459"/>
                    </a:lnTo>
                    <a:lnTo>
                      <a:pt x="709" y="459"/>
                    </a:lnTo>
                    <a:lnTo>
                      <a:pt x="706" y="458"/>
                    </a:lnTo>
                    <a:lnTo>
                      <a:pt x="704" y="457"/>
                    </a:lnTo>
                    <a:lnTo>
                      <a:pt x="701" y="461"/>
                    </a:lnTo>
                    <a:lnTo>
                      <a:pt x="701" y="464"/>
                    </a:lnTo>
                    <a:lnTo>
                      <a:pt x="700" y="465"/>
                    </a:lnTo>
                    <a:lnTo>
                      <a:pt x="693" y="465"/>
                    </a:lnTo>
                    <a:lnTo>
                      <a:pt x="693" y="470"/>
                    </a:lnTo>
                    <a:lnTo>
                      <a:pt x="691" y="475"/>
                    </a:lnTo>
                    <a:lnTo>
                      <a:pt x="693" y="480"/>
                    </a:lnTo>
                    <a:lnTo>
                      <a:pt x="691" y="483"/>
                    </a:lnTo>
                    <a:lnTo>
                      <a:pt x="691" y="484"/>
                    </a:lnTo>
                    <a:lnTo>
                      <a:pt x="687" y="484"/>
                    </a:lnTo>
                    <a:lnTo>
                      <a:pt x="687" y="487"/>
                    </a:lnTo>
                    <a:lnTo>
                      <a:pt x="684" y="487"/>
                    </a:lnTo>
                    <a:lnTo>
                      <a:pt x="684" y="488"/>
                    </a:lnTo>
                    <a:lnTo>
                      <a:pt x="683" y="488"/>
                    </a:lnTo>
                    <a:lnTo>
                      <a:pt x="680" y="491"/>
                    </a:lnTo>
                    <a:lnTo>
                      <a:pt x="672" y="499"/>
                    </a:lnTo>
                    <a:lnTo>
                      <a:pt x="667" y="503"/>
                    </a:lnTo>
                    <a:lnTo>
                      <a:pt x="667" y="507"/>
                    </a:lnTo>
                    <a:lnTo>
                      <a:pt x="669" y="510"/>
                    </a:lnTo>
                    <a:lnTo>
                      <a:pt x="671" y="512"/>
                    </a:lnTo>
                    <a:lnTo>
                      <a:pt x="671" y="520"/>
                    </a:lnTo>
                    <a:lnTo>
                      <a:pt x="669" y="522"/>
                    </a:lnTo>
                    <a:lnTo>
                      <a:pt x="667" y="526"/>
                    </a:lnTo>
                    <a:lnTo>
                      <a:pt x="665" y="526"/>
                    </a:lnTo>
                    <a:lnTo>
                      <a:pt x="661" y="529"/>
                    </a:lnTo>
                    <a:lnTo>
                      <a:pt x="658" y="526"/>
                    </a:lnTo>
                    <a:lnTo>
                      <a:pt x="652" y="526"/>
                    </a:lnTo>
                    <a:lnTo>
                      <a:pt x="651" y="525"/>
                    </a:lnTo>
                    <a:lnTo>
                      <a:pt x="646" y="523"/>
                    </a:lnTo>
                    <a:lnTo>
                      <a:pt x="643" y="522"/>
                    </a:lnTo>
                    <a:lnTo>
                      <a:pt x="642" y="519"/>
                    </a:lnTo>
                    <a:lnTo>
                      <a:pt x="639" y="519"/>
                    </a:lnTo>
                    <a:lnTo>
                      <a:pt x="636" y="522"/>
                    </a:lnTo>
                    <a:lnTo>
                      <a:pt x="630" y="526"/>
                    </a:lnTo>
                    <a:lnTo>
                      <a:pt x="620" y="526"/>
                    </a:lnTo>
                    <a:lnTo>
                      <a:pt x="617" y="528"/>
                    </a:lnTo>
                    <a:lnTo>
                      <a:pt x="616" y="528"/>
                    </a:lnTo>
                    <a:lnTo>
                      <a:pt x="616" y="529"/>
                    </a:lnTo>
                    <a:lnTo>
                      <a:pt x="612" y="532"/>
                    </a:lnTo>
                    <a:lnTo>
                      <a:pt x="610" y="533"/>
                    </a:lnTo>
                    <a:lnTo>
                      <a:pt x="607" y="533"/>
                    </a:lnTo>
                    <a:lnTo>
                      <a:pt x="607" y="528"/>
                    </a:lnTo>
                    <a:lnTo>
                      <a:pt x="610" y="525"/>
                    </a:lnTo>
                    <a:lnTo>
                      <a:pt x="610" y="523"/>
                    </a:lnTo>
                    <a:lnTo>
                      <a:pt x="607" y="523"/>
                    </a:lnTo>
                    <a:lnTo>
                      <a:pt x="601" y="519"/>
                    </a:lnTo>
                    <a:lnTo>
                      <a:pt x="597" y="515"/>
                    </a:lnTo>
                    <a:lnTo>
                      <a:pt x="590" y="513"/>
                    </a:lnTo>
                    <a:lnTo>
                      <a:pt x="585" y="512"/>
                    </a:lnTo>
                    <a:lnTo>
                      <a:pt x="581" y="510"/>
                    </a:lnTo>
                    <a:lnTo>
                      <a:pt x="580" y="510"/>
                    </a:lnTo>
                    <a:lnTo>
                      <a:pt x="577" y="512"/>
                    </a:lnTo>
                    <a:lnTo>
                      <a:pt x="571" y="512"/>
                    </a:lnTo>
                    <a:lnTo>
                      <a:pt x="569" y="510"/>
                    </a:lnTo>
                    <a:lnTo>
                      <a:pt x="565" y="512"/>
                    </a:lnTo>
                    <a:lnTo>
                      <a:pt x="551" y="512"/>
                    </a:lnTo>
                    <a:lnTo>
                      <a:pt x="551" y="517"/>
                    </a:lnTo>
                    <a:lnTo>
                      <a:pt x="549" y="519"/>
                    </a:lnTo>
                    <a:lnTo>
                      <a:pt x="549" y="523"/>
                    </a:lnTo>
                    <a:lnTo>
                      <a:pt x="548" y="526"/>
                    </a:lnTo>
                    <a:lnTo>
                      <a:pt x="540" y="526"/>
                    </a:lnTo>
                    <a:lnTo>
                      <a:pt x="539" y="523"/>
                    </a:lnTo>
                    <a:lnTo>
                      <a:pt x="536" y="522"/>
                    </a:lnTo>
                    <a:lnTo>
                      <a:pt x="526" y="522"/>
                    </a:lnTo>
                    <a:lnTo>
                      <a:pt x="525" y="520"/>
                    </a:lnTo>
                    <a:lnTo>
                      <a:pt x="522" y="523"/>
                    </a:lnTo>
                    <a:lnTo>
                      <a:pt x="520" y="525"/>
                    </a:lnTo>
                    <a:lnTo>
                      <a:pt x="517" y="528"/>
                    </a:lnTo>
                    <a:lnTo>
                      <a:pt x="516" y="528"/>
                    </a:lnTo>
                    <a:lnTo>
                      <a:pt x="517" y="523"/>
                    </a:lnTo>
                    <a:lnTo>
                      <a:pt x="513" y="523"/>
                    </a:lnTo>
                    <a:lnTo>
                      <a:pt x="509" y="529"/>
                    </a:lnTo>
                    <a:lnTo>
                      <a:pt x="509" y="532"/>
                    </a:lnTo>
                    <a:lnTo>
                      <a:pt x="513" y="538"/>
                    </a:lnTo>
                    <a:lnTo>
                      <a:pt x="514" y="538"/>
                    </a:lnTo>
                    <a:lnTo>
                      <a:pt x="514" y="539"/>
                    </a:lnTo>
                    <a:lnTo>
                      <a:pt x="513" y="542"/>
                    </a:lnTo>
                    <a:lnTo>
                      <a:pt x="513" y="544"/>
                    </a:lnTo>
                    <a:lnTo>
                      <a:pt x="514" y="546"/>
                    </a:lnTo>
                    <a:lnTo>
                      <a:pt x="514" y="552"/>
                    </a:lnTo>
                    <a:lnTo>
                      <a:pt x="513" y="555"/>
                    </a:lnTo>
                    <a:lnTo>
                      <a:pt x="507" y="555"/>
                    </a:lnTo>
                    <a:lnTo>
                      <a:pt x="503" y="557"/>
                    </a:lnTo>
                    <a:lnTo>
                      <a:pt x="503" y="562"/>
                    </a:lnTo>
                    <a:lnTo>
                      <a:pt x="500" y="565"/>
                    </a:lnTo>
                    <a:lnTo>
                      <a:pt x="493" y="570"/>
                    </a:lnTo>
                    <a:lnTo>
                      <a:pt x="491" y="570"/>
                    </a:lnTo>
                    <a:lnTo>
                      <a:pt x="481" y="573"/>
                    </a:lnTo>
                    <a:lnTo>
                      <a:pt x="474" y="581"/>
                    </a:lnTo>
                    <a:lnTo>
                      <a:pt x="469" y="583"/>
                    </a:lnTo>
                    <a:lnTo>
                      <a:pt x="467" y="586"/>
                    </a:lnTo>
                    <a:lnTo>
                      <a:pt x="467" y="590"/>
                    </a:lnTo>
                    <a:lnTo>
                      <a:pt x="464" y="587"/>
                    </a:lnTo>
                    <a:lnTo>
                      <a:pt x="464" y="586"/>
                    </a:lnTo>
                    <a:lnTo>
                      <a:pt x="462" y="583"/>
                    </a:lnTo>
                    <a:lnTo>
                      <a:pt x="459" y="583"/>
                    </a:lnTo>
                    <a:lnTo>
                      <a:pt x="459" y="586"/>
                    </a:lnTo>
                    <a:lnTo>
                      <a:pt x="456" y="590"/>
                    </a:lnTo>
                    <a:lnTo>
                      <a:pt x="455" y="591"/>
                    </a:lnTo>
                    <a:lnTo>
                      <a:pt x="452" y="591"/>
                    </a:lnTo>
                    <a:lnTo>
                      <a:pt x="451" y="588"/>
                    </a:lnTo>
                    <a:lnTo>
                      <a:pt x="446" y="587"/>
                    </a:lnTo>
                    <a:lnTo>
                      <a:pt x="446" y="583"/>
                    </a:lnTo>
                    <a:lnTo>
                      <a:pt x="436" y="583"/>
                    </a:lnTo>
                    <a:lnTo>
                      <a:pt x="433" y="580"/>
                    </a:lnTo>
                    <a:lnTo>
                      <a:pt x="432" y="575"/>
                    </a:lnTo>
                    <a:lnTo>
                      <a:pt x="429" y="574"/>
                    </a:lnTo>
                    <a:lnTo>
                      <a:pt x="422" y="574"/>
                    </a:lnTo>
                    <a:lnTo>
                      <a:pt x="419" y="580"/>
                    </a:lnTo>
                    <a:lnTo>
                      <a:pt x="417" y="575"/>
                    </a:lnTo>
                    <a:lnTo>
                      <a:pt x="414" y="580"/>
                    </a:lnTo>
                    <a:lnTo>
                      <a:pt x="413" y="575"/>
                    </a:lnTo>
                    <a:lnTo>
                      <a:pt x="410" y="575"/>
                    </a:lnTo>
                    <a:lnTo>
                      <a:pt x="410" y="580"/>
                    </a:lnTo>
                    <a:lnTo>
                      <a:pt x="407" y="581"/>
                    </a:lnTo>
                    <a:lnTo>
                      <a:pt x="404" y="583"/>
                    </a:lnTo>
                    <a:lnTo>
                      <a:pt x="404" y="586"/>
                    </a:lnTo>
                    <a:lnTo>
                      <a:pt x="401" y="586"/>
                    </a:lnTo>
                    <a:lnTo>
                      <a:pt x="401" y="583"/>
                    </a:lnTo>
                    <a:lnTo>
                      <a:pt x="400" y="583"/>
                    </a:lnTo>
                    <a:lnTo>
                      <a:pt x="400" y="586"/>
                    </a:lnTo>
                    <a:lnTo>
                      <a:pt x="396" y="587"/>
                    </a:lnTo>
                    <a:lnTo>
                      <a:pt x="396" y="591"/>
                    </a:lnTo>
                    <a:lnTo>
                      <a:pt x="393" y="591"/>
                    </a:lnTo>
                    <a:lnTo>
                      <a:pt x="391" y="590"/>
                    </a:lnTo>
                    <a:lnTo>
                      <a:pt x="391" y="587"/>
                    </a:lnTo>
                    <a:lnTo>
                      <a:pt x="387" y="587"/>
                    </a:lnTo>
                    <a:lnTo>
                      <a:pt x="387" y="590"/>
                    </a:lnTo>
                    <a:lnTo>
                      <a:pt x="387" y="590"/>
                    </a:lnTo>
                    <a:lnTo>
                      <a:pt x="382" y="587"/>
                    </a:lnTo>
                    <a:lnTo>
                      <a:pt x="381" y="587"/>
                    </a:lnTo>
                    <a:lnTo>
                      <a:pt x="381" y="583"/>
                    </a:lnTo>
                    <a:lnTo>
                      <a:pt x="378" y="580"/>
                    </a:lnTo>
                    <a:lnTo>
                      <a:pt x="377" y="580"/>
                    </a:lnTo>
                    <a:lnTo>
                      <a:pt x="374" y="574"/>
                    </a:lnTo>
                    <a:lnTo>
                      <a:pt x="368" y="574"/>
                    </a:lnTo>
                    <a:lnTo>
                      <a:pt x="362" y="577"/>
                    </a:lnTo>
                    <a:lnTo>
                      <a:pt x="356" y="575"/>
                    </a:lnTo>
                    <a:lnTo>
                      <a:pt x="356" y="574"/>
                    </a:lnTo>
                    <a:lnTo>
                      <a:pt x="352" y="571"/>
                    </a:lnTo>
                    <a:lnTo>
                      <a:pt x="346" y="571"/>
                    </a:lnTo>
                    <a:lnTo>
                      <a:pt x="342" y="574"/>
                    </a:lnTo>
                    <a:lnTo>
                      <a:pt x="338" y="575"/>
                    </a:lnTo>
                    <a:lnTo>
                      <a:pt x="336" y="575"/>
                    </a:lnTo>
                    <a:lnTo>
                      <a:pt x="336" y="580"/>
                    </a:lnTo>
                    <a:lnTo>
                      <a:pt x="333" y="581"/>
                    </a:lnTo>
                    <a:lnTo>
                      <a:pt x="332" y="581"/>
                    </a:lnTo>
                    <a:lnTo>
                      <a:pt x="324" y="575"/>
                    </a:lnTo>
                    <a:lnTo>
                      <a:pt x="319" y="575"/>
                    </a:lnTo>
                    <a:lnTo>
                      <a:pt x="314" y="573"/>
                    </a:lnTo>
                    <a:lnTo>
                      <a:pt x="313" y="573"/>
                    </a:lnTo>
                    <a:lnTo>
                      <a:pt x="307" y="574"/>
                    </a:lnTo>
                    <a:lnTo>
                      <a:pt x="291" y="574"/>
                    </a:lnTo>
                    <a:lnTo>
                      <a:pt x="282" y="571"/>
                    </a:lnTo>
                    <a:lnTo>
                      <a:pt x="274" y="571"/>
                    </a:lnTo>
                    <a:lnTo>
                      <a:pt x="272" y="574"/>
                    </a:lnTo>
                    <a:lnTo>
                      <a:pt x="269" y="575"/>
                    </a:lnTo>
                    <a:lnTo>
                      <a:pt x="267" y="575"/>
                    </a:lnTo>
                    <a:lnTo>
                      <a:pt x="265" y="580"/>
                    </a:lnTo>
                    <a:lnTo>
                      <a:pt x="262" y="583"/>
                    </a:lnTo>
                    <a:lnTo>
                      <a:pt x="261" y="586"/>
                    </a:lnTo>
                    <a:lnTo>
                      <a:pt x="256" y="591"/>
                    </a:lnTo>
                    <a:lnTo>
                      <a:pt x="262" y="594"/>
                    </a:lnTo>
                    <a:lnTo>
                      <a:pt x="262" y="597"/>
                    </a:lnTo>
                    <a:lnTo>
                      <a:pt x="256" y="600"/>
                    </a:lnTo>
                    <a:lnTo>
                      <a:pt x="256" y="604"/>
                    </a:lnTo>
                    <a:lnTo>
                      <a:pt x="255" y="606"/>
                    </a:lnTo>
                    <a:lnTo>
                      <a:pt x="255" y="609"/>
                    </a:lnTo>
                    <a:lnTo>
                      <a:pt x="251" y="610"/>
                    </a:lnTo>
                    <a:lnTo>
                      <a:pt x="248" y="613"/>
                    </a:lnTo>
                    <a:lnTo>
                      <a:pt x="243" y="613"/>
                    </a:lnTo>
                    <a:lnTo>
                      <a:pt x="243" y="615"/>
                    </a:lnTo>
                    <a:lnTo>
                      <a:pt x="240" y="617"/>
                    </a:lnTo>
                    <a:lnTo>
                      <a:pt x="238" y="623"/>
                    </a:lnTo>
                    <a:lnTo>
                      <a:pt x="240" y="625"/>
                    </a:lnTo>
                    <a:lnTo>
                      <a:pt x="243" y="628"/>
                    </a:lnTo>
                    <a:lnTo>
                      <a:pt x="243" y="629"/>
                    </a:lnTo>
                    <a:lnTo>
                      <a:pt x="245" y="629"/>
                    </a:lnTo>
                    <a:lnTo>
                      <a:pt x="248" y="632"/>
                    </a:lnTo>
                    <a:lnTo>
                      <a:pt x="248" y="633"/>
                    </a:lnTo>
                    <a:lnTo>
                      <a:pt x="245" y="636"/>
                    </a:lnTo>
                    <a:lnTo>
                      <a:pt x="245" y="642"/>
                    </a:lnTo>
                    <a:lnTo>
                      <a:pt x="248" y="646"/>
                    </a:lnTo>
                    <a:lnTo>
                      <a:pt x="230" y="646"/>
                    </a:lnTo>
                    <a:lnTo>
                      <a:pt x="226" y="645"/>
                    </a:lnTo>
                    <a:lnTo>
                      <a:pt x="223" y="648"/>
                    </a:lnTo>
                    <a:lnTo>
                      <a:pt x="222" y="648"/>
                    </a:lnTo>
                    <a:lnTo>
                      <a:pt x="219" y="645"/>
                    </a:lnTo>
                    <a:lnTo>
                      <a:pt x="216" y="644"/>
                    </a:lnTo>
                    <a:lnTo>
                      <a:pt x="216" y="639"/>
                    </a:lnTo>
                    <a:lnTo>
                      <a:pt x="213" y="638"/>
                    </a:lnTo>
                    <a:lnTo>
                      <a:pt x="209" y="639"/>
                    </a:lnTo>
                    <a:lnTo>
                      <a:pt x="203" y="639"/>
                    </a:lnTo>
                    <a:lnTo>
                      <a:pt x="203" y="642"/>
                    </a:lnTo>
                    <a:lnTo>
                      <a:pt x="200" y="645"/>
                    </a:lnTo>
                    <a:lnTo>
                      <a:pt x="200" y="654"/>
                    </a:lnTo>
                    <a:lnTo>
                      <a:pt x="195" y="655"/>
                    </a:lnTo>
                    <a:lnTo>
                      <a:pt x="194" y="658"/>
                    </a:lnTo>
                    <a:lnTo>
                      <a:pt x="194" y="660"/>
                    </a:lnTo>
                    <a:lnTo>
                      <a:pt x="191" y="660"/>
                    </a:lnTo>
                    <a:lnTo>
                      <a:pt x="182" y="664"/>
                    </a:lnTo>
                    <a:lnTo>
                      <a:pt x="181" y="665"/>
                    </a:lnTo>
                    <a:lnTo>
                      <a:pt x="172" y="667"/>
                    </a:lnTo>
                    <a:lnTo>
                      <a:pt x="165" y="665"/>
                    </a:lnTo>
                    <a:lnTo>
                      <a:pt x="164" y="665"/>
                    </a:lnTo>
                    <a:lnTo>
                      <a:pt x="161" y="667"/>
                    </a:lnTo>
                    <a:lnTo>
                      <a:pt x="161" y="674"/>
                    </a:lnTo>
                    <a:lnTo>
                      <a:pt x="159" y="674"/>
                    </a:lnTo>
                    <a:lnTo>
                      <a:pt x="153" y="675"/>
                    </a:lnTo>
                    <a:lnTo>
                      <a:pt x="149" y="675"/>
                    </a:lnTo>
                    <a:lnTo>
                      <a:pt x="146" y="673"/>
                    </a:lnTo>
                    <a:lnTo>
                      <a:pt x="142" y="671"/>
                    </a:lnTo>
                    <a:lnTo>
                      <a:pt x="138" y="668"/>
                    </a:lnTo>
                    <a:lnTo>
                      <a:pt x="136" y="668"/>
                    </a:lnTo>
                    <a:lnTo>
                      <a:pt x="132" y="673"/>
                    </a:lnTo>
                    <a:lnTo>
                      <a:pt x="132" y="677"/>
                    </a:lnTo>
                    <a:lnTo>
                      <a:pt x="129" y="680"/>
                    </a:lnTo>
                    <a:lnTo>
                      <a:pt x="127" y="680"/>
                    </a:lnTo>
                    <a:lnTo>
                      <a:pt x="124" y="681"/>
                    </a:lnTo>
                    <a:lnTo>
                      <a:pt x="123" y="684"/>
                    </a:lnTo>
                    <a:lnTo>
                      <a:pt x="119" y="681"/>
                    </a:lnTo>
                    <a:lnTo>
                      <a:pt x="114" y="678"/>
                    </a:lnTo>
                    <a:lnTo>
                      <a:pt x="110" y="678"/>
                    </a:lnTo>
                    <a:lnTo>
                      <a:pt x="106" y="677"/>
                    </a:lnTo>
                    <a:lnTo>
                      <a:pt x="104" y="673"/>
                    </a:lnTo>
                    <a:lnTo>
                      <a:pt x="101" y="673"/>
                    </a:lnTo>
                    <a:lnTo>
                      <a:pt x="100" y="671"/>
                    </a:lnTo>
                    <a:lnTo>
                      <a:pt x="95" y="674"/>
                    </a:lnTo>
                    <a:lnTo>
                      <a:pt x="95" y="675"/>
                    </a:lnTo>
                    <a:lnTo>
                      <a:pt x="91" y="674"/>
                    </a:lnTo>
                    <a:lnTo>
                      <a:pt x="91" y="671"/>
                    </a:lnTo>
                    <a:lnTo>
                      <a:pt x="85" y="671"/>
                    </a:lnTo>
                    <a:lnTo>
                      <a:pt x="85" y="670"/>
                    </a:lnTo>
                    <a:lnTo>
                      <a:pt x="87" y="667"/>
                    </a:lnTo>
                    <a:lnTo>
                      <a:pt x="90" y="665"/>
                    </a:lnTo>
                    <a:lnTo>
                      <a:pt x="95" y="665"/>
                    </a:lnTo>
                    <a:lnTo>
                      <a:pt x="97" y="661"/>
                    </a:lnTo>
                    <a:lnTo>
                      <a:pt x="100" y="660"/>
                    </a:lnTo>
                    <a:lnTo>
                      <a:pt x="97" y="657"/>
                    </a:lnTo>
                    <a:lnTo>
                      <a:pt x="95" y="657"/>
                    </a:lnTo>
                    <a:lnTo>
                      <a:pt x="95" y="655"/>
                    </a:lnTo>
                    <a:lnTo>
                      <a:pt x="101" y="655"/>
                    </a:lnTo>
                    <a:lnTo>
                      <a:pt x="101" y="654"/>
                    </a:lnTo>
                    <a:lnTo>
                      <a:pt x="100" y="646"/>
                    </a:lnTo>
                    <a:lnTo>
                      <a:pt x="100" y="632"/>
                    </a:lnTo>
                    <a:lnTo>
                      <a:pt x="95" y="632"/>
                    </a:lnTo>
                    <a:lnTo>
                      <a:pt x="90" y="629"/>
                    </a:lnTo>
                    <a:lnTo>
                      <a:pt x="85" y="628"/>
                    </a:lnTo>
                    <a:lnTo>
                      <a:pt x="84" y="628"/>
                    </a:lnTo>
                    <a:lnTo>
                      <a:pt x="84" y="619"/>
                    </a:lnTo>
                    <a:lnTo>
                      <a:pt x="85" y="617"/>
                    </a:lnTo>
                    <a:lnTo>
                      <a:pt x="88" y="617"/>
                    </a:lnTo>
                    <a:lnTo>
                      <a:pt x="94" y="615"/>
                    </a:lnTo>
                    <a:lnTo>
                      <a:pt x="95" y="613"/>
                    </a:lnTo>
                    <a:lnTo>
                      <a:pt x="94" y="610"/>
                    </a:lnTo>
                    <a:lnTo>
                      <a:pt x="90" y="606"/>
                    </a:lnTo>
                    <a:lnTo>
                      <a:pt x="85" y="602"/>
                    </a:lnTo>
                    <a:lnTo>
                      <a:pt x="84" y="594"/>
                    </a:lnTo>
                    <a:lnTo>
                      <a:pt x="80" y="594"/>
                    </a:lnTo>
                    <a:lnTo>
                      <a:pt x="77" y="591"/>
                    </a:lnTo>
                    <a:lnTo>
                      <a:pt x="75" y="591"/>
                    </a:lnTo>
                    <a:lnTo>
                      <a:pt x="71" y="588"/>
                    </a:lnTo>
                    <a:lnTo>
                      <a:pt x="71" y="587"/>
                    </a:lnTo>
                    <a:lnTo>
                      <a:pt x="65" y="580"/>
                    </a:lnTo>
                    <a:lnTo>
                      <a:pt x="62" y="577"/>
                    </a:lnTo>
                    <a:lnTo>
                      <a:pt x="61" y="574"/>
                    </a:lnTo>
                    <a:lnTo>
                      <a:pt x="61" y="570"/>
                    </a:lnTo>
                    <a:lnTo>
                      <a:pt x="65" y="568"/>
                    </a:lnTo>
                    <a:lnTo>
                      <a:pt x="65" y="565"/>
                    </a:lnTo>
                    <a:lnTo>
                      <a:pt x="64" y="564"/>
                    </a:lnTo>
                    <a:lnTo>
                      <a:pt x="64" y="555"/>
                    </a:lnTo>
                    <a:lnTo>
                      <a:pt x="61" y="554"/>
                    </a:lnTo>
                    <a:lnTo>
                      <a:pt x="55" y="554"/>
                    </a:lnTo>
                    <a:lnTo>
                      <a:pt x="52" y="551"/>
                    </a:lnTo>
                    <a:lnTo>
                      <a:pt x="46" y="549"/>
                    </a:lnTo>
                    <a:lnTo>
                      <a:pt x="37" y="546"/>
                    </a:lnTo>
                    <a:lnTo>
                      <a:pt x="36" y="546"/>
                    </a:lnTo>
                    <a:lnTo>
                      <a:pt x="37" y="544"/>
                    </a:lnTo>
                    <a:lnTo>
                      <a:pt x="37" y="529"/>
                    </a:lnTo>
                    <a:lnTo>
                      <a:pt x="36" y="528"/>
                    </a:lnTo>
                    <a:lnTo>
                      <a:pt x="33" y="528"/>
                    </a:lnTo>
                    <a:lnTo>
                      <a:pt x="32" y="523"/>
                    </a:lnTo>
                    <a:lnTo>
                      <a:pt x="32" y="520"/>
                    </a:lnTo>
                    <a:lnTo>
                      <a:pt x="27" y="515"/>
                    </a:lnTo>
                    <a:lnTo>
                      <a:pt x="27" y="509"/>
                    </a:lnTo>
                    <a:lnTo>
                      <a:pt x="23" y="504"/>
                    </a:lnTo>
                    <a:lnTo>
                      <a:pt x="23" y="502"/>
                    </a:lnTo>
                    <a:lnTo>
                      <a:pt x="27" y="502"/>
                    </a:lnTo>
                    <a:lnTo>
                      <a:pt x="32" y="500"/>
                    </a:lnTo>
                    <a:lnTo>
                      <a:pt x="29" y="497"/>
                    </a:lnTo>
                    <a:lnTo>
                      <a:pt x="24" y="497"/>
                    </a:lnTo>
                    <a:lnTo>
                      <a:pt x="17" y="493"/>
                    </a:lnTo>
                    <a:lnTo>
                      <a:pt x="16" y="491"/>
                    </a:lnTo>
                    <a:lnTo>
                      <a:pt x="13" y="488"/>
                    </a:lnTo>
                    <a:lnTo>
                      <a:pt x="11" y="488"/>
                    </a:lnTo>
                    <a:lnTo>
                      <a:pt x="11" y="487"/>
                    </a:lnTo>
                    <a:lnTo>
                      <a:pt x="16" y="475"/>
                    </a:lnTo>
                    <a:lnTo>
                      <a:pt x="17" y="470"/>
                    </a:lnTo>
                    <a:lnTo>
                      <a:pt x="20" y="468"/>
                    </a:lnTo>
                    <a:lnTo>
                      <a:pt x="22" y="464"/>
                    </a:lnTo>
                    <a:lnTo>
                      <a:pt x="20" y="461"/>
                    </a:lnTo>
                    <a:lnTo>
                      <a:pt x="20" y="459"/>
                    </a:lnTo>
                    <a:lnTo>
                      <a:pt x="17" y="455"/>
                    </a:lnTo>
                    <a:lnTo>
                      <a:pt x="17" y="451"/>
                    </a:lnTo>
                    <a:lnTo>
                      <a:pt x="16" y="451"/>
                    </a:lnTo>
                    <a:lnTo>
                      <a:pt x="11" y="457"/>
                    </a:lnTo>
                    <a:lnTo>
                      <a:pt x="6" y="457"/>
                    </a:lnTo>
                    <a:lnTo>
                      <a:pt x="6" y="455"/>
                    </a:lnTo>
                    <a:lnTo>
                      <a:pt x="4" y="445"/>
                    </a:lnTo>
                    <a:lnTo>
                      <a:pt x="1" y="445"/>
                    </a:lnTo>
                    <a:lnTo>
                      <a:pt x="0" y="438"/>
                    </a:lnTo>
                    <a:lnTo>
                      <a:pt x="1" y="438"/>
                    </a:lnTo>
                    <a:lnTo>
                      <a:pt x="4" y="441"/>
                    </a:lnTo>
                    <a:lnTo>
                      <a:pt x="6" y="442"/>
                    </a:lnTo>
                    <a:lnTo>
                      <a:pt x="11" y="442"/>
                    </a:lnTo>
                    <a:lnTo>
                      <a:pt x="11" y="438"/>
                    </a:lnTo>
                    <a:lnTo>
                      <a:pt x="10" y="436"/>
                    </a:lnTo>
                    <a:lnTo>
                      <a:pt x="10" y="433"/>
                    </a:lnTo>
                    <a:lnTo>
                      <a:pt x="11" y="428"/>
                    </a:lnTo>
                    <a:lnTo>
                      <a:pt x="11" y="423"/>
                    </a:lnTo>
                    <a:lnTo>
                      <a:pt x="14" y="423"/>
                    </a:lnTo>
                    <a:lnTo>
                      <a:pt x="19" y="426"/>
                    </a:lnTo>
                    <a:lnTo>
                      <a:pt x="20" y="426"/>
                    </a:lnTo>
                    <a:lnTo>
                      <a:pt x="20" y="415"/>
                    </a:lnTo>
                    <a:lnTo>
                      <a:pt x="33" y="415"/>
                    </a:lnTo>
                    <a:lnTo>
                      <a:pt x="33" y="409"/>
                    </a:lnTo>
                    <a:lnTo>
                      <a:pt x="29" y="407"/>
                    </a:lnTo>
                    <a:lnTo>
                      <a:pt x="27" y="404"/>
                    </a:lnTo>
                    <a:lnTo>
                      <a:pt x="27" y="400"/>
                    </a:lnTo>
                    <a:lnTo>
                      <a:pt x="33" y="396"/>
                    </a:lnTo>
                    <a:lnTo>
                      <a:pt x="36" y="391"/>
                    </a:lnTo>
                    <a:lnTo>
                      <a:pt x="36" y="388"/>
                    </a:lnTo>
                    <a:lnTo>
                      <a:pt x="33" y="384"/>
                    </a:lnTo>
                    <a:lnTo>
                      <a:pt x="33" y="377"/>
                    </a:lnTo>
                    <a:lnTo>
                      <a:pt x="32" y="375"/>
                    </a:lnTo>
                    <a:lnTo>
                      <a:pt x="33" y="372"/>
                    </a:lnTo>
                    <a:lnTo>
                      <a:pt x="36" y="371"/>
                    </a:lnTo>
                    <a:lnTo>
                      <a:pt x="37" y="372"/>
                    </a:lnTo>
                    <a:lnTo>
                      <a:pt x="40" y="375"/>
                    </a:lnTo>
                    <a:lnTo>
                      <a:pt x="37" y="380"/>
                    </a:lnTo>
                    <a:lnTo>
                      <a:pt x="36" y="381"/>
                    </a:lnTo>
                    <a:lnTo>
                      <a:pt x="40" y="386"/>
                    </a:lnTo>
                    <a:lnTo>
                      <a:pt x="40" y="388"/>
                    </a:lnTo>
                    <a:lnTo>
                      <a:pt x="42" y="391"/>
                    </a:lnTo>
                    <a:lnTo>
                      <a:pt x="46" y="391"/>
                    </a:lnTo>
                    <a:lnTo>
                      <a:pt x="55" y="387"/>
                    </a:lnTo>
                    <a:lnTo>
                      <a:pt x="56" y="388"/>
                    </a:lnTo>
                    <a:lnTo>
                      <a:pt x="59" y="394"/>
                    </a:lnTo>
                    <a:lnTo>
                      <a:pt x="61" y="388"/>
                    </a:lnTo>
                    <a:lnTo>
                      <a:pt x="74" y="388"/>
                    </a:lnTo>
                    <a:lnTo>
                      <a:pt x="74" y="383"/>
                    </a:lnTo>
                    <a:lnTo>
                      <a:pt x="75" y="380"/>
                    </a:lnTo>
                    <a:lnTo>
                      <a:pt x="84" y="375"/>
                    </a:lnTo>
                    <a:lnTo>
                      <a:pt x="88" y="375"/>
                    </a:lnTo>
                    <a:lnTo>
                      <a:pt x="91" y="371"/>
                    </a:lnTo>
                    <a:lnTo>
                      <a:pt x="94" y="368"/>
                    </a:lnTo>
                    <a:lnTo>
                      <a:pt x="97" y="362"/>
                    </a:lnTo>
                    <a:lnTo>
                      <a:pt x="97" y="351"/>
                    </a:lnTo>
                    <a:lnTo>
                      <a:pt x="95" y="342"/>
                    </a:lnTo>
                    <a:lnTo>
                      <a:pt x="97" y="341"/>
                    </a:lnTo>
                    <a:lnTo>
                      <a:pt x="97" y="338"/>
                    </a:lnTo>
                    <a:lnTo>
                      <a:pt x="100" y="338"/>
                    </a:lnTo>
                    <a:lnTo>
                      <a:pt x="101" y="336"/>
                    </a:lnTo>
                    <a:lnTo>
                      <a:pt x="104" y="339"/>
                    </a:lnTo>
                    <a:lnTo>
                      <a:pt x="109" y="341"/>
                    </a:lnTo>
                    <a:lnTo>
                      <a:pt x="109" y="343"/>
                    </a:lnTo>
                    <a:lnTo>
                      <a:pt x="114" y="343"/>
                    </a:lnTo>
                    <a:lnTo>
                      <a:pt x="114" y="341"/>
                    </a:lnTo>
                    <a:lnTo>
                      <a:pt x="110" y="339"/>
                    </a:lnTo>
                    <a:lnTo>
                      <a:pt x="114" y="339"/>
                    </a:lnTo>
                    <a:lnTo>
                      <a:pt x="116" y="336"/>
                    </a:lnTo>
                    <a:lnTo>
                      <a:pt x="120" y="336"/>
                    </a:lnTo>
                    <a:lnTo>
                      <a:pt x="127" y="339"/>
                    </a:lnTo>
                    <a:lnTo>
                      <a:pt x="129" y="341"/>
                    </a:lnTo>
                    <a:lnTo>
                      <a:pt x="129" y="345"/>
                    </a:lnTo>
                    <a:lnTo>
                      <a:pt x="132" y="348"/>
                    </a:lnTo>
                    <a:lnTo>
                      <a:pt x="132" y="352"/>
                    </a:lnTo>
                    <a:lnTo>
                      <a:pt x="133" y="348"/>
                    </a:lnTo>
                    <a:lnTo>
                      <a:pt x="139" y="343"/>
                    </a:lnTo>
                    <a:lnTo>
                      <a:pt x="142" y="343"/>
                    </a:lnTo>
                    <a:lnTo>
                      <a:pt x="142" y="342"/>
                    </a:lnTo>
                    <a:lnTo>
                      <a:pt x="139" y="339"/>
                    </a:lnTo>
                    <a:lnTo>
                      <a:pt x="146" y="339"/>
                    </a:lnTo>
                    <a:lnTo>
                      <a:pt x="151" y="338"/>
                    </a:lnTo>
                    <a:lnTo>
                      <a:pt x="161" y="338"/>
                    </a:lnTo>
                    <a:lnTo>
                      <a:pt x="159" y="339"/>
                    </a:lnTo>
                    <a:lnTo>
                      <a:pt x="156" y="348"/>
                    </a:lnTo>
                    <a:lnTo>
                      <a:pt x="156" y="358"/>
                    </a:lnTo>
                    <a:lnTo>
                      <a:pt x="158" y="359"/>
                    </a:lnTo>
                    <a:lnTo>
                      <a:pt x="172" y="361"/>
                    </a:lnTo>
                    <a:lnTo>
                      <a:pt x="178" y="361"/>
                    </a:lnTo>
                    <a:lnTo>
                      <a:pt x="184" y="364"/>
                    </a:lnTo>
                    <a:lnTo>
                      <a:pt x="187" y="364"/>
                    </a:lnTo>
                    <a:lnTo>
                      <a:pt x="188" y="367"/>
                    </a:lnTo>
                    <a:lnTo>
                      <a:pt x="195" y="367"/>
                    </a:lnTo>
                    <a:lnTo>
                      <a:pt x="201" y="368"/>
                    </a:lnTo>
                    <a:lnTo>
                      <a:pt x="203" y="368"/>
                    </a:lnTo>
                    <a:lnTo>
                      <a:pt x="203" y="372"/>
                    </a:lnTo>
                    <a:lnTo>
                      <a:pt x="201" y="374"/>
                    </a:lnTo>
                    <a:lnTo>
                      <a:pt x="206" y="374"/>
                    </a:lnTo>
                    <a:lnTo>
                      <a:pt x="207" y="367"/>
                    </a:lnTo>
                    <a:lnTo>
                      <a:pt x="207" y="359"/>
                    </a:lnTo>
                    <a:lnTo>
                      <a:pt x="210" y="358"/>
                    </a:lnTo>
                    <a:lnTo>
                      <a:pt x="210" y="351"/>
                    </a:lnTo>
                    <a:lnTo>
                      <a:pt x="211" y="352"/>
                    </a:lnTo>
                    <a:lnTo>
                      <a:pt x="219" y="348"/>
                    </a:lnTo>
                    <a:lnTo>
                      <a:pt x="219" y="339"/>
                    </a:lnTo>
                    <a:lnTo>
                      <a:pt x="223" y="339"/>
                    </a:lnTo>
                    <a:lnTo>
                      <a:pt x="224" y="338"/>
                    </a:lnTo>
                    <a:lnTo>
                      <a:pt x="224" y="335"/>
                    </a:lnTo>
                    <a:lnTo>
                      <a:pt x="227" y="333"/>
                    </a:lnTo>
                    <a:lnTo>
                      <a:pt x="229" y="330"/>
                    </a:lnTo>
                    <a:lnTo>
                      <a:pt x="233" y="329"/>
                    </a:lnTo>
                    <a:lnTo>
                      <a:pt x="236" y="329"/>
                    </a:lnTo>
                    <a:lnTo>
                      <a:pt x="238" y="330"/>
                    </a:lnTo>
                    <a:lnTo>
                      <a:pt x="242" y="336"/>
                    </a:lnTo>
                    <a:lnTo>
                      <a:pt x="242" y="341"/>
                    </a:lnTo>
                    <a:lnTo>
                      <a:pt x="243" y="342"/>
                    </a:lnTo>
                    <a:lnTo>
                      <a:pt x="251" y="342"/>
                    </a:lnTo>
                    <a:lnTo>
                      <a:pt x="252" y="341"/>
                    </a:lnTo>
                    <a:lnTo>
                      <a:pt x="255" y="341"/>
                    </a:lnTo>
                    <a:lnTo>
                      <a:pt x="258" y="338"/>
                    </a:lnTo>
                    <a:lnTo>
                      <a:pt x="258" y="336"/>
                    </a:lnTo>
                    <a:lnTo>
                      <a:pt x="261" y="333"/>
                    </a:lnTo>
                    <a:lnTo>
                      <a:pt x="264" y="333"/>
                    </a:lnTo>
                    <a:lnTo>
                      <a:pt x="265" y="335"/>
                    </a:lnTo>
                    <a:lnTo>
                      <a:pt x="268" y="332"/>
                    </a:lnTo>
                    <a:lnTo>
                      <a:pt x="269" y="330"/>
                    </a:lnTo>
                    <a:lnTo>
                      <a:pt x="274" y="335"/>
                    </a:lnTo>
                    <a:lnTo>
                      <a:pt x="277" y="335"/>
                    </a:lnTo>
                    <a:lnTo>
                      <a:pt x="278" y="332"/>
                    </a:lnTo>
                    <a:lnTo>
                      <a:pt x="282" y="330"/>
                    </a:lnTo>
                    <a:lnTo>
                      <a:pt x="284" y="332"/>
                    </a:lnTo>
                    <a:lnTo>
                      <a:pt x="291" y="339"/>
                    </a:lnTo>
                    <a:lnTo>
                      <a:pt x="293" y="343"/>
                    </a:lnTo>
                    <a:lnTo>
                      <a:pt x="296" y="343"/>
                    </a:lnTo>
                    <a:lnTo>
                      <a:pt x="296" y="342"/>
                    </a:lnTo>
                    <a:lnTo>
                      <a:pt x="297" y="342"/>
                    </a:lnTo>
                    <a:lnTo>
                      <a:pt x="300" y="343"/>
                    </a:lnTo>
                    <a:lnTo>
                      <a:pt x="304" y="342"/>
                    </a:lnTo>
                    <a:lnTo>
                      <a:pt x="310" y="338"/>
                    </a:lnTo>
                    <a:lnTo>
                      <a:pt x="313" y="338"/>
                    </a:lnTo>
                    <a:lnTo>
                      <a:pt x="317" y="341"/>
                    </a:lnTo>
                    <a:lnTo>
                      <a:pt x="329" y="341"/>
                    </a:lnTo>
                    <a:lnTo>
                      <a:pt x="336" y="339"/>
                    </a:lnTo>
                    <a:lnTo>
                      <a:pt x="340" y="336"/>
                    </a:lnTo>
                    <a:lnTo>
                      <a:pt x="346" y="336"/>
                    </a:lnTo>
                    <a:lnTo>
                      <a:pt x="351" y="335"/>
                    </a:lnTo>
                    <a:lnTo>
                      <a:pt x="351" y="330"/>
                    </a:lnTo>
                    <a:lnTo>
                      <a:pt x="353" y="326"/>
                    </a:lnTo>
                    <a:lnTo>
                      <a:pt x="355" y="325"/>
                    </a:lnTo>
                    <a:lnTo>
                      <a:pt x="355" y="320"/>
                    </a:lnTo>
                    <a:lnTo>
                      <a:pt x="353" y="317"/>
                    </a:lnTo>
                    <a:lnTo>
                      <a:pt x="351" y="313"/>
                    </a:lnTo>
                    <a:lnTo>
                      <a:pt x="353" y="313"/>
                    </a:lnTo>
                    <a:lnTo>
                      <a:pt x="355" y="312"/>
                    </a:lnTo>
                    <a:lnTo>
                      <a:pt x="359" y="309"/>
                    </a:lnTo>
                    <a:lnTo>
                      <a:pt x="365" y="309"/>
                    </a:lnTo>
                    <a:lnTo>
                      <a:pt x="368" y="312"/>
                    </a:lnTo>
                    <a:lnTo>
                      <a:pt x="372" y="312"/>
                    </a:lnTo>
                    <a:lnTo>
                      <a:pt x="375" y="310"/>
                    </a:lnTo>
                    <a:lnTo>
                      <a:pt x="375" y="297"/>
                    </a:lnTo>
                    <a:lnTo>
                      <a:pt x="377" y="296"/>
                    </a:lnTo>
                    <a:lnTo>
                      <a:pt x="385" y="296"/>
                    </a:lnTo>
                    <a:lnTo>
                      <a:pt x="385" y="291"/>
                    </a:lnTo>
                    <a:lnTo>
                      <a:pt x="390" y="288"/>
                    </a:lnTo>
                    <a:lnTo>
                      <a:pt x="391" y="288"/>
                    </a:lnTo>
                    <a:lnTo>
                      <a:pt x="394" y="283"/>
                    </a:lnTo>
                    <a:lnTo>
                      <a:pt x="396" y="278"/>
                    </a:lnTo>
                    <a:lnTo>
                      <a:pt x="398" y="277"/>
                    </a:lnTo>
                    <a:lnTo>
                      <a:pt x="398" y="272"/>
                    </a:lnTo>
                    <a:lnTo>
                      <a:pt x="397" y="270"/>
                    </a:lnTo>
                    <a:lnTo>
                      <a:pt x="397" y="268"/>
                    </a:lnTo>
                    <a:lnTo>
                      <a:pt x="398" y="262"/>
                    </a:lnTo>
                    <a:lnTo>
                      <a:pt x="401" y="259"/>
                    </a:lnTo>
                    <a:lnTo>
                      <a:pt x="403" y="261"/>
                    </a:lnTo>
                    <a:lnTo>
                      <a:pt x="409" y="261"/>
                    </a:lnTo>
                    <a:lnTo>
                      <a:pt x="413" y="257"/>
                    </a:lnTo>
                    <a:lnTo>
                      <a:pt x="413" y="252"/>
                    </a:lnTo>
                    <a:lnTo>
                      <a:pt x="409" y="249"/>
                    </a:lnTo>
                    <a:lnTo>
                      <a:pt x="409" y="242"/>
                    </a:lnTo>
                    <a:lnTo>
                      <a:pt x="411" y="238"/>
                    </a:lnTo>
                    <a:lnTo>
                      <a:pt x="411" y="235"/>
                    </a:lnTo>
                    <a:lnTo>
                      <a:pt x="413" y="233"/>
                    </a:lnTo>
                    <a:lnTo>
                      <a:pt x="416" y="229"/>
                    </a:lnTo>
                    <a:lnTo>
                      <a:pt x="419" y="225"/>
                    </a:lnTo>
                    <a:lnTo>
                      <a:pt x="420" y="220"/>
                    </a:lnTo>
                    <a:lnTo>
                      <a:pt x="423" y="216"/>
                    </a:lnTo>
                    <a:lnTo>
                      <a:pt x="425" y="212"/>
                    </a:lnTo>
                    <a:lnTo>
                      <a:pt x="429" y="207"/>
                    </a:lnTo>
                    <a:lnTo>
                      <a:pt x="430" y="206"/>
                    </a:lnTo>
                    <a:lnTo>
                      <a:pt x="430" y="200"/>
                    </a:lnTo>
                    <a:lnTo>
                      <a:pt x="429" y="200"/>
                    </a:lnTo>
                    <a:lnTo>
                      <a:pt x="429" y="197"/>
                    </a:lnTo>
                    <a:lnTo>
                      <a:pt x="430" y="193"/>
                    </a:lnTo>
                    <a:lnTo>
                      <a:pt x="430" y="187"/>
                    </a:lnTo>
                    <a:lnTo>
                      <a:pt x="429" y="178"/>
                    </a:lnTo>
                    <a:lnTo>
                      <a:pt x="429" y="174"/>
                    </a:lnTo>
                    <a:lnTo>
                      <a:pt x="430" y="172"/>
                    </a:lnTo>
                    <a:lnTo>
                      <a:pt x="433" y="172"/>
                    </a:lnTo>
                    <a:lnTo>
                      <a:pt x="430" y="170"/>
                    </a:lnTo>
                    <a:lnTo>
                      <a:pt x="429" y="168"/>
                    </a:lnTo>
                    <a:lnTo>
                      <a:pt x="425" y="165"/>
                    </a:lnTo>
                    <a:lnTo>
                      <a:pt x="429" y="156"/>
                    </a:lnTo>
                    <a:lnTo>
                      <a:pt x="432" y="155"/>
                    </a:lnTo>
                    <a:lnTo>
                      <a:pt x="432" y="148"/>
                    </a:lnTo>
                    <a:lnTo>
                      <a:pt x="429" y="146"/>
                    </a:lnTo>
                    <a:lnTo>
                      <a:pt x="429" y="143"/>
                    </a:lnTo>
                    <a:lnTo>
                      <a:pt x="432" y="142"/>
                    </a:lnTo>
                    <a:lnTo>
                      <a:pt x="433" y="138"/>
                    </a:lnTo>
                    <a:lnTo>
                      <a:pt x="436" y="139"/>
                    </a:lnTo>
                    <a:lnTo>
                      <a:pt x="438" y="136"/>
                    </a:lnTo>
                    <a:lnTo>
                      <a:pt x="440" y="136"/>
                    </a:lnTo>
                    <a:lnTo>
                      <a:pt x="442" y="139"/>
                    </a:lnTo>
                    <a:lnTo>
                      <a:pt x="445" y="139"/>
                    </a:lnTo>
                    <a:lnTo>
                      <a:pt x="445" y="136"/>
                    </a:lnTo>
                    <a:lnTo>
                      <a:pt x="446" y="135"/>
                    </a:lnTo>
                    <a:lnTo>
                      <a:pt x="452" y="130"/>
                    </a:lnTo>
                    <a:lnTo>
                      <a:pt x="455" y="127"/>
                    </a:lnTo>
                    <a:lnTo>
                      <a:pt x="459" y="126"/>
                    </a:lnTo>
                    <a:lnTo>
                      <a:pt x="464" y="123"/>
                    </a:lnTo>
                    <a:lnTo>
                      <a:pt x="472" y="125"/>
                    </a:lnTo>
                    <a:lnTo>
                      <a:pt x="474" y="125"/>
                    </a:lnTo>
                    <a:lnTo>
                      <a:pt x="474" y="122"/>
                    </a:lnTo>
                    <a:lnTo>
                      <a:pt x="472" y="116"/>
                    </a:lnTo>
                    <a:lnTo>
                      <a:pt x="467" y="109"/>
                    </a:lnTo>
                    <a:lnTo>
                      <a:pt x="467" y="107"/>
                    </a:lnTo>
                    <a:lnTo>
                      <a:pt x="464" y="103"/>
                    </a:lnTo>
                    <a:lnTo>
                      <a:pt x="458" y="94"/>
                    </a:lnTo>
                    <a:lnTo>
                      <a:pt x="455" y="94"/>
                    </a:lnTo>
                    <a:lnTo>
                      <a:pt x="455" y="88"/>
                    </a:lnTo>
                    <a:lnTo>
                      <a:pt x="458" y="85"/>
                    </a:lnTo>
                    <a:lnTo>
                      <a:pt x="462" y="85"/>
                    </a:lnTo>
                    <a:lnTo>
                      <a:pt x="464" y="84"/>
                    </a:lnTo>
                    <a:lnTo>
                      <a:pt x="472" y="84"/>
                    </a:lnTo>
                    <a:lnTo>
                      <a:pt x="477" y="87"/>
                    </a:lnTo>
                    <a:lnTo>
                      <a:pt x="478" y="84"/>
                    </a:lnTo>
                    <a:lnTo>
                      <a:pt x="482" y="84"/>
                    </a:lnTo>
                    <a:lnTo>
                      <a:pt x="485" y="87"/>
                    </a:lnTo>
                    <a:lnTo>
                      <a:pt x="490" y="88"/>
                    </a:lnTo>
                    <a:lnTo>
                      <a:pt x="491" y="88"/>
                    </a:lnTo>
                    <a:lnTo>
                      <a:pt x="494" y="91"/>
                    </a:lnTo>
                    <a:lnTo>
                      <a:pt x="494" y="97"/>
                    </a:lnTo>
                    <a:lnTo>
                      <a:pt x="491" y="101"/>
                    </a:lnTo>
                    <a:lnTo>
                      <a:pt x="491" y="103"/>
                    </a:lnTo>
                    <a:lnTo>
                      <a:pt x="487" y="110"/>
                    </a:lnTo>
                    <a:lnTo>
                      <a:pt x="491" y="112"/>
                    </a:lnTo>
                    <a:lnTo>
                      <a:pt x="487" y="120"/>
                    </a:lnTo>
                    <a:lnTo>
                      <a:pt x="487" y="122"/>
                    </a:lnTo>
                    <a:lnTo>
                      <a:pt x="491" y="126"/>
                    </a:lnTo>
                    <a:lnTo>
                      <a:pt x="491" y="129"/>
                    </a:lnTo>
                    <a:lnTo>
                      <a:pt x="496" y="133"/>
                    </a:lnTo>
                    <a:lnTo>
                      <a:pt x="496" y="136"/>
                    </a:lnTo>
                    <a:lnTo>
                      <a:pt x="500" y="142"/>
                    </a:lnTo>
                    <a:lnTo>
                      <a:pt x="501" y="138"/>
                    </a:lnTo>
                    <a:lnTo>
                      <a:pt x="504" y="142"/>
                    </a:lnTo>
                    <a:lnTo>
                      <a:pt x="506" y="146"/>
                    </a:lnTo>
                    <a:lnTo>
                      <a:pt x="506" y="148"/>
                    </a:lnTo>
                    <a:lnTo>
                      <a:pt x="509" y="148"/>
                    </a:lnTo>
                    <a:lnTo>
                      <a:pt x="509" y="146"/>
                    </a:lnTo>
                    <a:lnTo>
                      <a:pt x="511" y="146"/>
                    </a:lnTo>
                    <a:lnTo>
                      <a:pt x="513" y="142"/>
                    </a:lnTo>
                    <a:lnTo>
                      <a:pt x="513" y="136"/>
                    </a:lnTo>
                    <a:lnTo>
                      <a:pt x="522" y="136"/>
                    </a:lnTo>
                    <a:lnTo>
                      <a:pt x="523" y="135"/>
                    </a:lnTo>
                    <a:lnTo>
                      <a:pt x="523" y="130"/>
                    </a:lnTo>
                    <a:lnTo>
                      <a:pt x="526" y="126"/>
                    </a:lnTo>
                    <a:lnTo>
                      <a:pt x="527" y="123"/>
                    </a:lnTo>
                    <a:lnTo>
                      <a:pt x="533" y="123"/>
                    </a:lnTo>
                    <a:lnTo>
                      <a:pt x="536" y="126"/>
                    </a:lnTo>
                    <a:lnTo>
                      <a:pt x="536" y="127"/>
                    </a:lnTo>
                    <a:lnTo>
                      <a:pt x="533" y="130"/>
                    </a:lnTo>
                    <a:lnTo>
                      <a:pt x="536" y="132"/>
                    </a:lnTo>
                    <a:lnTo>
                      <a:pt x="538" y="135"/>
                    </a:lnTo>
                    <a:lnTo>
                      <a:pt x="538" y="136"/>
                    </a:lnTo>
                    <a:lnTo>
                      <a:pt x="536" y="139"/>
                    </a:lnTo>
                    <a:lnTo>
                      <a:pt x="536" y="142"/>
                    </a:lnTo>
                    <a:lnTo>
                      <a:pt x="538" y="145"/>
                    </a:lnTo>
                    <a:lnTo>
                      <a:pt x="555" y="145"/>
                    </a:lnTo>
                    <a:lnTo>
                      <a:pt x="559" y="148"/>
                    </a:lnTo>
                    <a:lnTo>
                      <a:pt x="562" y="148"/>
                    </a:lnTo>
                    <a:lnTo>
                      <a:pt x="564" y="145"/>
                    </a:lnTo>
                    <a:lnTo>
                      <a:pt x="568" y="138"/>
                    </a:lnTo>
                    <a:lnTo>
                      <a:pt x="571" y="130"/>
                    </a:lnTo>
                    <a:lnTo>
                      <a:pt x="574" y="130"/>
                    </a:lnTo>
                    <a:lnTo>
                      <a:pt x="577" y="129"/>
                    </a:lnTo>
                    <a:lnTo>
                      <a:pt x="577" y="122"/>
                    </a:lnTo>
                    <a:lnTo>
                      <a:pt x="581" y="116"/>
                    </a:lnTo>
                    <a:lnTo>
                      <a:pt x="585" y="109"/>
                    </a:lnTo>
                    <a:lnTo>
                      <a:pt x="588" y="106"/>
                    </a:lnTo>
                    <a:lnTo>
                      <a:pt x="588" y="101"/>
                    </a:lnTo>
                    <a:lnTo>
                      <a:pt x="590" y="101"/>
                    </a:lnTo>
                    <a:lnTo>
                      <a:pt x="594" y="104"/>
                    </a:lnTo>
                    <a:lnTo>
                      <a:pt x="596" y="104"/>
                    </a:lnTo>
                    <a:lnTo>
                      <a:pt x="598" y="101"/>
                    </a:lnTo>
                    <a:lnTo>
                      <a:pt x="604" y="101"/>
                    </a:lnTo>
                    <a:lnTo>
                      <a:pt x="604" y="109"/>
                    </a:lnTo>
                    <a:lnTo>
                      <a:pt x="607" y="110"/>
                    </a:lnTo>
                    <a:lnTo>
                      <a:pt x="609" y="113"/>
                    </a:lnTo>
                    <a:lnTo>
                      <a:pt x="612" y="113"/>
                    </a:lnTo>
                    <a:lnTo>
                      <a:pt x="613" y="109"/>
                    </a:lnTo>
                    <a:lnTo>
                      <a:pt x="617" y="106"/>
                    </a:lnTo>
                    <a:lnTo>
                      <a:pt x="617" y="101"/>
                    </a:lnTo>
                    <a:lnTo>
                      <a:pt x="616" y="91"/>
                    </a:lnTo>
                    <a:lnTo>
                      <a:pt x="612" y="85"/>
                    </a:lnTo>
                    <a:lnTo>
                      <a:pt x="612" y="78"/>
                    </a:lnTo>
                    <a:lnTo>
                      <a:pt x="616" y="75"/>
                    </a:lnTo>
                    <a:lnTo>
                      <a:pt x="617" y="75"/>
                    </a:lnTo>
                    <a:lnTo>
                      <a:pt x="625" y="71"/>
                    </a:lnTo>
                    <a:lnTo>
                      <a:pt x="629" y="71"/>
                    </a:lnTo>
                    <a:lnTo>
                      <a:pt x="629" y="64"/>
                    </a:lnTo>
                    <a:lnTo>
                      <a:pt x="626" y="62"/>
                    </a:lnTo>
                    <a:lnTo>
                      <a:pt x="625" y="62"/>
                    </a:lnTo>
                    <a:lnTo>
                      <a:pt x="622" y="64"/>
                    </a:lnTo>
                    <a:lnTo>
                      <a:pt x="616" y="64"/>
                    </a:lnTo>
                    <a:lnTo>
                      <a:pt x="616" y="52"/>
                    </a:lnTo>
                    <a:lnTo>
                      <a:pt x="617" y="48"/>
                    </a:lnTo>
                    <a:lnTo>
                      <a:pt x="620" y="45"/>
                    </a:lnTo>
                    <a:lnTo>
                      <a:pt x="625" y="43"/>
                    </a:lnTo>
                    <a:lnTo>
                      <a:pt x="629" y="41"/>
                    </a:lnTo>
                    <a:lnTo>
                      <a:pt x="629" y="36"/>
                    </a:lnTo>
                    <a:lnTo>
                      <a:pt x="626" y="33"/>
                    </a:lnTo>
                    <a:lnTo>
                      <a:pt x="622" y="33"/>
                    </a:lnTo>
                    <a:lnTo>
                      <a:pt x="622" y="30"/>
                    </a:lnTo>
                    <a:lnTo>
                      <a:pt x="620" y="29"/>
                    </a:lnTo>
                    <a:lnTo>
                      <a:pt x="620" y="26"/>
                    </a:lnTo>
                    <a:lnTo>
                      <a:pt x="622" y="25"/>
                    </a:lnTo>
                    <a:lnTo>
                      <a:pt x="627" y="25"/>
                    </a:lnTo>
                    <a:lnTo>
                      <a:pt x="629" y="26"/>
                    </a:lnTo>
                    <a:lnTo>
                      <a:pt x="629" y="25"/>
                    </a:lnTo>
                    <a:lnTo>
                      <a:pt x="632" y="25"/>
                    </a:lnTo>
                    <a:lnTo>
                      <a:pt x="632" y="20"/>
                    </a:lnTo>
                    <a:lnTo>
                      <a:pt x="633" y="17"/>
                    </a:lnTo>
                    <a:lnTo>
                      <a:pt x="638" y="16"/>
                    </a:lnTo>
                    <a:lnTo>
                      <a:pt x="638" y="10"/>
                    </a:lnTo>
                    <a:lnTo>
                      <a:pt x="632" y="10"/>
                    </a:lnTo>
                    <a:lnTo>
                      <a:pt x="632" y="7"/>
                    </a:lnTo>
                    <a:lnTo>
                      <a:pt x="633" y="6"/>
                    </a:lnTo>
                    <a:lnTo>
                      <a:pt x="639" y="6"/>
                    </a:lnTo>
                    <a:lnTo>
                      <a:pt x="642" y="7"/>
                    </a:lnTo>
                    <a:lnTo>
                      <a:pt x="646" y="10"/>
                    </a:lnTo>
                    <a:lnTo>
                      <a:pt x="651" y="16"/>
                    </a:lnTo>
                    <a:lnTo>
                      <a:pt x="652" y="13"/>
                    </a:lnTo>
                    <a:lnTo>
                      <a:pt x="652" y="7"/>
                    </a:lnTo>
                    <a:lnTo>
                      <a:pt x="655" y="6"/>
                    </a:lnTo>
                    <a:lnTo>
                      <a:pt x="659" y="4"/>
                    </a:lnTo>
                    <a:lnTo>
                      <a:pt x="661" y="6"/>
                    </a:lnTo>
                    <a:lnTo>
                      <a:pt x="664" y="4"/>
                    </a:lnTo>
                    <a:lnTo>
                      <a:pt x="668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360">
                <a:extLst>
                  <a:ext uri="{FF2B5EF4-FFF2-40B4-BE49-F238E27FC236}">
                    <a16:creationId xmlns:a16="http://schemas.microsoft.com/office/drawing/2014/main" xmlns="" id="{87280AA0-507C-4CFC-AFDE-B733435B5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6" y="2455"/>
                <a:ext cx="796" cy="649"/>
              </a:xfrm>
              <a:custGeom>
                <a:avLst/>
                <a:gdLst>
                  <a:gd name="T0" fmla="*/ 271 w 796"/>
                  <a:gd name="T1" fmla="*/ 26 h 649"/>
                  <a:gd name="T2" fmla="*/ 326 w 796"/>
                  <a:gd name="T3" fmla="*/ 55 h 649"/>
                  <a:gd name="T4" fmla="*/ 344 w 796"/>
                  <a:gd name="T5" fmla="*/ 68 h 649"/>
                  <a:gd name="T6" fmla="*/ 376 w 796"/>
                  <a:gd name="T7" fmla="*/ 47 h 649"/>
                  <a:gd name="T8" fmla="*/ 425 w 796"/>
                  <a:gd name="T9" fmla="*/ 73 h 649"/>
                  <a:gd name="T10" fmla="*/ 424 w 796"/>
                  <a:gd name="T11" fmla="*/ 111 h 649"/>
                  <a:gd name="T12" fmla="*/ 438 w 796"/>
                  <a:gd name="T13" fmla="*/ 158 h 649"/>
                  <a:gd name="T14" fmla="*/ 474 w 796"/>
                  <a:gd name="T15" fmla="*/ 172 h 649"/>
                  <a:gd name="T16" fmla="*/ 535 w 796"/>
                  <a:gd name="T17" fmla="*/ 194 h 649"/>
                  <a:gd name="T18" fmla="*/ 583 w 796"/>
                  <a:gd name="T19" fmla="*/ 178 h 649"/>
                  <a:gd name="T20" fmla="*/ 647 w 796"/>
                  <a:gd name="T21" fmla="*/ 173 h 649"/>
                  <a:gd name="T22" fmla="*/ 682 w 796"/>
                  <a:gd name="T23" fmla="*/ 129 h 649"/>
                  <a:gd name="T24" fmla="*/ 699 w 796"/>
                  <a:gd name="T25" fmla="*/ 114 h 649"/>
                  <a:gd name="T26" fmla="*/ 729 w 796"/>
                  <a:gd name="T27" fmla="*/ 94 h 649"/>
                  <a:gd name="T28" fmla="*/ 754 w 796"/>
                  <a:gd name="T29" fmla="*/ 137 h 649"/>
                  <a:gd name="T30" fmla="*/ 766 w 796"/>
                  <a:gd name="T31" fmla="*/ 178 h 649"/>
                  <a:gd name="T32" fmla="*/ 740 w 796"/>
                  <a:gd name="T33" fmla="*/ 214 h 649"/>
                  <a:gd name="T34" fmla="*/ 771 w 796"/>
                  <a:gd name="T35" fmla="*/ 272 h 649"/>
                  <a:gd name="T36" fmla="*/ 780 w 796"/>
                  <a:gd name="T37" fmla="*/ 336 h 649"/>
                  <a:gd name="T38" fmla="*/ 770 w 796"/>
                  <a:gd name="T39" fmla="*/ 349 h 649"/>
                  <a:gd name="T40" fmla="*/ 795 w 796"/>
                  <a:gd name="T41" fmla="*/ 404 h 649"/>
                  <a:gd name="T42" fmla="*/ 766 w 796"/>
                  <a:gd name="T43" fmla="*/ 429 h 649"/>
                  <a:gd name="T44" fmla="*/ 731 w 796"/>
                  <a:gd name="T45" fmla="*/ 449 h 649"/>
                  <a:gd name="T46" fmla="*/ 757 w 796"/>
                  <a:gd name="T47" fmla="*/ 513 h 649"/>
                  <a:gd name="T48" fmla="*/ 745 w 796"/>
                  <a:gd name="T49" fmla="*/ 532 h 649"/>
                  <a:gd name="T50" fmla="*/ 740 w 796"/>
                  <a:gd name="T51" fmla="*/ 558 h 649"/>
                  <a:gd name="T52" fmla="*/ 654 w 796"/>
                  <a:gd name="T53" fmla="*/ 563 h 649"/>
                  <a:gd name="T54" fmla="*/ 613 w 796"/>
                  <a:gd name="T55" fmla="*/ 571 h 649"/>
                  <a:gd name="T56" fmla="*/ 569 w 796"/>
                  <a:gd name="T57" fmla="*/ 584 h 649"/>
                  <a:gd name="T58" fmla="*/ 535 w 796"/>
                  <a:gd name="T59" fmla="*/ 587 h 649"/>
                  <a:gd name="T60" fmla="*/ 499 w 796"/>
                  <a:gd name="T61" fmla="*/ 607 h 649"/>
                  <a:gd name="T62" fmla="*/ 466 w 796"/>
                  <a:gd name="T63" fmla="*/ 606 h 649"/>
                  <a:gd name="T64" fmla="*/ 473 w 796"/>
                  <a:gd name="T65" fmla="*/ 549 h 649"/>
                  <a:gd name="T66" fmla="*/ 453 w 796"/>
                  <a:gd name="T67" fmla="*/ 603 h 649"/>
                  <a:gd name="T68" fmla="*/ 411 w 796"/>
                  <a:gd name="T69" fmla="*/ 640 h 649"/>
                  <a:gd name="T70" fmla="*/ 331 w 796"/>
                  <a:gd name="T71" fmla="*/ 640 h 649"/>
                  <a:gd name="T72" fmla="*/ 342 w 796"/>
                  <a:gd name="T73" fmla="*/ 613 h 649"/>
                  <a:gd name="T74" fmla="*/ 366 w 796"/>
                  <a:gd name="T75" fmla="*/ 556 h 649"/>
                  <a:gd name="T76" fmla="*/ 342 w 796"/>
                  <a:gd name="T77" fmla="*/ 595 h 649"/>
                  <a:gd name="T78" fmla="*/ 331 w 796"/>
                  <a:gd name="T79" fmla="*/ 617 h 649"/>
                  <a:gd name="T80" fmla="*/ 287 w 796"/>
                  <a:gd name="T81" fmla="*/ 648 h 649"/>
                  <a:gd name="T82" fmla="*/ 253 w 796"/>
                  <a:gd name="T83" fmla="*/ 581 h 649"/>
                  <a:gd name="T84" fmla="*/ 209 w 796"/>
                  <a:gd name="T85" fmla="*/ 514 h 649"/>
                  <a:gd name="T86" fmla="*/ 264 w 796"/>
                  <a:gd name="T87" fmla="*/ 498 h 649"/>
                  <a:gd name="T88" fmla="*/ 264 w 796"/>
                  <a:gd name="T89" fmla="*/ 421 h 649"/>
                  <a:gd name="T90" fmla="*/ 244 w 796"/>
                  <a:gd name="T91" fmla="*/ 404 h 649"/>
                  <a:gd name="T92" fmla="*/ 205 w 796"/>
                  <a:gd name="T93" fmla="*/ 388 h 649"/>
                  <a:gd name="T94" fmla="*/ 166 w 796"/>
                  <a:gd name="T95" fmla="*/ 358 h 649"/>
                  <a:gd name="T96" fmla="*/ 170 w 796"/>
                  <a:gd name="T97" fmla="*/ 317 h 649"/>
                  <a:gd name="T98" fmla="*/ 155 w 796"/>
                  <a:gd name="T99" fmla="*/ 272 h 649"/>
                  <a:gd name="T100" fmla="*/ 141 w 796"/>
                  <a:gd name="T101" fmla="*/ 236 h 649"/>
                  <a:gd name="T102" fmla="*/ 119 w 796"/>
                  <a:gd name="T103" fmla="*/ 242 h 649"/>
                  <a:gd name="T104" fmla="*/ 92 w 796"/>
                  <a:gd name="T105" fmla="*/ 227 h 649"/>
                  <a:gd name="T106" fmla="*/ 39 w 796"/>
                  <a:gd name="T107" fmla="*/ 214 h 649"/>
                  <a:gd name="T108" fmla="*/ 45 w 796"/>
                  <a:gd name="T109" fmla="*/ 159 h 649"/>
                  <a:gd name="T110" fmla="*/ 13 w 796"/>
                  <a:gd name="T111" fmla="*/ 97 h 649"/>
                  <a:gd name="T112" fmla="*/ 0 w 796"/>
                  <a:gd name="T113" fmla="*/ 50 h 649"/>
                  <a:gd name="T114" fmla="*/ 29 w 796"/>
                  <a:gd name="T115" fmla="*/ 34 h 649"/>
                  <a:gd name="T116" fmla="*/ 73 w 796"/>
                  <a:gd name="T117" fmla="*/ 17 h 649"/>
                  <a:gd name="T118" fmla="*/ 126 w 796"/>
                  <a:gd name="T119" fmla="*/ 24 h 649"/>
                  <a:gd name="T120" fmla="*/ 167 w 796"/>
                  <a:gd name="T121" fmla="*/ 21 h 649"/>
                  <a:gd name="T122" fmla="*/ 218 w 796"/>
                  <a:gd name="T123" fmla="*/ 2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6" h="649">
                    <a:moveTo>
                      <a:pt x="222" y="0"/>
                    </a:moveTo>
                    <a:lnTo>
                      <a:pt x="229" y="1"/>
                    </a:lnTo>
                    <a:lnTo>
                      <a:pt x="234" y="1"/>
                    </a:lnTo>
                    <a:lnTo>
                      <a:pt x="234" y="5"/>
                    </a:lnTo>
                    <a:lnTo>
                      <a:pt x="244" y="5"/>
                    </a:lnTo>
                    <a:lnTo>
                      <a:pt x="244" y="2"/>
                    </a:lnTo>
                    <a:lnTo>
                      <a:pt x="253" y="4"/>
                    </a:lnTo>
                    <a:lnTo>
                      <a:pt x="254" y="4"/>
                    </a:lnTo>
                    <a:lnTo>
                      <a:pt x="257" y="5"/>
                    </a:lnTo>
                    <a:lnTo>
                      <a:pt x="258" y="8"/>
                    </a:lnTo>
                    <a:lnTo>
                      <a:pt x="261" y="10"/>
                    </a:lnTo>
                    <a:lnTo>
                      <a:pt x="264" y="14"/>
                    </a:lnTo>
                    <a:lnTo>
                      <a:pt x="264" y="18"/>
                    </a:lnTo>
                    <a:lnTo>
                      <a:pt x="267" y="23"/>
                    </a:lnTo>
                    <a:lnTo>
                      <a:pt x="271" y="26"/>
                    </a:lnTo>
                    <a:lnTo>
                      <a:pt x="277" y="26"/>
                    </a:lnTo>
                    <a:lnTo>
                      <a:pt x="277" y="46"/>
                    </a:lnTo>
                    <a:lnTo>
                      <a:pt x="280" y="46"/>
                    </a:lnTo>
                    <a:lnTo>
                      <a:pt x="280" y="49"/>
                    </a:lnTo>
                    <a:lnTo>
                      <a:pt x="286" y="46"/>
                    </a:lnTo>
                    <a:lnTo>
                      <a:pt x="292" y="44"/>
                    </a:lnTo>
                    <a:lnTo>
                      <a:pt x="299" y="43"/>
                    </a:lnTo>
                    <a:lnTo>
                      <a:pt x="303" y="43"/>
                    </a:lnTo>
                    <a:lnTo>
                      <a:pt x="303" y="49"/>
                    </a:lnTo>
                    <a:lnTo>
                      <a:pt x="309" y="49"/>
                    </a:lnTo>
                    <a:lnTo>
                      <a:pt x="316" y="47"/>
                    </a:lnTo>
                    <a:lnTo>
                      <a:pt x="321" y="47"/>
                    </a:lnTo>
                    <a:lnTo>
                      <a:pt x="322" y="50"/>
                    </a:lnTo>
                    <a:lnTo>
                      <a:pt x="322" y="52"/>
                    </a:lnTo>
                    <a:lnTo>
                      <a:pt x="326" y="55"/>
                    </a:lnTo>
                    <a:lnTo>
                      <a:pt x="328" y="52"/>
                    </a:lnTo>
                    <a:lnTo>
                      <a:pt x="331" y="50"/>
                    </a:lnTo>
                    <a:lnTo>
                      <a:pt x="332" y="50"/>
                    </a:lnTo>
                    <a:lnTo>
                      <a:pt x="332" y="47"/>
                    </a:lnTo>
                    <a:lnTo>
                      <a:pt x="335" y="46"/>
                    </a:lnTo>
                    <a:lnTo>
                      <a:pt x="337" y="46"/>
                    </a:lnTo>
                    <a:lnTo>
                      <a:pt x="339" y="43"/>
                    </a:lnTo>
                    <a:lnTo>
                      <a:pt x="341" y="46"/>
                    </a:lnTo>
                    <a:lnTo>
                      <a:pt x="347" y="46"/>
                    </a:lnTo>
                    <a:lnTo>
                      <a:pt x="347" y="50"/>
                    </a:lnTo>
                    <a:lnTo>
                      <a:pt x="350" y="53"/>
                    </a:lnTo>
                    <a:lnTo>
                      <a:pt x="350" y="59"/>
                    </a:lnTo>
                    <a:lnTo>
                      <a:pt x="351" y="65"/>
                    </a:lnTo>
                    <a:lnTo>
                      <a:pt x="350" y="68"/>
                    </a:lnTo>
                    <a:lnTo>
                      <a:pt x="344" y="68"/>
                    </a:lnTo>
                    <a:lnTo>
                      <a:pt x="344" y="72"/>
                    </a:lnTo>
                    <a:lnTo>
                      <a:pt x="347" y="72"/>
                    </a:lnTo>
                    <a:lnTo>
                      <a:pt x="350" y="73"/>
                    </a:lnTo>
                    <a:lnTo>
                      <a:pt x="350" y="72"/>
                    </a:lnTo>
                    <a:lnTo>
                      <a:pt x="351" y="72"/>
                    </a:lnTo>
                    <a:lnTo>
                      <a:pt x="354" y="69"/>
                    </a:lnTo>
                    <a:lnTo>
                      <a:pt x="363" y="69"/>
                    </a:lnTo>
                    <a:lnTo>
                      <a:pt x="363" y="65"/>
                    </a:lnTo>
                    <a:lnTo>
                      <a:pt x="360" y="59"/>
                    </a:lnTo>
                    <a:lnTo>
                      <a:pt x="361" y="55"/>
                    </a:lnTo>
                    <a:lnTo>
                      <a:pt x="368" y="55"/>
                    </a:lnTo>
                    <a:lnTo>
                      <a:pt x="371" y="56"/>
                    </a:lnTo>
                    <a:lnTo>
                      <a:pt x="373" y="56"/>
                    </a:lnTo>
                    <a:lnTo>
                      <a:pt x="373" y="49"/>
                    </a:lnTo>
                    <a:lnTo>
                      <a:pt x="376" y="47"/>
                    </a:lnTo>
                    <a:lnTo>
                      <a:pt x="384" y="44"/>
                    </a:lnTo>
                    <a:lnTo>
                      <a:pt x="386" y="47"/>
                    </a:lnTo>
                    <a:lnTo>
                      <a:pt x="390" y="49"/>
                    </a:lnTo>
                    <a:lnTo>
                      <a:pt x="390" y="52"/>
                    </a:lnTo>
                    <a:lnTo>
                      <a:pt x="399" y="52"/>
                    </a:lnTo>
                    <a:lnTo>
                      <a:pt x="399" y="56"/>
                    </a:lnTo>
                    <a:lnTo>
                      <a:pt x="400" y="56"/>
                    </a:lnTo>
                    <a:lnTo>
                      <a:pt x="400" y="59"/>
                    </a:lnTo>
                    <a:lnTo>
                      <a:pt x="403" y="62"/>
                    </a:lnTo>
                    <a:lnTo>
                      <a:pt x="416" y="62"/>
                    </a:lnTo>
                    <a:lnTo>
                      <a:pt x="421" y="59"/>
                    </a:lnTo>
                    <a:lnTo>
                      <a:pt x="421" y="62"/>
                    </a:lnTo>
                    <a:lnTo>
                      <a:pt x="422" y="66"/>
                    </a:lnTo>
                    <a:lnTo>
                      <a:pt x="422" y="71"/>
                    </a:lnTo>
                    <a:lnTo>
                      <a:pt x="425" y="73"/>
                    </a:lnTo>
                    <a:lnTo>
                      <a:pt x="424" y="76"/>
                    </a:lnTo>
                    <a:lnTo>
                      <a:pt x="424" y="81"/>
                    </a:lnTo>
                    <a:lnTo>
                      <a:pt x="426" y="84"/>
                    </a:lnTo>
                    <a:lnTo>
                      <a:pt x="424" y="84"/>
                    </a:lnTo>
                    <a:lnTo>
                      <a:pt x="419" y="85"/>
                    </a:lnTo>
                    <a:lnTo>
                      <a:pt x="411" y="85"/>
                    </a:lnTo>
                    <a:lnTo>
                      <a:pt x="411" y="98"/>
                    </a:lnTo>
                    <a:lnTo>
                      <a:pt x="413" y="98"/>
                    </a:lnTo>
                    <a:lnTo>
                      <a:pt x="413" y="111"/>
                    </a:lnTo>
                    <a:lnTo>
                      <a:pt x="415" y="113"/>
                    </a:lnTo>
                    <a:lnTo>
                      <a:pt x="415" y="116"/>
                    </a:lnTo>
                    <a:lnTo>
                      <a:pt x="418" y="118"/>
                    </a:lnTo>
                    <a:lnTo>
                      <a:pt x="418" y="116"/>
                    </a:lnTo>
                    <a:lnTo>
                      <a:pt x="422" y="111"/>
                    </a:lnTo>
                    <a:lnTo>
                      <a:pt x="424" y="111"/>
                    </a:lnTo>
                    <a:lnTo>
                      <a:pt x="428" y="114"/>
                    </a:lnTo>
                    <a:lnTo>
                      <a:pt x="438" y="114"/>
                    </a:lnTo>
                    <a:lnTo>
                      <a:pt x="441" y="116"/>
                    </a:lnTo>
                    <a:lnTo>
                      <a:pt x="441" y="118"/>
                    </a:lnTo>
                    <a:lnTo>
                      <a:pt x="438" y="126"/>
                    </a:lnTo>
                    <a:lnTo>
                      <a:pt x="441" y="126"/>
                    </a:lnTo>
                    <a:lnTo>
                      <a:pt x="441" y="129"/>
                    </a:lnTo>
                    <a:lnTo>
                      <a:pt x="442" y="129"/>
                    </a:lnTo>
                    <a:lnTo>
                      <a:pt x="442" y="130"/>
                    </a:lnTo>
                    <a:lnTo>
                      <a:pt x="445" y="136"/>
                    </a:lnTo>
                    <a:lnTo>
                      <a:pt x="445" y="147"/>
                    </a:lnTo>
                    <a:lnTo>
                      <a:pt x="442" y="150"/>
                    </a:lnTo>
                    <a:lnTo>
                      <a:pt x="442" y="152"/>
                    </a:lnTo>
                    <a:lnTo>
                      <a:pt x="438" y="152"/>
                    </a:lnTo>
                    <a:lnTo>
                      <a:pt x="438" y="158"/>
                    </a:lnTo>
                    <a:lnTo>
                      <a:pt x="440" y="166"/>
                    </a:lnTo>
                    <a:lnTo>
                      <a:pt x="440" y="169"/>
                    </a:lnTo>
                    <a:lnTo>
                      <a:pt x="438" y="171"/>
                    </a:lnTo>
                    <a:lnTo>
                      <a:pt x="431" y="171"/>
                    </a:lnTo>
                    <a:lnTo>
                      <a:pt x="431" y="176"/>
                    </a:lnTo>
                    <a:lnTo>
                      <a:pt x="428" y="176"/>
                    </a:lnTo>
                    <a:lnTo>
                      <a:pt x="431" y="179"/>
                    </a:lnTo>
                    <a:lnTo>
                      <a:pt x="435" y="181"/>
                    </a:lnTo>
                    <a:lnTo>
                      <a:pt x="442" y="182"/>
                    </a:lnTo>
                    <a:lnTo>
                      <a:pt x="447" y="179"/>
                    </a:lnTo>
                    <a:lnTo>
                      <a:pt x="461" y="179"/>
                    </a:lnTo>
                    <a:lnTo>
                      <a:pt x="466" y="178"/>
                    </a:lnTo>
                    <a:lnTo>
                      <a:pt x="466" y="173"/>
                    </a:lnTo>
                    <a:lnTo>
                      <a:pt x="469" y="173"/>
                    </a:lnTo>
                    <a:lnTo>
                      <a:pt x="474" y="172"/>
                    </a:lnTo>
                    <a:lnTo>
                      <a:pt x="487" y="172"/>
                    </a:lnTo>
                    <a:lnTo>
                      <a:pt x="487" y="173"/>
                    </a:lnTo>
                    <a:lnTo>
                      <a:pt x="489" y="176"/>
                    </a:lnTo>
                    <a:lnTo>
                      <a:pt x="497" y="176"/>
                    </a:lnTo>
                    <a:lnTo>
                      <a:pt x="497" y="178"/>
                    </a:lnTo>
                    <a:lnTo>
                      <a:pt x="499" y="181"/>
                    </a:lnTo>
                    <a:lnTo>
                      <a:pt x="499" y="184"/>
                    </a:lnTo>
                    <a:lnTo>
                      <a:pt x="503" y="181"/>
                    </a:lnTo>
                    <a:lnTo>
                      <a:pt x="503" y="191"/>
                    </a:lnTo>
                    <a:lnTo>
                      <a:pt x="506" y="194"/>
                    </a:lnTo>
                    <a:lnTo>
                      <a:pt x="508" y="195"/>
                    </a:lnTo>
                    <a:lnTo>
                      <a:pt x="518" y="195"/>
                    </a:lnTo>
                    <a:lnTo>
                      <a:pt x="526" y="197"/>
                    </a:lnTo>
                    <a:lnTo>
                      <a:pt x="529" y="194"/>
                    </a:lnTo>
                    <a:lnTo>
                      <a:pt x="535" y="194"/>
                    </a:lnTo>
                    <a:lnTo>
                      <a:pt x="535" y="192"/>
                    </a:lnTo>
                    <a:lnTo>
                      <a:pt x="538" y="188"/>
                    </a:lnTo>
                    <a:lnTo>
                      <a:pt x="535" y="184"/>
                    </a:lnTo>
                    <a:lnTo>
                      <a:pt x="532" y="182"/>
                    </a:lnTo>
                    <a:lnTo>
                      <a:pt x="538" y="179"/>
                    </a:lnTo>
                    <a:lnTo>
                      <a:pt x="540" y="178"/>
                    </a:lnTo>
                    <a:lnTo>
                      <a:pt x="538" y="173"/>
                    </a:lnTo>
                    <a:lnTo>
                      <a:pt x="540" y="171"/>
                    </a:lnTo>
                    <a:lnTo>
                      <a:pt x="551" y="171"/>
                    </a:lnTo>
                    <a:lnTo>
                      <a:pt x="558" y="169"/>
                    </a:lnTo>
                    <a:lnTo>
                      <a:pt x="561" y="169"/>
                    </a:lnTo>
                    <a:lnTo>
                      <a:pt x="563" y="172"/>
                    </a:lnTo>
                    <a:lnTo>
                      <a:pt x="571" y="181"/>
                    </a:lnTo>
                    <a:lnTo>
                      <a:pt x="579" y="181"/>
                    </a:lnTo>
                    <a:lnTo>
                      <a:pt x="583" y="178"/>
                    </a:lnTo>
                    <a:lnTo>
                      <a:pt x="584" y="176"/>
                    </a:lnTo>
                    <a:lnTo>
                      <a:pt x="587" y="176"/>
                    </a:lnTo>
                    <a:lnTo>
                      <a:pt x="587" y="181"/>
                    </a:lnTo>
                    <a:lnTo>
                      <a:pt x="589" y="181"/>
                    </a:lnTo>
                    <a:lnTo>
                      <a:pt x="593" y="184"/>
                    </a:lnTo>
                    <a:lnTo>
                      <a:pt x="599" y="181"/>
                    </a:lnTo>
                    <a:lnTo>
                      <a:pt x="602" y="181"/>
                    </a:lnTo>
                    <a:lnTo>
                      <a:pt x="608" y="179"/>
                    </a:lnTo>
                    <a:lnTo>
                      <a:pt x="612" y="179"/>
                    </a:lnTo>
                    <a:lnTo>
                      <a:pt x="621" y="178"/>
                    </a:lnTo>
                    <a:lnTo>
                      <a:pt x="628" y="179"/>
                    </a:lnTo>
                    <a:lnTo>
                      <a:pt x="634" y="179"/>
                    </a:lnTo>
                    <a:lnTo>
                      <a:pt x="637" y="176"/>
                    </a:lnTo>
                    <a:lnTo>
                      <a:pt x="644" y="176"/>
                    </a:lnTo>
                    <a:lnTo>
                      <a:pt x="647" y="173"/>
                    </a:lnTo>
                    <a:lnTo>
                      <a:pt x="648" y="173"/>
                    </a:lnTo>
                    <a:lnTo>
                      <a:pt x="653" y="172"/>
                    </a:lnTo>
                    <a:lnTo>
                      <a:pt x="655" y="168"/>
                    </a:lnTo>
                    <a:lnTo>
                      <a:pt x="660" y="163"/>
                    </a:lnTo>
                    <a:lnTo>
                      <a:pt x="664" y="158"/>
                    </a:lnTo>
                    <a:lnTo>
                      <a:pt x="666" y="155"/>
                    </a:lnTo>
                    <a:lnTo>
                      <a:pt x="666" y="153"/>
                    </a:lnTo>
                    <a:lnTo>
                      <a:pt x="664" y="150"/>
                    </a:lnTo>
                    <a:lnTo>
                      <a:pt x="661" y="149"/>
                    </a:lnTo>
                    <a:lnTo>
                      <a:pt x="661" y="143"/>
                    </a:lnTo>
                    <a:lnTo>
                      <a:pt x="660" y="140"/>
                    </a:lnTo>
                    <a:lnTo>
                      <a:pt x="655" y="134"/>
                    </a:lnTo>
                    <a:lnTo>
                      <a:pt x="655" y="130"/>
                    </a:lnTo>
                    <a:lnTo>
                      <a:pt x="677" y="130"/>
                    </a:lnTo>
                    <a:lnTo>
                      <a:pt x="682" y="129"/>
                    </a:lnTo>
                    <a:lnTo>
                      <a:pt x="683" y="126"/>
                    </a:lnTo>
                    <a:lnTo>
                      <a:pt x="682" y="123"/>
                    </a:lnTo>
                    <a:lnTo>
                      <a:pt x="677" y="120"/>
                    </a:lnTo>
                    <a:lnTo>
                      <a:pt x="676" y="123"/>
                    </a:lnTo>
                    <a:lnTo>
                      <a:pt x="671" y="121"/>
                    </a:lnTo>
                    <a:lnTo>
                      <a:pt x="669" y="120"/>
                    </a:lnTo>
                    <a:lnTo>
                      <a:pt x="669" y="111"/>
                    </a:lnTo>
                    <a:lnTo>
                      <a:pt x="671" y="108"/>
                    </a:lnTo>
                    <a:lnTo>
                      <a:pt x="673" y="108"/>
                    </a:lnTo>
                    <a:lnTo>
                      <a:pt x="682" y="110"/>
                    </a:lnTo>
                    <a:lnTo>
                      <a:pt x="686" y="110"/>
                    </a:lnTo>
                    <a:lnTo>
                      <a:pt x="693" y="107"/>
                    </a:lnTo>
                    <a:lnTo>
                      <a:pt x="698" y="107"/>
                    </a:lnTo>
                    <a:lnTo>
                      <a:pt x="698" y="111"/>
                    </a:lnTo>
                    <a:lnTo>
                      <a:pt x="699" y="114"/>
                    </a:lnTo>
                    <a:lnTo>
                      <a:pt x="703" y="114"/>
                    </a:lnTo>
                    <a:lnTo>
                      <a:pt x="705" y="113"/>
                    </a:lnTo>
                    <a:lnTo>
                      <a:pt x="709" y="113"/>
                    </a:lnTo>
                    <a:lnTo>
                      <a:pt x="713" y="110"/>
                    </a:lnTo>
                    <a:lnTo>
                      <a:pt x="716" y="110"/>
                    </a:lnTo>
                    <a:lnTo>
                      <a:pt x="718" y="108"/>
                    </a:lnTo>
                    <a:lnTo>
                      <a:pt x="722" y="108"/>
                    </a:lnTo>
                    <a:lnTo>
                      <a:pt x="724" y="104"/>
                    </a:lnTo>
                    <a:lnTo>
                      <a:pt x="724" y="100"/>
                    </a:lnTo>
                    <a:lnTo>
                      <a:pt x="722" y="100"/>
                    </a:lnTo>
                    <a:lnTo>
                      <a:pt x="722" y="98"/>
                    </a:lnTo>
                    <a:lnTo>
                      <a:pt x="718" y="95"/>
                    </a:lnTo>
                    <a:lnTo>
                      <a:pt x="718" y="94"/>
                    </a:lnTo>
                    <a:lnTo>
                      <a:pt x="724" y="95"/>
                    </a:lnTo>
                    <a:lnTo>
                      <a:pt x="729" y="94"/>
                    </a:lnTo>
                    <a:lnTo>
                      <a:pt x="738" y="92"/>
                    </a:lnTo>
                    <a:lnTo>
                      <a:pt x="745" y="92"/>
                    </a:lnTo>
                    <a:lnTo>
                      <a:pt x="745" y="89"/>
                    </a:lnTo>
                    <a:lnTo>
                      <a:pt x="750" y="89"/>
                    </a:lnTo>
                    <a:lnTo>
                      <a:pt x="750" y="98"/>
                    </a:lnTo>
                    <a:lnTo>
                      <a:pt x="754" y="107"/>
                    </a:lnTo>
                    <a:lnTo>
                      <a:pt x="753" y="111"/>
                    </a:lnTo>
                    <a:lnTo>
                      <a:pt x="753" y="113"/>
                    </a:lnTo>
                    <a:lnTo>
                      <a:pt x="754" y="118"/>
                    </a:lnTo>
                    <a:lnTo>
                      <a:pt x="757" y="120"/>
                    </a:lnTo>
                    <a:lnTo>
                      <a:pt x="757" y="126"/>
                    </a:lnTo>
                    <a:lnTo>
                      <a:pt x="754" y="126"/>
                    </a:lnTo>
                    <a:lnTo>
                      <a:pt x="751" y="130"/>
                    </a:lnTo>
                    <a:lnTo>
                      <a:pt x="751" y="134"/>
                    </a:lnTo>
                    <a:lnTo>
                      <a:pt x="754" y="137"/>
                    </a:lnTo>
                    <a:lnTo>
                      <a:pt x="758" y="139"/>
                    </a:lnTo>
                    <a:lnTo>
                      <a:pt x="767" y="139"/>
                    </a:lnTo>
                    <a:lnTo>
                      <a:pt x="771" y="137"/>
                    </a:lnTo>
                    <a:lnTo>
                      <a:pt x="773" y="140"/>
                    </a:lnTo>
                    <a:lnTo>
                      <a:pt x="773" y="146"/>
                    </a:lnTo>
                    <a:lnTo>
                      <a:pt x="776" y="147"/>
                    </a:lnTo>
                    <a:lnTo>
                      <a:pt x="776" y="150"/>
                    </a:lnTo>
                    <a:lnTo>
                      <a:pt x="773" y="152"/>
                    </a:lnTo>
                    <a:lnTo>
                      <a:pt x="766" y="152"/>
                    </a:lnTo>
                    <a:lnTo>
                      <a:pt x="766" y="153"/>
                    </a:lnTo>
                    <a:lnTo>
                      <a:pt x="769" y="160"/>
                    </a:lnTo>
                    <a:lnTo>
                      <a:pt x="766" y="162"/>
                    </a:lnTo>
                    <a:lnTo>
                      <a:pt x="764" y="171"/>
                    </a:lnTo>
                    <a:lnTo>
                      <a:pt x="764" y="172"/>
                    </a:lnTo>
                    <a:lnTo>
                      <a:pt x="766" y="178"/>
                    </a:lnTo>
                    <a:lnTo>
                      <a:pt x="766" y="179"/>
                    </a:lnTo>
                    <a:lnTo>
                      <a:pt x="769" y="182"/>
                    </a:lnTo>
                    <a:lnTo>
                      <a:pt x="769" y="188"/>
                    </a:lnTo>
                    <a:lnTo>
                      <a:pt x="766" y="189"/>
                    </a:lnTo>
                    <a:lnTo>
                      <a:pt x="761" y="189"/>
                    </a:lnTo>
                    <a:lnTo>
                      <a:pt x="760" y="192"/>
                    </a:lnTo>
                    <a:lnTo>
                      <a:pt x="760" y="197"/>
                    </a:lnTo>
                    <a:lnTo>
                      <a:pt x="766" y="197"/>
                    </a:lnTo>
                    <a:lnTo>
                      <a:pt x="767" y="198"/>
                    </a:lnTo>
                    <a:lnTo>
                      <a:pt x="766" y="205"/>
                    </a:lnTo>
                    <a:lnTo>
                      <a:pt x="766" y="208"/>
                    </a:lnTo>
                    <a:lnTo>
                      <a:pt x="748" y="208"/>
                    </a:lnTo>
                    <a:lnTo>
                      <a:pt x="747" y="210"/>
                    </a:lnTo>
                    <a:lnTo>
                      <a:pt x="747" y="213"/>
                    </a:lnTo>
                    <a:lnTo>
                      <a:pt x="740" y="214"/>
                    </a:lnTo>
                    <a:lnTo>
                      <a:pt x="738" y="214"/>
                    </a:lnTo>
                    <a:lnTo>
                      <a:pt x="738" y="217"/>
                    </a:lnTo>
                    <a:lnTo>
                      <a:pt x="740" y="221"/>
                    </a:lnTo>
                    <a:lnTo>
                      <a:pt x="740" y="223"/>
                    </a:lnTo>
                    <a:lnTo>
                      <a:pt x="744" y="233"/>
                    </a:lnTo>
                    <a:lnTo>
                      <a:pt x="744" y="252"/>
                    </a:lnTo>
                    <a:lnTo>
                      <a:pt x="741" y="256"/>
                    </a:lnTo>
                    <a:lnTo>
                      <a:pt x="740" y="256"/>
                    </a:lnTo>
                    <a:lnTo>
                      <a:pt x="735" y="263"/>
                    </a:lnTo>
                    <a:lnTo>
                      <a:pt x="761" y="263"/>
                    </a:lnTo>
                    <a:lnTo>
                      <a:pt x="767" y="265"/>
                    </a:lnTo>
                    <a:lnTo>
                      <a:pt x="771" y="265"/>
                    </a:lnTo>
                    <a:lnTo>
                      <a:pt x="773" y="266"/>
                    </a:lnTo>
                    <a:lnTo>
                      <a:pt x="773" y="271"/>
                    </a:lnTo>
                    <a:lnTo>
                      <a:pt x="771" y="272"/>
                    </a:lnTo>
                    <a:lnTo>
                      <a:pt x="771" y="281"/>
                    </a:lnTo>
                    <a:lnTo>
                      <a:pt x="773" y="289"/>
                    </a:lnTo>
                    <a:lnTo>
                      <a:pt x="774" y="289"/>
                    </a:lnTo>
                    <a:lnTo>
                      <a:pt x="782" y="284"/>
                    </a:lnTo>
                    <a:lnTo>
                      <a:pt x="786" y="287"/>
                    </a:lnTo>
                    <a:lnTo>
                      <a:pt x="787" y="297"/>
                    </a:lnTo>
                    <a:lnTo>
                      <a:pt x="787" y="298"/>
                    </a:lnTo>
                    <a:lnTo>
                      <a:pt x="783" y="301"/>
                    </a:lnTo>
                    <a:lnTo>
                      <a:pt x="782" y="301"/>
                    </a:lnTo>
                    <a:lnTo>
                      <a:pt x="779" y="303"/>
                    </a:lnTo>
                    <a:lnTo>
                      <a:pt x="779" y="310"/>
                    </a:lnTo>
                    <a:lnTo>
                      <a:pt x="782" y="313"/>
                    </a:lnTo>
                    <a:lnTo>
                      <a:pt x="783" y="321"/>
                    </a:lnTo>
                    <a:lnTo>
                      <a:pt x="783" y="336"/>
                    </a:lnTo>
                    <a:lnTo>
                      <a:pt x="780" y="336"/>
                    </a:lnTo>
                    <a:lnTo>
                      <a:pt x="771" y="337"/>
                    </a:lnTo>
                    <a:lnTo>
                      <a:pt x="770" y="340"/>
                    </a:lnTo>
                    <a:lnTo>
                      <a:pt x="767" y="340"/>
                    </a:lnTo>
                    <a:lnTo>
                      <a:pt x="767" y="337"/>
                    </a:lnTo>
                    <a:lnTo>
                      <a:pt x="766" y="326"/>
                    </a:lnTo>
                    <a:lnTo>
                      <a:pt x="766" y="313"/>
                    </a:lnTo>
                    <a:lnTo>
                      <a:pt x="760" y="313"/>
                    </a:lnTo>
                    <a:lnTo>
                      <a:pt x="760" y="321"/>
                    </a:lnTo>
                    <a:lnTo>
                      <a:pt x="757" y="323"/>
                    </a:lnTo>
                    <a:lnTo>
                      <a:pt x="756" y="323"/>
                    </a:lnTo>
                    <a:lnTo>
                      <a:pt x="753" y="324"/>
                    </a:lnTo>
                    <a:lnTo>
                      <a:pt x="757" y="350"/>
                    </a:lnTo>
                    <a:lnTo>
                      <a:pt x="761" y="350"/>
                    </a:lnTo>
                    <a:lnTo>
                      <a:pt x="766" y="349"/>
                    </a:lnTo>
                    <a:lnTo>
                      <a:pt x="770" y="349"/>
                    </a:lnTo>
                    <a:lnTo>
                      <a:pt x="771" y="347"/>
                    </a:lnTo>
                    <a:lnTo>
                      <a:pt x="780" y="347"/>
                    </a:lnTo>
                    <a:lnTo>
                      <a:pt x="780" y="349"/>
                    </a:lnTo>
                    <a:lnTo>
                      <a:pt x="783" y="358"/>
                    </a:lnTo>
                    <a:lnTo>
                      <a:pt x="783" y="368"/>
                    </a:lnTo>
                    <a:lnTo>
                      <a:pt x="782" y="371"/>
                    </a:lnTo>
                    <a:lnTo>
                      <a:pt x="780" y="371"/>
                    </a:lnTo>
                    <a:lnTo>
                      <a:pt x="777" y="372"/>
                    </a:lnTo>
                    <a:lnTo>
                      <a:pt x="776" y="372"/>
                    </a:lnTo>
                    <a:lnTo>
                      <a:pt x="773" y="378"/>
                    </a:lnTo>
                    <a:lnTo>
                      <a:pt x="777" y="385"/>
                    </a:lnTo>
                    <a:lnTo>
                      <a:pt x="780" y="390"/>
                    </a:lnTo>
                    <a:lnTo>
                      <a:pt x="782" y="394"/>
                    </a:lnTo>
                    <a:lnTo>
                      <a:pt x="790" y="403"/>
                    </a:lnTo>
                    <a:lnTo>
                      <a:pt x="795" y="404"/>
                    </a:lnTo>
                    <a:lnTo>
                      <a:pt x="796" y="407"/>
                    </a:lnTo>
                    <a:lnTo>
                      <a:pt x="795" y="408"/>
                    </a:lnTo>
                    <a:lnTo>
                      <a:pt x="787" y="411"/>
                    </a:lnTo>
                    <a:lnTo>
                      <a:pt x="783" y="411"/>
                    </a:lnTo>
                    <a:lnTo>
                      <a:pt x="779" y="413"/>
                    </a:lnTo>
                    <a:lnTo>
                      <a:pt x="779" y="417"/>
                    </a:lnTo>
                    <a:lnTo>
                      <a:pt x="782" y="418"/>
                    </a:lnTo>
                    <a:lnTo>
                      <a:pt x="782" y="423"/>
                    </a:lnTo>
                    <a:lnTo>
                      <a:pt x="779" y="423"/>
                    </a:lnTo>
                    <a:lnTo>
                      <a:pt x="777" y="421"/>
                    </a:lnTo>
                    <a:lnTo>
                      <a:pt x="774" y="420"/>
                    </a:lnTo>
                    <a:lnTo>
                      <a:pt x="770" y="420"/>
                    </a:lnTo>
                    <a:lnTo>
                      <a:pt x="769" y="423"/>
                    </a:lnTo>
                    <a:lnTo>
                      <a:pt x="769" y="424"/>
                    </a:lnTo>
                    <a:lnTo>
                      <a:pt x="766" y="429"/>
                    </a:lnTo>
                    <a:lnTo>
                      <a:pt x="761" y="429"/>
                    </a:lnTo>
                    <a:lnTo>
                      <a:pt x="760" y="432"/>
                    </a:lnTo>
                    <a:lnTo>
                      <a:pt x="757" y="433"/>
                    </a:lnTo>
                    <a:lnTo>
                      <a:pt x="757" y="436"/>
                    </a:lnTo>
                    <a:lnTo>
                      <a:pt x="756" y="439"/>
                    </a:lnTo>
                    <a:lnTo>
                      <a:pt x="753" y="439"/>
                    </a:lnTo>
                    <a:lnTo>
                      <a:pt x="751" y="434"/>
                    </a:lnTo>
                    <a:lnTo>
                      <a:pt x="751" y="429"/>
                    </a:lnTo>
                    <a:lnTo>
                      <a:pt x="747" y="429"/>
                    </a:lnTo>
                    <a:lnTo>
                      <a:pt x="744" y="430"/>
                    </a:lnTo>
                    <a:lnTo>
                      <a:pt x="741" y="433"/>
                    </a:lnTo>
                    <a:lnTo>
                      <a:pt x="741" y="439"/>
                    </a:lnTo>
                    <a:lnTo>
                      <a:pt x="738" y="440"/>
                    </a:lnTo>
                    <a:lnTo>
                      <a:pt x="735" y="445"/>
                    </a:lnTo>
                    <a:lnTo>
                      <a:pt x="731" y="449"/>
                    </a:lnTo>
                    <a:lnTo>
                      <a:pt x="731" y="450"/>
                    </a:lnTo>
                    <a:lnTo>
                      <a:pt x="727" y="455"/>
                    </a:lnTo>
                    <a:lnTo>
                      <a:pt x="727" y="465"/>
                    </a:lnTo>
                    <a:lnTo>
                      <a:pt x="728" y="468"/>
                    </a:lnTo>
                    <a:lnTo>
                      <a:pt x="740" y="476"/>
                    </a:lnTo>
                    <a:lnTo>
                      <a:pt x="741" y="481"/>
                    </a:lnTo>
                    <a:lnTo>
                      <a:pt x="747" y="482"/>
                    </a:lnTo>
                    <a:lnTo>
                      <a:pt x="751" y="485"/>
                    </a:lnTo>
                    <a:lnTo>
                      <a:pt x="756" y="488"/>
                    </a:lnTo>
                    <a:lnTo>
                      <a:pt x="758" y="490"/>
                    </a:lnTo>
                    <a:lnTo>
                      <a:pt x="764" y="492"/>
                    </a:lnTo>
                    <a:lnTo>
                      <a:pt x="769" y="495"/>
                    </a:lnTo>
                    <a:lnTo>
                      <a:pt x="770" y="497"/>
                    </a:lnTo>
                    <a:lnTo>
                      <a:pt x="766" y="507"/>
                    </a:lnTo>
                    <a:lnTo>
                      <a:pt x="757" y="513"/>
                    </a:lnTo>
                    <a:lnTo>
                      <a:pt x="756" y="511"/>
                    </a:lnTo>
                    <a:lnTo>
                      <a:pt x="751" y="507"/>
                    </a:lnTo>
                    <a:lnTo>
                      <a:pt x="748" y="507"/>
                    </a:lnTo>
                    <a:lnTo>
                      <a:pt x="741" y="505"/>
                    </a:lnTo>
                    <a:lnTo>
                      <a:pt x="737" y="505"/>
                    </a:lnTo>
                    <a:lnTo>
                      <a:pt x="734" y="508"/>
                    </a:lnTo>
                    <a:lnTo>
                      <a:pt x="734" y="517"/>
                    </a:lnTo>
                    <a:lnTo>
                      <a:pt x="737" y="523"/>
                    </a:lnTo>
                    <a:lnTo>
                      <a:pt x="735" y="527"/>
                    </a:lnTo>
                    <a:lnTo>
                      <a:pt x="738" y="527"/>
                    </a:lnTo>
                    <a:lnTo>
                      <a:pt x="747" y="523"/>
                    </a:lnTo>
                    <a:lnTo>
                      <a:pt x="748" y="523"/>
                    </a:lnTo>
                    <a:lnTo>
                      <a:pt x="748" y="526"/>
                    </a:lnTo>
                    <a:lnTo>
                      <a:pt x="745" y="530"/>
                    </a:lnTo>
                    <a:lnTo>
                      <a:pt x="745" y="532"/>
                    </a:lnTo>
                    <a:lnTo>
                      <a:pt x="740" y="532"/>
                    </a:lnTo>
                    <a:lnTo>
                      <a:pt x="735" y="533"/>
                    </a:lnTo>
                    <a:lnTo>
                      <a:pt x="734" y="536"/>
                    </a:lnTo>
                    <a:lnTo>
                      <a:pt x="734" y="540"/>
                    </a:lnTo>
                    <a:lnTo>
                      <a:pt x="725" y="540"/>
                    </a:lnTo>
                    <a:lnTo>
                      <a:pt x="713" y="539"/>
                    </a:lnTo>
                    <a:lnTo>
                      <a:pt x="712" y="539"/>
                    </a:lnTo>
                    <a:lnTo>
                      <a:pt x="712" y="548"/>
                    </a:lnTo>
                    <a:lnTo>
                      <a:pt x="727" y="548"/>
                    </a:lnTo>
                    <a:lnTo>
                      <a:pt x="728" y="546"/>
                    </a:lnTo>
                    <a:lnTo>
                      <a:pt x="731" y="546"/>
                    </a:lnTo>
                    <a:lnTo>
                      <a:pt x="731" y="559"/>
                    </a:lnTo>
                    <a:lnTo>
                      <a:pt x="732" y="556"/>
                    </a:lnTo>
                    <a:lnTo>
                      <a:pt x="737" y="556"/>
                    </a:lnTo>
                    <a:lnTo>
                      <a:pt x="740" y="558"/>
                    </a:lnTo>
                    <a:lnTo>
                      <a:pt x="740" y="563"/>
                    </a:lnTo>
                    <a:lnTo>
                      <a:pt x="737" y="565"/>
                    </a:lnTo>
                    <a:lnTo>
                      <a:pt x="735" y="565"/>
                    </a:lnTo>
                    <a:lnTo>
                      <a:pt x="719" y="566"/>
                    </a:lnTo>
                    <a:lnTo>
                      <a:pt x="715" y="566"/>
                    </a:lnTo>
                    <a:lnTo>
                      <a:pt x="711" y="568"/>
                    </a:lnTo>
                    <a:lnTo>
                      <a:pt x="706" y="571"/>
                    </a:lnTo>
                    <a:lnTo>
                      <a:pt x="702" y="572"/>
                    </a:lnTo>
                    <a:lnTo>
                      <a:pt x="687" y="572"/>
                    </a:lnTo>
                    <a:lnTo>
                      <a:pt x="683" y="574"/>
                    </a:lnTo>
                    <a:lnTo>
                      <a:pt x="670" y="574"/>
                    </a:lnTo>
                    <a:lnTo>
                      <a:pt x="669" y="571"/>
                    </a:lnTo>
                    <a:lnTo>
                      <a:pt x="666" y="568"/>
                    </a:lnTo>
                    <a:lnTo>
                      <a:pt x="664" y="563"/>
                    </a:lnTo>
                    <a:lnTo>
                      <a:pt x="654" y="563"/>
                    </a:lnTo>
                    <a:lnTo>
                      <a:pt x="651" y="565"/>
                    </a:lnTo>
                    <a:lnTo>
                      <a:pt x="650" y="563"/>
                    </a:lnTo>
                    <a:lnTo>
                      <a:pt x="642" y="563"/>
                    </a:lnTo>
                    <a:lnTo>
                      <a:pt x="641" y="559"/>
                    </a:lnTo>
                    <a:lnTo>
                      <a:pt x="628" y="559"/>
                    </a:lnTo>
                    <a:lnTo>
                      <a:pt x="627" y="555"/>
                    </a:lnTo>
                    <a:lnTo>
                      <a:pt x="625" y="552"/>
                    </a:lnTo>
                    <a:lnTo>
                      <a:pt x="624" y="555"/>
                    </a:lnTo>
                    <a:lnTo>
                      <a:pt x="624" y="559"/>
                    </a:lnTo>
                    <a:lnTo>
                      <a:pt x="622" y="561"/>
                    </a:lnTo>
                    <a:lnTo>
                      <a:pt x="619" y="561"/>
                    </a:lnTo>
                    <a:lnTo>
                      <a:pt x="619" y="565"/>
                    </a:lnTo>
                    <a:lnTo>
                      <a:pt x="622" y="566"/>
                    </a:lnTo>
                    <a:lnTo>
                      <a:pt x="622" y="574"/>
                    </a:lnTo>
                    <a:lnTo>
                      <a:pt x="613" y="571"/>
                    </a:lnTo>
                    <a:lnTo>
                      <a:pt x="609" y="572"/>
                    </a:lnTo>
                    <a:lnTo>
                      <a:pt x="605" y="572"/>
                    </a:lnTo>
                    <a:lnTo>
                      <a:pt x="603" y="571"/>
                    </a:lnTo>
                    <a:lnTo>
                      <a:pt x="603" y="566"/>
                    </a:lnTo>
                    <a:lnTo>
                      <a:pt x="599" y="566"/>
                    </a:lnTo>
                    <a:lnTo>
                      <a:pt x="593" y="565"/>
                    </a:lnTo>
                    <a:lnTo>
                      <a:pt x="589" y="565"/>
                    </a:lnTo>
                    <a:lnTo>
                      <a:pt x="584" y="568"/>
                    </a:lnTo>
                    <a:lnTo>
                      <a:pt x="580" y="568"/>
                    </a:lnTo>
                    <a:lnTo>
                      <a:pt x="577" y="569"/>
                    </a:lnTo>
                    <a:lnTo>
                      <a:pt x="577" y="571"/>
                    </a:lnTo>
                    <a:lnTo>
                      <a:pt x="579" y="574"/>
                    </a:lnTo>
                    <a:lnTo>
                      <a:pt x="579" y="581"/>
                    </a:lnTo>
                    <a:lnTo>
                      <a:pt x="577" y="584"/>
                    </a:lnTo>
                    <a:lnTo>
                      <a:pt x="569" y="584"/>
                    </a:lnTo>
                    <a:lnTo>
                      <a:pt x="564" y="579"/>
                    </a:lnTo>
                    <a:lnTo>
                      <a:pt x="558" y="575"/>
                    </a:lnTo>
                    <a:lnTo>
                      <a:pt x="550" y="572"/>
                    </a:lnTo>
                    <a:lnTo>
                      <a:pt x="548" y="571"/>
                    </a:lnTo>
                    <a:lnTo>
                      <a:pt x="544" y="566"/>
                    </a:lnTo>
                    <a:lnTo>
                      <a:pt x="542" y="563"/>
                    </a:lnTo>
                    <a:lnTo>
                      <a:pt x="538" y="563"/>
                    </a:lnTo>
                    <a:lnTo>
                      <a:pt x="538" y="566"/>
                    </a:lnTo>
                    <a:lnTo>
                      <a:pt x="540" y="568"/>
                    </a:lnTo>
                    <a:lnTo>
                      <a:pt x="541" y="572"/>
                    </a:lnTo>
                    <a:lnTo>
                      <a:pt x="544" y="575"/>
                    </a:lnTo>
                    <a:lnTo>
                      <a:pt x="541" y="577"/>
                    </a:lnTo>
                    <a:lnTo>
                      <a:pt x="537" y="579"/>
                    </a:lnTo>
                    <a:lnTo>
                      <a:pt x="535" y="581"/>
                    </a:lnTo>
                    <a:lnTo>
                      <a:pt x="535" y="587"/>
                    </a:lnTo>
                    <a:lnTo>
                      <a:pt x="531" y="588"/>
                    </a:lnTo>
                    <a:lnTo>
                      <a:pt x="529" y="591"/>
                    </a:lnTo>
                    <a:lnTo>
                      <a:pt x="526" y="591"/>
                    </a:lnTo>
                    <a:lnTo>
                      <a:pt x="525" y="592"/>
                    </a:lnTo>
                    <a:lnTo>
                      <a:pt x="522" y="595"/>
                    </a:lnTo>
                    <a:lnTo>
                      <a:pt x="522" y="597"/>
                    </a:lnTo>
                    <a:lnTo>
                      <a:pt x="521" y="597"/>
                    </a:lnTo>
                    <a:lnTo>
                      <a:pt x="519" y="600"/>
                    </a:lnTo>
                    <a:lnTo>
                      <a:pt x="515" y="600"/>
                    </a:lnTo>
                    <a:lnTo>
                      <a:pt x="512" y="598"/>
                    </a:lnTo>
                    <a:lnTo>
                      <a:pt x="511" y="597"/>
                    </a:lnTo>
                    <a:lnTo>
                      <a:pt x="503" y="598"/>
                    </a:lnTo>
                    <a:lnTo>
                      <a:pt x="497" y="598"/>
                    </a:lnTo>
                    <a:lnTo>
                      <a:pt x="496" y="601"/>
                    </a:lnTo>
                    <a:lnTo>
                      <a:pt x="499" y="607"/>
                    </a:lnTo>
                    <a:lnTo>
                      <a:pt x="500" y="608"/>
                    </a:lnTo>
                    <a:lnTo>
                      <a:pt x="500" y="621"/>
                    </a:lnTo>
                    <a:lnTo>
                      <a:pt x="497" y="626"/>
                    </a:lnTo>
                    <a:lnTo>
                      <a:pt x="497" y="627"/>
                    </a:lnTo>
                    <a:lnTo>
                      <a:pt x="490" y="629"/>
                    </a:lnTo>
                    <a:lnTo>
                      <a:pt x="486" y="632"/>
                    </a:lnTo>
                    <a:lnTo>
                      <a:pt x="479" y="633"/>
                    </a:lnTo>
                    <a:lnTo>
                      <a:pt x="473" y="637"/>
                    </a:lnTo>
                    <a:lnTo>
                      <a:pt x="469" y="634"/>
                    </a:lnTo>
                    <a:lnTo>
                      <a:pt x="469" y="633"/>
                    </a:lnTo>
                    <a:lnTo>
                      <a:pt x="467" y="626"/>
                    </a:lnTo>
                    <a:lnTo>
                      <a:pt x="466" y="623"/>
                    </a:lnTo>
                    <a:lnTo>
                      <a:pt x="467" y="611"/>
                    </a:lnTo>
                    <a:lnTo>
                      <a:pt x="466" y="607"/>
                    </a:lnTo>
                    <a:lnTo>
                      <a:pt x="466" y="606"/>
                    </a:lnTo>
                    <a:lnTo>
                      <a:pt x="461" y="601"/>
                    </a:lnTo>
                    <a:lnTo>
                      <a:pt x="460" y="597"/>
                    </a:lnTo>
                    <a:lnTo>
                      <a:pt x="457" y="597"/>
                    </a:lnTo>
                    <a:lnTo>
                      <a:pt x="460" y="592"/>
                    </a:lnTo>
                    <a:lnTo>
                      <a:pt x="460" y="584"/>
                    </a:lnTo>
                    <a:lnTo>
                      <a:pt x="458" y="581"/>
                    </a:lnTo>
                    <a:lnTo>
                      <a:pt x="460" y="578"/>
                    </a:lnTo>
                    <a:lnTo>
                      <a:pt x="463" y="574"/>
                    </a:lnTo>
                    <a:lnTo>
                      <a:pt x="464" y="571"/>
                    </a:lnTo>
                    <a:lnTo>
                      <a:pt x="463" y="563"/>
                    </a:lnTo>
                    <a:lnTo>
                      <a:pt x="463" y="561"/>
                    </a:lnTo>
                    <a:lnTo>
                      <a:pt x="473" y="556"/>
                    </a:lnTo>
                    <a:lnTo>
                      <a:pt x="473" y="552"/>
                    </a:lnTo>
                    <a:lnTo>
                      <a:pt x="474" y="552"/>
                    </a:lnTo>
                    <a:lnTo>
                      <a:pt x="473" y="549"/>
                    </a:lnTo>
                    <a:lnTo>
                      <a:pt x="470" y="548"/>
                    </a:lnTo>
                    <a:lnTo>
                      <a:pt x="466" y="552"/>
                    </a:lnTo>
                    <a:lnTo>
                      <a:pt x="463" y="553"/>
                    </a:lnTo>
                    <a:lnTo>
                      <a:pt x="458" y="558"/>
                    </a:lnTo>
                    <a:lnTo>
                      <a:pt x="454" y="559"/>
                    </a:lnTo>
                    <a:lnTo>
                      <a:pt x="451" y="563"/>
                    </a:lnTo>
                    <a:lnTo>
                      <a:pt x="451" y="565"/>
                    </a:lnTo>
                    <a:lnTo>
                      <a:pt x="448" y="569"/>
                    </a:lnTo>
                    <a:lnTo>
                      <a:pt x="444" y="572"/>
                    </a:lnTo>
                    <a:lnTo>
                      <a:pt x="444" y="574"/>
                    </a:lnTo>
                    <a:lnTo>
                      <a:pt x="441" y="577"/>
                    </a:lnTo>
                    <a:lnTo>
                      <a:pt x="441" y="592"/>
                    </a:lnTo>
                    <a:lnTo>
                      <a:pt x="447" y="601"/>
                    </a:lnTo>
                    <a:lnTo>
                      <a:pt x="451" y="603"/>
                    </a:lnTo>
                    <a:lnTo>
                      <a:pt x="453" y="603"/>
                    </a:lnTo>
                    <a:lnTo>
                      <a:pt x="448" y="608"/>
                    </a:lnTo>
                    <a:lnTo>
                      <a:pt x="448" y="613"/>
                    </a:lnTo>
                    <a:lnTo>
                      <a:pt x="447" y="626"/>
                    </a:lnTo>
                    <a:lnTo>
                      <a:pt x="445" y="627"/>
                    </a:lnTo>
                    <a:lnTo>
                      <a:pt x="448" y="632"/>
                    </a:lnTo>
                    <a:lnTo>
                      <a:pt x="448" y="636"/>
                    </a:lnTo>
                    <a:lnTo>
                      <a:pt x="445" y="636"/>
                    </a:lnTo>
                    <a:lnTo>
                      <a:pt x="444" y="637"/>
                    </a:lnTo>
                    <a:lnTo>
                      <a:pt x="441" y="640"/>
                    </a:lnTo>
                    <a:lnTo>
                      <a:pt x="434" y="642"/>
                    </a:lnTo>
                    <a:lnTo>
                      <a:pt x="424" y="643"/>
                    </a:lnTo>
                    <a:lnTo>
                      <a:pt x="419" y="649"/>
                    </a:lnTo>
                    <a:lnTo>
                      <a:pt x="416" y="649"/>
                    </a:lnTo>
                    <a:lnTo>
                      <a:pt x="415" y="648"/>
                    </a:lnTo>
                    <a:lnTo>
                      <a:pt x="411" y="640"/>
                    </a:lnTo>
                    <a:lnTo>
                      <a:pt x="400" y="640"/>
                    </a:lnTo>
                    <a:lnTo>
                      <a:pt x="395" y="639"/>
                    </a:lnTo>
                    <a:lnTo>
                      <a:pt x="395" y="636"/>
                    </a:lnTo>
                    <a:lnTo>
                      <a:pt x="390" y="636"/>
                    </a:lnTo>
                    <a:lnTo>
                      <a:pt x="384" y="634"/>
                    </a:lnTo>
                    <a:lnTo>
                      <a:pt x="374" y="632"/>
                    </a:lnTo>
                    <a:lnTo>
                      <a:pt x="370" y="632"/>
                    </a:lnTo>
                    <a:lnTo>
                      <a:pt x="366" y="633"/>
                    </a:lnTo>
                    <a:lnTo>
                      <a:pt x="361" y="633"/>
                    </a:lnTo>
                    <a:lnTo>
                      <a:pt x="358" y="637"/>
                    </a:lnTo>
                    <a:lnTo>
                      <a:pt x="355" y="642"/>
                    </a:lnTo>
                    <a:lnTo>
                      <a:pt x="348" y="649"/>
                    </a:lnTo>
                    <a:lnTo>
                      <a:pt x="347" y="649"/>
                    </a:lnTo>
                    <a:lnTo>
                      <a:pt x="339" y="642"/>
                    </a:lnTo>
                    <a:lnTo>
                      <a:pt x="331" y="640"/>
                    </a:lnTo>
                    <a:lnTo>
                      <a:pt x="329" y="640"/>
                    </a:lnTo>
                    <a:lnTo>
                      <a:pt x="328" y="637"/>
                    </a:lnTo>
                    <a:lnTo>
                      <a:pt x="324" y="637"/>
                    </a:lnTo>
                    <a:lnTo>
                      <a:pt x="321" y="639"/>
                    </a:lnTo>
                    <a:lnTo>
                      <a:pt x="319" y="639"/>
                    </a:lnTo>
                    <a:lnTo>
                      <a:pt x="315" y="637"/>
                    </a:lnTo>
                    <a:lnTo>
                      <a:pt x="319" y="637"/>
                    </a:lnTo>
                    <a:lnTo>
                      <a:pt x="322" y="636"/>
                    </a:lnTo>
                    <a:lnTo>
                      <a:pt x="322" y="633"/>
                    </a:lnTo>
                    <a:lnTo>
                      <a:pt x="328" y="633"/>
                    </a:lnTo>
                    <a:lnTo>
                      <a:pt x="338" y="627"/>
                    </a:lnTo>
                    <a:lnTo>
                      <a:pt x="338" y="623"/>
                    </a:lnTo>
                    <a:lnTo>
                      <a:pt x="342" y="617"/>
                    </a:lnTo>
                    <a:lnTo>
                      <a:pt x="341" y="613"/>
                    </a:lnTo>
                    <a:lnTo>
                      <a:pt x="342" y="613"/>
                    </a:lnTo>
                    <a:lnTo>
                      <a:pt x="348" y="611"/>
                    </a:lnTo>
                    <a:lnTo>
                      <a:pt x="350" y="607"/>
                    </a:lnTo>
                    <a:lnTo>
                      <a:pt x="350" y="600"/>
                    </a:lnTo>
                    <a:lnTo>
                      <a:pt x="353" y="595"/>
                    </a:lnTo>
                    <a:lnTo>
                      <a:pt x="354" y="592"/>
                    </a:lnTo>
                    <a:lnTo>
                      <a:pt x="355" y="585"/>
                    </a:lnTo>
                    <a:lnTo>
                      <a:pt x="358" y="581"/>
                    </a:lnTo>
                    <a:lnTo>
                      <a:pt x="361" y="579"/>
                    </a:lnTo>
                    <a:lnTo>
                      <a:pt x="363" y="577"/>
                    </a:lnTo>
                    <a:lnTo>
                      <a:pt x="368" y="572"/>
                    </a:lnTo>
                    <a:lnTo>
                      <a:pt x="371" y="571"/>
                    </a:lnTo>
                    <a:lnTo>
                      <a:pt x="371" y="568"/>
                    </a:lnTo>
                    <a:lnTo>
                      <a:pt x="368" y="563"/>
                    </a:lnTo>
                    <a:lnTo>
                      <a:pt x="368" y="559"/>
                    </a:lnTo>
                    <a:lnTo>
                      <a:pt x="366" y="556"/>
                    </a:lnTo>
                    <a:lnTo>
                      <a:pt x="366" y="566"/>
                    </a:lnTo>
                    <a:lnTo>
                      <a:pt x="368" y="571"/>
                    </a:lnTo>
                    <a:lnTo>
                      <a:pt x="366" y="571"/>
                    </a:lnTo>
                    <a:lnTo>
                      <a:pt x="363" y="572"/>
                    </a:lnTo>
                    <a:lnTo>
                      <a:pt x="355" y="579"/>
                    </a:lnTo>
                    <a:lnTo>
                      <a:pt x="353" y="579"/>
                    </a:lnTo>
                    <a:lnTo>
                      <a:pt x="351" y="581"/>
                    </a:lnTo>
                    <a:lnTo>
                      <a:pt x="351" y="585"/>
                    </a:lnTo>
                    <a:lnTo>
                      <a:pt x="348" y="585"/>
                    </a:lnTo>
                    <a:lnTo>
                      <a:pt x="347" y="581"/>
                    </a:lnTo>
                    <a:lnTo>
                      <a:pt x="347" y="587"/>
                    </a:lnTo>
                    <a:lnTo>
                      <a:pt x="348" y="588"/>
                    </a:lnTo>
                    <a:lnTo>
                      <a:pt x="348" y="595"/>
                    </a:lnTo>
                    <a:lnTo>
                      <a:pt x="342" y="600"/>
                    </a:lnTo>
                    <a:lnTo>
                      <a:pt x="342" y="595"/>
                    </a:lnTo>
                    <a:lnTo>
                      <a:pt x="341" y="591"/>
                    </a:lnTo>
                    <a:lnTo>
                      <a:pt x="337" y="591"/>
                    </a:lnTo>
                    <a:lnTo>
                      <a:pt x="335" y="590"/>
                    </a:lnTo>
                    <a:lnTo>
                      <a:pt x="328" y="590"/>
                    </a:lnTo>
                    <a:lnTo>
                      <a:pt x="326" y="587"/>
                    </a:lnTo>
                    <a:lnTo>
                      <a:pt x="326" y="590"/>
                    </a:lnTo>
                    <a:lnTo>
                      <a:pt x="328" y="591"/>
                    </a:lnTo>
                    <a:lnTo>
                      <a:pt x="334" y="595"/>
                    </a:lnTo>
                    <a:lnTo>
                      <a:pt x="334" y="597"/>
                    </a:lnTo>
                    <a:lnTo>
                      <a:pt x="335" y="600"/>
                    </a:lnTo>
                    <a:lnTo>
                      <a:pt x="338" y="600"/>
                    </a:lnTo>
                    <a:lnTo>
                      <a:pt x="338" y="606"/>
                    </a:lnTo>
                    <a:lnTo>
                      <a:pt x="335" y="613"/>
                    </a:lnTo>
                    <a:lnTo>
                      <a:pt x="335" y="616"/>
                    </a:lnTo>
                    <a:lnTo>
                      <a:pt x="331" y="617"/>
                    </a:lnTo>
                    <a:lnTo>
                      <a:pt x="328" y="626"/>
                    </a:lnTo>
                    <a:lnTo>
                      <a:pt x="324" y="623"/>
                    </a:lnTo>
                    <a:lnTo>
                      <a:pt x="321" y="629"/>
                    </a:lnTo>
                    <a:lnTo>
                      <a:pt x="316" y="629"/>
                    </a:lnTo>
                    <a:lnTo>
                      <a:pt x="315" y="630"/>
                    </a:lnTo>
                    <a:lnTo>
                      <a:pt x="313" y="633"/>
                    </a:lnTo>
                    <a:lnTo>
                      <a:pt x="313" y="639"/>
                    </a:lnTo>
                    <a:lnTo>
                      <a:pt x="306" y="639"/>
                    </a:lnTo>
                    <a:lnTo>
                      <a:pt x="300" y="637"/>
                    </a:lnTo>
                    <a:lnTo>
                      <a:pt x="296" y="639"/>
                    </a:lnTo>
                    <a:lnTo>
                      <a:pt x="296" y="642"/>
                    </a:lnTo>
                    <a:lnTo>
                      <a:pt x="293" y="649"/>
                    </a:lnTo>
                    <a:lnTo>
                      <a:pt x="290" y="649"/>
                    </a:lnTo>
                    <a:lnTo>
                      <a:pt x="289" y="648"/>
                    </a:lnTo>
                    <a:lnTo>
                      <a:pt x="287" y="648"/>
                    </a:lnTo>
                    <a:lnTo>
                      <a:pt x="280" y="643"/>
                    </a:lnTo>
                    <a:lnTo>
                      <a:pt x="276" y="643"/>
                    </a:lnTo>
                    <a:lnTo>
                      <a:pt x="273" y="642"/>
                    </a:lnTo>
                    <a:lnTo>
                      <a:pt x="271" y="643"/>
                    </a:lnTo>
                    <a:lnTo>
                      <a:pt x="267" y="643"/>
                    </a:lnTo>
                    <a:lnTo>
                      <a:pt x="257" y="639"/>
                    </a:lnTo>
                    <a:lnTo>
                      <a:pt x="251" y="637"/>
                    </a:lnTo>
                    <a:lnTo>
                      <a:pt x="253" y="626"/>
                    </a:lnTo>
                    <a:lnTo>
                      <a:pt x="253" y="614"/>
                    </a:lnTo>
                    <a:lnTo>
                      <a:pt x="254" y="610"/>
                    </a:lnTo>
                    <a:lnTo>
                      <a:pt x="251" y="601"/>
                    </a:lnTo>
                    <a:lnTo>
                      <a:pt x="247" y="597"/>
                    </a:lnTo>
                    <a:lnTo>
                      <a:pt x="247" y="592"/>
                    </a:lnTo>
                    <a:lnTo>
                      <a:pt x="253" y="588"/>
                    </a:lnTo>
                    <a:lnTo>
                      <a:pt x="253" y="581"/>
                    </a:lnTo>
                    <a:lnTo>
                      <a:pt x="250" y="572"/>
                    </a:lnTo>
                    <a:lnTo>
                      <a:pt x="251" y="565"/>
                    </a:lnTo>
                    <a:lnTo>
                      <a:pt x="251" y="559"/>
                    </a:lnTo>
                    <a:lnTo>
                      <a:pt x="248" y="559"/>
                    </a:lnTo>
                    <a:lnTo>
                      <a:pt x="247" y="555"/>
                    </a:lnTo>
                    <a:lnTo>
                      <a:pt x="239" y="553"/>
                    </a:lnTo>
                    <a:lnTo>
                      <a:pt x="238" y="553"/>
                    </a:lnTo>
                    <a:lnTo>
                      <a:pt x="235" y="550"/>
                    </a:lnTo>
                    <a:lnTo>
                      <a:pt x="231" y="546"/>
                    </a:lnTo>
                    <a:lnTo>
                      <a:pt x="229" y="539"/>
                    </a:lnTo>
                    <a:lnTo>
                      <a:pt x="222" y="532"/>
                    </a:lnTo>
                    <a:lnTo>
                      <a:pt x="216" y="527"/>
                    </a:lnTo>
                    <a:lnTo>
                      <a:pt x="212" y="523"/>
                    </a:lnTo>
                    <a:lnTo>
                      <a:pt x="212" y="519"/>
                    </a:lnTo>
                    <a:lnTo>
                      <a:pt x="209" y="514"/>
                    </a:lnTo>
                    <a:lnTo>
                      <a:pt x="209" y="513"/>
                    </a:lnTo>
                    <a:lnTo>
                      <a:pt x="210" y="508"/>
                    </a:lnTo>
                    <a:lnTo>
                      <a:pt x="210" y="504"/>
                    </a:lnTo>
                    <a:lnTo>
                      <a:pt x="216" y="504"/>
                    </a:lnTo>
                    <a:lnTo>
                      <a:pt x="222" y="501"/>
                    </a:lnTo>
                    <a:lnTo>
                      <a:pt x="226" y="503"/>
                    </a:lnTo>
                    <a:lnTo>
                      <a:pt x="232" y="498"/>
                    </a:lnTo>
                    <a:lnTo>
                      <a:pt x="237" y="498"/>
                    </a:lnTo>
                    <a:lnTo>
                      <a:pt x="238" y="497"/>
                    </a:lnTo>
                    <a:lnTo>
                      <a:pt x="242" y="494"/>
                    </a:lnTo>
                    <a:lnTo>
                      <a:pt x="244" y="497"/>
                    </a:lnTo>
                    <a:lnTo>
                      <a:pt x="247" y="497"/>
                    </a:lnTo>
                    <a:lnTo>
                      <a:pt x="247" y="501"/>
                    </a:lnTo>
                    <a:lnTo>
                      <a:pt x="258" y="501"/>
                    </a:lnTo>
                    <a:lnTo>
                      <a:pt x="264" y="498"/>
                    </a:lnTo>
                    <a:lnTo>
                      <a:pt x="276" y="498"/>
                    </a:lnTo>
                    <a:lnTo>
                      <a:pt x="276" y="490"/>
                    </a:lnTo>
                    <a:lnTo>
                      <a:pt x="273" y="485"/>
                    </a:lnTo>
                    <a:lnTo>
                      <a:pt x="273" y="482"/>
                    </a:lnTo>
                    <a:lnTo>
                      <a:pt x="282" y="482"/>
                    </a:lnTo>
                    <a:lnTo>
                      <a:pt x="286" y="484"/>
                    </a:lnTo>
                    <a:lnTo>
                      <a:pt x="287" y="484"/>
                    </a:lnTo>
                    <a:lnTo>
                      <a:pt x="287" y="456"/>
                    </a:lnTo>
                    <a:lnTo>
                      <a:pt x="282" y="447"/>
                    </a:lnTo>
                    <a:lnTo>
                      <a:pt x="280" y="433"/>
                    </a:lnTo>
                    <a:lnTo>
                      <a:pt x="277" y="426"/>
                    </a:lnTo>
                    <a:lnTo>
                      <a:pt x="277" y="424"/>
                    </a:lnTo>
                    <a:lnTo>
                      <a:pt x="271" y="424"/>
                    </a:lnTo>
                    <a:lnTo>
                      <a:pt x="266" y="421"/>
                    </a:lnTo>
                    <a:lnTo>
                      <a:pt x="264" y="421"/>
                    </a:lnTo>
                    <a:lnTo>
                      <a:pt x="264" y="424"/>
                    </a:lnTo>
                    <a:lnTo>
                      <a:pt x="260" y="426"/>
                    </a:lnTo>
                    <a:lnTo>
                      <a:pt x="258" y="426"/>
                    </a:lnTo>
                    <a:lnTo>
                      <a:pt x="254" y="427"/>
                    </a:lnTo>
                    <a:lnTo>
                      <a:pt x="247" y="427"/>
                    </a:lnTo>
                    <a:lnTo>
                      <a:pt x="242" y="430"/>
                    </a:lnTo>
                    <a:lnTo>
                      <a:pt x="239" y="430"/>
                    </a:lnTo>
                    <a:lnTo>
                      <a:pt x="239" y="427"/>
                    </a:lnTo>
                    <a:lnTo>
                      <a:pt x="237" y="423"/>
                    </a:lnTo>
                    <a:lnTo>
                      <a:pt x="235" y="418"/>
                    </a:lnTo>
                    <a:lnTo>
                      <a:pt x="235" y="414"/>
                    </a:lnTo>
                    <a:lnTo>
                      <a:pt x="239" y="417"/>
                    </a:lnTo>
                    <a:lnTo>
                      <a:pt x="242" y="417"/>
                    </a:lnTo>
                    <a:lnTo>
                      <a:pt x="244" y="413"/>
                    </a:lnTo>
                    <a:lnTo>
                      <a:pt x="244" y="404"/>
                    </a:lnTo>
                    <a:lnTo>
                      <a:pt x="247" y="404"/>
                    </a:lnTo>
                    <a:lnTo>
                      <a:pt x="247" y="394"/>
                    </a:lnTo>
                    <a:lnTo>
                      <a:pt x="250" y="392"/>
                    </a:lnTo>
                    <a:lnTo>
                      <a:pt x="251" y="392"/>
                    </a:lnTo>
                    <a:lnTo>
                      <a:pt x="251" y="388"/>
                    </a:lnTo>
                    <a:lnTo>
                      <a:pt x="250" y="385"/>
                    </a:lnTo>
                    <a:lnTo>
                      <a:pt x="244" y="385"/>
                    </a:lnTo>
                    <a:lnTo>
                      <a:pt x="231" y="390"/>
                    </a:lnTo>
                    <a:lnTo>
                      <a:pt x="225" y="390"/>
                    </a:lnTo>
                    <a:lnTo>
                      <a:pt x="218" y="391"/>
                    </a:lnTo>
                    <a:lnTo>
                      <a:pt x="215" y="394"/>
                    </a:lnTo>
                    <a:lnTo>
                      <a:pt x="210" y="392"/>
                    </a:lnTo>
                    <a:lnTo>
                      <a:pt x="206" y="392"/>
                    </a:lnTo>
                    <a:lnTo>
                      <a:pt x="206" y="391"/>
                    </a:lnTo>
                    <a:lnTo>
                      <a:pt x="205" y="388"/>
                    </a:lnTo>
                    <a:lnTo>
                      <a:pt x="205" y="384"/>
                    </a:lnTo>
                    <a:lnTo>
                      <a:pt x="202" y="382"/>
                    </a:lnTo>
                    <a:lnTo>
                      <a:pt x="202" y="378"/>
                    </a:lnTo>
                    <a:lnTo>
                      <a:pt x="199" y="375"/>
                    </a:lnTo>
                    <a:lnTo>
                      <a:pt x="189" y="376"/>
                    </a:lnTo>
                    <a:lnTo>
                      <a:pt x="180" y="376"/>
                    </a:lnTo>
                    <a:lnTo>
                      <a:pt x="177" y="379"/>
                    </a:lnTo>
                    <a:lnTo>
                      <a:pt x="174" y="376"/>
                    </a:lnTo>
                    <a:lnTo>
                      <a:pt x="177" y="375"/>
                    </a:lnTo>
                    <a:lnTo>
                      <a:pt x="174" y="369"/>
                    </a:lnTo>
                    <a:lnTo>
                      <a:pt x="174" y="365"/>
                    </a:lnTo>
                    <a:lnTo>
                      <a:pt x="173" y="363"/>
                    </a:lnTo>
                    <a:lnTo>
                      <a:pt x="167" y="363"/>
                    </a:lnTo>
                    <a:lnTo>
                      <a:pt x="167" y="362"/>
                    </a:lnTo>
                    <a:lnTo>
                      <a:pt x="166" y="358"/>
                    </a:lnTo>
                    <a:lnTo>
                      <a:pt x="173" y="352"/>
                    </a:lnTo>
                    <a:lnTo>
                      <a:pt x="174" y="352"/>
                    </a:lnTo>
                    <a:lnTo>
                      <a:pt x="174" y="350"/>
                    </a:lnTo>
                    <a:lnTo>
                      <a:pt x="177" y="350"/>
                    </a:lnTo>
                    <a:lnTo>
                      <a:pt x="177" y="347"/>
                    </a:lnTo>
                    <a:lnTo>
                      <a:pt x="173" y="345"/>
                    </a:lnTo>
                    <a:lnTo>
                      <a:pt x="173" y="343"/>
                    </a:lnTo>
                    <a:lnTo>
                      <a:pt x="170" y="339"/>
                    </a:lnTo>
                    <a:lnTo>
                      <a:pt x="170" y="336"/>
                    </a:lnTo>
                    <a:lnTo>
                      <a:pt x="168" y="334"/>
                    </a:lnTo>
                    <a:lnTo>
                      <a:pt x="168" y="329"/>
                    </a:lnTo>
                    <a:lnTo>
                      <a:pt x="174" y="329"/>
                    </a:lnTo>
                    <a:lnTo>
                      <a:pt x="173" y="321"/>
                    </a:lnTo>
                    <a:lnTo>
                      <a:pt x="173" y="317"/>
                    </a:lnTo>
                    <a:lnTo>
                      <a:pt x="170" y="317"/>
                    </a:lnTo>
                    <a:lnTo>
                      <a:pt x="168" y="320"/>
                    </a:lnTo>
                    <a:lnTo>
                      <a:pt x="160" y="320"/>
                    </a:lnTo>
                    <a:lnTo>
                      <a:pt x="160" y="310"/>
                    </a:lnTo>
                    <a:lnTo>
                      <a:pt x="164" y="310"/>
                    </a:lnTo>
                    <a:lnTo>
                      <a:pt x="164" y="292"/>
                    </a:lnTo>
                    <a:lnTo>
                      <a:pt x="161" y="288"/>
                    </a:lnTo>
                    <a:lnTo>
                      <a:pt x="161" y="284"/>
                    </a:lnTo>
                    <a:lnTo>
                      <a:pt x="168" y="284"/>
                    </a:lnTo>
                    <a:lnTo>
                      <a:pt x="168" y="282"/>
                    </a:lnTo>
                    <a:lnTo>
                      <a:pt x="167" y="275"/>
                    </a:lnTo>
                    <a:lnTo>
                      <a:pt x="167" y="274"/>
                    </a:lnTo>
                    <a:lnTo>
                      <a:pt x="161" y="274"/>
                    </a:lnTo>
                    <a:lnTo>
                      <a:pt x="160" y="266"/>
                    </a:lnTo>
                    <a:lnTo>
                      <a:pt x="160" y="272"/>
                    </a:lnTo>
                    <a:lnTo>
                      <a:pt x="155" y="272"/>
                    </a:lnTo>
                    <a:lnTo>
                      <a:pt x="154" y="266"/>
                    </a:lnTo>
                    <a:lnTo>
                      <a:pt x="150" y="266"/>
                    </a:lnTo>
                    <a:lnTo>
                      <a:pt x="151" y="262"/>
                    </a:lnTo>
                    <a:lnTo>
                      <a:pt x="147" y="262"/>
                    </a:lnTo>
                    <a:lnTo>
                      <a:pt x="142" y="266"/>
                    </a:lnTo>
                    <a:lnTo>
                      <a:pt x="141" y="262"/>
                    </a:lnTo>
                    <a:lnTo>
                      <a:pt x="134" y="262"/>
                    </a:lnTo>
                    <a:lnTo>
                      <a:pt x="132" y="258"/>
                    </a:lnTo>
                    <a:lnTo>
                      <a:pt x="132" y="255"/>
                    </a:lnTo>
                    <a:lnTo>
                      <a:pt x="137" y="253"/>
                    </a:lnTo>
                    <a:lnTo>
                      <a:pt x="141" y="250"/>
                    </a:lnTo>
                    <a:lnTo>
                      <a:pt x="142" y="247"/>
                    </a:lnTo>
                    <a:lnTo>
                      <a:pt x="142" y="246"/>
                    </a:lnTo>
                    <a:lnTo>
                      <a:pt x="141" y="240"/>
                    </a:lnTo>
                    <a:lnTo>
                      <a:pt x="141" y="236"/>
                    </a:lnTo>
                    <a:lnTo>
                      <a:pt x="145" y="233"/>
                    </a:lnTo>
                    <a:lnTo>
                      <a:pt x="147" y="233"/>
                    </a:lnTo>
                    <a:lnTo>
                      <a:pt x="147" y="230"/>
                    </a:lnTo>
                    <a:lnTo>
                      <a:pt x="145" y="227"/>
                    </a:lnTo>
                    <a:lnTo>
                      <a:pt x="142" y="226"/>
                    </a:lnTo>
                    <a:lnTo>
                      <a:pt x="135" y="226"/>
                    </a:lnTo>
                    <a:lnTo>
                      <a:pt x="132" y="230"/>
                    </a:lnTo>
                    <a:lnTo>
                      <a:pt x="128" y="230"/>
                    </a:lnTo>
                    <a:lnTo>
                      <a:pt x="126" y="231"/>
                    </a:lnTo>
                    <a:lnTo>
                      <a:pt x="124" y="231"/>
                    </a:lnTo>
                    <a:lnTo>
                      <a:pt x="124" y="236"/>
                    </a:lnTo>
                    <a:lnTo>
                      <a:pt x="125" y="236"/>
                    </a:lnTo>
                    <a:lnTo>
                      <a:pt x="125" y="243"/>
                    </a:lnTo>
                    <a:lnTo>
                      <a:pt x="121" y="242"/>
                    </a:lnTo>
                    <a:lnTo>
                      <a:pt x="119" y="242"/>
                    </a:lnTo>
                    <a:lnTo>
                      <a:pt x="113" y="245"/>
                    </a:lnTo>
                    <a:lnTo>
                      <a:pt x="110" y="245"/>
                    </a:lnTo>
                    <a:lnTo>
                      <a:pt x="110" y="242"/>
                    </a:lnTo>
                    <a:lnTo>
                      <a:pt x="106" y="242"/>
                    </a:lnTo>
                    <a:lnTo>
                      <a:pt x="106" y="240"/>
                    </a:lnTo>
                    <a:lnTo>
                      <a:pt x="109" y="237"/>
                    </a:lnTo>
                    <a:lnTo>
                      <a:pt x="110" y="237"/>
                    </a:lnTo>
                    <a:lnTo>
                      <a:pt x="110" y="233"/>
                    </a:lnTo>
                    <a:lnTo>
                      <a:pt x="109" y="231"/>
                    </a:lnTo>
                    <a:lnTo>
                      <a:pt x="109" y="227"/>
                    </a:lnTo>
                    <a:lnTo>
                      <a:pt x="99" y="230"/>
                    </a:lnTo>
                    <a:lnTo>
                      <a:pt x="97" y="233"/>
                    </a:lnTo>
                    <a:lnTo>
                      <a:pt x="97" y="230"/>
                    </a:lnTo>
                    <a:lnTo>
                      <a:pt x="93" y="227"/>
                    </a:lnTo>
                    <a:lnTo>
                      <a:pt x="92" y="227"/>
                    </a:lnTo>
                    <a:lnTo>
                      <a:pt x="89" y="230"/>
                    </a:lnTo>
                    <a:lnTo>
                      <a:pt x="84" y="233"/>
                    </a:lnTo>
                    <a:lnTo>
                      <a:pt x="83" y="233"/>
                    </a:lnTo>
                    <a:lnTo>
                      <a:pt x="80" y="230"/>
                    </a:lnTo>
                    <a:lnTo>
                      <a:pt x="71" y="231"/>
                    </a:lnTo>
                    <a:lnTo>
                      <a:pt x="66" y="231"/>
                    </a:lnTo>
                    <a:lnTo>
                      <a:pt x="61" y="234"/>
                    </a:lnTo>
                    <a:lnTo>
                      <a:pt x="57" y="234"/>
                    </a:lnTo>
                    <a:lnTo>
                      <a:pt x="57" y="231"/>
                    </a:lnTo>
                    <a:lnTo>
                      <a:pt x="52" y="223"/>
                    </a:lnTo>
                    <a:lnTo>
                      <a:pt x="51" y="223"/>
                    </a:lnTo>
                    <a:lnTo>
                      <a:pt x="44" y="226"/>
                    </a:lnTo>
                    <a:lnTo>
                      <a:pt x="41" y="223"/>
                    </a:lnTo>
                    <a:lnTo>
                      <a:pt x="39" y="223"/>
                    </a:lnTo>
                    <a:lnTo>
                      <a:pt x="39" y="214"/>
                    </a:lnTo>
                    <a:lnTo>
                      <a:pt x="38" y="210"/>
                    </a:lnTo>
                    <a:lnTo>
                      <a:pt x="38" y="204"/>
                    </a:lnTo>
                    <a:lnTo>
                      <a:pt x="35" y="192"/>
                    </a:lnTo>
                    <a:lnTo>
                      <a:pt x="35" y="191"/>
                    </a:lnTo>
                    <a:lnTo>
                      <a:pt x="32" y="185"/>
                    </a:lnTo>
                    <a:lnTo>
                      <a:pt x="32" y="181"/>
                    </a:lnTo>
                    <a:lnTo>
                      <a:pt x="38" y="178"/>
                    </a:lnTo>
                    <a:lnTo>
                      <a:pt x="39" y="176"/>
                    </a:lnTo>
                    <a:lnTo>
                      <a:pt x="38" y="173"/>
                    </a:lnTo>
                    <a:lnTo>
                      <a:pt x="38" y="169"/>
                    </a:lnTo>
                    <a:lnTo>
                      <a:pt x="39" y="169"/>
                    </a:lnTo>
                    <a:lnTo>
                      <a:pt x="50" y="166"/>
                    </a:lnTo>
                    <a:lnTo>
                      <a:pt x="50" y="160"/>
                    </a:lnTo>
                    <a:lnTo>
                      <a:pt x="47" y="159"/>
                    </a:lnTo>
                    <a:lnTo>
                      <a:pt x="45" y="159"/>
                    </a:lnTo>
                    <a:lnTo>
                      <a:pt x="42" y="158"/>
                    </a:lnTo>
                    <a:lnTo>
                      <a:pt x="42" y="153"/>
                    </a:lnTo>
                    <a:lnTo>
                      <a:pt x="41" y="150"/>
                    </a:lnTo>
                    <a:lnTo>
                      <a:pt x="35" y="153"/>
                    </a:lnTo>
                    <a:lnTo>
                      <a:pt x="32" y="153"/>
                    </a:lnTo>
                    <a:lnTo>
                      <a:pt x="23" y="155"/>
                    </a:lnTo>
                    <a:lnTo>
                      <a:pt x="21" y="155"/>
                    </a:lnTo>
                    <a:lnTo>
                      <a:pt x="19" y="152"/>
                    </a:lnTo>
                    <a:lnTo>
                      <a:pt x="19" y="136"/>
                    </a:lnTo>
                    <a:lnTo>
                      <a:pt x="16" y="129"/>
                    </a:lnTo>
                    <a:lnTo>
                      <a:pt x="16" y="117"/>
                    </a:lnTo>
                    <a:lnTo>
                      <a:pt x="18" y="114"/>
                    </a:lnTo>
                    <a:lnTo>
                      <a:pt x="18" y="105"/>
                    </a:lnTo>
                    <a:lnTo>
                      <a:pt x="15" y="100"/>
                    </a:lnTo>
                    <a:lnTo>
                      <a:pt x="13" y="97"/>
                    </a:lnTo>
                    <a:lnTo>
                      <a:pt x="8" y="95"/>
                    </a:lnTo>
                    <a:lnTo>
                      <a:pt x="5" y="92"/>
                    </a:lnTo>
                    <a:lnTo>
                      <a:pt x="5" y="84"/>
                    </a:lnTo>
                    <a:lnTo>
                      <a:pt x="3" y="76"/>
                    </a:lnTo>
                    <a:lnTo>
                      <a:pt x="3" y="73"/>
                    </a:lnTo>
                    <a:lnTo>
                      <a:pt x="5" y="73"/>
                    </a:lnTo>
                    <a:lnTo>
                      <a:pt x="8" y="72"/>
                    </a:lnTo>
                    <a:lnTo>
                      <a:pt x="9" y="72"/>
                    </a:lnTo>
                    <a:lnTo>
                      <a:pt x="13" y="69"/>
                    </a:lnTo>
                    <a:lnTo>
                      <a:pt x="9" y="68"/>
                    </a:lnTo>
                    <a:lnTo>
                      <a:pt x="9" y="63"/>
                    </a:lnTo>
                    <a:lnTo>
                      <a:pt x="8" y="59"/>
                    </a:lnTo>
                    <a:lnTo>
                      <a:pt x="3" y="58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3" y="50"/>
                    </a:lnTo>
                    <a:lnTo>
                      <a:pt x="8" y="53"/>
                    </a:lnTo>
                    <a:lnTo>
                      <a:pt x="8" y="50"/>
                    </a:lnTo>
                    <a:lnTo>
                      <a:pt x="10" y="46"/>
                    </a:lnTo>
                    <a:lnTo>
                      <a:pt x="13" y="46"/>
                    </a:lnTo>
                    <a:lnTo>
                      <a:pt x="16" y="44"/>
                    </a:lnTo>
                    <a:lnTo>
                      <a:pt x="18" y="44"/>
                    </a:lnTo>
                    <a:lnTo>
                      <a:pt x="21" y="46"/>
                    </a:lnTo>
                    <a:lnTo>
                      <a:pt x="22" y="44"/>
                    </a:lnTo>
                    <a:lnTo>
                      <a:pt x="25" y="43"/>
                    </a:lnTo>
                    <a:lnTo>
                      <a:pt x="29" y="43"/>
                    </a:lnTo>
                    <a:lnTo>
                      <a:pt x="29" y="39"/>
                    </a:lnTo>
                    <a:lnTo>
                      <a:pt x="32" y="39"/>
                    </a:lnTo>
                    <a:lnTo>
                      <a:pt x="32" y="34"/>
                    </a:lnTo>
                    <a:lnTo>
                      <a:pt x="29" y="34"/>
                    </a:lnTo>
                    <a:lnTo>
                      <a:pt x="29" y="33"/>
                    </a:lnTo>
                    <a:lnTo>
                      <a:pt x="28" y="26"/>
                    </a:lnTo>
                    <a:lnTo>
                      <a:pt x="32" y="26"/>
                    </a:lnTo>
                    <a:lnTo>
                      <a:pt x="35" y="18"/>
                    </a:lnTo>
                    <a:lnTo>
                      <a:pt x="38" y="15"/>
                    </a:lnTo>
                    <a:lnTo>
                      <a:pt x="39" y="14"/>
                    </a:lnTo>
                    <a:lnTo>
                      <a:pt x="42" y="11"/>
                    </a:lnTo>
                    <a:lnTo>
                      <a:pt x="47" y="11"/>
                    </a:lnTo>
                    <a:lnTo>
                      <a:pt x="50" y="14"/>
                    </a:lnTo>
                    <a:lnTo>
                      <a:pt x="50" y="15"/>
                    </a:lnTo>
                    <a:lnTo>
                      <a:pt x="51" y="17"/>
                    </a:lnTo>
                    <a:lnTo>
                      <a:pt x="60" y="17"/>
                    </a:lnTo>
                    <a:lnTo>
                      <a:pt x="64" y="14"/>
                    </a:lnTo>
                    <a:lnTo>
                      <a:pt x="70" y="14"/>
                    </a:lnTo>
                    <a:lnTo>
                      <a:pt x="73" y="17"/>
                    </a:lnTo>
                    <a:lnTo>
                      <a:pt x="76" y="15"/>
                    </a:lnTo>
                    <a:lnTo>
                      <a:pt x="80" y="15"/>
                    </a:lnTo>
                    <a:lnTo>
                      <a:pt x="83" y="17"/>
                    </a:lnTo>
                    <a:lnTo>
                      <a:pt x="86" y="21"/>
                    </a:lnTo>
                    <a:lnTo>
                      <a:pt x="86" y="17"/>
                    </a:lnTo>
                    <a:lnTo>
                      <a:pt x="87" y="15"/>
                    </a:lnTo>
                    <a:lnTo>
                      <a:pt x="90" y="15"/>
                    </a:lnTo>
                    <a:lnTo>
                      <a:pt x="92" y="18"/>
                    </a:lnTo>
                    <a:lnTo>
                      <a:pt x="95" y="21"/>
                    </a:lnTo>
                    <a:lnTo>
                      <a:pt x="105" y="21"/>
                    </a:lnTo>
                    <a:lnTo>
                      <a:pt x="109" y="24"/>
                    </a:lnTo>
                    <a:lnTo>
                      <a:pt x="115" y="24"/>
                    </a:lnTo>
                    <a:lnTo>
                      <a:pt x="115" y="23"/>
                    </a:lnTo>
                    <a:lnTo>
                      <a:pt x="126" y="23"/>
                    </a:lnTo>
                    <a:lnTo>
                      <a:pt x="126" y="24"/>
                    </a:lnTo>
                    <a:lnTo>
                      <a:pt x="128" y="23"/>
                    </a:lnTo>
                    <a:lnTo>
                      <a:pt x="126" y="18"/>
                    </a:lnTo>
                    <a:lnTo>
                      <a:pt x="126" y="14"/>
                    </a:lnTo>
                    <a:lnTo>
                      <a:pt x="128" y="13"/>
                    </a:lnTo>
                    <a:lnTo>
                      <a:pt x="132" y="10"/>
                    </a:lnTo>
                    <a:lnTo>
                      <a:pt x="137" y="8"/>
                    </a:lnTo>
                    <a:lnTo>
                      <a:pt x="141" y="8"/>
                    </a:lnTo>
                    <a:lnTo>
                      <a:pt x="142" y="11"/>
                    </a:lnTo>
                    <a:lnTo>
                      <a:pt x="142" y="13"/>
                    </a:lnTo>
                    <a:lnTo>
                      <a:pt x="153" y="13"/>
                    </a:lnTo>
                    <a:lnTo>
                      <a:pt x="157" y="15"/>
                    </a:lnTo>
                    <a:lnTo>
                      <a:pt x="160" y="18"/>
                    </a:lnTo>
                    <a:lnTo>
                      <a:pt x="163" y="24"/>
                    </a:lnTo>
                    <a:lnTo>
                      <a:pt x="167" y="24"/>
                    </a:lnTo>
                    <a:lnTo>
                      <a:pt x="167" y="21"/>
                    </a:lnTo>
                    <a:lnTo>
                      <a:pt x="168" y="15"/>
                    </a:lnTo>
                    <a:lnTo>
                      <a:pt x="171" y="15"/>
                    </a:lnTo>
                    <a:lnTo>
                      <a:pt x="173" y="18"/>
                    </a:lnTo>
                    <a:lnTo>
                      <a:pt x="176" y="18"/>
                    </a:lnTo>
                    <a:lnTo>
                      <a:pt x="176" y="24"/>
                    </a:lnTo>
                    <a:lnTo>
                      <a:pt x="192" y="24"/>
                    </a:lnTo>
                    <a:lnTo>
                      <a:pt x="195" y="23"/>
                    </a:lnTo>
                    <a:lnTo>
                      <a:pt x="197" y="23"/>
                    </a:lnTo>
                    <a:lnTo>
                      <a:pt x="197" y="17"/>
                    </a:lnTo>
                    <a:lnTo>
                      <a:pt x="208" y="17"/>
                    </a:lnTo>
                    <a:lnTo>
                      <a:pt x="212" y="15"/>
                    </a:lnTo>
                    <a:lnTo>
                      <a:pt x="213" y="15"/>
                    </a:lnTo>
                    <a:lnTo>
                      <a:pt x="213" y="7"/>
                    </a:lnTo>
                    <a:lnTo>
                      <a:pt x="216" y="2"/>
                    </a:lnTo>
                    <a:lnTo>
                      <a:pt x="218" y="2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361">
                <a:extLst>
                  <a:ext uri="{FF2B5EF4-FFF2-40B4-BE49-F238E27FC236}">
                    <a16:creationId xmlns:a16="http://schemas.microsoft.com/office/drawing/2014/main" xmlns="" id="{B0B38C00-DDC8-422B-8FAA-67501D4DB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" y="2430"/>
                <a:ext cx="894" cy="1221"/>
              </a:xfrm>
              <a:custGeom>
                <a:avLst/>
                <a:gdLst>
                  <a:gd name="T0" fmla="*/ 623 w 894"/>
                  <a:gd name="T1" fmla="*/ 48 h 1221"/>
                  <a:gd name="T2" fmla="*/ 616 w 894"/>
                  <a:gd name="T3" fmla="*/ 88 h 1221"/>
                  <a:gd name="T4" fmla="*/ 649 w 894"/>
                  <a:gd name="T5" fmla="*/ 178 h 1221"/>
                  <a:gd name="T6" fmla="*/ 664 w 894"/>
                  <a:gd name="T7" fmla="*/ 259 h 1221"/>
                  <a:gd name="T8" fmla="*/ 728 w 894"/>
                  <a:gd name="T9" fmla="*/ 267 h 1221"/>
                  <a:gd name="T10" fmla="*/ 749 w 894"/>
                  <a:gd name="T11" fmla="*/ 291 h 1221"/>
                  <a:gd name="T12" fmla="*/ 775 w 894"/>
                  <a:gd name="T13" fmla="*/ 354 h 1221"/>
                  <a:gd name="T14" fmla="*/ 809 w 894"/>
                  <a:gd name="T15" fmla="*/ 407 h 1221"/>
                  <a:gd name="T16" fmla="*/ 846 w 894"/>
                  <a:gd name="T17" fmla="*/ 452 h 1221"/>
                  <a:gd name="T18" fmla="*/ 865 w 894"/>
                  <a:gd name="T19" fmla="*/ 526 h 1221"/>
                  <a:gd name="T20" fmla="*/ 854 w 894"/>
                  <a:gd name="T21" fmla="*/ 580 h 1221"/>
                  <a:gd name="T22" fmla="*/ 809 w 894"/>
                  <a:gd name="T23" fmla="*/ 675 h 1221"/>
                  <a:gd name="T24" fmla="*/ 732 w 894"/>
                  <a:gd name="T25" fmla="*/ 768 h 1221"/>
                  <a:gd name="T26" fmla="*/ 694 w 894"/>
                  <a:gd name="T27" fmla="*/ 780 h 1221"/>
                  <a:gd name="T28" fmla="*/ 655 w 894"/>
                  <a:gd name="T29" fmla="*/ 876 h 1221"/>
                  <a:gd name="T30" fmla="*/ 465 w 894"/>
                  <a:gd name="T31" fmla="*/ 1044 h 1221"/>
                  <a:gd name="T32" fmla="*/ 445 w 894"/>
                  <a:gd name="T33" fmla="*/ 1054 h 1221"/>
                  <a:gd name="T34" fmla="*/ 425 w 894"/>
                  <a:gd name="T35" fmla="*/ 983 h 1221"/>
                  <a:gd name="T36" fmla="*/ 394 w 894"/>
                  <a:gd name="T37" fmla="*/ 1071 h 1221"/>
                  <a:gd name="T38" fmla="*/ 407 w 894"/>
                  <a:gd name="T39" fmla="*/ 1128 h 1221"/>
                  <a:gd name="T40" fmla="*/ 433 w 894"/>
                  <a:gd name="T41" fmla="*/ 1148 h 1221"/>
                  <a:gd name="T42" fmla="*/ 409 w 894"/>
                  <a:gd name="T43" fmla="*/ 1187 h 1221"/>
                  <a:gd name="T44" fmla="*/ 312 w 894"/>
                  <a:gd name="T45" fmla="*/ 1129 h 1221"/>
                  <a:gd name="T46" fmla="*/ 209 w 894"/>
                  <a:gd name="T47" fmla="*/ 1168 h 1221"/>
                  <a:gd name="T48" fmla="*/ 152 w 894"/>
                  <a:gd name="T49" fmla="*/ 1180 h 1221"/>
                  <a:gd name="T50" fmla="*/ 36 w 894"/>
                  <a:gd name="T51" fmla="*/ 1155 h 1221"/>
                  <a:gd name="T52" fmla="*/ 41 w 894"/>
                  <a:gd name="T53" fmla="*/ 1065 h 1221"/>
                  <a:gd name="T54" fmla="*/ 99 w 894"/>
                  <a:gd name="T55" fmla="*/ 1023 h 1221"/>
                  <a:gd name="T56" fmla="*/ 122 w 894"/>
                  <a:gd name="T57" fmla="*/ 980 h 1221"/>
                  <a:gd name="T58" fmla="*/ 171 w 894"/>
                  <a:gd name="T59" fmla="*/ 928 h 1221"/>
                  <a:gd name="T60" fmla="*/ 235 w 894"/>
                  <a:gd name="T61" fmla="*/ 864 h 1221"/>
                  <a:gd name="T62" fmla="*/ 230 w 894"/>
                  <a:gd name="T63" fmla="*/ 773 h 1221"/>
                  <a:gd name="T64" fmla="*/ 264 w 894"/>
                  <a:gd name="T65" fmla="*/ 686 h 1221"/>
                  <a:gd name="T66" fmla="*/ 319 w 894"/>
                  <a:gd name="T67" fmla="*/ 700 h 1221"/>
                  <a:gd name="T68" fmla="*/ 330 w 894"/>
                  <a:gd name="T69" fmla="*/ 731 h 1221"/>
                  <a:gd name="T70" fmla="*/ 349 w 894"/>
                  <a:gd name="T71" fmla="*/ 703 h 1221"/>
                  <a:gd name="T72" fmla="*/ 386 w 894"/>
                  <a:gd name="T73" fmla="*/ 717 h 1221"/>
                  <a:gd name="T74" fmla="*/ 433 w 894"/>
                  <a:gd name="T75" fmla="*/ 725 h 1221"/>
                  <a:gd name="T76" fmla="*/ 470 w 894"/>
                  <a:gd name="T77" fmla="*/ 736 h 1221"/>
                  <a:gd name="T78" fmla="*/ 535 w 894"/>
                  <a:gd name="T79" fmla="*/ 746 h 1221"/>
                  <a:gd name="T80" fmla="*/ 539 w 894"/>
                  <a:gd name="T81" fmla="*/ 728 h 1221"/>
                  <a:gd name="T82" fmla="*/ 516 w 894"/>
                  <a:gd name="T83" fmla="*/ 706 h 1221"/>
                  <a:gd name="T84" fmla="*/ 512 w 894"/>
                  <a:gd name="T85" fmla="*/ 651 h 1221"/>
                  <a:gd name="T86" fmla="*/ 513 w 894"/>
                  <a:gd name="T87" fmla="*/ 570 h 1221"/>
                  <a:gd name="T88" fmla="*/ 461 w 894"/>
                  <a:gd name="T89" fmla="*/ 557 h 1221"/>
                  <a:gd name="T90" fmla="*/ 416 w 894"/>
                  <a:gd name="T91" fmla="*/ 517 h 1221"/>
                  <a:gd name="T92" fmla="*/ 409 w 894"/>
                  <a:gd name="T93" fmla="*/ 468 h 1221"/>
                  <a:gd name="T94" fmla="*/ 426 w 894"/>
                  <a:gd name="T95" fmla="*/ 396 h 1221"/>
                  <a:gd name="T96" fmla="*/ 388 w 894"/>
                  <a:gd name="T97" fmla="*/ 375 h 1221"/>
                  <a:gd name="T98" fmla="*/ 357 w 894"/>
                  <a:gd name="T99" fmla="*/ 339 h 1221"/>
                  <a:gd name="T100" fmla="*/ 319 w 894"/>
                  <a:gd name="T101" fmla="*/ 312 h 1221"/>
                  <a:gd name="T102" fmla="*/ 316 w 894"/>
                  <a:gd name="T103" fmla="*/ 268 h 1221"/>
                  <a:gd name="T104" fmla="*/ 339 w 894"/>
                  <a:gd name="T105" fmla="*/ 198 h 1221"/>
                  <a:gd name="T106" fmla="*/ 351 w 894"/>
                  <a:gd name="T107" fmla="*/ 142 h 1221"/>
                  <a:gd name="T108" fmla="*/ 312 w 894"/>
                  <a:gd name="T109" fmla="*/ 100 h 1221"/>
                  <a:gd name="T110" fmla="*/ 274 w 894"/>
                  <a:gd name="T111" fmla="*/ 101 h 1221"/>
                  <a:gd name="T112" fmla="*/ 239 w 894"/>
                  <a:gd name="T113" fmla="*/ 61 h 1221"/>
                  <a:gd name="T114" fmla="*/ 296 w 894"/>
                  <a:gd name="T115" fmla="*/ 30 h 1221"/>
                  <a:gd name="T116" fmla="*/ 343 w 894"/>
                  <a:gd name="T117" fmla="*/ 43 h 1221"/>
                  <a:gd name="T118" fmla="*/ 444 w 894"/>
                  <a:gd name="T119" fmla="*/ 39 h 1221"/>
                  <a:gd name="T120" fmla="*/ 513 w 894"/>
                  <a:gd name="T121" fmla="*/ 11 h 1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94" h="1221">
                    <a:moveTo>
                      <a:pt x="552" y="0"/>
                    </a:moveTo>
                    <a:lnTo>
                      <a:pt x="554" y="0"/>
                    </a:lnTo>
                    <a:lnTo>
                      <a:pt x="554" y="13"/>
                    </a:lnTo>
                    <a:lnTo>
                      <a:pt x="552" y="14"/>
                    </a:lnTo>
                    <a:lnTo>
                      <a:pt x="552" y="17"/>
                    </a:lnTo>
                    <a:lnTo>
                      <a:pt x="554" y="17"/>
                    </a:lnTo>
                    <a:lnTo>
                      <a:pt x="554" y="25"/>
                    </a:lnTo>
                    <a:lnTo>
                      <a:pt x="558" y="25"/>
                    </a:lnTo>
                    <a:lnTo>
                      <a:pt x="561" y="32"/>
                    </a:lnTo>
                    <a:lnTo>
                      <a:pt x="564" y="32"/>
                    </a:lnTo>
                    <a:lnTo>
                      <a:pt x="564" y="39"/>
                    </a:lnTo>
                    <a:lnTo>
                      <a:pt x="565" y="43"/>
                    </a:lnTo>
                    <a:lnTo>
                      <a:pt x="570" y="43"/>
                    </a:lnTo>
                    <a:lnTo>
                      <a:pt x="574" y="46"/>
                    </a:lnTo>
                    <a:lnTo>
                      <a:pt x="580" y="46"/>
                    </a:lnTo>
                    <a:lnTo>
                      <a:pt x="586" y="43"/>
                    </a:lnTo>
                    <a:lnTo>
                      <a:pt x="590" y="43"/>
                    </a:lnTo>
                    <a:lnTo>
                      <a:pt x="591" y="48"/>
                    </a:lnTo>
                    <a:lnTo>
                      <a:pt x="594" y="48"/>
                    </a:lnTo>
                    <a:lnTo>
                      <a:pt x="594" y="43"/>
                    </a:lnTo>
                    <a:lnTo>
                      <a:pt x="600" y="42"/>
                    </a:lnTo>
                    <a:lnTo>
                      <a:pt x="606" y="43"/>
                    </a:lnTo>
                    <a:lnTo>
                      <a:pt x="610" y="48"/>
                    </a:lnTo>
                    <a:lnTo>
                      <a:pt x="623" y="48"/>
                    </a:lnTo>
                    <a:lnTo>
                      <a:pt x="628" y="52"/>
                    </a:lnTo>
                    <a:lnTo>
                      <a:pt x="630" y="52"/>
                    </a:lnTo>
                    <a:lnTo>
                      <a:pt x="635" y="51"/>
                    </a:lnTo>
                    <a:lnTo>
                      <a:pt x="636" y="58"/>
                    </a:lnTo>
                    <a:lnTo>
                      <a:pt x="636" y="59"/>
                    </a:lnTo>
                    <a:lnTo>
                      <a:pt x="639" y="59"/>
                    </a:lnTo>
                    <a:lnTo>
                      <a:pt x="639" y="64"/>
                    </a:lnTo>
                    <a:lnTo>
                      <a:pt x="636" y="64"/>
                    </a:lnTo>
                    <a:lnTo>
                      <a:pt x="636" y="68"/>
                    </a:lnTo>
                    <a:lnTo>
                      <a:pt x="632" y="68"/>
                    </a:lnTo>
                    <a:lnTo>
                      <a:pt x="629" y="69"/>
                    </a:lnTo>
                    <a:lnTo>
                      <a:pt x="628" y="71"/>
                    </a:lnTo>
                    <a:lnTo>
                      <a:pt x="625" y="69"/>
                    </a:lnTo>
                    <a:lnTo>
                      <a:pt x="623" y="69"/>
                    </a:lnTo>
                    <a:lnTo>
                      <a:pt x="620" y="71"/>
                    </a:lnTo>
                    <a:lnTo>
                      <a:pt x="617" y="71"/>
                    </a:lnTo>
                    <a:lnTo>
                      <a:pt x="615" y="75"/>
                    </a:lnTo>
                    <a:lnTo>
                      <a:pt x="615" y="78"/>
                    </a:lnTo>
                    <a:lnTo>
                      <a:pt x="610" y="75"/>
                    </a:lnTo>
                    <a:lnTo>
                      <a:pt x="607" y="75"/>
                    </a:lnTo>
                    <a:lnTo>
                      <a:pt x="607" y="80"/>
                    </a:lnTo>
                    <a:lnTo>
                      <a:pt x="610" y="83"/>
                    </a:lnTo>
                    <a:lnTo>
                      <a:pt x="615" y="84"/>
                    </a:lnTo>
                    <a:lnTo>
                      <a:pt x="616" y="88"/>
                    </a:lnTo>
                    <a:lnTo>
                      <a:pt x="616" y="93"/>
                    </a:lnTo>
                    <a:lnTo>
                      <a:pt x="620" y="94"/>
                    </a:lnTo>
                    <a:lnTo>
                      <a:pt x="616" y="97"/>
                    </a:lnTo>
                    <a:lnTo>
                      <a:pt x="615" y="97"/>
                    </a:lnTo>
                    <a:lnTo>
                      <a:pt x="612" y="98"/>
                    </a:lnTo>
                    <a:lnTo>
                      <a:pt x="610" y="98"/>
                    </a:lnTo>
                    <a:lnTo>
                      <a:pt x="610" y="101"/>
                    </a:lnTo>
                    <a:lnTo>
                      <a:pt x="612" y="109"/>
                    </a:lnTo>
                    <a:lnTo>
                      <a:pt x="612" y="117"/>
                    </a:lnTo>
                    <a:lnTo>
                      <a:pt x="615" y="120"/>
                    </a:lnTo>
                    <a:lnTo>
                      <a:pt x="620" y="122"/>
                    </a:lnTo>
                    <a:lnTo>
                      <a:pt x="622" y="125"/>
                    </a:lnTo>
                    <a:lnTo>
                      <a:pt x="625" y="130"/>
                    </a:lnTo>
                    <a:lnTo>
                      <a:pt x="625" y="139"/>
                    </a:lnTo>
                    <a:lnTo>
                      <a:pt x="623" y="142"/>
                    </a:lnTo>
                    <a:lnTo>
                      <a:pt x="623" y="154"/>
                    </a:lnTo>
                    <a:lnTo>
                      <a:pt x="626" y="161"/>
                    </a:lnTo>
                    <a:lnTo>
                      <a:pt x="626" y="177"/>
                    </a:lnTo>
                    <a:lnTo>
                      <a:pt x="628" y="180"/>
                    </a:lnTo>
                    <a:lnTo>
                      <a:pt x="630" y="180"/>
                    </a:lnTo>
                    <a:lnTo>
                      <a:pt x="639" y="178"/>
                    </a:lnTo>
                    <a:lnTo>
                      <a:pt x="642" y="178"/>
                    </a:lnTo>
                    <a:lnTo>
                      <a:pt x="648" y="175"/>
                    </a:lnTo>
                    <a:lnTo>
                      <a:pt x="649" y="178"/>
                    </a:lnTo>
                    <a:lnTo>
                      <a:pt x="649" y="183"/>
                    </a:lnTo>
                    <a:lnTo>
                      <a:pt x="652" y="184"/>
                    </a:lnTo>
                    <a:lnTo>
                      <a:pt x="654" y="184"/>
                    </a:lnTo>
                    <a:lnTo>
                      <a:pt x="657" y="185"/>
                    </a:lnTo>
                    <a:lnTo>
                      <a:pt x="657" y="191"/>
                    </a:lnTo>
                    <a:lnTo>
                      <a:pt x="646" y="194"/>
                    </a:lnTo>
                    <a:lnTo>
                      <a:pt x="645" y="194"/>
                    </a:lnTo>
                    <a:lnTo>
                      <a:pt x="645" y="198"/>
                    </a:lnTo>
                    <a:lnTo>
                      <a:pt x="646" y="201"/>
                    </a:lnTo>
                    <a:lnTo>
                      <a:pt x="645" y="203"/>
                    </a:lnTo>
                    <a:lnTo>
                      <a:pt x="639" y="206"/>
                    </a:lnTo>
                    <a:lnTo>
                      <a:pt x="639" y="210"/>
                    </a:lnTo>
                    <a:lnTo>
                      <a:pt x="642" y="216"/>
                    </a:lnTo>
                    <a:lnTo>
                      <a:pt x="642" y="217"/>
                    </a:lnTo>
                    <a:lnTo>
                      <a:pt x="645" y="229"/>
                    </a:lnTo>
                    <a:lnTo>
                      <a:pt x="645" y="235"/>
                    </a:lnTo>
                    <a:lnTo>
                      <a:pt x="646" y="239"/>
                    </a:lnTo>
                    <a:lnTo>
                      <a:pt x="646" y="248"/>
                    </a:lnTo>
                    <a:lnTo>
                      <a:pt x="648" y="248"/>
                    </a:lnTo>
                    <a:lnTo>
                      <a:pt x="651" y="251"/>
                    </a:lnTo>
                    <a:lnTo>
                      <a:pt x="658" y="248"/>
                    </a:lnTo>
                    <a:lnTo>
                      <a:pt x="659" y="248"/>
                    </a:lnTo>
                    <a:lnTo>
                      <a:pt x="664" y="256"/>
                    </a:lnTo>
                    <a:lnTo>
                      <a:pt x="664" y="259"/>
                    </a:lnTo>
                    <a:lnTo>
                      <a:pt x="668" y="259"/>
                    </a:lnTo>
                    <a:lnTo>
                      <a:pt x="673" y="256"/>
                    </a:lnTo>
                    <a:lnTo>
                      <a:pt x="678" y="256"/>
                    </a:lnTo>
                    <a:lnTo>
                      <a:pt x="687" y="255"/>
                    </a:lnTo>
                    <a:lnTo>
                      <a:pt x="690" y="258"/>
                    </a:lnTo>
                    <a:lnTo>
                      <a:pt x="691" y="258"/>
                    </a:lnTo>
                    <a:lnTo>
                      <a:pt x="696" y="255"/>
                    </a:lnTo>
                    <a:lnTo>
                      <a:pt x="699" y="252"/>
                    </a:lnTo>
                    <a:lnTo>
                      <a:pt x="700" y="252"/>
                    </a:lnTo>
                    <a:lnTo>
                      <a:pt x="704" y="255"/>
                    </a:lnTo>
                    <a:lnTo>
                      <a:pt x="704" y="258"/>
                    </a:lnTo>
                    <a:lnTo>
                      <a:pt x="706" y="255"/>
                    </a:lnTo>
                    <a:lnTo>
                      <a:pt x="716" y="252"/>
                    </a:lnTo>
                    <a:lnTo>
                      <a:pt x="716" y="256"/>
                    </a:lnTo>
                    <a:lnTo>
                      <a:pt x="717" y="258"/>
                    </a:lnTo>
                    <a:lnTo>
                      <a:pt x="717" y="262"/>
                    </a:lnTo>
                    <a:lnTo>
                      <a:pt x="716" y="262"/>
                    </a:lnTo>
                    <a:lnTo>
                      <a:pt x="713" y="265"/>
                    </a:lnTo>
                    <a:lnTo>
                      <a:pt x="713" y="267"/>
                    </a:lnTo>
                    <a:lnTo>
                      <a:pt x="717" y="267"/>
                    </a:lnTo>
                    <a:lnTo>
                      <a:pt x="717" y="270"/>
                    </a:lnTo>
                    <a:lnTo>
                      <a:pt x="720" y="270"/>
                    </a:lnTo>
                    <a:lnTo>
                      <a:pt x="726" y="267"/>
                    </a:lnTo>
                    <a:lnTo>
                      <a:pt x="728" y="267"/>
                    </a:lnTo>
                    <a:lnTo>
                      <a:pt x="732" y="268"/>
                    </a:lnTo>
                    <a:lnTo>
                      <a:pt x="732" y="261"/>
                    </a:lnTo>
                    <a:lnTo>
                      <a:pt x="731" y="261"/>
                    </a:lnTo>
                    <a:lnTo>
                      <a:pt x="731" y="256"/>
                    </a:lnTo>
                    <a:lnTo>
                      <a:pt x="733" y="256"/>
                    </a:lnTo>
                    <a:lnTo>
                      <a:pt x="735" y="255"/>
                    </a:lnTo>
                    <a:lnTo>
                      <a:pt x="739" y="255"/>
                    </a:lnTo>
                    <a:lnTo>
                      <a:pt x="742" y="251"/>
                    </a:lnTo>
                    <a:lnTo>
                      <a:pt x="749" y="251"/>
                    </a:lnTo>
                    <a:lnTo>
                      <a:pt x="752" y="252"/>
                    </a:lnTo>
                    <a:lnTo>
                      <a:pt x="754" y="255"/>
                    </a:lnTo>
                    <a:lnTo>
                      <a:pt x="754" y="258"/>
                    </a:lnTo>
                    <a:lnTo>
                      <a:pt x="752" y="258"/>
                    </a:lnTo>
                    <a:lnTo>
                      <a:pt x="748" y="261"/>
                    </a:lnTo>
                    <a:lnTo>
                      <a:pt x="748" y="265"/>
                    </a:lnTo>
                    <a:lnTo>
                      <a:pt x="749" y="271"/>
                    </a:lnTo>
                    <a:lnTo>
                      <a:pt x="749" y="272"/>
                    </a:lnTo>
                    <a:lnTo>
                      <a:pt x="748" y="275"/>
                    </a:lnTo>
                    <a:lnTo>
                      <a:pt x="744" y="278"/>
                    </a:lnTo>
                    <a:lnTo>
                      <a:pt x="739" y="280"/>
                    </a:lnTo>
                    <a:lnTo>
                      <a:pt x="739" y="283"/>
                    </a:lnTo>
                    <a:lnTo>
                      <a:pt x="741" y="287"/>
                    </a:lnTo>
                    <a:lnTo>
                      <a:pt x="748" y="287"/>
                    </a:lnTo>
                    <a:lnTo>
                      <a:pt x="749" y="291"/>
                    </a:lnTo>
                    <a:lnTo>
                      <a:pt x="754" y="287"/>
                    </a:lnTo>
                    <a:lnTo>
                      <a:pt x="758" y="287"/>
                    </a:lnTo>
                    <a:lnTo>
                      <a:pt x="757" y="291"/>
                    </a:lnTo>
                    <a:lnTo>
                      <a:pt x="761" y="291"/>
                    </a:lnTo>
                    <a:lnTo>
                      <a:pt x="762" y="297"/>
                    </a:lnTo>
                    <a:lnTo>
                      <a:pt x="767" y="297"/>
                    </a:lnTo>
                    <a:lnTo>
                      <a:pt x="767" y="291"/>
                    </a:lnTo>
                    <a:lnTo>
                      <a:pt x="768" y="299"/>
                    </a:lnTo>
                    <a:lnTo>
                      <a:pt x="774" y="299"/>
                    </a:lnTo>
                    <a:lnTo>
                      <a:pt x="774" y="300"/>
                    </a:lnTo>
                    <a:lnTo>
                      <a:pt x="775" y="307"/>
                    </a:lnTo>
                    <a:lnTo>
                      <a:pt x="775" y="309"/>
                    </a:lnTo>
                    <a:lnTo>
                      <a:pt x="768" y="309"/>
                    </a:lnTo>
                    <a:lnTo>
                      <a:pt x="768" y="313"/>
                    </a:lnTo>
                    <a:lnTo>
                      <a:pt x="771" y="317"/>
                    </a:lnTo>
                    <a:lnTo>
                      <a:pt x="771" y="335"/>
                    </a:lnTo>
                    <a:lnTo>
                      <a:pt x="767" y="335"/>
                    </a:lnTo>
                    <a:lnTo>
                      <a:pt x="767" y="345"/>
                    </a:lnTo>
                    <a:lnTo>
                      <a:pt x="775" y="345"/>
                    </a:lnTo>
                    <a:lnTo>
                      <a:pt x="777" y="342"/>
                    </a:lnTo>
                    <a:lnTo>
                      <a:pt x="780" y="342"/>
                    </a:lnTo>
                    <a:lnTo>
                      <a:pt x="780" y="346"/>
                    </a:lnTo>
                    <a:lnTo>
                      <a:pt x="781" y="354"/>
                    </a:lnTo>
                    <a:lnTo>
                      <a:pt x="775" y="354"/>
                    </a:lnTo>
                    <a:lnTo>
                      <a:pt x="775" y="359"/>
                    </a:lnTo>
                    <a:lnTo>
                      <a:pt x="777" y="361"/>
                    </a:lnTo>
                    <a:lnTo>
                      <a:pt x="777" y="364"/>
                    </a:lnTo>
                    <a:lnTo>
                      <a:pt x="780" y="368"/>
                    </a:lnTo>
                    <a:lnTo>
                      <a:pt x="780" y="370"/>
                    </a:lnTo>
                    <a:lnTo>
                      <a:pt x="784" y="372"/>
                    </a:lnTo>
                    <a:lnTo>
                      <a:pt x="784" y="375"/>
                    </a:lnTo>
                    <a:lnTo>
                      <a:pt x="781" y="375"/>
                    </a:lnTo>
                    <a:lnTo>
                      <a:pt x="781" y="377"/>
                    </a:lnTo>
                    <a:lnTo>
                      <a:pt x="780" y="377"/>
                    </a:lnTo>
                    <a:lnTo>
                      <a:pt x="773" y="383"/>
                    </a:lnTo>
                    <a:lnTo>
                      <a:pt x="774" y="387"/>
                    </a:lnTo>
                    <a:lnTo>
                      <a:pt x="774" y="388"/>
                    </a:lnTo>
                    <a:lnTo>
                      <a:pt x="780" y="388"/>
                    </a:lnTo>
                    <a:lnTo>
                      <a:pt x="781" y="390"/>
                    </a:lnTo>
                    <a:lnTo>
                      <a:pt x="781" y="394"/>
                    </a:lnTo>
                    <a:lnTo>
                      <a:pt x="784" y="400"/>
                    </a:lnTo>
                    <a:lnTo>
                      <a:pt x="781" y="401"/>
                    </a:lnTo>
                    <a:lnTo>
                      <a:pt x="784" y="404"/>
                    </a:lnTo>
                    <a:lnTo>
                      <a:pt x="787" y="401"/>
                    </a:lnTo>
                    <a:lnTo>
                      <a:pt x="796" y="401"/>
                    </a:lnTo>
                    <a:lnTo>
                      <a:pt x="806" y="400"/>
                    </a:lnTo>
                    <a:lnTo>
                      <a:pt x="809" y="403"/>
                    </a:lnTo>
                    <a:lnTo>
                      <a:pt x="809" y="407"/>
                    </a:lnTo>
                    <a:lnTo>
                      <a:pt x="812" y="409"/>
                    </a:lnTo>
                    <a:lnTo>
                      <a:pt x="812" y="413"/>
                    </a:lnTo>
                    <a:lnTo>
                      <a:pt x="813" y="416"/>
                    </a:lnTo>
                    <a:lnTo>
                      <a:pt x="813" y="417"/>
                    </a:lnTo>
                    <a:lnTo>
                      <a:pt x="817" y="417"/>
                    </a:lnTo>
                    <a:lnTo>
                      <a:pt x="822" y="419"/>
                    </a:lnTo>
                    <a:lnTo>
                      <a:pt x="825" y="416"/>
                    </a:lnTo>
                    <a:lnTo>
                      <a:pt x="832" y="415"/>
                    </a:lnTo>
                    <a:lnTo>
                      <a:pt x="838" y="415"/>
                    </a:lnTo>
                    <a:lnTo>
                      <a:pt x="851" y="410"/>
                    </a:lnTo>
                    <a:lnTo>
                      <a:pt x="857" y="410"/>
                    </a:lnTo>
                    <a:lnTo>
                      <a:pt x="858" y="413"/>
                    </a:lnTo>
                    <a:lnTo>
                      <a:pt x="858" y="417"/>
                    </a:lnTo>
                    <a:lnTo>
                      <a:pt x="857" y="417"/>
                    </a:lnTo>
                    <a:lnTo>
                      <a:pt x="854" y="419"/>
                    </a:lnTo>
                    <a:lnTo>
                      <a:pt x="854" y="429"/>
                    </a:lnTo>
                    <a:lnTo>
                      <a:pt x="851" y="429"/>
                    </a:lnTo>
                    <a:lnTo>
                      <a:pt x="851" y="438"/>
                    </a:lnTo>
                    <a:lnTo>
                      <a:pt x="849" y="442"/>
                    </a:lnTo>
                    <a:lnTo>
                      <a:pt x="846" y="442"/>
                    </a:lnTo>
                    <a:lnTo>
                      <a:pt x="842" y="439"/>
                    </a:lnTo>
                    <a:lnTo>
                      <a:pt x="842" y="443"/>
                    </a:lnTo>
                    <a:lnTo>
                      <a:pt x="844" y="448"/>
                    </a:lnTo>
                    <a:lnTo>
                      <a:pt x="846" y="452"/>
                    </a:lnTo>
                    <a:lnTo>
                      <a:pt x="846" y="455"/>
                    </a:lnTo>
                    <a:lnTo>
                      <a:pt x="849" y="455"/>
                    </a:lnTo>
                    <a:lnTo>
                      <a:pt x="854" y="452"/>
                    </a:lnTo>
                    <a:lnTo>
                      <a:pt x="861" y="452"/>
                    </a:lnTo>
                    <a:lnTo>
                      <a:pt x="865" y="451"/>
                    </a:lnTo>
                    <a:lnTo>
                      <a:pt x="867" y="451"/>
                    </a:lnTo>
                    <a:lnTo>
                      <a:pt x="871" y="449"/>
                    </a:lnTo>
                    <a:lnTo>
                      <a:pt x="871" y="446"/>
                    </a:lnTo>
                    <a:lnTo>
                      <a:pt x="873" y="446"/>
                    </a:lnTo>
                    <a:lnTo>
                      <a:pt x="878" y="449"/>
                    </a:lnTo>
                    <a:lnTo>
                      <a:pt x="884" y="449"/>
                    </a:lnTo>
                    <a:lnTo>
                      <a:pt x="884" y="451"/>
                    </a:lnTo>
                    <a:lnTo>
                      <a:pt x="887" y="458"/>
                    </a:lnTo>
                    <a:lnTo>
                      <a:pt x="889" y="472"/>
                    </a:lnTo>
                    <a:lnTo>
                      <a:pt x="894" y="481"/>
                    </a:lnTo>
                    <a:lnTo>
                      <a:pt x="894" y="509"/>
                    </a:lnTo>
                    <a:lnTo>
                      <a:pt x="893" y="509"/>
                    </a:lnTo>
                    <a:lnTo>
                      <a:pt x="889" y="507"/>
                    </a:lnTo>
                    <a:lnTo>
                      <a:pt x="880" y="507"/>
                    </a:lnTo>
                    <a:lnTo>
                      <a:pt x="880" y="510"/>
                    </a:lnTo>
                    <a:lnTo>
                      <a:pt x="883" y="515"/>
                    </a:lnTo>
                    <a:lnTo>
                      <a:pt x="883" y="523"/>
                    </a:lnTo>
                    <a:lnTo>
                      <a:pt x="871" y="523"/>
                    </a:lnTo>
                    <a:lnTo>
                      <a:pt x="865" y="526"/>
                    </a:lnTo>
                    <a:lnTo>
                      <a:pt x="854" y="526"/>
                    </a:lnTo>
                    <a:lnTo>
                      <a:pt x="854" y="522"/>
                    </a:lnTo>
                    <a:lnTo>
                      <a:pt x="851" y="522"/>
                    </a:lnTo>
                    <a:lnTo>
                      <a:pt x="849" y="519"/>
                    </a:lnTo>
                    <a:lnTo>
                      <a:pt x="845" y="522"/>
                    </a:lnTo>
                    <a:lnTo>
                      <a:pt x="844" y="523"/>
                    </a:lnTo>
                    <a:lnTo>
                      <a:pt x="839" y="523"/>
                    </a:lnTo>
                    <a:lnTo>
                      <a:pt x="833" y="528"/>
                    </a:lnTo>
                    <a:lnTo>
                      <a:pt x="829" y="526"/>
                    </a:lnTo>
                    <a:lnTo>
                      <a:pt x="823" y="529"/>
                    </a:lnTo>
                    <a:lnTo>
                      <a:pt x="817" y="529"/>
                    </a:lnTo>
                    <a:lnTo>
                      <a:pt x="817" y="533"/>
                    </a:lnTo>
                    <a:lnTo>
                      <a:pt x="816" y="538"/>
                    </a:lnTo>
                    <a:lnTo>
                      <a:pt x="816" y="539"/>
                    </a:lnTo>
                    <a:lnTo>
                      <a:pt x="819" y="544"/>
                    </a:lnTo>
                    <a:lnTo>
                      <a:pt x="819" y="548"/>
                    </a:lnTo>
                    <a:lnTo>
                      <a:pt x="823" y="552"/>
                    </a:lnTo>
                    <a:lnTo>
                      <a:pt x="829" y="557"/>
                    </a:lnTo>
                    <a:lnTo>
                      <a:pt x="836" y="564"/>
                    </a:lnTo>
                    <a:lnTo>
                      <a:pt x="838" y="571"/>
                    </a:lnTo>
                    <a:lnTo>
                      <a:pt x="842" y="575"/>
                    </a:lnTo>
                    <a:lnTo>
                      <a:pt x="845" y="578"/>
                    </a:lnTo>
                    <a:lnTo>
                      <a:pt x="846" y="578"/>
                    </a:lnTo>
                    <a:lnTo>
                      <a:pt x="854" y="580"/>
                    </a:lnTo>
                    <a:lnTo>
                      <a:pt x="855" y="584"/>
                    </a:lnTo>
                    <a:lnTo>
                      <a:pt x="858" y="584"/>
                    </a:lnTo>
                    <a:lnTo>
                      <a:pt x="858" y="590"/>
                    </a:lnTo>
                    <a:lnTo>
                      <a:pt x="857" y="597"/>
                    </a:lnTo>
                    <a:lnTo>
                      <a:pt x="860" y="606"/>
                    </a:lnTo>
                    <a:lnTo>
                      <a:pt x="860" y="613"/>
                    </a:lnTo>
                    <a:lnTo>
                      <a:pt x="854" y="617"/>
                    </a:lnTo>
                    <a:lnTo>
                      <a:pt x="854" y="622"/>
                    </a:lnTo>
                    <a:lnTo>
                      <a:pt x="858" y="626"/>
                    </a:lnTo>
                    <a:lnTo>
                      <a:pt x="861" y="635"/>
                    </a:lnTo>
                    <a:lnTo>
                      <a:pt x="860" y="639"/>
                    </a:lnTo>
                    <a:lnTo>
                      <a:pt x="860" y="651"/>
                    </a:lnTo>
                    <a:lnTo>
                      <a:pt x="858" y="662"/>
                    </a:lnTo>
                    <a:lnTo>
                      <a:pt x="846" y="662"/>
                    </a:lnTo>
                    <a:lnTo>
                      <a:pt x="841" y="667"/>
                    </a:lnTo>
                    <a:lnTo>
                      <a:pt x="839" y="667"/>
                    </a:lnTo>
                    <a:lnTo>
                      <a:pt x="838" y="662"/>
                    </a:lnTo>
                    <a:lnTo>
                      <a:pt x="838" y="665"/>
                    </a:lnTo>
                    <a:lnTo>
                      <a:pt x="836" y="667"/>
                    </a:lnTo>
                    <a:lnTo>
                      <a:pt x="835" y="670"/>
                    </a:lnTo>
                    <a:lnTo>
                      <a:pt x="825" y="670"/>
                    </a:lnTo>
                    <a:lnTo>
                      <a:pt x="820" y="673"/>
                    </a:lnTo>
                    <a:lnTo>
                      <a:pt x="813" y="675"/>
                    </a:lnTo>
                    <a:lnTo>
                      <a:pt x="809" y="675"/>
                    </a:lnTo>
                    <a:lnTo>
                      <a:pt x="803" y="678"/>
                    </a:lnTo>
                    <a:lnTo>
                      <a:pt x="799" y="680"/>
                    </a:lnTo>
                    <a:lnTo>
                      <a:pt x="791" y="683"/>
                    </a:lnTo>
                    <a:lnTo>
                      <a:pt x="784" y="683"/>
                    </a:lnTo>
                    <a:lnTo>
                      <a:pt x="771" y="690"/>
                    </a:lnTo>
                    <a:lnTo>
                      <a:pt x="758" y="696"/>
                    </a:lnTo>
                    <a:lnTo>
                      <a:pt x="757" y="696"/>
                    </a:lnTo>
                    <a:lnTo>
                      <a:pt x="754" y="693"/>
                    </a:lnTo>
                    <a:lnTo>
                      <a:pt x="752" y="690"/>
                    </a:lnTo>
                    <a:lnTo>
                      <a:pt x="752" y="693"/>
                    </a:lnTo>
                    <a:lnTo>
                      <a:pt x="744" y="693"/>
                    </a:lnTo>
                    <a:lnTo>
                      <a:pt x="742" y="696"/>
                    </a:lnTo>
                    <a:lnTo>
                      <a:pt x="738" y="700"/>
                    </a:lnTo>
                    <a:lnTo>
                      <a:pt x="733" y="710"/>
                    </a:lnTo>
                    <a:lnTo>
                      <a:pt x="733" y="716"/>
                    </a:lnTo>
                    <a:lnTo>
                      <a:pt x="735" y="719"/>
                    </a:lnTo>
                    <a:lnTo>
                      <a:pt x="739" y="723"/>
                    </a:lnTo>
                    <a:lnTo>
                      <a:pt x="741" y="723"/>
                    </a:lnTo>
                    <a:lnTo>
                      <a:pt x="741" y="725"/>
                    </a:lnTo>
                    <a:lnTo>
                      <a:pt x="738" y="729"/>
                    </a:lnTo>
                    <a:lnTo>
                      <a:pt x="741" y="738"/>
                    </a:lnTo>
                    <a:lnTo>
                      <a:pt x="739" y="742"/>
                    </a:lnTo>
                    <a:lnTo>
                      <a:pt x="739" y="749"/>
                    </a:lnTo>
                    <a:lnTo>
                      <a:pt x="732" y="768"/>
                    </a:lnTo>
                    <a:lnTo>
                      <a:pt x="729" y="768"/>
                    </a:lnTo>
                    <a:lnTo>
                      <a:pt x="728" y="770"/>
                    </a:lnTo>
                    <a:lnTo>
                      <a:pt x="725" y="774"/>
                    </a:lnTo>
                    <a:lnTo>
                      <a:pt x="719" y="780"/>
                    </a:lnTo>
                    <a:lnTo>
                      <a:pt x="716" y="783"/>
                    </a:lnTo>
                    <a:lnTo>
                      <a:pt x="712" y="789"/>
                    </a:lnTo>
                    <a:lnTo>
                      <a:pt x="709" y="787"/>
                    </a:lnTo>
                    <a:lnTo>
                      <a:pt x="707" y="784"/>
                    </a:lnTo>
                    <a:lnTo>
                      <a:pt x="704" y="780"/>
                    </a:lnTo>
                    <a:lnTo>
                      <a:pt x="702" y="777"/>
                    </a:lnTo>
                    <a:lnTo>
                      <a:pt x="702" y="761"/>
                    </a:lnTo>
                    <a:lnTo>
                      <a:pt x="700" y="758"/>
                    </a:lnTo>
                    <a:lnTo>
                      <a:pt x="696" y="758"/>
                    </a:lnTo>
                    <a:lnTo>
                      <a:pt x="693" y="755"/>
                    </a:lnTo>
                    <a:lnTo>
                      <a:pt x="693" y="749"/>
                    </a:lnTo>
                    <a:lnTo>
                      <a:pt x="691" y="749"/>
                    </a:lnTo>
                    <a:lnTo>
                      <a:pt x="693" y="758"/>
                    </a:lnTo>
                    <a:lnTo>
                      <a:pt x="696" y="761"/>
                    </a:lnTo>
                    <a:lnTo>
                      <a:pt x="700" y="761"/>
                    </a:lnTo>
                    <a:lnTo>
                      <a:pt x="700" y="767"/>
                    </a:lnTo>
                    <a:lnTo>
                      <a:pt x="699" y="774"/>
                    </a:lnTo>
                    <a:lnTo>
                      <a:pt x="699" y="777"/>
                    </a:lnTo>
                    <a:lnTo>
                      <a:pt x="694" y="777"/>
                    </a:lnTo>
                    <a:lnTo>
                      <a:pt x="694" y="780"/>
                    </a:lnTo>
                    <a:lnTo>
                      <a:pt x="693" y="777"/>
                    </a:lnTo>
                    <a:lnTo>
                      <a:pt x="688" y="777"/>
                    </a:lnTo>
                    <a:lnTo>
                      <a:pt x="690" y="780"/>
                    </a:lnTo>
                    <a:lnTo>
                      <a:pt x="693" y="780"/>
                    </a:lnTo>
                    <a:lnTo>
                      <a:pt x="693" y="781"/>
                    </a:lnTo>
                    <a:lnTo>
                      <a:pt x="704" y="781"/>
                    </a:lnTo>
                    <a:lnTo>
                      <a:pt x="704" y="786"/>
                    </a:lnTo>
                    <a:lnTo>
                      <a:pt x="707" y="789"/>
                    </a:lnTo>
                    <a:lnTo>
                      <a:pt x="709" y="789"/>
                    </a:lnTo>
                    <a:lnTo>
                      <a:pt x="709" y="793"/>
                    </a:lnTo>
                    <a:lnTo>
                      <a:pt x="706" y="799"/>
                    </a:lnTo>
                    <a:lnTo>
                      <a:pt x="704" y="802"/>
                    </a:lnTo>
                    <a:lnTo>
                      <a:pt x="700" y="806"/>
                    </a:lnTo>
                    <a:lnTo>
                      <a:pt x="688" y="829"/>
                    </a:lnTo>
                    <a:lnTo>
                      <a:pt x="684" y="833"/>
                    </a:lnTo>
                    <a:lnTo>
                      <a:pt x="677" y="841"/>
                    </a:lnTo>
                    <a:lnTo>
                      <a:pt x="677" y="844"/>
                    </a:lnTo>
                    <a:lnTo>
                      <a:pt x="675" y="848"/>
                    </a:lnTo>
                    <a:lnTo>
                      <a:pt x="668" y="857"/>
                    </a:lnTo>
                    <a:lnTo>
                      <a:pt x="665" y="860"/>
                    </a:lnTo>
                    <a:lnTo>
                      <a:pt x="664" y="862"/>
                    </a:lnTo>
                    <a:lnTo>
                      <a:pt x="659" y="867"/>
                    </a:lnTo>
                    <a:lnTo>
                      <a:pt x="657" y="871"/>
                    </a:lnTo>
                    <a:lnTo>
                      <a:pt x="655" y="876"/>
                    </a:lnTo>
                    <a:lnTo>
                      <a:pt x="651" y="883"/>
                    </a:lnTo>
                    <a:lnTo>
                      <a:pt x="645" y="881"/>
                    </a:lnTo>
                    <a:lnTo>
                      <a:pt x="645" y="886"/>
                    </a:lnTo>
                    <a:lnTo>
                      <a:pt x="639" y="890"/>
                    </a:lnTo>
                    <a:lnTo>
                      <a:pt x="632" y="896"/>
                    </a:lnTo>
                    <a:lnTo>
                      <a:pt x="626" y="903"/>
                    </a:lnTo>
                    <a:lnTo>
                      <a:pt x="617" y="912"/>
                    </a:lnTo>
                    <a:lnTo>
                      <a:pt x="609" y="920"/>
                    </a:lnTo>
                    <a:lnTo>
                      <a:pt x="597" y="935"/>
                    </a:lnTo>
                    <a:lnTo>
                      <a:pt x="588" y="945"/>
                    </a:lnTo>
                    <a:lnTo>
                      <a:pt x="584" y="954"/>
                    </a:lnTo>
                    <a:lnTo>
                      <a:pt x="580" y="958"/>
                    </a:lnTo>
                    <a:lnTo>
                      <a:pt x="571" y="967"/>
                    </a:lnTo>
                    <a:lnTo>
                      <a:pt x="564" y="971"/>
                    </a:lnTo>
                    <a:lnTo>
                      <a:pt x="558" y="977"/>
                    </a:lnTo>
                    <a:lnTo>
                      <a:pt x="549" y="981"/>
                    </a:lnTo>
                    <a:lnTo>
                      <a:pt x="538" y="991"/>
                    </a:lnTo>
                    <a:lnTo>
                      <a:pt x="532" y="993"/>
                    </a:lnTo>
                    <a:lnTo>
                      <a:pt x="523" y="1002"/>
                    </a:lnTo>
                    <a:lnTo>
                      <a:pt x="519" y="1006"/>
                    </a:lnTo>
                    <a:lnTo>
                      <a:pt x="499" y="1020"/>
                    </a:lnTo>
                    <a:lnTo>
                      <a:pt x="496" y="1020"/>
                    </a:lnTo>
                    <a:lnTo>
                      <a:pt x="474" y="1038"/>
                    </a:lnTo>
                    <a:lnTo>
                      <a:pt x="465" y="1044"/>
                    </a:lnTo>
                    <a:lnTo>
                      <a:pt x="464" y="1045"/>
                    </a:lnTo>
                    <a:lnTo>
                      <a:pt x="459" y="1049"/>
                    </a:lnTo>
                    <a:lnTo>
                      <a:pt x="454" y="1055"/>
                    </a:lnTo>
                    <a:lnTo>
                      <a:pt x="441" y="1063"/>
                    </a:lnTo>
                    <a:lnTo>
                      <a:pt x="426" y="1073"/>
                    </a:lnTo>
                    <a:lnTo>
                      <a:pt x="429" y="1070"/>
                    </a:lnTo>
                    <a:lnTo>
                      <a:pt x="435" y="1063"/>
                    </a:lnTo>
                    <a:lnTo>
                      <a:pt x="436" y="1063"/>
                    </a:lnTo>
                    <a:lnTo>
                      <a:pt x="445" y="1055"/>
                    </a:lnTo>
                    <a:lnTo>
                      <a:pt x="455" y="1049"/>
                    </a:lnTo>
                    <a:lnTo>
                      <a:pt x="462" y="1045"/>
                    </a:lnTo>
                    <a:lnTo>
                      <a:pt x="470" y="1038"/>
                    </a:lnTo>
                    <a:lnTo>
                      <a:pt x="468" y="1038"/>
                    </a:lnTo>
                    <a:lnTo>
                      <a:pt x="467" y="1036"/>
                    </a:lnTo>
                    <a:lnTo>
                      <a:pt x="462" y="1041"/>
                    </a:lnTo>
                    <a:lnTo>
                      <a:pt x="459" y="1044"/>
                    </a:lnTo>
                    <a:lnTo>
                      <a:pt x="458" y="1045"/>
                    </a:lnTo>
                    <a:lnTo>
                      <a:pt x="455" y="1045"/>
                    </a:lnTo>
                    <a:lnTo>
                      <a:pt x="448" y="1049"/>
                    </a:lnTo>
                    <a:lnTo>
                      <a:pt x="448" y="1045"/>
                    </a:lnTo>
                    <a:lnTo>
                      <a:pt x="446" y="1045"/>
                    </a:lnTo>
                    <a:lnTo>
                      <a:pt x="444" y="1049"/>
                    </a:lnTo>
                    <a:lnTo>
                      <a:pt x="445" y="1049"/>
                    </a:lnTo>
                    <a:lnTo>
                      <a:pt x="445" y="1054"/>
                    </a:lnTo>
                    <a:lnTo>
                      <a:pt x="444" y="1054"/>
                    </a:lnTo>
                    <a:lnTo>
                      <a:pt x="444" y="1055"/>
                    </a:lnTo>
                    <a:lnTo>
                      <a:pt x="441" y="1055"/>
                    </a:lnTo>
                    <a:lnTo>
                      <a:pt x="439" y="1058"/>
                    </a:lnTo>
                    <a:lnTo>
                      <a:pt x="435" y="1058"/>
                    </a:lnTo>
                    <a:lnTo>
                      <a:pt x="436" y="1060"/>
                    </a:lnTo>
                    <a:lnTo>
                      <a:pt x="435" y="1061"/>
                    </a:lnTo>
                    <a:lnTo>
                      <a:pt x="433" y="1063"/>
                    </a:lnTo>
                    <a:lnTo>
                      <a:pt x="433" y="1060"/>
                    </a:lnTo>
                    <a:lnTo>
                      <a:pt x="429" y="1058"/>
                    </a:lnTo>
                    <a:lnTo>
                      <a:pt x="430" y="1044"/>
                    </a:lnTo>
                    <a:lnTo>
                      <a:pt x="428" y="1039"/>
                    </a:lnTo>
                    <a:lnTo>
                      <a:pt x="425" y="1032"/>
                    </a:lnTo>
                    <a:lnTo>
                      <a:pt x="419" y="1025"/>
                    </a:lnTo>
                    <a:lnTo>
                      <a:pt x="419" y="1022"/>
                    </a:lnTo>
                    <a:lnTo>
                      <a:pt x="423" y="1016"/>
                    </a:lnTo>
                    <a:lnTo>
                      <a:pt x="423" y="1012"/>
                    </a:lnTo>
                    <a:lnTo>
                      <a:pt x="422" y="1012"/>
                    </a:lnTo>
                    <a:lnTo>
                      <a:pt x="422" y="1009"/>
                    </a:lnTo>
                    <a:lnTo>
                      <a:pt x="423" y="1007"/>
                    </a:lnTo>
                    <a:lnTo>
                      <a:pt x="425" y="997"/>
                    </a:lnTo>
                    <a:lnTo>
                      <a:pt x="426" y="994"/>
                    </a:lnTo>
                    <a:lnTo>
                      <a:pt x="426" y="986"/>
                    </a:lnTo>
                    <a:lnTo>
                      <a:pt x="425" y="983"/>
                    </a:lnTo>
                    <a:lnTo>
                      <a:pt x="417" y="983"/>
                    </a:lnTo>
                    <a:lnTo>
                      <a:pt x="415" y="978"/>
                    </a:lnTo>
                    <a:lnTo>
                      <a:pt x="416" y="976"/>
                    </a:lnTo>
                    <a:lnTo>
                      <a:pt x="413" y="974"/>
                    </a:lnTo>
                    <a:lnTo>
                      <a:pt x="413" y="980"/>
                    </a:lnTo>
                    <a:lnTo>
                      <a:pt x="415" y="983"/>
                    </a:lnTo>
                    <a:lnTo>
                      <a:pt x="415" y="989"/>
                    </a:lnTo>
                    <a:lnTo>
                      <a:pt x="416" y="989"/>
                    </a:lnTo>
                    <a:lnTo>
                      <a:pt x="415" y="990"/>
                    </a:lnTo>
                    <a:lnTo>
                      <a:pt x="412" y="993"/>
                    </a:lnTo>
                    <a:lnTo>
                      <a:pt x="409" y="999"/>
                    </a:lnTo>
                    <a:lnTo>
                      <a:pt x="406" y="1002"/>
                    </a:lnTo>
                    <a:lnTo>
                      <a:pt x="406" y="1013"/>
                    </a:lnTo>
                    <a:lnTo>
                      <a:pt x="409" y="1018"/>
                    </a:lnTo>
                    <a:lnTo>
                      <a:pt x="404" y="1020"/>
                    </a:lnTo>
                    <a:lnTo>
                      <a:pt x="400" y="1025"/>
                    </a:lnTo>
                    <a:lnTo>
                      <a:pt x="399" y="1028"/>
                    </a:lnTo>
                    <a:lnTo>
                      <a:pt x="399" y="1029"/>
                    </a:lnTo>
                    <a:lnTo>
                      <a:pt x="397" y="1038"/>
                    </a:lnTo>
                    <a:lnTo>
                      <a:pt x="399" y="1048"/>
                    </a:lnTo>
                    <a:lnTo>
                      <a:pt x="399" y="1060"/>
                    </a:lnTo>
                    <a:lnTo>
                      <a:pt x="397" y="1061"/>
                    </a:lnTo>
                    <a:lnTo>
                      <a:pt x="397" y="1064"/>
                    </a:lnTo>
                    <a:lnTo>
                      <a:pt x="394" y="1071"/>
                    </a:lnTo>
                    <a:lnTo>
                      <a:pt x="394" y="1080"/>
                    </a:lnTo>
                    <a:lnTo>
                      <a:pt x="396" y="1084"/>
                    </a:lnTo>
                    <a:lnTo>
                      <a:pt x="400" y="1087"/>
                    </a:lnTo>
                    <a:lnTo>
                      <a:pt x="404" y="1092"/>
                    </a:lnTo>
                    <a:lnTo>
                      <a:pt x="406" y="1087"/>
                    </a:lnTo>
                    <a:lnTo>
                      <a:pt x="416" y="1081"/>
                    </a:lnTo>
                    <a:lnTo>
                      <a:pt x="423" y="1074"/>
                    </a:lnTo>
                    <a:lnTo>
                      <a:pt x="425" y="1074"/>
                    </a:lnTo>
                    <a:lnTo>
                      <a:pt x="425" y="1077"/>
                    </a:lnTo>
                    <a:lnTo>
                      <a:pt x="417" y="1083"/>
                    </a:lnTo>
                    <a:lnTo>
                      <a:pt x="413" y="1087"/>
                    </a:lnTo>
                    <a:lnTo>
                      <a:pt x="409" y="1093"/>
                    </a:lnTo>
                    <a:lnTo>
                      <a:pt x="404" y="1097"/>
                    </a:lnTo>
                    <a:lnTo>
                      <a:pt x="401" y="1099"/>
                    </a:lnTo>
                    <a:lnTo>
                      <a:pt x="399" y="1106"/>
                    </a:lnTo>
                    <a:lnTo>
                      <a:pt x="397" y="1112"/>
                    </a:lnTo>
                    <a:lnTo>
                      <a:pt x="394" y="1112"/>
                    </a:lnTo>
                    <a:lnTo>
                      <a:pt x="393" y="1113"/>
                    </a:lnTo>
                    <a:lnTo>
                      <a:pt x="399" y="1120"/>
                    </a:lnTo>
                    <a:lnTo>
                      <a:pt x="401" y="1122"/>
                    </a:lnTo>
                    <a:lnTo>
                      <a:pt x="399" y="1122"/>
                    </a:lnTo>
                    <a:lnTo>
                      <a:pt x="399" y="1125"/>
                    </a:lnTo>
                    <a:lnTo>
                      <a:pt x="404" y="1128"/>
                    </a:lnTo>
                    <a:lnTo>
                      <a:pt x="407" y="1128"/>
                    </a:lnTo>
                    <a:lnTo>
                      <a:pt x="406" y="1123"/>
                    </a:lnTo>
                    <a:lnTo>
                      <a:pt x="407" y="1120"/>
                    </a:lnTo>
                    <a:lnTo>
                      <a:pt x="407" y="1116"/>
                    </a:lnTo>
                    <a:lnTo>
                      <a:pt x="412" y="1116"/>
                    </a:lnTo>
                    <a:lnTo>
                      <a:pt x="413" y="1119"/>
                    </a:lnTo>
                    <a:lnTo>
                      <a:pt x="412" y="1119"/>
                    </a:lnTo>
                    <a:lnTo>
                      <a:pt x="413" y="1120"/>
                    </a:lnTo>
                    <a:lnTo>
                      <a:pt x="413" y="1123"/>
                    </a:lnTo>
                    <a:lnTo>
                      <a:pt x="415" y="1123"/>
                    </a:lnTo>
                    <a:lnTo>
                      <a:pt x="415" y="1120"/>
                    </a:lnTo>
                    <a:lnTo>
                      <a:pt x="419" y="1119"/>
                    </a:lnTo>
                    <a:lnTo>
                      <a:pt x="426" y="1119"/>
                    </a:lnTo>
                    <a:lnTo>
                      <a:pt x="426" y="1115"/>
                    </a:lnTo>
                    <a:lnTo>
                      <a:pt x="428" y="1115"/>
                    </a:lnTo>
                    <a:lnTo>
                      <a:pt x="428" y="1116"/>
                    </a:lnTo>
                    <a:lnTo>
                      <a:pt x="430" y="1116"/>
                    </a:lnTo>
                    <a:lnTo>
                      <a:pt x="430" y="1120"/>
                    </a:lnTo>
                    <a:lnTo>
                      <a:pt x="433" y="1123"/>
                    </a:lnTo>
                    <a:lnTo>
                      <a:pt x="436" y="1128"/>
                    </a:lnTo>
                    <a:lnTo>
                      <a:pt x="436" y="1138"/>
                    </a:lnTo>
                    <a:lnTo>
                      <a:pt x="433" y="1142"/>
                    </a:lnTo>
                    <a:lnTo>
                      <a:pt x="433" y="1144"/>
                    </a:lnTo>
                    <a:lnTo>
                      <a:pt x="430" y="1148"/>
                    </a:lnTo>
                    <a:lnTo>
                      <a:pt x="433" y="1148"/>
                    </a:lnTo>
                    <a:lnTo>
                      <a:pt x="433" y="1167"/>
                    </a:lnTo>
                    <a:lnTo>
                      <a:pt x="436" y="1173"/>
                    </a:lnTo>
                    <a:lnTo>
                      <a:pt x="429" y="1184"/>
                    </a:lnTo>
                    <a:lnTo>
                      <a:pt x="429" y="1186"/>
                    </a:lnTo>
                    <a:lnTo>
                      <a:pt x="425" y="1199"/>
                    </a:lnTo>
                    <a:lnTo>
                      <a:pt x="425" y="1209"/>
                    </a:lnTo>
                    <a:lnTo>
                      <a:pt x="428" y="1212"/>
                    </a:lnTo>
                    <a:lnTo>
                      <a:pt x="419" y="1212"/>
                    </a:lnTo>
                    <a:lnTo>
                      <a:pt x="419" y="1216"/>
                    </a:lnTo>
                    <a:lnTo>
                      <a:pt x="416" y="1218"/>
                    </a:lnTo>
                    <a:lnTo>
                      <a:pt x="415" y="1216"/>
                    </a:lnTo>
                    <a:lnTo>
                      <a:pt x="415" y="1212"/>
                    </a:lnTo>
                    <a:lnTo>
                      <a:pt x="416" y="1209"/>
                    </a:lnTo>
                    <a:lnTo>
                      <a:pt x="415" y="1209"/>
                    </a:lnTo>
                    <a:lnTo>
                      <a:pt x="412" y="1212"/>
                    </a:lnTo>
                    <a:lnTo>
                      <a:pt x="412" y="1216"/>
                    </a:lnTo>
                    <a:lnTo>
                      <a:pt x="409" y="1218"/>
                    </a:lnTo>
                    <a:lnTo>
                      <a:pt x="406" y="1221"/>
                    </a:lnTo>
                    <a:lnTo>
                      <a:pt x="406" y="1215"/>
                    </a:lnTo>
                    <a:lnTo>
                      <a:pt x="407" y="1215"/>
                    </a:lnTo>
                    <a:lnTo>
                      <a:pt x="406" y="1206"/>
                    </a:lnTo>
                    <a:lnTo>
                      <a:pt x="407" y="1200"/>
                    </a:lnTo>
                    <a:lnTo>
                      <a:pt x="409" y="1194"/>
                    </a:lnTo>
                    <a:lnTo>
                      <a:pt x="409" y="1187"/>
                    </a:lnTo>
                    <a:lnTo>
                      <a:pt x="407" y="1181"/>
                    </a:lnTo>
                    <a:lnTo>
                      <a:pt x="407" y="1174"/>
                    </a:lnTo>
                    <a:lnTo>
                      <a:pt x="403" y="1167"/>
                    </a:lnTo>
                    <a:lnTo>
                      <a:pt x="400" y="1161"/>
                    </a:lnTo>
                    <a:lnTo>
                      <a:pt x="396" y="1155"/>
                    </a:lnTo>
                    <a:lnTo>
                      <a:pt x="387" y="1148"/>
                    </a:lnTo>
                    <a:lnTo>
                      <a:pt x="381" y="1142"/>
                    </a:lnTo>
                    <a:lnTo>
                      <a:pt x="375" y="1139"/>
                    </a:lnTo>
                    <a:lnTo>
                      <a:pt x="368" y="1138"/>
                    </a:lnTo>
                    <a:lnTo>
                      <a:pt x="365" y="1138"/>
                    </a:lnTo>
                    <a:lnTo>
                      <a:pt x="357" y="1135"/>
                    </a:lnTo>
                    <a:lnTo>
                      <a:pt x="355" y="1135"/>
                    </a:lnTo>
                    <a:lnTo>
                      <a:pt x="349" y="1132"/>
                    </a:lnTo>
                    <a:lnTo>
                      <a:pt x="343" y="1128"/>
                    </a:lnTo>
                    <a:lnTo>
                      <a:pt x="342" y="1126"/>
                    </a:lnTo>
                    <a:lnTo>
                      <a:pt x="336" y="1126"/>
                    </a:lnTo>
                    <a:lnTo>
                      <a:pt x="332" y="1128"/>
                    </a:lnTo>
                    <a:lnTo>
                      <a:pt x="330" y="1128"/>
                    </a:lnTo>
                    <a:lnTo>
                      <a:pt x="326" y="1132"/>
                    </a:lnTo>
                    <a:lnTo>
                      <a:pt x="322" y="1129"/>
                    </a:lnTo>
                    <a:lnTo>
                      <a:pt x="319" y="1126"/>
                    </a:lnTo>
                    <a:lnTo>
                      <a:pt x="316" y="1123"/>
                    </a:lnTo>
                    <a:lnTo>
                      <a:pt x="313" y="1126"/>
                    </a:lnTo>
                    <a:lnTo>
                      <a:pt x="312" y="1129"/>
                    </a:lnTo>
                    <a:lnTo>
                      <a:pt x="307" y="1132"/>
                    </a:lnTo>
                    <a:lnTo>
                      <a:pt x="301" y="1132"/>
                    </a:lnTo>
                    <a:lnTo>
                      <a:pt x="299" y="1129"/>
                    </a:lnTo>
                    <a:lnTo>
                      <a:pt x="296" y="1128"/>
                    </a:lnTo>
                    <a:lnTo>
                      <a:pt x="291" y="1129"/>
                    </a:lnTo>
                    <a:lnTo>
                      <a:pt x="287" y="1132"/>
                    </a:lnTo>
                    <a:lnTo>
                      <a:pt x="281" y="1134"/>
                    </a:lnTo>
                    <a:lnTo>
                      <a:pt x="277" y="1135"/>
                    </a:lnTo>
                    <a:lnTo>
                      <a:pt x="274" y="1138"/>
                    </a:lnTo>
                    <a:lnTo>
                      <a:pt x="272" y="1141"/>
                    </a:lnTo>
                    <a:lnTo>
                      <a:pt x="271" y="1142"/>
                    </a:lnTo>
                    <a:lnTo>
                      <a:pt x="264" y="1145"/>
                    </a:lnTo>
                    <a:lnTo>
                      <a:pt x="258" y="1148"/>
                    </a:lnTo>
                    <a:lnTo>
                      <a:pt x="252" y="1152"/>
                    </a:lnTo>
                    <a:lnTo>
                      <a:pt x="249" y="1152"/>
                    </a:lnTo>
                    <a:lnTo>
                      <a:pt x="248" y="1154"/>
                    </a:lnTo>
                    <a:lnTo>
                      <a:pt x="246" y="1154"/>
                    </a:lnTo>
                    <a:lnTo>
                      <a:pt x="239" y="1155"/>
                    </a:lnTo>
                    <a:lnTo>
                      <a:pt x="233" y="1157"/>
                    </a:lnTo>
                    <a:lnTo>
                      <a:pt x="228" y="1160"/>
                    </a:lnTo>
                    <a:lnTo>
                      <a:pt x="222" y="1163"/>
                    </a:lnTo>
                    <a:lnTo>
                      <a:pt x="214" y="1165"/>
                    </a:lnTo>
                    <a:lnTo>
                      <a:pt x="210" y="1165"/>
                    </a:lnTo>
                    <a:lnTo>
                      <a:pt x="209" y="1168"/>
                    </a:lnTo>
                    <a:lnTo>
                      <a:pt x="207" y="1174"/>
                    </a:lnTo>
                    <a:lnTo>
                      <a:pt x="207" y="1183"/>
                    </a:lnTo>
                    <a:lnTo>
                      <a:pt x="206" y="1187"/>
                    </a:lnTo>
                    <a:lnTo>
                      <a:pt x="204" y="1186"/>
                    </a:lnTo>
                    <a:lnTo>
                      <a:pt x="200" y="1186"/>
                    </a:lnTo>
                    <a:lnTo>
                      <a:pt x="196" y="1183"/>
                    </a:lnTo>
                    <a:lnTo>
                      <a:pt x="194" y="1181"/>
                    </a:lnTo>
                    <a:lnTo>
                      <a:pt x="191" y="1180"/>
                    </a:lnTo>
                    <a:lnTo>
                      <a:pt x="187" y="1176"/>
                    </a:lnTo>
                    <a:lnTo>
                      <a:pt x="178" y="1173"/>
                    </a:lnTo>
                    <a:lnTo>
                      <a:pt x="172" y="1167"/>
                    </a:lnTo>
                    <a:lnTo>
                      <a:pt x="170" y="1164"/>
                    </a:lnTo>
                    <a:lnTo>
                      <a:pt x="165" y="1163"/>
                    </a:lnTo>
                    <a:lnTo>
                      <a:pt x="159" y="1164"/>
                    </a:lnTo>
                    <a:lnTo>
                      <a:pt x="159" y="1167"/>
                    </a:lnTo>
                    <a:lnTo>
                      <a:pt x="164" y="1168"/>
                    </a:lnTo>
                    <a:lnTo>
                      <a:pt x="164" y="1170"/>
                    </a:lnTo>
                    <a:lnTo>
                      <a:pt x="167" y="1173"/>
                    </a:lnTo>
                    <a:lnTo>
                      <a:pt x="165" y="1174"/>
                    </a:lnTo>
                    <a:lnTo>
                      <a:pt x="165" y="1177"/>
                    </a:lnTo>
                    <a:lnTo>
                      <a:pt x="162" y="1178"/>
                    </a:lnTo>
                    <a:lnTo>
                      <a:pt x="158" y="1177"/>
                    </a:lnTo>
                    <a:lnTo>
                      <a:pt x="157" y="1177"/>
                    </a:lnTo>
                    <a:lnTo>
                      <a:pt x="152" y="1180"/>
                    </a:lnTo>
                    <a:lnTo>
                      <a:pt x="154" y="1184"/>
                    </a:lnTo>
                    <a:lnTo>
                      <a:pt x="157" y="1189"/>
                    </a:lnTo>
                    <a:lnTo>
                      <a:pt x="162" y="1196"/>
                    </a:lnTo>
                    <a:lnTo>
                      <a:pt x="162" y="1199"/>
                    </a:lnTo>
                    <a:lnTo>
                      <a:pt x="159" y="1200"/>
                    </a:lnTo>
                    <a:lnTo>
                      <a:pt x="157" y="1203"/>
                    </a:lnTo>
                    <a:lnTo>
                      <a:pt x="142" y="1203"/>
                    </a:lnTo>
                    <a:lnTo>
                      <a:pt x="133" y="1202"/>
                    </a:lnTo>
                    <a:lnTo>
                      <a:pt x="128" y="1199"/>
                    </a:lnTo>
                    <a:lnTo>
                      <a:pt x="125" y="1197"/>
                    </a:lnTo>
                    <a:lnTo>
                      <a:pt x="125" y="1196"/>
                    </a:lnTo>
                    <a:lnTo>
                      <a:pt x="123" y="1196"/>
                    </a:lnTo>
                    <a:lnTo>
                      <a:pt x="120" y="1194"/>
                    </a:lnTo>
                    <a:lnTo>
                      <a:pt x="110" y="1194"/>
                    </a:lnTo>
                    <a:lnTo>
                      <a:pt x="101" y="1192"/>
                    </a:lnTo>
                    <a:lnTo>
                      <a:pt x="94" y="1189"/>
                    </a:lnTo>
                    <a:lnTo>
                      <a:pt x="88" y="1184"/>
                    </a:lnTo>
                    <a:lnTo>
                      <a:pt x="84" y="1181"/>
                    </a:lnTo>
                    <a:lnTo>
                      <a:pt x="75" y="1177"/>
                    </a:lnTo>
                    <a:lnTo>
                      <a:pt x="68" y="1176"/>
                    </a:lnTo>
                    <a:lnTo>
                      <a:pt x="59" y="1170"/>
                    </a:lnTo>
                    <a:lnTo>
                      <a:pt x="48" y="1165"/>
                    </a:lnTo>
                    <a:lnTo>
                      <a:pt x="39" y="1161"/>
                    </a:lnTo>
                    <a:lnTo>
                      <a:pt x="36" y="1155"/>
                    </a:lnTo>
                    <a:lnTo>
                      <a:pt x="33" y="1148"/>
                    </a:lnTo>
                    <a:lnTo>
                      <a:pt x="32" y="1144"/>
                    </a:lnTo>
                    <a:lnTo>
                      <a:pt x="29" y="1139"/>
                    </a:lnTo>
                    <a:lnTo>
                      <a:pt x="25" y="1134"/>
                    </a:lnTo>
                    <a:lnTo>
                      <a:pt x="23" y="1123"/>
                    </a:lnTo>
                    <a:lnTo>
                      <a:pt x="23" y="1107"/>
                    </a:lnTo>
                    <a:lnTo>
                      <a:pt x="22" y="1107"/>
                    </a:lnTo>
                    <a:lnTo>
                      <a:pt x="20" y="1106"/>
                    </a:lnTo>
                    <a:lnTo>
                      <a:pt x="17" y="1103"/>
                    </a:lnTo>
                    <a:lnTo>
                      <a:pt x="10" y="1102"/>
                    </a:lnTo>
                    <a:lnTo>
                      <a:pt x="4" y="1100"/>
                    </a:lnTo>
                    <a:lnTo>
                      <a:pt x="1" y="1099"/>
                    </a:lnTo>
                    <a:lnTo>
                      <a:pt x="0" y="1097"/>
                    </a:lnTo>
                    <a:lnTo>
                      <a:pt x="1" y="1096"/>
                    </a:lnTo>
                    <a:lnTo>
                      <a:pt x="3" y="1097"/>
                    </a:lnTo>
                    <a:lnTo>
                      <a:pt x="6" y="1094"/>
                    </a:lnTo>
                    <a:lnTo>
                      <a:pt x="7" y="1090"/>
                    </a:lnTo>
                    <a:lnTo>
                      <a:pt x="9" y="1084"/>
                    </a:lnTo>
                    <a:lnTo>
                      <a:pt x="16" y="1077"/>
                    </a:lnTo>
                    <a:lnTo>
                      <a:pt x="22" y="1071"/>
                    </a:lnTo>
                    <a:lnTo>
                      <a:pt x="23" y="1070"/>
                    </a:lnTo>
                    <a:lnTo>
                      <a:pt x="27" y="1065"/>
                    </a:lnTo>
                    <a:lnTo>
                      <a:pt x="33" y="1064"/>
                    </a:lnTo>
                    <a:lnTo>
                      <a:pt x="41" y="1065"/>
                    </a:lnTo>
                    <a:lnTo>
                      <a:pt x="45" y="1070"/>
                    </a:lnTo>
                    <a:lnTo>
                      <a:pt x="49" y="1073"/>
                    </a:lnTo>
                    <a:lnTo>
                      <a:pt x="55" y="1076"/>
                    </a:lnTo>
                    <a:lnTo>
                      <a:pt x="61" y="1077"/>
                    </a:lnTo>
                    <a:lnTo>
                      <a:pt x="62" y="1078"/>
                    </a:lnTo>
                    <a:lnTo>
                      <a:pt x="64" y="1081"/>
                    </a:lnTo>
                    <a:lnTo>
                      <a:pt x="64" y="1086"/>
                    </a:lnTo>
                    <a:lnTo>
                      <a:pt x="65" y="1090"/>
                    </a:lnTo>
                    <a:lnTo>
                      <a:pt x="72" y="1090"/>
                    </a:lnTo>
                    <a:lnTo>
                      <a:pt x="80" y="1087"/>
                    </a:lnTo>
                    <a:lnTo>
                      <a:pt x="85" y="1087"/>
                    </a:lnTo>
                    <a:lnTo>
                      <a:pt x="88" y="1086"/>
                    </a:lnTo>
                    <a:lnTo>
                      <a:pt x="90" y="1084"/>
                    </a:lnTo>
                    <a:lnTo>
                      <a:pt x="91" y="1084"/>
                    </a:lnTo>
                    <a:lnTo>
                      <a:pt x="91" y="1074"/>
                    </a:lnTo>
                    <a:lnTo>
                      <a:pt x="90" y="1068"/>
                    </a:lnTo>
                    <a:lnTo>
                      <a:pt x="88" y="1061"/>
                    </a:lnTo>
                    <a:lnTo>
                      <a:pt x="88" y="1058"/>
                    </a:lnTo>
                    <a:lnTo>
                      <a:pt x="90" y="1057"/>
                    </a:lnTo>
                    <a:lnTo>
                      <a:pt x="99" y="1057"/>
                    </a:lnTo>
                    <a:lnTo>
                      <a:pt x="101" y="1055"/>
                    </a:lnTo>
                    <a:lnTo>
                      <a:pt x="101" y="1039"/>
                    </a:lnTo>
                    <a:lnTo>
                      <a:pt x="100" y="1031"/>
                    </a:lnTo>
                    <a:lnTo>
                      <a:pt x="99" y="1023"/>
                    </a:lnTo>
                    <a:lnTo>
                      <a:pt x="99" y="1020"/>
                    </a:lnTo>
                    <a:lnTo>
                      <a:pt x="96" y="1019"/>
                    </a:lnTo>
                    <a:lnTo>
                      <a:pt x="94" y="1018"/>
                    </a:lnTo>
                    <a:lnTo>
                      <a:pt x="93" y="1019"/>
                    </a:lnTo>
                    <a:lnTo>
                      <a:pt x="90" y="1019"/>
                    </a:lnTo>
                    <a:lnTo>
                      <a:pt x="88" y="1018"/>
                    </a:lnTo>
                    <a:lnTo>
                      <a:pt x="88" y="1016"/>
                    </a:lnTo>
                    <a:lnTo>
                      <a:pt x="90" y="1015"/>
                    </a:lnTo>
                    <a:lnTo>
                      <a:pt x="90" y="1013"/>
                    </a:lnTo>
                    <a:lnTo>
                      <a:pt x="93" y="1009"/>
                    </a:lnTo>
                    <a:lnTo>
                      <a:pt x="94" y="1007"/>
                    </a:lnTo>
                    <a:lnTo>
                      <a:pt x="96" y="1006"/>
                    </a:lnTo>
                    <a:lnTo>
                      <a:pt x="96" y="1002"/>
                    </a:lnTo>
                    <a:lnTo>
                      <a:pt x="99" y="1000"/>
                    </a:lnTo>
                    <a:lnTo>
                      <a:pt x="100" y="997"/>
                    </a:lnTo>
                    <a:lnTo>
                      <a:pt x="103" y="993"/>
                    </a:lnTo>
                    <a:lnTo>
                      <a:pt x="106" y="991"/>
                    </a:lnTo>
                    <a:lnTo>
                      <a:pt x="110" y="991"/>
                    </a:lnTo>
                    <a:lnTo>
                      <a:pt x="112" y="993"/>
                    </a:lnTo>
                    <a:lnTo>
                      <a:pt x="117" y="994"/>
                    </a:lnTo>
                    <a:lnTo>
                      <a:pt x="120" y="993"/>
                    </a:lnTo>
                    <a:lnTo>
                      <a:pt x="120" y="987"/>
                    </a:lnTo>
                    <a:lnTo>
                      <a:pt x="122" y="981"/>
                    </a:lnTo>
                    <a:lnTo>
                      <a:pt x="122" y="980"/>
                    </a:lnTo>
                    <a:lnTo>
                      <a:pt x="129" y="980"/>
                    </a:lnTo>
                    <a:lnTo>
                      <a:pt x="130" y="978"/>
                    </a:lnTo>
                    <a:lnTo>
                      <a:pt x="132" y="978"/>
                    </a:lnTo>
                    <a:lnTo>
                      <a:pt x="136" y="977"/>
                    </a:lnTo>
                    <a:lnTo>
                      <a:pt x="142" y="977"/>
                    </a:lnTo>
                    <a:lnTo>
                      <a:pt x="146" y="976"/>
                    </a:lnTo>
                    <a:lnTo>
                      <a:pt x="148" y="976"/>
                    </a:lnTo>
                    <a:lnTo>
                      <a:pt x="151" y="974"/>
                    </a:lnTo>
                    <a:lnTo>
                      <a:pt x="154" y="973"/>
                    </a:lnTo>
                    <a:lnTo>
                      <a:pt x="154" y="971"/>
                    </a:lnTo>
                    <a:lnTo>
                      <a:pt x="152" y="967"/>
                    </a:lnTo>
                    <a:lnTo>
                      <a:pt x="152" y="961"/>
                    </a:lnTo>
                    <a:lnTo>
                      <a:pt x="154" y="960"/>
                    </a:lnTo>
                    <a:lnTo>
                      <a:pt x="157" y="958"/>
                    </a:lnTo>
                    <a:lnTo>
                      <a:pt x="162" y="958"/>
                    </a:lnTo>
                    <a:lnTo>
                      <a:pt x="167" y="957"/>
                    </a:lnTo>
                    <a:lnTo>
                      <a:pt x="170" y="957"/>
                    </a:lnTo>
                    <a:lnTo>
                      <a:pt x="172" y="955"/>
                    </a:lnTo>
                    <a:lnTo>
                      <a:pt x="174" y="954"/>
                    </a:lnTo>
                    <a:lnTo>
                      <a:pt x="175" y="952"/>
                    </a:lnTo>
                    <a:lnTo>
                      <a:pt x="174" y="949"/>
                    </a:lnTo>
                    <a:lnTo>
                      <a:pt x="172" y="945"/>
                    </a:lnTo>
                    <a:lnTo>
                      <a:pt x="172" y="933"/>
                    </a:lnTo>
                    <a:lnTo>
                      <a:pt x="171" y="928"/>
                    </a:lnTo>
                    <a:lnTo>
                      <a:pt x="170" y="925"/>
                    </a:lnTo>
                    <a:lnTo>
                      <a:pt x="170" y="920"/>
                    </a:lnTo>
                    <a:lnTo>
                      <a:pt x="171" y="916"/>
                    </a:lnTo>
                    <a:lnTo>
                      <a:pt x="171" y="907"/>
                    </a:lnTo>
                    <a:lnTo>
                      <a:pt x="174" y="906"/>
                    </a:lnTo>
                    <a:lnTo>
                      <a:pt x="175" y="904"/>
                    </a:lnTo>
                    <a:lnTo>
                      <a:pt x="177" y="902"/>
                    </a:lnTo>
                    <a:lnTo>
                      <a:pt x="178" y="899"/>
                    </a:lnTo>
                    <a:lnTo>
                      <a:pt x="187" y="899"/>
                    </a:lnTo>
                    <a:lnTo>
                      <a:pt x="190" y="897"/>
                    </a:lnTo>
                    <a:lnTo>
                      <a:pt x="194" y="896"/>
                    </a:lnTo>
                    <a:lnTo>
                      <a:pt x="199" y="896"/>
                    </a:lnTo>
                    <a:lnTo>
                      <a:pt x="204" y="894"/>
                    </a:lnTo>
                    <a:lnTo>
                      <a:pt x="209" y="893"/>
                    </a:lnTo>
                    <a:lnTo>
                      <a:pt x="216" y="893"/>
                    </a:lnTo>
                    <a:lnTo>
                      <a:pt x="225" y="890"/>
                    </a:lnTo>
                    <a:lnTo>
                      <a:pt x="230" y="889"/>
                    </a:lnTo>
                    <a:lnTo>
                      <a:pt x="232" y="887"/>
                    </a:lnTo>
                    <a:lnTo>
                      <a:pt x="233" y="884"/>
                    </a:lnTo>
                    <a:lnTo>
                      <a:pt x="233" y="883"/>
                    </a:lnTo>
                    <a:lnTo>
                      <a:pt x="235" y="881"/>
                    </a:lnTo>
                    <a:lnTo>
                      <a:pt x="238" y="871"/>
                    </a:lnTo>
                    <a:lnTo>
                      <a:pt x="238" y="867"/>
                    </a:lnTo>
                    <a:lnTo>
                      <a:pt x="235" y="864"/>
                    </a:lnTo>
                    <a:lnTo>
                      <a:pt x="232" y="857"/>
                    </a:lnTo>
                    <a:lnTo>
                      <a:pt x="229" y="852"/>
                    </a:lnTo>
                    <a:lnTo>
                      <a:pt x="228" y="852"/>
                    </a:lnTo>
                    <a:lnTo>
                      <a:pt x="228" y="849"/>
                    </a:lnTo>
                    <a:lnTo>
                      <a:pt x="229" y="844"/>
                    </a:lnTo>
                    <a:lnTo>
                      <a:pt x="233" y="839"/>
                    </a:lnTo>
                    <a:lnTo>
                      <a:pt x="236" y="839"/>
                    </a:lnTo>
                    <a:lnTo>
                      <a:pt x="238" y="835"/>
                    </a:lnTo>
                    <a:lnTo>
                      <a:pt x="241" y="833"/>
                    </a:lnTo>
                    <a:lnTo>
                      <a:pt x="245" y="828"/>
                    </a:lnTo>
                    <a:lnTo>
                      <a:pt x="251" y="823"/>
                    </a:lnTo>
                    <a:lnTo>
                      <a:pt x="251" y="820"/>
                    </a:lnTo>
                    <a:lnTo>
                      <a:pt x="252" y="819"/>
                    </a:lnTo>
                    <a:lnTo>
                      <a:pt x="257" y="813"/>
                    </a:lnTo>
                    <a:lnTo>
                      <a:pt x="257" y="812"/>
                    </a:lnTo>
                    <a:lnTo>
                      <a:pt x="251" y="806"/>
                    </a:lnTo>
                    <a:lnTo>
                      <a:pt x="246" y="802"/>
                    </a:lnTo>
                    <a:lnTo>
                      <a:pt x="242" y="797"/>
                    </a:lnTo>
                    <a:lnTo>
                      <a:pt x="236" y="791"/>
                    </a:lnTo>
                    <a:lnTo>
                      <a:pt x="232" y="784"/>
                    </a:lnTo>
                    <a:lnTo>
                      <a:pt x="230" y="784"/>
                    </a:lnTo>
                    <a:lnTo>
                      <a:pt x="229" y="781"/>
                    </a:lnTo>
                    <a:lnTo>
                      <a:pt x="229" y="778"/>
                    </a:lnTo>
                    <a:lnTo>
                      <a:pt x="230" y="773"/>
                    </a:lnTo>
                    <a:lnTo>
                      <a:pt x="233" y="771"/>
                    </a:lnTo>
                    <a:lnTo>
                      <a:pt x="233" y="768"/>
                    </a:lnTo>
                    <a:lnTo>
                      <a:pt x="238" y="765"/>
                    </a:lnTo>
                    <a:lnTo>
                      <a:pt x="239" y="764"/>
                    </a:lnTo>
                    <a:lnTo>
                      <a:pt x="239" y="762"/>
                    </a:lnTo>
                    <a:lnTo>
                      <a:pt x="238" y="760"/>
                    </a:lnTo>
                    <a:lnTo>
                      <a:pt x="236" y="755"/>
                    </a:lnTo>
                    <a:lnTo>
                      <a:pt x="236" y="748"/>
                    </a:lnTo>
                    <a:lnTo>
                      <a:pt x="235" y="735"/>
                    </a:lnTo>
                    <a:lnTo>
                      <a:pt x="233" y="731"/>
                    </a:lnTo>
                    <a:lnTo>
                      <a:pt x="233" y="728"/>
                    </a:lnTo>
                    <a:lnTo>
                      <a:pt x="230" y="720"/>
                    </a:lnTo>
                    <a:lnTo>
                      <a:pt x="229" y="715"/>
                    </a:lnTo>
                    <a:lnTo>
                      <a:pt x="229" y="707"/>
                    </a:lnTo>
                    <a:lnTo>
                      <a:pt x="230" y="706"/>
                    </a:lnTo>
                    <a:lnTo>
                      <a:pt x="246" y="706"/>
                    </a:lnTo>
                    <a:lnTo>
                      <a:pt x="248" y="699"/>
                    </a:lnTo>
                    <a:lnTo>
                      <a:pt x="242" y="699"/>
                    </a:lnTo>
                    <a:lnTo>
                      <a:pt x="242" y="694"/>
                    </a:lnTo>
                    <a:lnTo>
                      <a:pt x="255" y="696"/>
                    </a:lnTo>
                    <a:lnTo>
                      <a:pt x="259" y="694"/>
                    </a:lnTo>
                    <a:lnTo>
                      <a:pt x="261" y="693"/>
                    </a:lnTo>
                    <a:lnTo>
                      <a:pt x="262" y="687"/>
                    </a:lnTo>
                    <a:lnTo>
                      <a:pt x="264" y="686"/>
                    </a:lnTo>
                    <a:lnTo>
                      <a:pt x="268" y="686"/>
                    </a:lnTo>
                    <a:lnTo>
                      <a:pt x="272" y="683"/>
                    </a:lnTo>
                    <a:lnTo>
                      <a:pt x="275" y="683"/>
                    </a:lnTo>
                    <a:lnTo>
                      <a:pt x="284" y="686"/>
                    </a:lnTo>
                    <a:lnTo>
                      <a:pt x="290" y="686"/>
                    </a:lnTo>
                    <a:lnTo>
                      <a:pt x="291" y="683"/>
                    </a:lnTo>
                    <a:lnTo>
                      <a:pt x="294" y="678"/>
                    </a:lnTo>
                    <a:lnTo>
                      <a:pt x="297" y="670"/>
                    </a:lnTo>
                    <a:lnTo>
                      <a:pt x="299" y="670"/>
                    </a:lnTo>
                    <a:lnTo>
                      <a:pt x="299" y="673"/>
                    </a:lnTo>
                    <a:lnTo>
                      <a:pt x="300" y="677"/>
                    </a:lnTo>
                    <a:lnTo>
                      <a:pt x="301" y="677"/>
                    </a:lnTo>
                    <a:lnTo>
                      <a:pt x="303" y="675"/>
                    </a:lnTo>
                    <a:lnTo>
                      <a:pt x="309" y="674"/>
                    </a:lnTo>
                    <a:lnTo>
                      <a:pt x="314" y="673"/>
                    </a:lnTo>
                    <a:lnTo>
                      <a:pt x="316" y="677"/>
                    </a:lnTo>
                    <a:lnTo>
                      <a:pt x="314" y="681"/>
                    </a:lnTo>
                    <a:lnTo>
                      <a:pt x="313" y="687"/>
                    </a:lnTo>
                    <a:lnTo>
                      <a:pt x="313" y="694"/>
                    </a:lnTo>
                    <a:lnTo>
                      <a:pt x="316" y="694"/>
                    </a:lnTo>
                    <a:lnTo>
                      <a:pt x="317" y="693"/>
                    </a:lnTo>
                    <a:lnTo>
                      <a:pt x="317" y="694"/>
                    </a:lnTo>
                    <a:lnTo>
                      <a:pt x="319" y="696"/>
                    </a:lnTo>
                    <a:lnTo>
                      <a:pt x="319" y="700"/>
                    </a:lnTo>
                    <a:lnTo>
                      <a:pt x="317" y="703"/>
                    </a:lnTo>
                    <a:lnTo>
                      <a:pt x="316" y="704"/>
                    </a:lnTo>
                    <a:lnTo>
                      <a:pt x="314" y="706"/>
                    </a:lnTo>
                    <a:lnTo>
                      <a:pt x="313" y="706"/>
                    </a:lnTo>
                    <a:lnTo>
                      <a:pt x="314" y="709"/>
                    </a:lnTo>
                    <a:lnTo>
                      <a:pt x="314" y="715"/>
                    </a:lnTo>
                    <a:lnTo>
                      <a:pt x="313" y="715"/>
                    </a:lnTo>
                    <a:lnTo>
                      <a:pt x="312" y="717"/>
                    </a:lnTo>
                    <a:lnTo>
                      <a:pt x="312" y="720"/>
                    </a:lnTo>
                    <a:lnTo>
                      <a:pt x="310" y="726"/>
                    </a:lnTo>
                    <a:lnTo>
                      <a:pt x="307" y="732"/>
                    </a:lnTo>
                    <a:lnTo>
                      <a:pt x="304" y="736"/>
                    </a:lnTo>
                    <a:lnTo>
                      <a:pt x="304" y="738"/>
                    </a:lnTo>
                    <a:lnTo>
                      <a:pt x="307" y="741"/>
                    </a:lnTo>
                    <a:lnTo>
                      <a:pt x="312" y="742"/>
                    </a:lnTo>
                    <a:lnTo>
                      <a:pt x="314" y="744"/>
                    </a:lnTo>
                    <a:lnTo>
                      <a:pt x="316" y="744"/>
                    </a:lnTo>
                    <a:lnTo>
                      <a:pt x="317" y="741"/>
                    </a:lnTo>
                    <a:lnTo>
                      <a:pt x="317" y="738"/>
                    </a:lnTo>
                    <a:lnTo>
                      <a:pt x="319" y="732"/>
                    </a:lnTo>
                    <a:lnTo>
                      <a:pt x="320" y="731"/>
                    </a:lnTo>
                    <a:lnTo>
                      <a:pt x="325" y="729"/>
                    </a:lnTo>
                    <a:lnTo>
                      <a:pt x="329" y="729"/>
                    </a:lnTo>
                    <a:lnTo>
                      <a:pt x="330" y="731"/>
                    </a:lnTo>
                    <a:lnTo>
                      <a:pt x="332" y="732"/>
                    </a:lnTo>
                    <a:lnTo>
                      <a:pt x="333" y="732"/>
                    </a:lnTo>
                    <a:lnTo>
                      <a:pt x="335" y="731"/>
                    </a:lnTo>
                    <a:lnTo>
                      <a:pt x="335" y="722"/>
                    </a:lnTo>
                    <a:lnTo>
                      <a:pt x="333" y="720"/>
                    </a:lnTo>
                    <a:lnTo>
                      <a:pt x="332" y="720"/>
                    </a:lnTo>
                    <a:lnTo>
                      <a:pt x="332" y="719"/>
                    </a:lnTo>
                    <a:lnTo>
                      <a:pt x="333" y="716"/>
                    </a:lnTo>
                    <a:lnTo>
                      <a:pt x="335" y="716"/>
                    </a:lnTo>
                    <a:lnTo>
                      <a:pt x="335" y="710"/>
                    </a:lnTo>
                    <a:lnTo>
                      <a:pt x="333" y="709"/>
                    </a:lnTo>
                    <a:lnTo>
                      <a:pt x="335" y="707"/>
                    </a:lnTo>
                    <a:lnTo>
                      <a:pt x="339" y="707"/>
                    </a:lnTo>
                    <a:lnTo>
                      <a:pt x="339" y="706"/>
                    </a:lnTo>
                    <a:lnTo>
                      <a:pt x="341" y="706"/>
                    </a:lnTo>
                    <a:lnTo>
                      <a:pt x="339" y="702"/>
                    </a:lnTo>
                    <a:lnTo>
                      <a:pt x="338" y="699"/>
                    </a:lnTo>
                    <a:lnTo>
                      <a:pt x="338" y="697"/>
                    </a:lnTo>
                    <a:lnTo>
                      <a:pt x="339" y="697"/>
                    </a:lnTo>
                    <a:lnTo>
                      <a:pt x="342" y="696"/>
                    </a:lnTo>
                    <a:lnTo>
                      <a:pt x="343" y="696"/>
                    </a:lnTo>
                    <a:lnTo>
                      <a:pt x="345" y="697"/>
                    </a:lnTo>
                    <a:lnTo>
                      <a:pt x="345" y="699"/>
                    </a:lnTo>
                    <a:lnTo>
                      <a:pt x="349" y="703"/>
                    </a:lnTo>
                    <a:lnTo>
                      <a:pt x="351" y="704"/>
                    </a:lnTo>
                    <a:lnTo>
                      <a:pt x="351" y="715"/>
                    </a:lnTo>
                    <a:lnTo>
                      <a:pt x="354" y="717"/>
                    </a:lnTo>
                    <a:lnTo>
                      <a:pt x="355" y="720"/>
                    </a:lnTo>
                    <a:lnTo>
                      <a:pt x="357" y="723"/>
                    </a:lnTo>
                    <a:lnTo>
                      <a:pt x="358" y="725"/>
                    </a:lnTo>
                    <a:lnTo>
                      <a:pt x="358" y="726"/>
                    </a:lnTo>
                    <a:lnTo>
                      <a:pt x="361" y="725"/>
                    </a:lnTo>
                    <a:lnTo>
                      <a:pt x="361" y="723"/>
                    </a:lnTo>
                    <a:lnTo>
                      <a:pt x="359" y="720"/>
                    </a:lnTo>
                    <a:lnTo>
                      <a:pt x="358" y="717"/>
                    </a:lnTo>
                    <a:lnTo>
                      <a:pt x="357" y="715"/>
                    </a:lnTo>
                    <a:lnTo>
                      <a:pt x="359" y="713"/>
                    </a:lnTo>
                    <a:lnTo>
                      <a:pt x="367" y="704"/>
                    </a:lnTo>
                    <a:lnTo>
                      <a:pt x="371" y="702"/>
                    </a:lnTo>
                    <a:lnTo>
                      <a:pt x="372" y="700"/>
                    </a:lnTo>
                    <a:lnTo>
                      <a:pt x="372" y="702"/>
                    </a:lnTo>
                    <a:lnTo>
                      <a:pt x="374" y="702"/>
                    </a:lnTo>
                    <a:lnTo>
                      <a:pt x="375" y="703"/>
                    </a:lnTo>
                    <a:lnTo>
                      <a:pt x="381" y="707"/>
                    </a:lnTo>
                    <a:lnTo>
                      <a:pt x="384" y="710"/>
                    </a:lnTo>
                    <a:lnTo>
                      <a:pt x="386" y="713"/>
                    </a:lnTo>
                    <a:lnTo>
                      <a:pt x="387" y="715"/>
                    </a:lnTo>
                    <a:lnTo>
                      <a:pt x="386" y="717"/>
                    </a:lnTo>
                    <a:lnTo>
                      <a:pt x="384" y="719"/>
                    </a:lnTo>
                    <a:lnTo>
                      <a:pt x="384" y="723"/>
                    </a:lnTo>
                    <a:lnTo>
                      <a:pt x="386" y="726"/>
                    </a:lnTo>
                    <a:lnTo>
                      <a:pt x="387" y="729"/>
                    </a:lnTo>
                    <a:lnTo>
                      <a:pt x="393" y="735"/>
                    </a:lnTo>
                    <a:lnTo>
                      <a:pt x="394" y="736"/>
                    </a:lnTo>
                    <a:lnTo>
                      <a:pt x="397" y="736"/>
                    </a:lnTo>
                    <a:lnTo>
                      <a:pt x="400" y="738"/>
                    </a:lnTo>
                    <a:lnTo>
                      <a:pt x="401" y="742"/>
                    </a:lnTo>
                    <a:lnTo>
                      <a:pt x="404" y="748"/>
                    </a:lnTo>
                    <a:lnTo>
                      <a:pt x="406" y="751"/>
                    </a:lnTo>
                    <a:lnTo>
                      <a:pt x="407" y="757"/>
                    </a:lnTo>
                    <a:lnTo>
                      <a:pt x="436" y="757"/>
                    </a:lnTo>
                    <a:lnTo>
                      <a:pt x="438" y="755"/>
                    </a:lnTo>
                    <a:lnTo>
                      <a:pt x="439" y="755"/>
                    </a:lnTo>
                    <a:lnTo>
                      <a:pt x="439" y="752"/>
                    </a:lnTo>
                    <a:lnTo>
                      <a:pt x="438" y="752"/>
                    </a:lnTo>
                    <a:lnTo>
                      <a:pt x="438" y="751"/>
                    </a:lnTo>
                    <a:lnTo>
                      <a:pt x="435" y="749"/>
                    </a:lnTo>
                    <a:lnTo>
                      <a:pt x="435" y="748"/>
                    </a:lnTo>
                    <a:lnTo>
                      <a:pt x="433" y="745"/>
                    </a:lnTo>
                    <a:lnTo>
                      <a:pt x="430" y="736"/>
                    </a:lnTo>
                    <a:lnTo>
                      <a:pt x="430" y="726"/>
                    </a:lnTo>
                    <a:lnTo>
                      <a:pt x="433" y="725"/>
                    </a:lnTo>
                    <a:lnTo>
                      <a:pt x="435" y="723"/>
                    </a:lnTo>
                    <a:lnTo>
                      <a:pt x="436" y="725"/>
                    </a:lnTo>
                    <a:lnTo>
                      <a:pt x="438" y="728"/>
                    </a:lnTo>
                    <a:lnTo>
                      <a:pt x="439" y="729"/>
                    </a:lnTo>
                    <a:lnTo>
                      <a:pt x="442" y="728"/>
                    </a:lnTo>
                    <a:lnTo>
                      <a:pt x="444" y="728"/>
                    </a:lnTo>
                    <a:lnTo>
                      <a:pt x="445" y="729"/>
                    </a:lnTo>
                    <a:lnTo>
                      <a:pt x="449" y="729"/>
                    </a:lnTo>
                    <a:lnTo>
                      <a:pt x="449" y="728"/>
                    </a:lnTo>
                    <a:lnTo>
                      <a:pt x="451" y="725"/>
                    </a:lnTo>
                    <a:lnTo>
                      <a:pt x="454" y="722"/>
                    </a:lnTo>
                    <a:lnTo>
                      <a:pt x="451" y="717"/>
                    </a:lnTo>
                    <a:lnTo>
                      <a:pt x="451" y="715"/>
                    </a:lnTo>
                    <a:lnTo>
                      <a:pt x="454" y="715"/>
                    </a:lnTo>
                    <a:lnTo>
                      <a:pt x="455" y="713"/>
                    </a:lnTo>
                    <a:lnTo>
                      <a:pt x="458" y="716"/>
                    </a:lnTo>
                    <a:lnTo>
                      <a:pt x="461" y="717"/>
                    </a:lnTo>
                    <a:lnTo>
                      <a:pt x="464" y="719"/>
                    </a:lnTo>
                    <a:lnTo>
                      <a:pt x="464" y="720"/>
                    </a:lnTo>
                    <a:lnTo>
                      <a:pt x="467" y="722"/>
                    </a:lnTo>
                    <a:lnTo>
                      <a:pt x="465" y="723"/>
                    </a:lnTo>
                    <a:lnTo>
                      <a:pt x="465" y="729"/>
                    </a:lnTo>
                    <a:lnTo>
                      <a:pt x="467" y="731"/>
                    </a:lnTo>
                    <a:lnTo>
                      <a:pt x="470" y="736"/>
                    </a:lnTo>
                    <a:lnTo>
                      <a:pt x="471" y="739"/>
                    </a:lnTo>
                    <a:lnTo>
                      <a:pt x="471" y="744"/>
                    </a:lnTo>
                    <a:lnTo>
                      <a:pt x="470" y="746"/>
                    </a:lnTo>
                    <a:lnTo>
                      <a:pt x="471" y="749"/>
                    </a:lnTo>
                    <a:lnTo>
                      <a:pt x="475" y="751"/>
                    </a:lnTo>
                    <a:lnTo>
                      <a:pt x="477" y="751"/>
                    </a:lnTo>
                    <a:lnTo>
                      <a:pt x="481" y="752"/>
                    </a:lnTo>
                    <a:lnTo>
                      <a:pt x="483" y="757"/>
                    </a:lnTo>
                    <a:lnTo>
                      <a:pt x="487" y="758"/>
                    </a:lnTo>
                    <a:lnTo>
                      <a:pt x="488" y="760"/>
                    </a:lnTo>
                    <a:lnTo>
                      <a:pt x="491" y="758"/>
                    </a:lnTo>
                    <a:lnTo>
                      <a:pt x="491" y="752"/>
                    </a:lnTo>
                    <a:lnTo>
                      <a:pt x="497" y="749"/>
                    </a:lnTo>
                    <a:lnTo>
                      <a:pt x="501" y="746"/>
                    </a:lnTo>
                    <a:lnTo>
                      <a:pt x="507" y="744"/>
                    </a:lnTo>
                    <a:lnTo>
                      <a:pt x="510" y="745"/>
                    </a:lnTo>
                    <a:lnTo>
                      <a:pt x="516" y="748"/>
                    </a:lnTo>
                    <a:lnTo>
                      <a:pt x="519" y="749"/>
                    </a:lnTo>
                    <a:lnTo>
                      <a:pt x="522" y="751"/>
                    </a:lnTo>
                    <a:lnTo>
                      <a:pt x="525" y="752"/>
                    </a:lnTo>
                    <a:lnTo>
                      <a:pt x="528" y="751"/>
                    </a:lnTo>
                    <a:lnTo>
                      <a:pt x="530" y="748"/>
                    </a:lnTo>
                    <a:lnTo>
                      <a:pt x="533" y="748"/>
                    </a:lnTo>
                    <a:lnTo>
                      <a:pt x="535" y="746"/>
                    </a:lnTo>
                    <a:lnTo>
                      <a:pt x="542" y="745"/>
                    </a:lnTo>
                    <a:lnTo>
                      <a:pt x="546" y="746"/>
                    </a:lnTo>
                    <a:lnTo>
                      <a:pt x="548" y="749"/>
                    </a:lnTo>
                    <a:lnTo>
                      <a:pt x="549" y="751"/>
                    </a:lnTo>
                    <a:lnTo>
                      <a:pt x="551" y="749"/>
                    </a:lnTo>
                    <a:lnTo>
                      <a:pt x="552" y="749"/>
                    </a:lnTo>
                    <a:lnTo>
                      <a:pt x="554" y="748"/>
                    </a:lnTo>
                    <a:lnTo>
                      <a:pt x="558" y="746"/>
                    </a:lnTo>
                    <a:lnTo>
                      <a:pt x="562" y="745"/>
                    </a:lnTo>
                    <a:lnTo>
                      <a:pt x="564" y="745"/>
                    </a:lnTo>
                    <a:lnTo>
                      <a:pt x="565" y="742"/>
                    </a:lnTo>
                    <a:lnTo>
                      <a:pt x="565" y="739"/>
                    </a:lnTo>
                    <a:lnTo>
                      <a:pt x="567" y="738"/>
                    </a:lnTo>
                    <a:lnTo>
                      <a:pt x="568" y="736"/>
                    </a:lnTo>
                    <a:lnTo>
                      <a:pt x="564" y="736"/>
                    </a:lnTo>
                    <a:lnTo>
                      <a:pt x="562" y="739"/>
                    </a:lnTo>
                    <a:lnTo>
                      <a:pt x="559" y="739"/>
                    </a:lnTo>
                    <a:lnTo>
                      <a:pt x="558" y="736"/>
                    </a:lnTo>
                    <a:lnTo>
                      <a:pt x="554" y="732"/>
                    </a:lnTo>
                    <a:lnTo>
                      <a:pt x="545" y="732"/>
                    </a:lnTo>
                    <a:lnTo>
                      <a:pt x="544" y="735"/>
                    </a:lnTo>
                    <a:lnTo>
                      <a:pt x="541" y="735"/>
                    </a:lnTo>
                    <a:lnTo>
                      <a:pt x="539" y="732"/>
                    </a:lnTo>
                    <a:lnTo>
                      <a:pt x="539" y="728"/>
                    </a:lnTo>
                    <a:lnTo>
                      <a:pt x="532" y="726"/>
                    </a:lnTo>
                    <a:lnTo>
                      <a:pt x="529" y="723"/>
                    </a:lnTo>
                    <a:lnTo>
                      <a:pt x="525" y="723"/>
                    </a:lnTo>
                    <a:lnTo>
                      <a:pt x="523" y="720"/>
                    </a:lnTo>
                    <a:lnTo>
                      <a:pt x="528" y="719"/>
                    </a:lnTo>
                    <a:lnTo>
                      <a:pt x="529" y="719"/>
                    </a:lnTo>
                    <a:lnTo>
                      <a:pt x="530" y="717"/>
                    </a:lnTo>
                    <a:lnTo>
                      <a:pt x="529" y="716"/>
                    </a:lnTo>
                    <a:lnTo>
                      <a:pt x="526" y="716"/>
                    </a:lnTo>
                    <a:lnTo>
                      <a:pt x="525" y="717"/>
                    </a:lnTo>
                    <a:lnTo>
                      <a:pt x="523" y="716"/>
                    </a:lnTo>
                    <a:lnTo>
                      <a:pt x="525" y="715"/>
                    </a:lnTo>
                    <a:lnTo>
                      <a:pt x="526" y="713"/>
                    </a:lnTo>
                    <a:lnTo>
                      <a:pt x="528" y="713"/>
                    </a:lnTo>
                    <a:lnTo>
                      <a:pt x="526" y="710"/>
                    </a:lnTo>
                    <a:lnTo>
                      <a:pt x="523" y="710"/>
                    </a:lnTo>
                    <a:lnTo>
                      <a:pt x="522" y="709"/>
                    </a:lnTo>
                    <a:lnTo>
                      <a:pt x="523" y="709"/>
                    </a:lnTo>
                    <a:lnTo>
                      <a:pt x="523" y="707"/>
                    </a:lnTo>
                    <a:lnTo>
                      <a:pt x="522" y="703"/>
                    </a:lnTo>
                    <a:lnTo>
                      <a:pt x="520" y="703"/>
                    </a:lnTo>
                    <a:lnTo>
                      <a:pt x="519" y="704"/>
                    </a:lnTo>
                    <a:lnTo>
                      <a:pt x="519" y="707"/>
                    </a:lnTo>
                    <a:lnTo>
                      <a:pt x="516" y="706"/>
                    </a:lnTo>
                    <a:lnTo>
                      <a:pt x="512" y="707"/>
                    </a:lnTo>
                    <a:lnTo>
                      <a:pt x="513" y="703"/>
                    </a:lnTo>
                    <a:lnTo>
                      <a:pt x="516" y="702"/>
                    </a:lnTo>
                    <a:lnTo>
                      <a:pt x="516" y="700"/>
                    </a:lnTo>
                    <a:lnTo>
                      <a:pt x="512" y="702"/>
                    </a:lnTo>
                    <a:lnTo>
                      <a:pt x="509" y="704"/>
                    </a:lnTo>
                    <a:lnTo>
                      <a:pt x="506" y="703"/>
                    </a:lnTo>
                    <a:lnTo>
                      <a:pt x="504" y="699"/>
                    </a:lnTo>
                    <a:lnTo>
                      <a:pt x="501" y="699"/>
                    </a:lnTo>
                    <a:lnTo>
                      <a:pt x="500" y="696"/>
                    </a:lnTo>
                    <a:lnTo>
                      <a:pt x="496" y="687"/>
                    </a:lnTo>
                    <a:lnTo>
                      <a:pt x="496" y="683"/>
                    </a:lnTo>
                    <a:lnTo>
                      <a:pt x="500" y="681"/>
                    </a:lnTo>
                    <a:lnTo>
                      <a:pt x="509" y="681"/>
                    </a:lnTo>
                    <a:lnTo>
                      <a:pt x="512" y="680"/>
                    </a:lnTo>
                    <a:lnTo>
                      <a:pt x="512" y="677"/>
                    </a:lnTo>
                    <a:lnTo>
                      <a:pt x="510" y="675"/>
                    </a:lnTo>
                    <a:lnTo>
                      <a:pt x="510" y="674"/>
                    </a:lnTo>
                    <a:lnTo>
                      <a:pt x="512" y="673"/>
                    </a:lnTo>
                    <a:lnTo>
                      <a:pt x="512" y="667"/>
                    </a:lnTo>
                    <a:lnTo>
                      <a:pt x="516" y="668"/>
                    </a:lnTo>
                    <a:lnTo>
                      <a:pt x="513" y="657"/>
                    </a:lnTo>
                    <a:lnTo>
                      <a:pt x="513" y="652"/>
                    </a:lnTo>
                    <a:lnTo>
                      <a:pt x="512" y="651"/>
                    </a:lnTo>
                    <a:lnTo>
                      <a:pt x="512" y="646"/>
                    </a:lnTo>
                    <a:lnTo>
                      <a:pt x="510" y="644"/>
                    </a:lnTo>
                    <a:lnTo>
                      <a:pt x="513" y="638"/>
                    </a:lnTo>
                    <a:lnTo>
                      <a:pt x="517" y="632"/>
                    </a:lnTo>
                    <a:lnTo>
                      <a:pt x="519" y="628"/>
                    </a:lnTo>
                    <a:lnTo>
                      <a:pt x="519" y="615"/>
                    </a:lnTo>
                    <a:lnTo>
                      <a:pt x="522" y="604"/>
                    </a:lnTo>
                    <a:lnTo>
                      <a:pt x="522" y="600"/>
                    </a:lnTo>
                    <a:lnTo>
                      <a:pt x="523" y="599"/>
                    </a:lnTo>
                    <a:lnTo>
                      <a:pt x="520" y="596"/>
                    </a:lnTo>
                    <a:lnTo>
                      <a:pt x="519" y="593"/>
                    </a:lnTo>
                    <a:lnTo>
                      <a:pt x="516" y="590"/>
                    </a:lnTo>
                    <a:lnTo>
                      <a:pt x="512" y="584"/>
                    </a:lnTo>
                    <a:lnTo>
                      <a:pt x="512" y="583"/>
                    </a:lnTo>
                    <a:lnTo>
                      <a:pt x="510" y="581"/>
                    </a:lnTo>
                    <a:lnTo>
                      <a:pt x="512" y="580"/>
                    </a:lnTo>
                    <a:lnTo>
                      <a:pt x="516" y="578"/>
                    </a:lnTo>
                    <a:lnTo>
                      <a:pt x="520" y="578"/>
                    </a:lnTo>
                    <a:lnTo>
                      <a:pt x="522" y="577"/>
                    </a:lnTo>
                    <a:lnTo>
                      <a:pt x="522" y="575"/>
                    </a:lnTo>
                    <a:lnTo>
                      <a:pt x="520" y="574"/>
                    </a:lnTo>
                    <a:lnTo>
                      <a:pt x="517" y="574"/>
                    </a:lnTo>
                    <a:lnTo>
                      <a:pt x="516" y="573"/>
                    </a:lnTo>
                    <a:lnTo>
                      <a:pt x="513" y="570"/>
                    </a:lnTo>
                    <a:lnTo>
                      <a:pt x="512" y="568"/>
                    </a:lnTo>
                    <a:lnTo>
                      <a:pt x="512" y="570"/>
                    </a:lnTo>
                    <a:lnTo>
                      <a:pt x="509" y="570"/>
                    </a:lnTo>
                    <a:lnTo>
                      <a:pt x="507" y="573"/>
                    </a:lnTo>
                    <a:lnTo>
                      <a:pt x="504" y="574"/>
                    </a:lnTo>
                    <a:lnTo>
                      <a:pt x="501" y="574"/>
                    </a:lnTo>
                    <a:lnTo>
                      <a:pt x="500" y="573"/>
                    </a:lnTo>
                    <a:lnTo>
                      <a:pt x="500" y="570"/>
                    </a:lnTo>
                    <a:lnTo>
                      <a:pt x="499" y="568"/>
                    </a:lnTo>
                    <a:lnTo>
                      <a:pt x="497" y="565"/>
                    </a:lnTo>
                    <a:lnTo>
                      <a:pt x="497" y="562"/>
                    </a:lnTo>
                    <a:lnTo>
                      <a:pt x="499" y="559"/>
                    </a:lnTo>
                    <a:lnTo>
                      <a:pt x="500" y="559"/>
                    </a:lnTo>
                    <a:lnTo>
                      <a:pt x="500" y="558"/>
                    </a:lnTo>
                    <a:lnTo>
                      <a:pt x="499" y="555"/>
                    </a:lnTo>
                    <a:lnTo>
                      <a:pt x="499" y="552"/>
                    </a:lnTo>
                    <a:lnTo>
                      <a:pt x="497" y="551"/>
                    </a:lnTo>
                    <a:lnTo>
                      <a:pt x="493" y="551"/>
                    </a:lnTo>
                    <a:lnTo>
                      <a:pt x="491" y="552"/>
                    </a:lnTo>
                    <a:lnTo>
                      <a:pt x="487" y="555"/>
                    </a:lnTo>
                    <a:lnTo>
                      <a:pt x="481" y="555"/>
                    </a:lnTo>
                    <a:lnTo>
                      <a:pt x="475" y="558"/>
                    </a:lnTo>
                    <a:lnTo>
                      <a:pt x="462" y="558"/>
                    </a:lnTo>
                    <a:lnTo>
                      <a:pt x="461" y="557"/>
                    </a:lnTo>
                    <a:lnTo>
                      <a:pt x="461" y="555"/>
                    </a:lnTo>
                    <a:lnTo>
                      <a:pt x="459" y="549"/>
                    </a:lnTo>
                    <a:lnTo>
                      <a:pt x="459" y="541"/>
                    </a:lnTo>
                    <a:lnTo>
                      <a:pt x="458" y="538"/>
                    </a:lnTo>
                    <a:lnTo>
                      <a:pt x="458" y="535"/>
                    </a:lnTo>
                    <a:lnTo>
                      <a:pt x="455" y="533"/>
                    </a:lnTo>
                    <a:lnTo>
                      <a:pt x="454" y="532"/>
                    </a:lnTo>
                    <a:lnTo>
                      <a:pt x="451" y="532"/>
                    </a:lnTo>
                    <a:lnTo>
                      <a:pt x="448" y="535"/>
                    </a:lnTo>
                    <a:lnTo>
                      <a:pt x="445" y="535"/>
                    </a:lnTo>
                    <a:lnTo>
                      <a:pt x="442" y="533"/>
                    </a:lnTo>
                    <a:lnTo>
                      <a:pt x="438" y="532"/>
                    </a:lnTo>
                    <a:lnTo>
                      <a:pt x="435" y="532"/>
                    </a:lnTo>
                    <a:lnTo>
                      <a:pt x="433" y="529"/>
                    </a:lnTo>
                    <a:lnTo>
                      <a:pt x="433" y="520"/>
                    </a:lnTo>
                    <a:lnTo>
                      <a:pt x="430" y="519"/>
                    </a:lnTo>
                    <a:lnTo>
                      <a:pt x="426" y="519"/>
                    </a:lnTo>
                    <a:lnTo>
                      <a:pt x="423" y="520"/>
                    </a:lnTo>
                    <a:lnTo>
                      <a:pt x="422" y="520"/>
                    </a:lnTo>
                    <a:lnTo>
                      <a:pt x="420" y="522"/>
                    </a:lnTo>
                    <a:lnTo>
                      <a:pt x="416" y="522"/>
                    </a:lnTo>
                    <a:lnTo>
                      <a:pt x="415" y="519"/>
                    </a:lnTo>
                    <a:lnTo>
                      <a:pt x="415" y="517"/>
                    </a:lnTo>
                    <a:lnTo>
                      <a:pt x="416" y="517"/>
                    </a:lnTo>
                    <a:lnTo>
                      <a:pt x="417" y="516"/>
                    </a:lnTo>
                    <a:lnTo>
                      <a:pt x="417" y="515"/>
                    </a:lnTo>
                    <a:lnTo>
                      <a:pt x="420" y="515"/>
                    </a:lnTo>
                    <a:lnTo>
                      <a:pt x="422" y="513"/>
                    </a:lnTo>
                    <a:lnTo>
                      <a:pt x="423" y="510"/>
                    </a:lnTo>
                    <a:lnTo>
                      <a:pt x="423" y="490"/>
                    </a:lnTo>
                    <a:lnTo>
                      <a:pt x="425" y="487"/>
                    </a:lnTo>
                    <a:lnTo>
                      <a:pt x="425" y="486"/>
                    </a:lnTo>
                    <a:lnTo>
                      <a:pt x="426" y="484"/>
                    </a:lnTo>
                    <a:lnTo>
                      <a:pt x="429" y="481"/>
                    </a:lnTo>
                    <a:lnTo>
                      <a:pt x="433" y="480"/>
                    </a:lnTo>
                    <a:lnTo>
                      <a:pt x="433" y="478"/>
                    </a:lnTo>
                    <a:lnTo>
                      <a:pt x="429" y="474"/>
                    </a:lnTo>
                    <a:lnTo>
                      <a:pt x="429" y="461"/>
                    </a:lnTo>
                    <a:lnTo>
                      <a:pt x="428" y="459"/>
                    </a:lnTo>
                    <a:lnTo>
                      <a:pt x="426" y="458"/>
                    </a:lnTo>
                    <a:lnTo>
                      <a:pt x="423" y="459"/>
                    </a:lnTo>
                    <a:lnTo>
                      <a:pt x="420" y="459"/>
                    </a:lnTo>
                    <a:lnTo>
                      <a:pt x="417" y="461"/>
                    </a:lnTo>
                    <a:lnTo>
                      <a:pt x="416" y="464"/>
                    </a:lnTo>
                    <a:lnTo>
                      <a:pt x="415" y="465"/>
                    </a:lnTo>
                    <a:lnTo>
                      <a:pt x="413" y="467"/>
                    </a:lnTo>
                    <a:lnTo>
                      <a:pt x="412" y="468"/>
                    </a:lnTo>
                    <a:lnTo>
                      <a:pt x="409" y="468"/>
                    </a:lnTo>
                    <a:lnTo>
                      <a:pt x="407" y="467"/>
                    </a:lnTo>
                    <a:lnTo>
                      <a:pt x="406" y="464"/>
                    </a:lnTo>
                    <a:lnTo>
                      <a:pt x="404" y="461"/>
                    </a:lnTo>
                    <a:lnTo>
                      <a:pt x="400" y="455"/>
                    </a:lnTo>
                    <a:lnTo>
                      <a:pt x="399" y="452"/>
                    </a:lnTo>
                    <a:lnTo>
                      <a:pt x="399" y="449"/>
                    </a:lnTo>
                    <a:lnTo>
                      <a:pt x="400" y="448"/>
                    </a:lnTo>
                    <a:lnTo>
                      <a:pt x="406" y="448"/>
                    </a:lnTo>
                    <a:lnTo>
                      <a:pt x="409" y="446"/>
                    </a:lnTo>
                    <a:lnTo>
                      <a:pt x="419" y="446"/>
                    </a:lnTo>
                    <a:lnTo>
                      <a:pt x="420" y="445"/>
                    </a:lnTo>
                    <a:lnTo>
                      <a:pt x="422" y="445"/>
                    </a:lnTo>
                    <a:lnTo>
                      <a:pt x="422" y="442"/>
                    </a:lnTo>
                    <a:lnTo>
                      <a:pt x="420" y="430"/>
                    </a:lnTo>
                    <a:lnTo>
                      <a:pt x="419" y="426"/>
                    </a:lnTo>
                    <a:lnTo>
                      <a:pt x="419" y="419"/>
                    </a:lnTo>
                    <a:lnTo>
                      <a:pt x="417" y="412"/>
                    </a:lnTo>
                    <a:lnTo>
                      <a:pt x="417" y="410"/>
                    </a:lnTo>
                    <a:lnTo>
                      <a:pt x="416" y="403"/>
                    </a:lnTo>
                    <a:lnTo>
                      <a:pt x="416" y="401"/>
                    </a:lnTo>
                    <a:lnTo>
                      <a:pt x="417" y="397"/>
                    </a:lnTo>
                    <a:lnTo>
                      <a:pt x="419" y="397"/>
                    </a:lnTo>
                    <a:lnTo>
                      <a:pt x="422" y="396"/>
                    </a:lnTo>
                    <a:lnTo>
                      <a:pt x="426" y="396"/>
                    </a:lnTo>
                    <a:lnTo>
                      <a:pt x="428" y="394"/>
                    </a:lnTo>
                    <a:lnTo>
                      <a:pt x="428" y="388"/>
                    </a:lnTo>
                    <a:lnTo>
                      <a:pt x="426" y="384"/>
                    </a:lnTo>
                    <a:lnTo>
                      <a:pt x="426" y="370"/>
                    </a:lnTo>
                    <a:lnTo>
                      <a:pt x="425" y="368"/>
                    </a:lnTo>
                    <a:lnTo>
                      <a:pt x="425" y="354"/>
                    </a:lnTo>
                    <a:lnTo>
                      <a:pt x="423" y="352"/>
                    </a:lnTo>
                    <a:lnTo>
                      <a:pt x="423" y="351"/>
                    </a:lnTo>
                    <a:lnTo>
                      <a:pt x="422" y="349"/>
                    </a:lnTo>
                    <a:lnTo>
                      <a:pt x="417" y="349"/>
                    </a:lnTo>
                    <a:lnTo>
                      <a:pt x="416" y="351"/>
                    </a:lnTo>
                    <a:lnTo>
                      <a:pt x="415" y="352"/>
                    </a:lnTo>
                    <a:lnTo>
                      <a:pt x="409" y="352"/>
                    </a:lnTo>
                    <a:lnTo>
                      <a:pt x="406" y="351"/>
                    </a:lnTo>
                    <a:lnTo>
                      <a:pt x="403" y="352"/>
                    </a:lnTo>
                    <a:lnTo>
                      <a:pt x="401" y="354"/>
                    </a:lnTo>
                    <a:lnTo>
                      <a:pt x="401" y="364"/>
                    </a:lnTo>
                    <a:lnTo>
                      <a:pt x="400" y="368"/>
                    </a:lnTo>
                    <a:lnTo>
                      <a:pt x="399" y="370"/>
                    </a:lnTo>
                    <a:lnTo>
                      <a:pt x="399" y="371"/>
                    </a:lnTo>
                    <a:lnTo>
                      <a:pt x="397" y="372"/>
                    </a:lnTo>
                    <a:lnTo>
                      <a:pt x="396" y="374"/>
                    </a:lnTo>
                    <a:lnTo>
                      <a:pt x="391" y="374"/>
                    </a:lnTo>
                    <a:lnTo>
                      <a:pt x="388" y="375"/>
                    </a:lnTo>
                    <a:lnTo>
                      <a:pt x="387" y="377"/>
                    </a:lnTo>
                    <a:lnTo>
                      <a:pt x="386" y="377"/>
                    </a:lnTo>
                    <a:lnTo>
                      <a:pt x="384" y="380"/>
                    </a:lnTo>
                    <a:lnTo>
                      <a:pt x="381" y="380"/>
                    </a:lnTo>
                    <a:lnTo>
                      <a:pt x="381" y="375"/>
                    </a:lnTo>
                    <a:lnTo>
                      <a:pt x="380" y="374"/>
                    </a:lnTo>
                    <a:lnTo>
                      <a:pt x="378" y="374"/>
                    </a:lnTo>
                    <a:lnTo>
                      <a:pt x="377" y="375"/>
                    </a:lnTo>
                    <a:lnTo>
                      <a:pt x="375" y="375"/>
                    </a:lnTo>
                    <a:lnTo>
                      <a:pt x="372" y="374"/>
                    </a:lnTo>
                    <a:lnTo>
                      <a:pt x="371" y="372"/>
                    </a:lnTo>
                    <a:lnTo>
                      <a:pt x="371" y="371"/>
                    </a:lnTo>
                    <a:lnTo>
                      <a:pt x="368" y="361"/>
                    </a:lnTo>
                    <a:lnTo>
                      <a:pt x="372" y="359"/>
                    </a:lnTo>
                    <a:lnTo>
                      <a:pt x="375" y="354"/>
                    </a:lnTo>
                    <a:lnTo>
                      <a:pt x="375" y="346"/>
                    </a:lnTo>
                    <a:lnTo>
                      <a:pt x="374" y="345"/>
                    </a:lnTo>
                    <a:lnTo>
                      <a:pt x="371" y="343"/>
                    </a:lnTo>
                    <a:lnTo>
                      <a:pt x="367" y="345"/>
                    </a:lnTo>
                    <a:lnTo>
                      <a:pt x="362" y="346"/>
                    </a:lnTo>
                    <a:lnTo>
                      <a:pt x="359" y="346"/>
                    </a:lnTo>
                    <a:lnTo>
                      <a:pt x="359" y="348"/>
                    </a:lnTo>
                    <a:lnTo>
                      <a:pt x="358" y="345"/>
                    </a:lnTo>
                    <a:lnTo>
                      <a:pt x="357" y="339"/>
                    </a:lnTo>
                    <a:lnTo>
                      <a:pt x="357" y="335"/>
                    </a:lnTo>
                    <a:lnTo>
                      <a:pt x="355" y="326"/>
                    </a:lnTo>
                    <a:lnTo>
                      <a:pt x="355" y="323"/>
                    </a:lnTo>
                    <a:lnTo>
                      <a:pt x="354" y="320"/>
                    </a:lnTo>
                    <a:lnTo>
                      <a:pt x="354" y="319"/>
                    </a:lnTo>
                    <a:lnTo>
                      <a:pt x="351" y="319"/>
                    </a:lnTo>
                    <a:lnTo>
                      <a:pt x="346" y="320"/>
                    </a:lnTo>
                    <a:lnTo>
                      <a:pt x="343" y="322"/>
                    </a:lnTo>
                    <a:lnTo>
                      <a:pt x="341" y="323"/>
                    </a:lnTo>
                    <a:lnTo>
                      <a:pt x="339" y="325"/>
                    </a:lnTo>
                    <a:lnTo>
                      <a:pt x="338" y="326"/>
                    </a:lnTo>
                    <a:lnTo>
                      <a:pt x="336" y="328"/>
                    </a:lnTo>
                    <a:lnTo>
                      <a:pt x="335" y="326"/>
                    </a:lnTo>
                    <a:lnTo>
                      <a:pt x="335" y="312"/>
                    </a:lnTo>
                    <a:lnTo>
                      <a:pt x="333" y="310"/>
                    </a:lnTo>
                    <a:lnTo>
                      <a:pt x="330" y="312"/>
                    </a:lnTo>
                    <a:lnTo>
                      <a:pt x="329" y="314"/>
                    </a:lnTo>
                    <a:lnTo>
                      <a:pt x="326" y="317"/>
                    </a:lnTo>
                    <a:lnTo>
                      <a:pt x="325" y="319"/>
                    </a:lnTo>
                    <a:lnTo>
                      <a:pt x="322" y="320"/>
                    </a:lnTo>
                    <a:lnTo>
                      <a:pt x="320" y="320"/>
                    </a:lnTo>
                    <a:lnTo>
                      <a:pt x="319" y="319"/>
                    </a:lnTo>
                    <a:lnTo>
                      <a:pt x="317" y="314"/>
                    </a:lnTo>
                    <a:lnTo>
                      <a:pt x="319" y="312"/>
                    </a:lnTo>
                    <a:lnTo>
                      <a:pt x="317" y="310"/>
                    </a:lnTo>
                    <a:lnTo>
                      <a:pt x="314" y="310"/>
                    </a:lnTo>
                    <a:lnTo>
                      <a:pt x="313" y="309"/>
                    </a:lnTo>
                    <a:lnTo>
                      <a:pt x="313" y="307"/>
                    </a:lnTo>
                    <a:lnTo>
                      <a:pt x="316" y="307"/>
                    </a:lnTo>
                    <a:lnTo>
                      <a:pt x="317" y="304"/>
                    </a:lnTo>
                    <a:lnTo>
                      <a:pt x="320" y="303"/>
                    </a:lnTo>
                    <a:lnTo>
                      <a:pt x="320" y="300"/>
                    </a:lnTo>
                    <a:lnTo>
                      <a:pt x="319" y="299"/>
                    </a:lnTo>
                    <a:lnTo>
                      <a:pt x="319" y="288"/>
                    </a:lnTo>
                    <a:lnTo>
                      <a:pt x="317" y="288"/>
                    </a:lnTo>
                    <a:lnTo>
                      <a:pt x="316" y="290"/>
                    </a:lnTo>
                    <a:lnTo>
                      <a:pt x="314" y="291"/>
                    </a:lnTo>
                    <a:lnTo>
                      <a:pt x="314" y="293"/>
                    </a:lnTo>
                    <a:lnTo>
                      <a:pt x="312" y="290"/>
                    </a:lnTo>
                    <a:lnTo>
                      <a:pt x="312" y="288"/>
                    </a:lnTo>
                    <a:lnTo>
                      <a:pt x="310" y="284"/>
                    </a:lnTo>
                    <a:lnTo>
                      <a:pt x="307" y="281"/>
                    </a:lnTo>
                    <a:lnTo>
                      <a:pt x="307" y="280"/>
                    </a:lnTo>
                    <a:lnTo>
                      <a:pt x="304" y="277"/>
                    </a:lnTo>
                    <a:lnTo>
                      <a:pt x="304" y="272"/>
                    </a:lnTo>
                    <a:lnTo>
                      <a:pt x="307" y="271"/>
                    </a:lnTo>
                    <a:lnTo>
                      <a:pt x="310" y="270"/>
                    </a:lnTo>
                    <a:lnTo>
                      <a:pt x="316" y="268"/>
                    </a:lnTo>
                    <a:lnTo>
                      <a:pt x="320" y="267"/>
                    </a:lnTo>
                    <a:lnTo>
                      <a:pt x="323" y="267"/>
                    </a:lnTo>
                    <a:lnTo>
                      <a:pt x="325" y="264"/>
                    </a:lnTo>
                    <a:lnTo>
                      <a:pt x="326" y="259"/>
                    </a:lnTo>
                    <a:lnTo>
                      <a:pt x="329" y="256"/>
                    </a:lnTo>
                    <a:lnTo>
                      <a:pt x="332" y="255"/>
                    </a:lnTo>
                    <a:lnTo>
                      <a:pt x="332" y="245"/>
                    </a:lnTo>
                    <a:lnTo>
                      <a:pt x="335" y="242"/>
                    </a:lnTo>
                    <a:lnTo>
                      <a:pt x="336" y="241"/>
                    </a:lnTo>
                    <a:lnTo>
                      <a:pt x="335" y="239"/>
                    </a:lnTo>
                    <a:lnTo>
                      <a:pt x="333" y="238"/>
                    </a:lnTo>
                    <a:lnTo>
                      <a:pt x="330" y="236"/>
                    </a:lnTo>
                    <a:lnTo>
                      <a:pt x="332" y="235"/>
                    </a:lnTo>
                    <a:lnTo>
                      <a:pt x="332" y="233"/>
                    </a:lnTo>
                    <a:lnTo>
                      <a:pt x="333" y="229"/>
                    </a:lnTo>
                    <a:lnTo>
                      <a:pt x="335" y="226"/>
                    </a:lnTo>
                    <a:lnTo>
                      <a:pt x="336" y="220"/>
                    </a:lnTo>
                    <a:lnTo>
                      <a:pt x="336" y="219"/>
                    </a:lnTo>
                    <a:lnTo>
                      <a:pt x="335" y="216"/>
                    </a:lnTo>
                    <a:lnTo>
                      <a:pt x="333" y="214"/>
                    </a:lnTo>
                    <a:lnTo>
                      <a:pt x="332" y="210"/>
                    </a:lnTo>
                    <a:lnTo>
                      <a:pt x="332" y="206"/>
                    </a:lnTo>
                    <a:lnTo>
                      <a:pt x="336" y="201"/>
                    </a:lnTo>
                    <a:lnTo>
                      <a:pt x="339" y="198"/>
                    </a:lnTo>
                    <a:lnTo>
                      <a:pt x="342" y="197"/>
                    </a:lnTo>
                    <a:lnTo>
                      <a:pt x="345" y="194"/>
                    </a:lnTo>
                    <a:lnTo>
                      <a:pt x="346" y="187"/>
                    </a:lnTo>
                    <a:lnTo>
                      <a:pt x="349" y="183"/>
                    </a:lnTo>
                    <a:lnTo>
                      <a:pt x="352" y="178"/>
                    </a:lnTo>
                    <a:lnTo>
                      <a:pt x="352" y="174"/>
                    </a:lnTo>
                    <a:lnTo>
                      <a:pt x="351" y="172"/>
                    </a:lnTo>
                    <a:lnTo>
                      <a:pt x="346" y="174"/>
                    </a:lnTo>
                    <a:lnTo>
                      <a:pt x="342" y="174"/>
                    </a:lnTo>
                    <a:lnTo>
                      <a:pt x="341" y="177"/>
                    </a:lnTo>
                    <a:lnTo>
                      <a:pt x="338" y="178"/>
                    </a:lnTo>
                    <a:lnTo>
                      <a:pt x="336" y="177"/>
                    </a:lnTo>
                    <a:lnTo>
                      <a:pt x="336" y="174"/>
                    </a:lnTo>
                    <a:lnTo>
                      <a:pt x="333" y="172"/>
                    </a:lnTo>
                    <a:lnTo>
                      <a:pt x="333" y="167"/>
                    </a:lnTo>
                    <a:lnTo>
                      <a:pt x="335" y="159"/>
                    </a:lnTo>
                    <a:lnTo>
                      <a:pt x="336" y="158"/>
                    </a:lnTo>
                    <a:lnTo>
                      <a:pt x="336" y="155"/>
                    </a:lnTo>
                    <a:lnTo>
                      <a:pt x="341" y="152"/>
                    </a:lnTo>
                    <a:lnTo>
                      <a:pt x="343" y="148"/>
                    </a:lnTo>
                    <a:lnTo>
                      <a:pt x="346" y="145"/>
                    </a:lnTo>
                    <a:lnTo>
                      <a:pt x="346" y="143"/>
                    </a:lnTo>
                    <a:lnTo>
                      <a:pt x="349" y="142"/>
                    </a:lnTo>
                    <a:lnTo>
                      <a:pt x="351" y="142"/>
                    </a:lnTo>
                    <a:lnTo>
                      <a:pt x="351" y="139"/>
                    </a:lnTo>
                    <a:lnTo>
                      <a:pt x="346" y="138"/>
                    </a:lnTo>
                    <a:lnTo>
                      <a:pt x="343" y="139"/>
                    </a:lnTo>
                    <a:lnTo>
                      <a:pt x="339" y="141"/>
                    </a:lnTo>
                    <a:lnTo>
                      <a:pt x="338" y="141"/>
                    </a:lnTo>
                    <a:lnTo>
                      <a:pt x="335" y="142"/>
                    </a:lnTo>
                    <a:lnTo>
                      <a:pt x="333" y="142"/>
                    </a:lnTo>
                    <a:lnTo>
                      <a:pt x="332" y="141"/>
                    </a:lnTo>
                    <a:lnTo>
                      <a:pt x="332" y="138"/>
                    </a:lnTo>
                    <a:lnTo>
                      <a:pt x="330" y="132"/>
                    </a:lnTo>
                    <a:lnTo>
                      <a:pt x="332" y="126"/>
                    </a:lnTo>
                    <a:lnTo>
                      <a:pt x="332" y="122"/>
                    </a:lnTo>
                    <a:lnTo>
                      <a:pt x="330" y="119"/>
                    </a:lnTo>
                    <a:lnTo>
                      <a:pt x="330" y="112"/>
                    </a:lnTo>
                    <a:lnTo>
                      <a:pt x="329" y="106"/>
                    </a:lnTo>
                    <a:lnTo>
                      <a:pt x="329" y="98"/>
                    </a:lnTo>
                    <a:lnTo>
                      <a:pt x="326" y="97"/>
                    </a:lnTo>
                    <a:lnTo>
                      <a:pt x="320" y="97"/>
                    </a:lnTo>
                    <a:lnTo>
                      <a:pt x="319" y="98"/>
                    </a:lnTo>
                    <a:lnTo>
                      <a:pt x="317" y="100"/>
                    </a:lnTo>
                    <a:lnTo>
                      <a:pt x="316" y="100"/>
                    </a:lnTo>
                    <a:lnTo>
                      <a:pt x="316" y="98"/>
                    </a:lnTo>
                    <a:lnTo>
                      <a:pt x="314" y="100"/>
                    </a:lnTo>
                    <a:lnTo>
                      <a:pt x="312" y="100"/>
                    </a:lnTo>
                    <a:lnTo>
                      <a:pt x="309" y="101"/>
                    </a:lnTo>
                    <a:lnTo>
                      <a:pt x="304" y="101"/>
                    </a:lnTo>
                    <a:lnTo>
                      <a:pt x="303" y="103"/>
                    </a:lnTo>
                    <a:lnTo>
                      <a:pt x="303" y="104"/>
                    </a:lnTo>
                    <a:lnTo>
                      <a:pt x="304" y="106"/>
                    </a:lnTo>
                    <a:lnTo>
                      <a:pt x="307" y="109"/>
                    </a:lnTo>
                    <a:lnTo>
                      <a:pt x="307" y="112"/>
                    </a:lnTo>
                    <a:lnTo>
                      <a:pt x="304" y="110"/>
                    </a:lnTo>
                    <a:lnTo>
                      <a:pt x="303" y="109"/>
                    </a:lnTo>
                    <a:lnTo>
                      <a:pt x="301" y="109"/>
                    </a:lnTo>
                    <a:lnTo>
                      <a:pt x="301" y="110"/>
                    </a:lnTo>
                    <a:lnTo>
                      <a:pt x="303" y="113"/>
                    </a:lnTo>
                    <a:lnTo>
                      <a:pt x="301" y="114"/>
                    </a:lnTo>
                    <a:lnTo>
                      <a:pt x="301" y="116"/>
                    </a:lnTo>
                    <a:lnTo>
                      <a:pt x="300" y="116"/>
                    </a:lnTo>
                    <a:lnTo>
                      <a:pt x="297" y="117"/>
                    </a:lnTo>
                    <a:lnTo>
                      <a:pt x="293" y="117"/>
                    </a:lnTo>
                    <a:lnTo>
                      <a:pt x="288" y="116"/>
                    </a:lnTo>
                    <a:lnTo>
                      <a:pt x="284" y="114"/>
                    </a:lnTo>
                    <a:lnTo>
                      <a:pt x="281" y="112"/>
                    </a:lnTo>
                    <a:lnTo>
                      <a:pt x="281" y="110"/>
                    </a:lnTo>
                    <a:lnTo>
                      <a:pt x="277" y="106"/>
                    </a:lnTo>
                    <a:lnTo>
                      <a:pt x="275" y="103"/>
                    </a:lnTo>
                    <a:lnTo>
                      <a:pt x="274" y="101"/>
                    </a:lnTo>
                    <a:lnTo>
                      <a:pt x="272" y="100"/>
                    </a:lnTo>
                    <a:lnTo>
                      <a:pt x="271" y="101"/>
                    </a:lnTo>
                    <a:lnTo>
                      <a:pt x="268" y="103"/>
                    </a:lnTo>
                    <a:lnTo>
                      <a:pt x="267" y="106"/>
                    </a:lnTo>
                    <a:lnTo>
                      <a:pt x="264" y="106"/>
                    </a:lnTo>
                    <a:lnTo>
                      <a:pt x="262" y="109"/>
                    </a:lnTo>
                    <a:lnTo>
                      <a:pt x="262" y="110"/>
                    </a:lnTo>
                    <a:lnTo>
                      <a:pt x="259" y="110"/>
                    </a:lnTo>
                    <a:lnTo>
                      <a:pt x="258" y="109"/>
                    </a:lnTo>
                    <a:lnTo>
                      <a:pt x="257" y="104"/>
                    </a:lnTo>
                    <a:lnTo>
                      <a:pt x="254" y="98"/>
                    </a:lnTo>
                    <a:lnTo>
                      <a:pt x="251" y="96"/>
                    </a:lnTo>
                    <a:lnTo>
                      <a:pt x="251" y="91"/>
                    </a:lnTo>
                    <a:lnTo>
                      <a:pt x="249" y="90"/>
                    </a:lnTo>
                    <a:lnTo>
                      <a:pt x="249" y="87"/>
                    </a:lnTo>
                    <a:lnTo>
                      <a:pt x="246" y="83"/>
                    </a:lnTo>
                    <a:lnTo>
                      <a:pt x="242" y="81"/>
                    </a:lnTo>
                    <a:lnTo>
                      <a:pt x="241" y="80"/>
                    </a:lnTo>
                    <a:lnTo>
                      <a:pt x="239" y="78"/>
                    </a:lnTo>
                    <a:lnTo>
                      <a:pt x="239" y="75"/>
                    </a:lnTo>
                    <a:lnTo>
                      <a:pt x="242" y="69"/>
                    </a:lnTo>
                    <a:lnTo>
                      <a:pt x="242" y="68"/>
                    </a:lnTo>
                    <a:lnTo>
                      <a:pt x="241" y="64"/>
                    </a:lnTo>
                    <a:lnTo>
                      <a:pt x="239" y="61"/>
                    </a:lnTo>
                    <a:lnTo>
                      <a:pt x="241" y="58"/>
                    </a:lnTo>
                    <a:lnTo>
                      <a:pt x="242" y="59"/>
                    </a:lnTo>
                    <a:lnTo>
                      <a:pt x="245" y="61"/>
                    </a:lnTo>
                    <a:lnTo>
                      <a:pt x="246" y="62"/>
                    </a:lnTo>
                    <a:lnTo>
                      <a:pt x="248" y="62"/>
                    </a:lnTo>
                    <a:lnTo>
                      <a:pt x="251" y="61"/>
                    </a:lnTo>
                    <a:lnTo>
                      <a:pt x="251" y="59"/>
                    </a:lnTo>
                    <a:lnTo>
                      <a:pt x="254" y="55"/>
                    </a:lnTo>
                    <a:lnTo>
                      <a:pt x="261" y="54"/>
                    </a:lnTo>
                    <a:lnTo>
                      <a:pt x="268" y="54"/>
                    </a:lnTo>
                    <a:lnTo>
                      <a:pt x="268" y="51"/>
                    </a:lnTo>
                    <a:lnTo>
                      <a:pt x="267" y="46"/>
                    </a:lnTo>
                    <a:lnTo>
                      <a:pt x="268" y="39"/>
                    </a:lnTo>
                    <a:lnTo>
                      <a:pt x="271" y="33"/>
                    </a:lnTo>
                    <a:lnTo>
                      <a:pt x="271" y="29"/>
                    </a:lnTo>
                    <a:lnTo>
                      <a:pt x="272" y="26"/>
                    </a:lnTo>
                    <a:lnTo>
                      <a:pt x="281" y="26"/>
                    </a:lnTo>
                    <a:lnTo>
                      <a:pt x="284" y="27"/>
                    </a:lnTo>
                    <a:lnTo>
                      <a:pt x="287" y="29"/>
                    </a:lnTo>
                    <a:lnTo>
                      <a:pt x="287" y="33"/>
                    </a:lnTo>
                    <a:lnTo>
                      <a:pt x="290" y="36"/>
                    </a:lnTo>
                    <a:lnTo>
                      <a:pt x="291" y="36"/>
                    </a:lnTo>
                    <a:lnTo>
                      <a:pt x="294" y="35"/>
                    </a:lnTo>
                    <a:lnTo>
                      <a:pt x="296" y="30"/>
                    </a:lnTo>
                    <a:lnTo>
                      <a:pt x="296" y="26"/>
                    </a:lnTo>
                    <a:lnTo>
                      <a:pt x="299" y="17"/>
                    </a:lnTo>
                    <a:lnTo>
                      <a:pt x="301" y="16"/>
                    </a:lnTo>
                    <a:lnTo>
                      <a:pt x="303" y="13"/>
                    </a:lnTo>
                    <a:lnTo>
                      <a:pt x="307" y="10"/>
                    </a:lnTo>
                    <a:lnTo>
                      <a:pt x="309" y="10"/>
                    </a:lnTo>
                    <a:lnTo>
                      <a:pt x="309" y="13"/>
                    </a:lnTo>
                    <a:lnTo>
                      <a:pt x="313" y="16"/>
                    </a:lnTo>
                    <a:lnTo>
                      <a:pt x="317" y="20"/>
                    </a:lnTo>
                    <a:lnTo>
                      <a:pt x="323" y="26"/>
                    </a:lnTo>
                    <a:lnTo>
                      <a:pt x="326" y="29"/>
                    </a:lnTo>
                    <a:lnTo>
                      <a:pt x="329" y="29"/>
                    </a:lnTo>
                    <a:lnTo>
                      <a:pt x="336" y="27"/>
                    </a:lnTo>
                    <a:lnTo>
                      <a:pt x="338" y="29"/>
                    </a:lnTo>
                    <a:lnTo>
                      <a:pt x="341" y="29"/>
                    </a:lnTo>
                    <a:lnTo>
                      <a:pt x="345" y="27"/>
                    </a:lnTo>
                    <a:lnTo>
                      <a:pt x="355" y="27"/>
                    </a:lnTo>
                    <a:lnTo>
                      <a:pt x="355" y="33"/>
                    </a:lnTo>
                    <a:lnTo>
                      <a:pt x="352" y="33"/>
                    </a:lnTo>
                    <a:lnTo>
                      <a:pt x="351" y="36"/>
                    </a:lnTo>
                    <a:lnTo>
                      <a:pt x="341" y="36"/>
                    </a:lnTo>
                    <a:lnTo>
                      <a:pt x="341" y="39"/>
                    </a:lnTo>
                    <a:lnTo>
                      <a:pt x="342" y="42"/>
                    </a:lnTo>
                    <a:lnTo>
                      <a:pt x="343" y="43"/>
                    </a:lnTo>
                    <a:lnTo>
                      <a:pt x="354" y="43"/>
                    </a:lnTo>
                    <a:lnTo>
                      <a:pt x="357" y="48"/>
                    </a:lnTo>
                    <a:lnTo>
                      <a:pt x="357" y="49"/>
                    </a:lnTo>
                    <a:lnTo>
                      <a:pt x="365" y="49"/>
                    </a:lnTo>
                    <a:lnTo>
                      <a:pt x="367" y="51"/>
                    </a:lnTo>
                    <a:lnTo>
                      <a:pt x="386" y="51"/>
                    </a:lnTo>
                    <a:lnTo>
                      <a:pt x="386" y="46"/>
                    </a:lnTo>
                    <a:lnTo>
                      <a:pt x="393" y="42"/>
                    </a:lnTo>
                    <a:lnTo>
                      <a:pt x="394" y="40"/>
                    </a:lnTo>
                    <a:lnTo>
                      <a:pt x="397" y="43"/>
                    </a:lnTo>
                    <a:lnTo>
                      <a:pt x="401" y="40"/>
                    </a:lnTo>
                    <a:lnTo>
                      <a:pt x="407" y="40"/>
                    </a:lnTo>
                    <a:lnTo>
                      <a:pt x="412" y="43"/>
                    </a:lnTo>
                    <a:lnTo>
                      <a:pt x="413" y="46"/>
                    </a:lnTo>
                    <a:lnTo>
                      <a:pt x="416" y="49"/>
                    </a:lnTo>
                    <a:lnTo>
                      <a:pt x="420" y="51"/>
                    </a:lnTo>
                    <a:lnTo>
                      <a:pt x="425" y="49"/>
                    </a:lnTo>
                    <a:lnTo>
                      <a:pt x="426" y="52"/>
                    </a:lnTo>
                    <a:lnTo>
                      <a:pt x="430" y="49"/>
                    </a:lnTo>
                    <a:lnTo>
                      <a:pt x="436" y="49"/>
                    </a:lnTo>
                    <a:lnTo>
                      <a:pt x="439" y="48"/>
                    </a:lnTo>
                    <a:lnTo>
                      <a:pt x="441" y="43"/>
                    </a:lnTo>
                    <a:lnTo>
                      <a:pt x="441" y="42"/>
                    </a:lnTo>
                    <a:lnTo>
                      <a:pt x="444" y="39"/>
                    </a:lnTo>
                    <a:lnTo>
                      <a:pt x="448" y="39"/>
                    </a:lnTo>
                    <a:lnTo>
                      <a:pt x="454" y="40"/>
                    </a:lnTo>
                    <a:lnTo>
                      <a:pt x="455" y="40"/>
                    </a:lnTo>
                    <a:lnTo>
                      <a:pt x="455" y="46"/>
                    </a:lnTo>
                    <a:lnTo>
                      <a:pt x="458" y="48"/>
                    </a:lnTo>
                    <a:lnTo>
                      <a:pt x="459" y="48"/>
                    </a:lnTo>
                    <a:lnTo>
                      <a:pt x="459" y="51"/>
                    </a:lnTo>
                    <a:lnTo>
                      <a:pt x="462" y="48"/>
                    </a:lnTo>
                    <a:lnTo>
                      <a:pt x="464" y="40"/>
                    </a:lnTo>
                    <a:lnTo>
                      <a:pt x="464" y="33"/>
                    </a:lnTo>
                    <a:lnTo>
                      <a:pt x="465" y="32"/>
                    </a:lnTo>
                    <a:lnTo>
                      <a:pt x="467" y="32"/>
                    </a:lnTo>
                    <a:lnTo>
                      <a:pt x="465" y="27"/>
                    </a:lnTo>
                    <a:lnTo>
                      <a:pt x="465" y="19"/>
                    </a:lnTo>
                    <a:lnTo>
                      <a:pt x="462" y="19"/>
                    </a:lnTo>
                    <a:lnTo>
                      <a:pt x="462" y="14"/>
                    </a:lnTo>
                    <a:lnTo>
                      <a:pt x="470" y="14"/>
                    </a:lnTo>
                    <a:lnTo>
                      <a:pt x="481" y="13"/>
                    </a:lnTo>
                    <a:lnTo>
                      <a:pt x="486" y="13"/>
                    </a:lnTo>
                    <a:lnTo>
                      <a:pt x="488" y="11"/>
                    </a:lnTo>
                    <a:lnTo>
                      <a:pt x="490" y="11"/>
                    </a:lnTo>
                    <a:lnTo>
                      <a:pt x="493" y="9"/>
                    </a:lnTo>
                    <a:lnTo>
                      <a:pt x="493" y="11"/>
                    </a:lnTo>
                    <a:lnTo>
                      <a:pt x="513" y="11"/>
                    </a:lnTo>
                    <a:lnTo>
                      <a:pt x="519" y="14"/>
                    </a:lnTo>
                    <a:lnTo>
                      <a:pt x="522" y="19"/>
                    </a:lnTo>
                    <a:lnTo>
                      <a:pt x="526" y="19"/>
                    </a:lnTo>
                    <a:lnTo>
                      <a:pt x="528" y="14"/>
                    </a:lnTo>
                    <a:lnTo>
                      <a:pt x="533" y="9"/>
                    </a:lnTo>
                    <a:lnTo>
                      <a:pt x="533" y="4"/>
                    </a:lnTo>
                    <a:lnTo>
                      <a:pt x="539" y="4"/>
                    </a:lnTo>
                    <a:lnTo>
                      <a:pt x="544" y="9"/>
                    </a:lnTo>
                    <a:lnTo>
                      <a:pt x="545" y="9"/>
                    </a:lnTo>
                    <a:lnTo>
                      <a:pt x="545" y="10"/>
                    </a:lnTo>
                    <a:lnTo>
                      <a:pt x="548" y="10"/>
                    </a:lnTo>
                    <a:lnTo>
                      <a:pt x="549" y="4"/>
                    </a:lnTo>
                    <a:lnTo>
                      <a:pt x="552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362">
                <a:extLst>
                  <a:ext uri="{FF2B5EF4-FFF2-40B4-BE49-F238E27FC236}">
                    <a16:creationId xmlns:a16="http://schemas.microsoft.com/office/drawing/2014/main" xmlns="" id="{D3096BB0-35E8-45BA-BBDB-87212007A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8" y="1762"/>
                <a:ext cx="706" cy="730"/>
              </a:xfrm>
              <a:custGeom>
                <a:avLst/>
                <a:gdLst>
                  <a:gd name="T0" fmla="*/ 448 w 706"/>
                  <a:gd name="T1" fmla="*/ 42 h 730"/>
                  <a:gd name="T2" fmla="*/ 454 w 706"/>
                  <a:gd name="T3" fmla="*/ 95 h 730"/>
                  <a:gd name="T4" fmla="*/ 487 w 706"/>
                  <a:gd name="T5" fmla="*/ 126 h 730"/>
                  <a:gd name="T6" fmla="*/ 525 w 706"/>
                  <a:gd name="T7" fmla="*/ 129 h 730"/>
                  <a:gd name="T8" fmla="*/ 566 w 706"/>
                  <a:gd name="T9" fmla="*/ 103 h 730"/>
                  <a:gd name="T10" fmla="*/ 596 w 706"/>
                  <a:gd name="T11" fmla="*/ 116 h 730"/>
                  <a:gd name="T12" fmla="*/ 596 w 706"/>
                  <a:gd name="T13" fmla="*/ 156 h 730"/>
                  <a:gd name="T14" fmla="*/ 598 w 706"/>
                  <a:gd name="T15" fmla="*/ 203 h 730"/>
                  <a:gd name="T16" fmla="*/ 608 w 706"/>
                  <a:gd name="T17" fmla="*/ 240 h 730"/>
                  <a:gd name="T18" fmla="*/ 628 w 706"/>
                  <a:gd name="T19" fmla="*/ 265 h 730"/>
                  <a:gd name="T20" fmla="*/ 632 w 706"/>
                  <a:gd name="T21" fmla="*/ 308 h 730"/>
                  <a:gd name="T22" fmla="*/ 616 w 706"/>
                  <a:gd name="T23" fmla="*/ 346 h 730"/>
                  <a:gd name="T24" fmla="*/ 625 w 706"/>
                  <a:gd name="T25" fmla="*/ 363 h 730"/>
                  <a:gd name="T26" fmla="*/ 637 w 706"/>
                  <a:gd name="T27" fmla="*/ 404 h 730"/>
                  <a:gd name="T28" fmla="*/ 642 w 706"/>
                  <a:gd name="T29" fmla="*/ 450 h 730"/>
                  <a:gd name="T30" fmla="*/ 676 w 706"/>
                  <a:gd name="T31" fmla="*/ 491 h 730"/>
                  <a:gd name="T32" fmla="*/ 689 w 706"/>
                  <a:gd name="T33" fmla="*/ 523 h 730"/>
                  <a:gd name="T34" fmla="*/ 702 w 706"/>
                  <a:gd name="T35" fmla="*/ 565 h 730"/>
                  <a:gd name="T36" fmla="*/ 670 w 706"/>
                  <a:gd name="T37" fmla="*/ 594 h 730"/>
                  <a:gd name="T38" fmla="*/ 644 w 706"/>
                  <a:gd name="T39" fmla="*/ 622 h 730"/>
                  <a:gd name="T40" fmla="*/ 634 w 706"/>
                  <a:gd name="T41" fmla="*/ 666 h 730"/>
                  <a:gd name="T42" fmla="*/ 605 w 706"/>
                  <a:gd name="T43" fmla="*/ 701 h 730"/>
                  <a:gd name="T44" fmla="*/ 580 w 706"/>
                  <a:gd name="T45" fmla="*/ 716 h 730"/>
                  <a:gd name="T46" fmla="*/ 534 w 706"/>
                  <a:gd name="T47" fmla="*/ 710 h 730"/>
                  <a:gd name="T48" fmla="*/ 493 w 706"/>
                  <a:gd name="T49" fmla="*/ 701 h 730"/>
                  <a:gd name="T50" fmla="*/ 450 w 706"/>
                  <a:gd name="T51" fmla="*/ 678 h 730"/>
                  <a:gd name="T52" fmla="*/ 422 w 706"/>
                  <a:gd name="T53" fmla="*/ 694 h 730"/>
                  <a:gd name="T54" fmla="*/ 387 w 706"/>
                  <a:gd name="T55" fmla="*/ 730 h 730"/>
                  <a:gd name="T56" fmla="*/ 351 w 706"/>
                  <a:gd name="T57" fmla="*/ 706 h 730"/>
                  <a:gd name="T58" fmla="*/ 313 w 706"/>
                  <a:gd name="T59" fmla="*/ 688 h 730"/>
                  <a:gd name="T60" fmla="*/ 293 w 706"/>
                  <a:gd name="T61" fmla="*/ 706 h 730"/>
                  <a:gd name="T62" fmla="*/ 273 w 706"/>
                  <a:gd name="T63" fmla="*/ 717 h 730"/>
                  <a:gd name="T64" fmla="*/ 254 w 706"/>
                  <a:gd name="T65" fmla="*/ 687 h 730"/>
                  <a:gd name="T66" fmla="*/ 244 w 706"/>
                  <a:gd name="T67" fmla="*/ 682 h 730"/>
                  <a:gd name="T68" fmla="*/ 245 w 706"/>
                  <a:gd name="T69" fmla="*/ 656 h 730"/>
                  <a:gd name="T70" fmla="*/ 211 w 706"/>
                  <a:gd name="T71" fmla="*/ 665 h 730"/>
                  <a:gd name="T72" fmla="*/ 183 w 706"/>
                  <a:gd name="T73" fmla="*/ 653 h 730"/>
                  <a:gd name="T74" fmla="*/ 148 w 706"/>
                  <a:gd name="T75" fmla="*/ 616 h 730"/>
                  <a:gd name="T76" fmla="*/ 122 w 706"/>
                  <a:gd name="T77" fmla="*/ 577 h 730"/>
                  <a:gd name="T78" fmla="*/ 63 w 706"/>
                  <a:gd name="T79" fmla="*/ 558 h 730"/>
                  <a:gd name="T80" fmla="*/ 38 w 706"/>
                  <a:gd name="T81" fmla="*/ 552 h 730"/>
                  <a:gd name="T82" fmla="*/ 15 w 706"/>
                  <a:gd name="T83" fmla="*/ 491 h 730"/>
                  <a:gd name="T84" fmla="*/ 8 w 706"/>
                  <a:gd name="T85" fmla="*/ 433 h 730"/>
                  <a:gd name="T86" fmla="*/ 19 w 706"/>
                  <a:gd name="T87" fmla="*/ 394 h 730"/>
                  <a:gd name="T88" fmla="*/ 16 w 706"/>
                  <a:gd name="T89" fmla="*/ 330 h 730"/>
                  <a:gd name="T90" fmla="*/ 50 w 706"/>
                  <a:gd name="T91" fmla="*/ 298 h 730"/>
                  <a:gd name="T92" fmla="*/ 80 w 706"/>
                  <a:gd name="T93" fmla="*/ 275 h 730"/>
                  <a:gd name="T94" fmla="*/ 129 w 706"/>
                  <a:gd name="T95" fmla="*/ 265 h 730"/>
                  <a:gd name="T96" fmla="*/ 151 w 706"/>
                  <a:gd name="T97" fmla="*/ 261 h 730"/>
                  <a:gd name="T98" fmla="*/ 140 w 706"/>
                  <a:gd name="T99" fmla="*/ 191 h 730"/>
                  <a:gd name="T100" fmla="*/ 125 w 706"/>
                  <a:gd name="T101" fmla="*/ 162 h 730"/>
                  <a:gd name="T102" fmla="*/ 122 w 706"/>
                  <a:gd name="T103" fmla="*/ 136 h 730"/>
                  <a:gd name="T104" fmla="*/ 138 w 706"/>
                  <a:gd name="T105" fmla="*/ 104 h 730"/>
                  <a:gd name="T106" fmla="*/ 132 w 706"/>
                  <a:gd name="T107" fmla="*/ 62 h 730"/>
                  <a:gd name="T108" fmla="*/ 158 w 706"/>
                  <a:gd name="T109" fmla="*/ 43 h 730"/>
                  <a:gd name="T110" fmla="*/ 228 w 706"/>
                  <a:gd name="T111" fmla="*/ 39 h 730"/>
                  <a:gd name="T112" fmla="*/ 289 w 706"/>
                  <a:gd name="T113" fmla="*/ 33 h 730"/>
                  <a:gd name="T114" fmla="*/ 326 w 706"/>
                  <a:gd name="T115" fmla="*/ 26 h 730"/>
                  <a:gd name="T116" fmla="*/ 374 w 706"/>
                  <a:gd name="T117" fmla="*/ 30 h 730"/>
                  <a:gd name="T118" fmla="*/ 402 w 706"/>
                  <a:gd name="T119" fmla="*/ 26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06" h="730">
                    <a:moveTo>
                      <a:pt x="431" y="0"/>
                    </a:moveTo>
                    <a:lnTo>
                      <a:pt x="435" y="5"/>
                    </a:lnTo>
                    <a:lnTo>
                      <a:pt x="438" y="7"/>
                    </a:lnTo>
                    <a:lnTo>
                      <a:pt x="440" y="13"/>
                    </a:lnTo>
                    <a:lnTo>
                      <a:pt x="442" y="14"/>
                    </a:lnTo>
                    <a:lnTo>
                      <a:pt x="448" y="18"/>
                    </a:lnTo>
                    <a:lnTo>
                      <a:pt x="450" y="24"/>
                    </a:lnTo>
                    <a:lnTo>
                      <a:pt x="453" y="27"/>
                    </a:lnTo>
                    <a:lnTo>
                      <a:pt x="453" y="31"/>
                    </a:lnTo>
                    <a:lnTo>
                      <a:pt x="454" y="33"/>
                    </a:lnTo>
                    <a:lnTo>
                      <a:pt x="454" y="36"/>
                    </a:lnTo>
                    <a:lnTo>
                      <a:pt x="448" y="40"/>
                    </a:lnTo>
                    <a:lnTo>
                      <a:pt x="448" y="42"/>
                    </a:lnTo>
                    <a:lnTo>
                      <a:pt x="453" y="42"/>
                    </a:lnTo>
                    <a:lnTo>
                      <a:pt x="454" y="46"/>
                    </a:lnTo>
                    <a:lnTo>
                      <a:pt x="454" y="50"/>
                    </a:lnTo>
                    <a:lnTo>
                      <a:pt x="457" y="58"/>
                    </a:lnTo>
                    <a:lnTo>
                      <a:pt x="461" y="62"/>
                    </a:lnTo>
                    <a:lnTo>
                      <a:pt x="463" y="63"/>
                    </a:lnTo>
                    <a:lnTo>
                      <a:pt x="463" y="69"/>
                    </a:lnTo>
                    <a:lnTo>
                      <a:pt x="460" y="69"/>
                    </a:lnTo>
                    <a:lnTo>
                      <a:pt x="460" y="74"/>
                    </a:lnTo>
                    <a:lnTo>
                      <a:pt x="458" y="76"/>
                    </a:lnTo>
                    <a:lnTo>
                      <a:pt x="451" y="81"/>
                    </a:lnTo>
                    <a:lnTo>
                      <a:pt x="451" y="95"/>
                    </a:lnTo>
                    <a:lnTo>
                      <a:pt x="454" y="95"/>
                    </a:lnTo>
                    <a:lnTo>
                      <a:pt x="455" y="92"/>
                    </a:lnTo>
                    <a:lnTo>
                      <a:pt x="455" y="100"/>
                    </a:lnTo>
                    <a:lnTo>
                      <a:pt x="458" y="101"/>
                    </a:lnTo>
                    <a:lnTo>
                      <a:pt x="458" y="104"/>
                    </a:lnTo>
                    <a:lnTo>
                      <a:pt x="460" y="105"/>
                    </a:lnTo>
                    <a:lnTo>
                      <a:pt x="460" y="110"/>
                    </a:lnTo>
                    <a:lnTo>
                      <a:pt x="455" y="116"/>
                    </a:lnTo>
                    <a:lnTo>
                      <a:pt x="457" y="118"/>
                    </a:lnTo>
                    <a:lnTo>
                      <a:pt x="457" y="121"/>
                    </a:lnTo>
                    <a:lnTo>
                      <a:pt x="460" y="123"/>
                    </a:lnTo>
                    <a:lnTo>
                      <a:pt x="482" y="123"/>
                    </a:lnTo>
                    <a:lnTo>
                      <a:pt x="483" y="126"/>
                    </a:lnTo>
                    <a:lnTo>
                      <a:pt x="487" y="126"/>
                    </a:lnTo>
                    <a:lnTo>
                      <a:pt x="492" y="129"/>
                    </a:lnTo>
                    <a:lnTo>
                      <a:pt x="493" y="126"/>
                    </a:lnTo>
                    <a:lnTo>
                      <a:pt x="498" y="123"/>
                    </a:lnTo>
                    <a:lnTo>
                      <a:pt x="502" y="123"/>
                    </a:lnTo>
                    <a:lnTo>
                      <a:pt x="505" y="126"/>
                    </a:lnTo>
                    <a:lnTo>
                      <a:pt x="512" y="126"/>
                    </a:lnTo>
                    <a:lnTo>
                      <a:pt x="521" y="123"/>
                    </a:lnTo>
                    <a:lnTo>
                      <a:pt x="524" y="123"/>
                    </a:lnTo>
                    <a:lnTo>
                      <a:pt x="521" y="129"/>
                    </a:lnTo>
                    <a:lnTo>
                      <a:pt x="524" y="129"/>
                    </a:lnTo>
                    <a:lnTo>
                      <a:pt x="524" y="132"/>
                    </a:lnTo>
                    <a:lnTo>
                      <a:pt x="525" y="132"/>
                    </a:lnTo>
                    <a:lnTo>
                      <a:pt x="525" y="129"/>
                    </a:lnTo>
                    <a:lnTo>
                      <a:pt x="529" y="129"/>
                    </a:lnTo>
                    <a:lnTo>
                      <a:pt x="529" y="110"/>
                    </a:lnTo>
                    <a:lnTo>
                      <a:pt x="535" y="113"/>
                    </a:lnTo>
                    <a:lnTo>
                      <a:pt x="542" y="113"/>
                    </a:lnTo>
                    <a:lnTo>
                      <a:pt x="547" y="117"/>
                    </a:lnTo>
                    <a:lnTo>
                      <a:pt x="548" y="117"/>
                    </a:lnTo>
                    <a:lnTo>
                      <a:pt x="548" y="114"/>
                    </a:lnTo>
                    <a:lnTo>
                      <a:pt x="554" y="116"/>
                    </a:lnTo>
                    <a:lnTo>
                      <a:pt x="558" y="116"/>
                    </a:lnTo>
                    <a:lnTo>
                      <a:pt x="558" y="111"/>
                    </a:lnTo>
                    <a:lnTo>
                      <a:pt x="564" y="105"/>
                    </a:lnTo>
                    <a:lnTo>
                      <a:pt x="564" y="103"/>
                    </a:lnTo>
                    <a:lnTo>
                      <a:pt x="566" y="103"/>
                    </a:lnTo>
                    <a:lnTo>
                      <a:pt x="570" y="105"/>
                    </a:lnTo>
                    <a:lnTo>
                      <a:pt x="574" y="101"/>
                    </a:lnTo>
                    <a:lnTo>
                      <a:pt x="579" y="101"/>
                    </a:lnTo>
                    <a:lnTo>
                      <a:pt x="579" y="103"/>
                    </a:lnTo>
                    <a:lnTo>
                      <a:pt x="580" y="105"/>
                    </a:lnTo>
                    <a:lnTo>
                      <a:pt x="582" y="105"/>
                    </a:lnTo>
                    <a:lnTo>
                      <a:pt x="585" y="103"/>
                    </a:lnTo>
                    <a:lnTo>
                      <a:pt x="586" y="103"/>
                    </a:lnTo>
                    <a:lnTo>
                      <a:pt x="590" y="108"/>
                    </a:lnTo>
                    <a:lnTo>
                      <a:pt x="595" y="108"/>
                    </a:lnTo>
                    <a:lnTo>
                      <a:pt x="596" y="111"/>
                    </a:lnTo>
                    <a:lnTo>
                      <a:pt x="599" y="113"/>
                    </a:lnTo>
                    <a:lnTo>
                      <a:pt x="596" y="116"/>
                    </a:lnTo>
                    <a:lnTo>
                      <a:pt x="595" y="116"/>
                    </a:lnTo>
                    <a:lnTo>
                      <a:pt x="590" y="117"/>
                    </a:lnTo>
                    <a:lnTo>
                      <a:pt x="589" y="120"/>
                    </a:lnTo>
                    <a:lnTo>
                      <a:pt x="589" y="121"/>
                    </a:lnTo>
                    <a:lnTo>
                      <a:pt x="586" y="124"/>
                    </a:lnTo>
                    <a:lnTo>
                      <a:pt x="589" y="126"/>
                    </a:lnTo>
                    <a:lnTo>
                      <a:pt x="590" y="132"/>
                    </a:lnTo>
                    <a:lnTo>
                      <a:pt x="590" y="134"/>
                    </a:lnTo>
                    <a:lnTo>
                      <a:pt x="596" y="139"/>
                    </a:lnTo>
                    <a:lnTo>
                      <a:pt x="596" y="142"/>
                    </a:lnTo>
                    <a:lnTo>
                      <a:pt x="599" y="146"/>
                    </a:lnTo>
                    <a:lnTo>
                      <a:pt x="596" y="152"/>
                    </a:lnTo>
                    <a:lnTo>
                      <a:pt x="596" y="156"/>
                    </a:lnTo>
                    <a:lnTo>
                      <a:pt x="598" y="158"/>
                    </a:lnTo>
                    <a:lnTo>
                      <a:pt x="600" y="161"/>
                    </a:lnTo>
                    <a:lnTo>
                      <a:pt x="605" y="161"/>
                    </a:lnTo>
                    <a:lnTo>
                      <a:pt x="605" y="165"/>
                    </a:lnTo>
                    <a:lnTo>
                      <a:pt x="598" y="165"/>
                    </a:lnTo>
                    <a:lnTo>
                      <a:pt x="598" y="172"/>
                    </a:lnTo>
                    <a:lnTo>
                      <a:pt x="600" y="176"/>
                    </a:lnTo>
                    <a:lnTo>
                      <a:pt x="600" y="181"/>
                    </a:lnTo>
                    <a:lnTo>
                      <a:pt x="609" y="185"/>
                    </a:lnTo>
                    <a:lnTo>
                      <a:pt x="606" y="191"/>
                    </a:lnTo>
                    <a:lnTo>
                      <a:pt x="602" y="198"/>
                    </a:lnTo>
                    <a:lnTo>
                      <a:pt x="602" y="200"/>
                    </a:lnTo>
                    <a:lnTo>
                      <a:pt x="598" y="203"/>
                    </a:lnTo>
                    <a:lnTo>
                      <a:pt x="587" y="204"/>
                    </a:lnTo>
                    <a:lnTo>
                      <a:pt x="585" y="207"/>
                    </a:lnTo>
                    <a:lnTo>
                      <a:pt x="583" y="208"/>
                    </a:lnTo>
                    <a:lnTo>
                      <a:pt x="583" y="214"/>
                    </a:lnTo>
                    <a:lnTo>
                      <a:pt x="585" y="218"/>
                    </a:lnTo>
                    <a:lnTo>
                      <a:pt x="587" y="221"/>
                    </a:lnTo>
                    <a:lnTo>
                      <a:pt x="589" y="226"/>
                    </a:lnTo>
                    <a:lnTo>
                      <a:pt x="589" y="230"/>
                    </a:lnTo>
                    <a:lnTo>
                      <a:pt x="592" y="234"/>
                    </a:lnTo>
                    <a:lnTo>
                      <a:pt x="592" y="236"/>
                    </a:lnTo>
                    <a:lnTo>
                      <a:pt x="598" y="239"/>
                    </a:lnTo>
                    <a:lnTo>
                      <a:pt x="602" y="239"/>
                    </a:lnTo>
                    <a:lnTo>
                      <a:pt x="608" y="240"/>
                    </a:lnTo>
                    <a:lnTo>
                      <a:pt x="611" y="243"/>
                    </a:lnTo>
                    <a:lnTo>
                      <a:pt x="611" y="245"/>
                    </a:lnTo>
                    <a:lnTo>
                      <a:pt x="608" y="247"/>
                    </a:lnTo>
                    <a:lnTo>
                      <a:pt x="609" y="252"/>
                    </a:lnTo>
                    <a:lnTo>
                      <a:pt x="609" y="258"/>
                    </a:lnTo>
                    <a:lnTo>
                      <a:pt x="612" y="259"/>
                    </a:lnTo>
                    <a:lnTo>
                      <a:pt x="618" y="266"/>
                    </a:lnTo>
                    <a:lnTo>
                      <a:pt x="619" y="266"/>
                    </a:lnTo>
                    <a:lnTo>
                      <a:pt x="624" y="268"/>
                    </a:lnTo>
                    <a:lnTo>
                      <a:pt x="627" y="269"/>
                    </a:lnTo>
                    <a:lnTo>
                      <a:pt x="628" y="269"/>
                    </a:lnTo>
                    <a:lnTo>
                      <a:pt x="631" y="266"/>
                    </a:lnTo>
                    <a:lnTo>
                      <a:pt x="628" y="265"/>
                    </a:lnTo>
                    <a:lnTo>
                      <a:pt x="631" y="262"/>
                    </a:lnTo>
                    <a:lnTo>
                      <a:pt x="637" y="262"/>
                    </a:lnTo>
                    <a:lnTo>
                      <a:pt x="637" y="266"/>
                    </a:lnTo>
                    <a:lnTo>
                      <a:pt x="641" y="275"/>
                    </a:lnTo>
                    <a:lnTo>
                      <a:pt x="638" y="276"/>
                    </a:lnTo>
                    <a:lnTo>
                      <a:pt x="637" y="279"/>
                    </a:lnTo>
                    <a:lnTo>
                      <a:pt x="638" y="281"/>
                    </a:lnTo>
                    <a:lnTo>
                      <a:pt x="638" y="288"/>
                    </a:lnTo>
                    <a:lnTo>
                      <a:pt x="641" y="292"/>
                    </a:lnTo>
                    <a:lnTo>
                      <a:pt x="641" y="295"/>
                    </a:lnTo>
                    <a:lnTo>
                      <a:pt x="638" y="300"/>
                    </a:lnTo>
                    <a:lnTo>
                      <a:pt x="632" y="304"/>
                    </a:lnTo>
                    <a:lnTo>
                      <a:pt x="632" y="308"/>
                    </a:lnTo>
                    <a:lnTo>
                      <a:pt x="634" y="311"/>
                    </a:lnTo>
                    <a:lnTo>
                      <a:pt x="638" y="313"/>
                    </a:lnTo>
                    <a:lnTo>
                      <a:pt x="638" y="319"/>
                    </a:lnTo>
                    <a:lnTo>
                      <a:pt x="625" y="319"/>
                    </a:lnTo>
                    <a:lnTo>
                      <a:pt x="625" y="330"/>
                    </a:lnTo>
                    <a:lnTo>
                      <a:pt x="624" y="330"/>
                    </a:lnTo>
                    <a:lnTo>
                      <a:pt x="619" y="327"/>
                    </a:lnTo>
                    <a:lnTo>
                      <a:pt x="616" y="327"/>
                    </a:lnTo>
                    <a:lnTo>
                      <a:pt x="616" y="332"/>
                    </a:lnTo>
                    <a:lnTo>
                      <a:pt x="615" y="337"/>
                    </a:lnTo>
                    <a:lnTo>
                      <a:pt x="615" y="340"/>
                    </a:lnTo>
                    <a:lnTo>
                      <a:pt x="616" y="342"/>
                    </a:lnTo>
                    <a:lnTo>
                      <a:pt x="616" y="346"/>
                    </a:lnTo>
                    <a:lnTo>
                      <a:pt x="611" y="346"/>
                    </a:lnTo>
                    <a:lnTo>
                      <a:pt x="609" y="345"/>
                    </a:lnTo>
                    <a:lnTo>
                      <a:pt x="606" y="342"/>
                    </a:lnTo>
                    <a:lnTo>
                      <a:pt x="605" y="342"/>
                    </a:lnTo>
                    <a:lnTo>
                      <a:pt x="606" y="349"/>
                    </a:lnTo>
                    <a:lnTo>
                      <a:pt x="609" y="349"/>
                    </a:lnTo>
                    <a:lnTo>
                      <a:pt x="611" y="359"/>
                    </a:lnTo>
                    <a:lnTo>
                      <a:pt x="611" y="361"/>
                    </a:lnTo>
                    <a:lnTo>
                      <a:pt x="616" y="361"/>
                    </a:lnTo>
                    <a:lnTo>
                      <a:pt x="621" y="355"/>
                    </a:lnTo>
                    <a:lnTo>
                      <a:pt x="622" y="355"/>
                    </a:lnTo>
                    <a:lnTo>
                      <a:pt x="622" y="359"/>
                    </a:lnTo>
                    <a:lnTo>
                      <a:pt x="625" y="363"/>
                    </a:lnTo>
                    <a:lnTo>
                      <a:pt x="625" y="365"/>
                    </a:lnTo>
                    <a:lnTo>
                      <a:pt x="627" y="368"/>
                    </a:lnTo>
                    <a:lnTo>
                      <a:pt x="625" y="372"/>
                    </a:lnTo>
                    <a:lnTo>
                      <a:pt x="622" y="374"/>
                    </a:lnTo>
                    <a:lnTo>
                      <a:pt x="621" y="379"/>
                    </a:lnTo>
                    <a:lnTo>
                      <a:pt x="616" y="391"/>
                    </a:lnTo>
                    <a:lnTo>
                      <a:pt x="616" y="392"/>
                    </a:lnTo>
                    <a:lnTo>
                      <a:pt x="618" y="392"/>
                    </a:lnTo>
                    <a:lnTo>
                      <a:pt x="621" y="395"/>
                    </a:lnTo>
                    <a:lnTo>
                      <a:pt x="622" y="397"/>
                    </a:lnTo>
                    <a:lnTo>
                      <a:pt x="629" y="401"/>
                    </a:lnTo>
                    <a:lnTo>
                      <a:pt x="634" y="401"/>
                    </a:lnTo>
                    <a:lnTo>
                      <a:pt x="637" y="404"/>
                    </a:lnTo>
                    <a:lnTo>
                      <a:pt x="632" y="406"/>
                    </a:lnTo>
                    <a:lnTo>
                      <a:pt x="628" y="406"/>
                    </a:lnTo>
                    <a:lnTo>
                      <a:pt x="628" y="408"/>
                    </a:lnTo>
                    <a:lnTo>
                      <a:pt x="632" y="413"/>
                    </a:lnTo>
                    <a:lnTo>
                      <a:pt x="632" y="419"/>
                    </a:lnTo>
                    <a:lnTo>
                      <a:pt x="637" y="424"/>
                    </a:lnTo>
                    <a:lnTo>
                      <a:pt x="637" y="427"/>
                    </a:lnTo>
                    <a:lnTo>
                      <a:pt x="638" y="432"/>
                    </a:lnTo>
                    <a:lnTo>
                      <a:pt x="641" y="432"/>
                    </a:lnTo>
                    <a:lnTo>
                      <a:pt x="642" y="433"/>
                    </a:lnTo>
                    <a:lnTo>
                      <a:pt x="642" y="448"/>
                    </a:lnTo>
                    <a:lnTo>
                      <a:pt x="641" y="450"/>
                    </a:lnTo>
                    <a:lnTo>
                      <a:pt x="642" y="450"/>
                    </a:lnTo>
                    <a:lnTo>
                      <a:pt x="651" y="453"/>
                    </a:lnTo>
                    <a:lnTo>
                      <a:pt x="657" y="455"/>
                    </a:lnTo>
                    <a:lnTo>
                      <a:pt x="660" y="458"/>
                    </a:lnTo>
                    <a:lnTo>
                      <a:pt x="666" y="458"/>
                    </a:lnTo>
                    <a:lnTo>
                      <a:pt x="669" y="459"/>
                    </a:lnTo>
                    <a:lnTo>
                      <a:pt x="669" y="468"/>
                    </a:lnTo>
                    <a:lnTo>
                      <a:pt x="670" y="469"/>
                    </a:lnTo>
                    <a:lnTo>
                      <a:pt x="670" y="472"/>
                    </a:lnTo>
                    <a:lnTo>
                      <a:pt x="666" y="474"/>
                    </a:lnTo>
                    <a:lnTo>
                      <a:pt x="666" y="478"/>
                    </a:lnTo>
                    <a:lnTo>
                      <a:pt x="667" y="481"/>
                    </a:lnTo>
                    <a:lnTo>
                      <a:pt x="670" y="484"/>
                    </a:lnTo>
                    <a:lnTo>
                      <a:pt x="676" y="491"/>
                    </a:lnTo>
                    <a:lnTo>
                      <a:pt x="676" y="492"/>
                    </a:lnTo>
                    <a:lnTo>
                      <a:pt x="680" y="495"/>
                    </a:lnTo>
                    <a:lnTo>
                      <a:pt x="682" y="495"/>
                    </a:lnTo>
                    <a:lnTo>
                      <a:pt x="685" y="498"/>
                    </a:lnTo>
                    <a:lnTo>
                      <a:pt x="689" y="498"/>
                    </a:lnTo>
                    <a:lnTo>
                      <a:pt x="690" y="506"/>
                    </a:lnTo>
                    <a:lnTo>
                      <a:pt x="695" y="510"/>
                    </a:lnTo>
                    <a:lnTo>
                      <a:pt x="699" y="514"/>
                    </a:lnTo>
                    <a:lnTo>
                      <a:pt x="700" y="517"/>
                    </a:lnTo>
                    <a:lnTo>
                      <a:pt x="699" y="519"/>
                    </a:lnTo>
                    <a:lnTo>
                      <a:pt x="693" y="521"/>
                    </a:lnTo>
                    <a:lnTo>
                      <a:pt x="690" y="521"/>
                    </a:lnTo>
                    <a:lnTo>
                      <a:pt x="689" y="523"/>
                    </a:lnTo>
                    <a:lnTo>
                      <a:pt x="689" y="532"/>
                    </a:lnTo>
                    <a:lnTo>
                      <a:pt x="690" y="532"/>
                    </a:lnTo>
                    <a:lnTo>
                      <a:pt x="695" y="533"/>
                    </a:lnTo>
                    <a:lnTo>
                      <a:pt x="700" y="536"/>
                    </a:lnTo>
                    <a:lnTo>
                      <a:pt x="705" y="536"/>
                    </a:lnTo>
                    <a:lnTo>
                      <a:pt x="705" y="550"/>
                    </a:lnTo>
                    <a:lnTo>
                      <a:pt x="706" y="558"/>
                    </a:lnTo>
                    <a:lnTo>
                      <a:pt x="706" y="559"/>
                    </a:lnTo>
                    <a:lnTo>
                      <a:pt x="700" y="559"/>
                    </a:lnTo>
                    <a:lnTo>
                      <a:pt x="700" y="561"/>
                    </a:lnTo>
                    <a:lnTo>
                      <a:pt x="702" y="561"/>
                    </a:lnTo>
                    <a:lnTo>
                      <a:pt x="705" y="564"/>
                    </a:lnTo>
                    <a:lnTo>
                      <a:pt x="702" y="565"/>
                    </a:lnTo>
                    <a:lnTo>
                      <a:pt x="700" y="569"/>
                    </a:lnTo>
                    <a:lnTo>
                      <a:pt x="695" y="569"/>
                    </a:lnTo>
                    <a:lnTo>
                      <a:pt x="692" y="571"/>
                    </a:lnTo>
                    <a:lnTo>
                      <a:pt x="690" y="574"/>
                    </a:lnTo>
                    <a:lnTo>
                      <a:pt x="690" y="582"/>
                    </a:lnTo>
                    <a:lnTo>
                      <a:pt x="687" y="584"/>
                    </a:lnTo>
                    <a:lnTo>
                      <a:pt x="683" y="588"/>
                    </a:lnTo>
                    <a:lnTo>
                      <a:pt x="679" y="590"/>
                    </a:lnTo>
                    <a:lnTo>
                      <a:pt x="679" y="588"/>
                    </a:lnTo>
                    <a:lnTo>
                      <a:pt x="674" y="588"/>
                    </a:lnTo>
                    <a:lnTo>
                      <a:pt x="673" y="590"/>
                    </a:lnTo>
                    <a:lnTo>
                      <a:pt x="670" y="591"/>
                    </a:lnTo>
                    <a:lnTo>
                      <a:pt x="670" y="594"/>
                    </a:lnTo>
                    <a:lnTo>
                      <a:pt x="669" y="594"/>
                    </a:lnTo>
                    <a:lnTo>
                      <a:pt x="666" y="591"/>
                    </a:lnTo>
                    <a:lnTo>
                      <a:pt x="664" y="594"/>
                    </a:lnTo>
                    <a:lnTo>
                      <a:pt x="661" y="595"/>
                    </a:lnTo>
                    <a:lnTo>
                      <a:pt x="660" y="600"/>
                    </a:lnTo>
                    <a:lnTo>
                      <a:pt x="657" y="600"/>
                    </a:lnTo>
                    <a:lnTo>
                      <a:pt x="654" y="603"/>
                    </a:lnTo>
                    <a:lnTo>
                      <a:pt x="650" y="608"/>
                    </a:lnTo>
                    <a:lnTo>
                      <a:pt x="647" y="610"/>
                    </a:lnTo>
                    <a:lnTo>
                      <a:pt x="642" y="614"/>
                    </a:lnTo>
                    <a:lnTo>
                      <a:pt x="642" y="617"/>
                    </a:lnTo>
                    <a:lnTo>
                      <a:pt x="645" y="619"/>
                    </a:lnTo>
                    <a:lnTo>
                      <a:pt x="644" y="622"/>
                    </a:lnTo>
                    <a:lnTo>
                      <a:pt x="644" y="632"/>
                    </a:lnTo>
                    <a:lnTo>
                      <a:pt x="640" y="633"/>
                    </a:lnTo>
                    <a:lnTo>
                      <a:pt x="638" y="633"/>
                    </a:lnTo>
                    <a:lnTo>
                      <a:pt x="638" y="635"/>
                    </a:lnTo>
                    <a:lnTo>
                      <a:pt x="634" y="642"/>
                    </a:lnTo>
                    <a:lnTo>
                      <a:pt x="629" y="642"/>
                    </a:lnTo>
                    <a:lnTo>
                      <a:pt x="629" y="643"/>
                    </a:lnTo>
                    <a:lnTo>
                      <a:pt x="632" y="646"/>
                    </a:lnTo>
                    <a:lnTo>
                      <a:pt x="634" y="652"/>
                    </a:lnTo>
                    <a:lnTo>
                      <a:pt x="634" y="656"/>
                    </a:lnTo>
                    <a:lnTo>
                      <a:pt x="638" y="658"/>
                    </a:lnTo>
                    <a:lnTo>
                      <a:pt x="638" y="661"/>
                    </a:lnTo>
                    <a:lnTo>
                      <a:pt x="634" y="666"/>
                    </a:lnTo>
                    <a:lnTo>
                      <a:pt x="634" y="677"/>
                    </a:lnTo>
                    <a:lnTo>
                      <a:pt x="631" y="679"/>
                    </a:lnTo>
                    <a:lnTo>
                      <a:pt x="629" y="679"/>
                    </a:lnTo>
                    <a:lnTo>
                      <a:pt x="627" y="681"/>
                    </a:lnTo>
                    <a:lnTo>
                      <a:pt x="622" y="681"/>
                    </a:lnTo>
                    <a:lnTo>
                      <a:pt x="611" y="682"/>
                    </a:lnTo>
                    <a:lnTo>
                      <a:pt x="603" y="682"/>
                    </a:lnTo>
                    <a:lnTo>
                      <a:pt x="603" y="687"/>
                    </a:lnTo>
                    <a:lnTo>
                      <a:pt x="606" y="687"/>
                    </a:lnTo>
                    <a:lnTo>
                      <a:pt x="606" y="695"/>
                    </a:lnTo>
                    <a:lnTo>
                      <a:pt x="608" y="700"/>
                    </a:lnTo>
                    <a:lnTo>
                      <a:pt x="606" y="700"/>
                    </a:lnTo>
                    <a:lnTo>
                      <a:pt x="605" y="701"/>
                    </a:lnTo>
                    <a:lnTo>
                      <a:pt x="605" y="708"/>
                    </a:lnTo>
                    <a:lnTo>
                      <a:pt x="603" y="716"/>
                    </a:lnTo>
                    <a:lnTo>
                      <a:pt x="600" y="719"/>
                    </a:lnTo>
                    <a:lnTo>
                      <a:pt x="600" y="716"/>
                    </a:lnTo>
                    <a:lnTo>
                      <a:pt x="599" y="716"/>
                    </a:lnTo>
                    <a:lnTo>
                      <a:pt x="596" y="714"/>
                    </a:lnTo>
                    <a:lnTo>
                      <a:pt x="596" y="708"/>
                    </a:lnTo>
                    <a:lnTo>
                      <a:pt x="595" y="708"/>
                    </a:lnTo>
                    <a:lnTo>
                      <a:pt x="589" y="707"/>
                    </a:lnTo>
                    <a:lnTo>
                      <a:pt x="585" y="707"/>
                    </a:lnTo>
                    <a:lnTo>
                      <a:pt x="582" y="710"/>
                    </a:lnTo>
                    <a:lnTo>
                      <a:pt x="582" y="711"/>
                    </a:lnTo>
                    <a:lnTo>
                      <a:pt x="580" y="716"/>
                    </a:lnTo>
                    <a:lnTo>
                      <a:pt x="577" y="717"/>
                    </a:lnTo>
                    <a:lnTo>
                      <a:pt x="571" y="717"/>
                    </a:lnTo>
                    <a:lnTo>
                      <a:pt x="567" y="720"/>
                    </a:lnTo>
                    <a:lnTo>
                      <a:pt x="566" y="717"/>
                    </a:lnTo>
                    <a:lnTo>
                      <a:pt x="561" y="719"/>
                    </a:lnTo>
                    <a:lnTo>
                      <a:pt x="557" y="717"/>
                    </a:lnTo>
                    <a:lnTo>
                      <a:pt x="554" y="714"/>
                    </a:lnTo>
                    <a:lnTo>
                      <a:pt x="553" y="711"/>
                    </a:lnTo>
                    <a:lnTo>
                      <a:pt x="548" y="708"/>
                    </a:lnTo>
                    <a:lnTo>
                      <a:pt x="542" y="708"/>
                    </a:lnTo>
                    <a:lnTo>
                      <a:pt x="538" y="711"/>
                    </a:lnTo>
                    <a:lnTo>
                      <a:pt x="535" y="708"/>
                    </a:lnTo>
                    <a:lnTo>
                      <a:pt x="534" y="710"/>
                    </a:lnTo>
                    <a:lnTo>
                      <a:pt x="527" y="714"/>
                    </a:lnTo>
                    <a:lnTo>
                      <a:pt x="527" y="719"/>
                    </a:lnTo>
                    <a:lnTo>
                      <a:pt x="508" y="719"/>
                    </a:lnTo>
                    <a:lnTo>
                      <a:pt x="506" y="717"/>
                    </a:lnTo>
                    <a:lnTo>
                      <a:pt x="498" y="717"/>
                    </a:lnTo>
                    <a:lnTo>
                      <a:pt x="498" y="716"/>
                    </a:lnTo>
                    <a:lnTo>
                      <a:pt x="495" y="711"/>
                    </a:lnTo>
                    <a:lnTo>
                      <a:pt x="484" y="711"/>
                    </a:lnTo>
                    <a:lnTo>
                      <a:pt x="483" y="710"/>
                    </a:lnTo>
                    <a:lnTo>
                      <a:pt x="482" y="707"/>
                    </a:lnTo>
                    <a:lnTo>
                      <a:pt x="482" y="704"/>
                    </a:lnTo>
                    <a:lnTo>
                      <a:pt x="492" y="704"/>
                    </a:lnTo>
                    <a:lnTo>
                      <a:pt x="493" y="701"/>
                    </a:lnTo>
                    <a:lnTo>
                      <a:pt x="496" y="701"/>
                    </a:lnTo>
                    <a:lnTo>
                      <a:pt x="496" y="695"/>
                    </a:lnTo>
                    <a:lnTo>
                      <a:pt x="486" y="695"/>
                    </a:lnTo>
                    <a:lnTo>
                      <a:pt x="482" y="697"/>
                    </a:lnTo>
                    <a:lnTo>
                      <a:pt x="479" y="697"/>
                    </a:lnTo>
                    <a:lnTo>
                      <a:pt x="477" y="695"/>
                    </a:lnTo>
                    <a:lnTo>
                      <a:pt x="470" y="697"/>
                    </a:lnTo>
                    <a:lnTo>
                      <a:pt x="467" y="697"/>
                    </a:lnTo>
                    <a:lnTo>
                      <a:pt x="464" y="694"/>
                    </a:lnTo>
                    <a:lnTo>
                      <a:pt x="458" y="688"/>
                    </a:lnTo>
                    <a:lnTo>
                      <a:pt x="454" y="684"/>
                    </a:lnTo>
                    <a:lnTo>
                      <a:pt x="450" y="681"/>
                    </a:lnTo>
                    <a:lnTo>
                      <a:pt x="450" y="678"/>
                    </a:lnTo>
                    <a:lnTo>
                      <a:pt x="448" y="678"/>
                    </a:lnTo>
                    <a:lnTo>
                      <a:pt x="444" y="681"/>
                    </a:lnTo>
                    <a:lnTo>
                      <a:pt x="442" y="684"/>
                    </a:lnTo>
                    <a:lnTo>
                      <a:pt x="440" y="685"/>
                    </a:lnTo>
                    <a:lnTo>
                      <a:pt x="437" y="694"/>
                    </a:lnTo>
                    <a:lnTo>
                      <a:pt x="437" y="698"/>
                    </a:lnTo>
                    <a:lnTo>
                      <a:pt x="435" y="703"/>
                    </a:lnTo>
                    <a:lnTo>
                      <a:pt x="432" y="704"/>
                    </a:lnTo>
                    <a:lnTo>
                      <a:pt x="431" y="704"/>
                    </a:lnTo>
                    <a:lnTo>
                      <a:pt x="428" y="701"/>
                    </a:lnTo>
                    <a:lnTo>
                      <a:pt x="428" y="697"/>
                    </a:lnTo>
                    <a:lnTo>
                      <a:pt x="425" y="695"/>
                    </a:lnTo>
                    <a:lnTo>
                      <a:pt x="422" y="694"/>
                    </a:lnTo>
                    <a:lnTo>
                      <a:pt x="413" y="694"/>
                    </a:lnTo>
                    <a:lnTo>
                      <a:pt x="412" y="697"/>
                    </a:lnTo>
                    <a:lnTo>
                      <a:pt x="412" y="701"/>
                    </a:lnTo>
                    <a:lnTo>
                      <a:pt x="409" y="707"/>
                    </a:lnTo>
                    <a:lnTo>
                      <a:pt x="408" y="714"/>
                    </a:lnTo>
                    <a:lnTo>
                      <a:pt x="409" y="719"/>
                    </a:lnTo>
                    <a:lnTo>
                      <a:pt x="409" y="722"/>
                    </a:lnTo>
                    <a:lnTo>
                      <a:pt x="402" y="722"/>
                    </a:lnTo>
                    <a:lnTo>
                      <a:pt x="395" y="723"/>
                    </a:lnTo>
                    <a:lnTo>
                      <a:pt x="392" y="727"/>
                    </a:lnTo>
                    <a:lnTo>
                      <a:pt x="392" y="729"/>
                    </a:lnTo>
                    <a:lnTo>
                      <a:pt x="389" y="730"/>
                    </a:lnTo>
                    <a:lnTo>
                      <a:pt x="387" y="730"/>
                    </a:lnTo>
                    <a:lnTo>
                      <a:pt x="386" y="729"/>
                    </a:lnTo>
                    <a:lnTo>
                      <a:pt x="383" y="727"/>
                    </a:lnTo>
                    <a:lnTo>
                      <a:pt x="382" y="726"/>
                    </a:lnTo>
                    <a:lnTo>
                      <a:pt x="382" y="710"/>
                    </a:lnTo>
                    <a:lnTo>
                      <a:pt x="377" y="707"/>
                    </a:lnTo>
                    <a:lnTo>
                      <a:pt x="369" y="707"/>
                    </a:lnTo>
                    <a:lnTo>
                      <a:pt x="366" y="708"/>
                    </a:lnTo>
                    <a:lnTo>
                      <a:pt x="366" y="706"/>
                    </a:lnTo>
                    <a:lnTo>
                      <a:pt x="363" y="704"/>
                    </a:lnTo>
                    <a:lnTo>
                      <a:pt x="360" y="703"/>
                    </a:lnTo>
                    <a:lnTo>
                      <a:pt x="357" y="703"/>
                    </a:lnTo>
                    <a:lnTo>
                      <a:pt x="353" y="704"/>
                    </a:lnTo>
                    <a:lnTo>
                      <a:pt x="351" y="706"/>
                    </a:lnTo>
                    <a:lnTo>
                      <a:pt x="347" y="704"/>
                    </a:lnTo>
                    <a:lnTo>
                      <a:pt x="345" y="703"/>
                    </a:lnTo>
                    <a:lnTo>
                      <a:pt x="337" y="703"/>
                    </a:lnTo>
                    <a:lnTo>
                      <a:pt x="337" y="698"/>
                    </a:lnTo>
                    <a:lnTo>
                      <a:pt x="329" y="698"/>
                    </a:lnTo>
                    <a:lnTo>
                      <a:pt x="328" y="697"/>
                    </a:lnTo>
                    <a:lnTo>
                      <a:pt x="325" y="695"/>
                    </a:lnTo>
                    <a:lnTo>
                      <a:pt x="324" y="690"/>
                    </a:lnTo>
                    <a:lnTo>
                      <a:pt x="321" y="688"/>
                    </a:lnTo>
                    <a:lnTo>
                      <a:pt x="318" y="688"/>
                    </a:lnTo>
                    <a:lnTo>
                      <a:pt x="315" y="687"/>
                    </a:lnTo>
                    <a:lnTo>
                      <a:pt x="315" y="688"/>
                    </a:lnTo>
                    <a:lnTo>
                      <a:pt x="313" y="688"/>
                    </a:lnTo>
                    <a:lnTo>
                      <a:pt x="312" y="690"/>
                    </a:lnTo>
                    <a:lnTo>
                      <a:pt x="311" y="690"/>
                    </a:lnTo>
                    <a:lnTo>
                      <a:pt x="311" y="687"/>
                    </a:lnTo>
                    <a:lnTo>
                      <a:pt x="309" y="685"/>
                    </a:lnTo>
                    <a:lnTo>
                      <a:pt x="305" y="687"/>
                    </a:lnTo>
                    <a:lnTo>
                      <a:pt x="303" y="688"/>
                    </a:lnTo>
                    <a:lnTo>
                      <a:pt x="299" y="690"/>
                    </a:lnTo>
                    <a:lnTo>
                      <a:pt x="299" y="694"/>
                    </a:lnTo>
                    <a:lnTo>
                      <a:pt x="298" y="695"/>
                    </a:lnTo>
                    <a:lnTo>
                      <a:pt x="296" y="697"/>
                    </a:lnTo>
                    <a:lnTo>
                      <a:pt x="296" y="703"/>
                    </a:lnTo>
                    <a:lnTo>
                      <a:pt x="293" y="704"/>
                    </a:lnTo>
                    <a:lnTo>
                      <a:pt x="293" y="706"/>
                    </a:lnTo>
                    <a:lnTo>
                      <a:pt x="290" y="707"/>
                    </a:lnTo>
                    <a:lnTo>
                      <a:pt x="287" y="708"/>
                    </a:lnTo>
                    <a:lnTo>
                      <a:pt x="287" y="722"/>
                    </a:lnTo>
                    <a:lnTo>
                      <a:pt x="286" y="723"/>
                    </a:lnTo>
                    <a:lnTo>
                      <a:pt x="286" y="724"/>
                    </a:lnTo>
                    <a:lnTo>
                      <a:pt x="287" y="726"/>
                    </a:lnTo>
                    <a:lnTo>
                      <a:pt x="287" y="727"/>
                    </a:lnTo>
                    <a:lnTo>
                      <a:pt x="286" y="727"/>
                    </a:lnTo>
                    <a:lnTo>
                      <a:pt x="283" y="726"/>
                    </a:lnTo>
                    <a:lnTo>
                      <a:pt x="279" y="724"/>
                    </a:lnTo>
                    <a:lnTo>
                      <a:pt x="277" y="723"/>
                    </a:lnTo>
                    <a:lnTo>
                      <a:pt x="274" y="722"/>
                    </a:lnTo>
                    <a:lnTo>
                      <a:pt x="273" y="717"/>
                    </a:lnTo>
                    <a:lnTo>
                      <a:pt x="271" y="711"/>
                    </a:lnTo>
                    <a:lnTo>
                      <a:pt x="270" y="707"/>
                    </a:lnTo>
                    <a:lnTo>
                      <a:pt x="269" y="703"/>
                    </a:lnTo>
                    <a:lnTo>
                      <a:pt x="269" y="700"/>
                    </a:lnTo>
                    <a:lnTo>
                      <a:pt x="270" y="697"/>
                    </a:lnTo>
                    <a:lnTo>
                      <a:pt x="271" y="694"/>
                    </a:lnTo>
                    <a:lnTo>
                      <a:pt x="273" y="693"/>
                    </a:lnTo>
                    <a:lnTo>
                      <a:pt x="271" y="688"/>
                    </a:lnTo>
                    <a:lnTo>
                      <a:pt x="271" y="685"/>
                    </a:lnTo>
                    <a:lnTo>
                      <a:pt x="270" y="682"/>
                    </a:lnTo>
                    <a:lnTo>
                      <a:pt x="261" y="682"/>
                    </a:lnTo>
                    <a:lnTo>
                      <a:pt x="257" y="681"/>
                    </a:lnTo>
                    <a:lnTo>
                      <a:pt x="254" y="687"/>
                    </a:lnTo>
                    <a:lnTo>
                      <a:pt x="253" y="690"/>
                    </a:lnTo>
                    <a:lnTo>
                      <a:pt x="253" y="693"/>
                    </a:lnTo>
                    <a:lnTo>
                      <a:pt x="251" y="695"/>
                    </a:lnTo>
                    <a:lnTo>
                      <a:pt x="248" y="697"/>
                    </a:lnTo>
                    <a:lnTo>
                      <a:pt x="247" y="697"/>
                    </a:lnTo>
                    <a:lnTo>
                      <a:pt x="244" y="698"/>
                    </a:lnTo>
                    <a:lnTo>
                      <a:pt x="242" y="698"/>
                    </a:lnTo>
                    <a:lnTo>
                      <a:pt x="240" y="697"/>
                    </a:lnTo>
                    <a:lnTo>
                      <a:pt x="237" y="695"/>
                    </a:lnTo>
                    <a:lnTo>
                      <a:pt x="237" y="688"/>
                    </a:lnTo>
                    <a:lnTo>
                      <a:pt x="240" y="685"/>
                    </a:lnTo>
                    <a:lnTo>
                      <a:pt x="242" y="684"/>
                    </a:lnTo>
                    <a:lnTo>
                      <a:pt x="244" y="682"/>
                    </a:lnTo>
                    <a:lnTo>
                      <a:pt x="245" y="681"/>
                    </a:lnTo>
                    <a:lnTo>
                      <a:pt x="248" y="679"/>
                    </a:lnTo>
                    <a:lnTo>
                      <a:pt x="251" y="678"/>
                    </a:lnTo>
                    <a:lnTo>
                      <a:pt x="253" y="675"/>
                    </a:lnTo>
                    <a:lnTo>
                      <a:pt x="253" y="674"/>
                    </a:lnTo>
                    <a:lnTo>
                      <a:pt x="254" y="669"/>
                    </a:lnTo>
                    <a:lnTo>
                      <a:pt x="254" y="665"/>
                    </a:lnTo>
                    <a:lnTo>
                      <a:pt x="255" y="662"/>
                    </a:lnTo>
                    <a:lnTo>
                      <a:pt x="253" y="655"/>
                    </a:lnTo>
                    <a:lnTo>
                      <a:pt x="251" y="653"/>
                    </a:lnTo>
                    <a:lnTo>
                      <a:pt x="250" y="652"/>
                    </a:lnTo>
                    <a:lnTo>
                      <a:pt x="247" y="653"/>
                    </a:lnTo>
                    <a:lnTo>
                      <a:pt x="245" y="656"/>
                    </a:lnTo>
                    <a:lnTo>
                      <a:pt x="244" y="658"/>
                    </a:lnTo>
                    <a:lnTo>
                      <a:pt x="242" y="656"/>
                    </a:lnTo>
                    <a:lnTo>
                      <a:pt x="241" y="655"/>
                    </a:lnTo>
                    <a:lnTo>
                      <a:pt x="235" y="655"/>
                    </a:lnTo>
                    <a:lnTo>
                      <a:pt x="232" y="656"/>
                    </a:lnTo>
                    <a:lnTo>
                      <a:pt x="231" y="658"/>
                    </a:lnTo>
                    <a:lnTo>
                      <a:pt x="229" y="659"/>
                    </a:lnTo>
                    <a:lnTo>
                      <a:pt x="228" y="659"/>
                    </a:lnTo>
                    <a:lnTo>
                      <a:pt x="226" y="661"/>
                    </a:lnTo>
                    <a:lnTo>
                      <a:pt x="225" y="662"/>
                    </a:lnTo>
                    <a:lnTo>
                      <a:pt x="221" y="664"/>
                    </a:lnTo>
                    <a:lnTo>
                      <a:pt x="213" y="665"/>
                    </a:lnTo>
                    <a:lnTo>
                      <a:pt x="211" y="665"/>
                    </a:lnTo>
                    <a:lnTo>
                      <a:pt x="208" y="664"/>
                    </a:lnTo>
                    <a:lnTo>
                      <a:pt x="206" y="659"/>
                    </a:lnTo>
                    <a:lnTo>
                      <a:pt x="206" y="653"/>
                    </a:lnTo>
                    <a:lnTo>
                      <a:pt x="208" y="646"/>
                    </a:lnTo>
                    <a:lnTo>
                      <a:pt x="205" y="645"/>
                    </a:lnTo>
                    <a:lnTo>
                      <a:pt x="202" y="643"/>
                    </a:lnTo>
                    <a:lnTo>
                      <a:pt x="196" y="642"/>
                    </a:lnTo>
                    <a:lnTo>
                      <a:pt x="196" y="645"/>
                    </a:lnTo>
                    <a:lnTo>
                      <a:pt x="195" y="648"/>
                    </a:lnTo>
                    <a:lnTo>
                      <a:pt x="192" y="650"/>
                    </a:lnTo>
                    <a:lnTo>
                      <a:pt x="190" y="652"/>
                    </a:lnTo>
                    <a:lnTo>
                      <a:pt x="184" y="653"/>
                    </a:lnTo>
                    <a:lnTo>
                      <a:pt x="183" y="653"/>
                    </a:lnTo>
                    <a:lnTo>
                      <a:pt x="182" y="652"/>
                    </a:lnTo>
                    <a:lnTo>
                      <a:pt x="180" y="648"/>
                    </a:lnTo>
                    <a:lnTo>
                      <a:pt x="180" y="645"/>
                    </a:lnTo>
                    <a:lnTo>
                      <a:pt x="183" y="635"/>
                    </a:lnTo>
                    <a:lnTo>
                      <a:pt x="184" y="633"/>
                    </a:lnTo>
                    <a:lnTo>
                      <a:pt x="184" y="626"/>
                    </a:lnTo>
                    <a:lnTo>
                      <a:pt x="183" y="624"/>
                    </a:lnTo>
                    <a:lnTo>
                      <a:pt x="183" y="622"/>
                    </a:lnTo>
                    <a:lnTo>
                      <a:pt x="182" y="620"/>
                    </a:lnTo>
                    <a:lnTo>
                      <a:pt x="180" y="619"/>
                    </a:lnTo>
                    <a:lnTo>
                      <a:pt x="174" y="617"/>
                    </a:lnTo>
                    <a:lnTo>
                      <a:pt x="171" y="616"/>
                    </a:lnTo>
                    <a:lnTo>
                      <a:pt x="148" y="616"/>
                    </a:lnTo>
                    <a:lnTo>
                      <a:pt x="144" y="613"/>
                    </a:lnTo>
                    <a:lnTo>
                      <a:pt x="140" y="613"/>
                    </a:lnTo>
                    <a:lnTo>
                      <a:pt x="134" y="608"/>
                    </a:lnTo>
                    <a:lnTo>
                      <a:pt x="129" y="603"/>
                    </a:lnTo>
                    <a:lnTo>
                      <a:pt x="125" y="600"/>
                    </a:lnTo>
                    <a:lnTo>
                      <a:pt x="124" y="595"/>
                    </a:lnTo>
                    <a:lnTo>
                      <a:pt x="126" y="594"/>
                    </a:lnTo>
                    <a:lnTo>
                      <a:pt x="128" y="593"/>
                    </a:lnTo>
                    <a:lnTo>
                      <a:pt x="129" y="588"/>
                    </a:lnTo>
                    <a:lnTo>
                      <a:pt x="129" y="585"/>
                    </a:lnTo>
                    <a:lnTo>
                      <a:pt x="128" y="581"/>
                    </a:lnTo>
                    <a:lnTo>
                      <a:pt x="126" y="579"/>
                    </a:lnTo>
                    <a:lnTo>
                      <a:pt x="122" y="577"/>
                    </a:lnTo>
                    <a:lnTo>
                      <a:pt x="119" y="575"/>
                    </a:lnTo>
                    <a:lnTo>
                      <a:pt x="116" y="574"/>
                    </a:lnTo>
                    <a:lnTo>
                      <a:pt x="111" y="565"/>
                    </a:lnTo>
                    <a:lnTo>
                      <a:pt x="108" y="562"/>
                    </a:lnTo>
                    <a:lnTo>
                      <a:pt x="102" y="559"/>
                    </a:lnTo>
                    <a:lnTo>
                      <a:pt x="99" y="558"/>
                    </a:lnTo>
                    <a:lnTo>
                      <a:pt x="89" y="558"/>
                    </a:lnTo>
                    <a:lnTo>
                      <a:pt x="80" y="561"/>
                    </a:lnTo>
                    <a:lnTo>
                      <a:pt x="77" y="562"/>
                    </a:lnTo>
                    <a:lnTo>
                      <a:pt x="68" y="561"/>
                    </a:lnTo>
                    <a:lnTo>
                      <a:pt x="68" y="559"/>
                    </a:lnTo>
                    <a:lnTo>
                      <a:pt x="67" y="559"/>
                    </a:lnTo>
                    <a:lnTo>
                      <a:pt x="63" y="558"/>
                    </a:lnTo>
                    <a:lnTo>
                      <a:pt x="63" y="556"/>
                    </a:lnTo>
                    <a:lnTo>
                      <a:pt x="60" y="555"/>
                    </a:lnTo>
                    <a:lnTo>
                      <a:pt x="58" y="553"/>
                    </a:lnTo>
                    <a:lnTo>
                      <a:pt x="57" y="552"/>
                    </a:lnTo>
                    <a:lnTo>
                      <a:pt x="57" y="548"/>
                    </a:lnTo>
                    <a:lnTo>
                      <a:pt x="58" y="543"/>
                    </a:lnTo>
                    <a:lnTo>
                      <a:pt x="58" y="542"/>
                    </a:lnTo>
                    <a:lnTo>
                      <a:pt x="54" y="542"/>
                    </a:lnTo>
                    <a:lnTo>
                      <a:pt x="50" y="543"/>
                    </a:lnTo>
                    <a:lnTo>
                      <a:pt x="48" y="548"/>
                    </a:lnTo>
                    <a:lnTo>
                      <a:pt x="47" y="549"/>
                    </a:lnTo>
                    <a:lnTo>
                      <a:pt x="42" y="550"/>
                    </a:lnTo>
                    <a:lnTo>
                      <a:pt x="38" y="552"/>
                    </a:lnTo>
                    <a:lnTo>
                      <a:pt x="38" y="550"/>
                    </a:lnTo>
                    <a:lnTo>
                      <a:pt x="37" y="549"/>
                    </a:lnTo>
                    <a:lnTo>
                      <a:pt x="34" y="548"/>
                    </a:lnTo>
                    <a:lnTo>
                      <a:pt x="28" y="543"/>
                    </a:lnTo>
                    <a:lnTo>
                      <a:pt x="22" y="532"/>
                    </a:lnTo>
                    <a:lnTo>
                      <a:pt x="22" y="530"/>
                    </a:lnTo>
                    <a:lnTo>
                      <a:pt x="25" y="526"/>
                    </a:lnTo>
                    <a:lnTo>
                      <a:pt x="25" y="513"/>
                    </a:lnTo>
                    <a:lnTo>
                      <a:pt x="21" y="506"/>
                    </a:lnTo>
                    <a:lnTo>
                      <a:pt x="22" y="500"/>
                    </a:lnTo>
                    <a:lnTo>
                      <a:pt x="22" y="498"/>
                    </a:lnTo>
                    <a:lnTo>
                      <a:pt x="19" y="495"/>
                    </a:lnTo>
                    <a:lnTo>
                      <a:pt x="15" y="491"/>
                    </a:lnTo>
                    <a:lnTo>
                      <a:pt x="10" y="487"/>
                    </a:lnTo>
                    <a:lnTo>
                      <a:pt x="5" y="487"/>
                    </a:lnTo>
                    <a:lnTo>
                      <a:pt x="3" y="484"/>
                    </a:lnTo>
                    <a:lnTo>
                      <a:pt x="0" y="481"/>
                    </a:lnTo>
                    <a:lnTo>
                      <a:pt x="0" y="478"/>
                    </a:lnTo>
                    <a:lnTo>
                      <a:pt x="5" y="477"/>
                    </a:lnTo>
                    <a:lnTo>
                      <a:pt x="8" y="468"/>
                    </a:lnTo>
                    <a:lnTo>
                      <a:pt x="12" y="459"/>
                    </a:lnTo>
                    <a:lnTo>
                      <a:pt x="12" y="449"/>
                    </a:lnTo>
                    <a:lnTo>
                      <a:pt x="13" y="442"/>
                    </a:lnTo>
                    <a:lnTo>
                      <a:pt x="13" y="439"/>
                    </a:lnTo>
                    <a:lnTo>
                      <a:pt x="12" y="436"/>
                    </a:lnTo>
                    <a:lnTo>
                      <a:pt x="8" y="433"/>
                    </a:lnTo>
                    <a:lnTo>
                      <a:pt x="8" y="432"/>
                    </a:lnTo>
                    <a:lnTo>
                      <a:pt x="10" y="429"/>
                    </a:lnTo>
                    <a:lnTo>
                      <a:pt x="12" y="427"/>
                    </a:lnTo>
                    <a:lnTo>
                      <a:pt x="16" y="427"/>
                    </a:lnTo>
                    <a:lnTo>
                      <a:pt x="16" y="414"/>
                    </a:lnTo>
                    <a:lnTo>
                      <a:pt x="15" y="413"/>
                    </a:lnTo>
                    <a:lnTo>
                      <a:pt x="15" y="410"/>
                    </a:lnTo>
                    <a:lnTo>
                      <a:pt x="16" y="404"/>
                    </a:lnTo>
                    <a:lnTo>
                      <a:pt x="19" y="401"/>
                    </a:lnTo>
                    <a:lnTo>
                      <a:pt x="19" y="400"/>
                    </a:lnTo>
                    <a:lnTo>
                      <a:pt x="18" y="395"/>
                    </a:lnTo>
                    <a:lnTo>
                      <a:pt x="18" y="394"/>
                    </a:lnTo>
                    <a:lnTo>
                      <a:pt x="19" y="394"/>
                    </a:lnTo>
                    <a:lnTo>
                      <a:pt x="19" y="390"/>
                    </a:lnTo>
                    <a:lnTo>
                      <a:pt x="18" y="382"/>
                    </a:lnTo>
                    <a:lnTo>
                      <a:pt x="13" y="372"/>
                    </a:lnTo>
                    <a:lnTo>
                      <a:pt x="13" y="363"/>
                    </a:lnTo>
                    <a:lnTo>
                      <a:pt x="15" y="361"/>
                    </a:lnTo>
                    <a:lnTo>
                      <a:pt x="18" y="359"/>
                    </a:lnTo>
                    <a:lnTo>
                      <a:pt x="18" y="355"/>
                    </a:lnTo>
                    <a:lnTo>
                      <a:pt x="21" y="353"/>
                    </a:lnTo>
                    <a:lnTo>
                      <a:pt x="22" y="349"/>
                    </a:lnTo>
                    <a:lnTo>
                      <a:pt x="21" y="346"/>
                    </a:lnTo>
                    <a:lnTo>
                      <a:pt x="21" y="342"/>
                    </a:lnTo>
                    <a:lnTo>
                      <a:pt x="16" y="337"/>
                    </a:lnTo>
                    <a:lnTo>
                      <a:pt x="16" y="330"/>
                    </a:lnTo>
                    <a:lnTo>
                      <a:pt x="21" y="326"/>
                    </a:lnTo>
                    <a:lnTo>
                      <a:pt x="22" y="323"/>
                    </a:lnTo>
                    <a:lnTo>
                      <a:pt x="24" y="321"/>
                    </a:lnTo>
                    <a:lnTo>
                      <a:pt x="24" y="319"/>
                    </a:lnTo>
                    <a:lnTo>
                      <a:pt x="28" y="311"/>
                    </a:lnTo>
                    <a:lnTo>
                      <a:pt x="39" y="311"/>
                    </a:lnTo>
                    <a:lnTo>
                      <a:pt x="42" y="313"/>
                    </a:lnTo>
                    <a:lnTo>
                      <a:pt x="45" y="311"/>
                    </a:lnTo>
                    <a:lnTo>
                      <a:pt x="45" y="307"/>
                    </a:lnTo>
                    <a:lnTo>
                      <a:pt x="42" y="307"/>
                    </a:lnTo>
                    <a:lnTo>
                      <a:pt x="42" y="300"/>
                    </a:lnTo>
                    <a:lnTo>
                      <a:pt x="45" y="300"/>
                    </a:lnTo>
                    <a:lnTo>
                      <a:pt x="50" y="298"/>
                    </a:lnTo>
                    <a:lnTo>
                      <a:pt x="50" y="285"/>
                    </a:lnTo>
                    <a:lnTo>
                      <a:pt x="55" y="285"/>
                    </a:lnTo>
                    <a:lnTo>
                      <a:pt x="58" y="288"/>
                    </a:lnTo>
                    <a:lnTo>
                      <a:pt x="60" y="288"/>
                    </a:lnTo>
                    <a:lnTo>
                      <a:pt x="63" y="285"/>
                    </a:lnTo>
                    <a:lnTo>
                      <a:pt x="64" y="285"/>
                    </a:lnTo>
                    <a:lnTo>
                      <a:pt x="67" y="290"/>
                    </a:lnTo>
                    <a:lnTo>
                      <a:pt x="68" y="290"/>
                    </a:lnTo>
                    <a:lnTo>
                      <a:pt x="73" y="288"/>
                    </a:lnTo>
                    <a:lnTo>
                      <a:pt x="74" y="281"/>
                    </a:lnTo>
                    <a:lnTo>
                      <a:pt x="74" y="279"/>
                    </a:lnTo>
                    <a:lnTo>
                      <a:pt x="77" y="272"/>
                    </a:lnTo>
                    <a:lnTo>
                      <a:pt x="80" y="275"/>
                    </a:lnTo>
                    <a:lnTo>
                      <a:pt x="90" y="275"/>
                    </a:lnTo>
                    <a:lnTo>
                      <a:pt x="99" y="281"/>
                    </a:lnTo>
                    <a:lnTo>
                      <a:pt x="100" y="284"/>
                    </a:lnTo>
                    <a:lnTo>
                      <a:pt x="106" y="281"/>
                    </a:lnTo>
                    <a:lnTo>
                      <a:pt x="108" y="281"/>
                    </a:lnTo>
                    <a:lnTo>
                      <a:pt x="111" y="285"/>
                    </a:lnTo>
                    <a:lnTo>
                      <a:pt x="112" y="285"/>
                    </a:lnTo>
                    <a:lnTo>
                      <a:pt x="116" y="284"/>
                    </a:lnTo>
                    <a:lnTo>
                      <a:pt x="125" y="269"/>
                    </a:lnTo>
                    <a:lnTo>
                      <a:pt x="125" y="262"/>
                    </a:lnTo>
                    <a:lnTo>
                      <a:pt x="128" y="261"/>
                    </a:lnTo>
                    <a:lnTo>
                      <a:pt x="129" y="262"/>
                    </a:lnTo>
                    <a:lnTo>
                      <a:pt x="129" y="265"/>
                    </a:lnTo>
                    <a:lnTo>
                      <a:pt x="138" y="265"/>
                    </a:lnTo>
                    <a:lnTo>
                      <a:pt x="140" y="269"/>
                    </a:lnTo>
                    <a:lnTo>
                      <a:pt x="142" y="269"/>
                    </a:lnTo>
                    <a:lnTo>
                      <a:pt x="144" y="271"/>
                    </a:lnTo>
                    <a:lnTo>
                      <a:pt x="147" y="275"/>
                    </a:lnTo>
                    <a:lnTo>
                      <a:pt x="148" y="275"/>
                    </a:lnTo>
                    <a:lnTo>
                      <a:pt x="154" y="271"/>
                    </a:lnTo>
                    <a:lnTo>
                      <a:pt x="157" y="266"/>
                    </a:lnTo>
                    <a:lnTo>
                      <a:pt x="160" y="265"/>
                    </a:lnTo>
                    <a:lnTo>
                      <a:pt x="160" y="261"/>
                    </a:lnTo>
                    <a:lnTo>
                      <a:pt x="157" y="258"/>
                    </a:lnTo>
                    <a:lnTo>
                      <a:pt x="154" y="258"/>
                    </a:lnTo>
                    <a:lnTo>
                      <a:pt x="151" y="261"/>
                    </a:lnTo>
                    <a:lnTo>
                      <a:pt x="150" y="261"/>
                    </a:lnTo>
                    <a:lnTo>
                      <a:pt x="150" y="242"/>
                    </a:lnTo>
                    <a:lnTo>
                      <a:pt x="147" y="239"/>
                    </a:lnTo>
                    <a:lnTo>
                      <a:pt x="145" y="239"/>
                    </a:lnTo>
                    <a:lnTo>
                      <a:pt x="145" y="234"/>
                    </a:lnTo>
                    <a:lnTo>
                      <a:pt x="150" y="229"/>
                    </a:lnTo>
                    <a:lnTo>
                      <a:pt x="150" y="226"/>
                    </a:lnTo>
                    <a:lnTo>
                      <a:pt x="148" y="221"/>
                    </a:lnTo>
                    <a:lnTo>
                      <a:pt x="148" y="217"/>
                    </a:lnTo>
                    <a:lnTo>
                      <a:pt x="145" y="210"/>
                    </a:lnTo>
                    <a:lnTo>
                      <a:pt x="144" y="198"/>
                    </a:lnTo>
                    <a:lnTo>
                      <a:pt x="141" y="191"/>
                    </a:lnTo>
                    <a:lnTo>
                      <a:pt x="140" y="191"/>
                    </a:lnTo>
                    <a:lnTo>
                      <a:pt x="140" y="185"/>
                    </a:lnTo>
                    <a:lnTo>
                      <a:pt x="145" y="181"/>
                    </a:lnTo>
                    <a:lnTo>
                      <a:pt x="144" y="179"/>
                    </a:lnTo>
                    <a:lnTo>
                      <a:pt x="144" y="176"/>
                    </a:lnTo>
                    <a:lnTo>
                      <a:pt x="145" y="175"/>
                    </a:lnTo>
                    <a:lnTo>
                      <a:pt x="148" y="175"/>
                    </a:lnTo>
                    <a:lnTo>
                      <a:pt x="148" y="172"/>
                    </a:lnTo>
                    <a:lnTo>
                      <a:pt x="147" y="171"/>
                    </a:lnTo>
                    <a:lnTo>
                      <a:pt x="140" y="171"/>
                    </a:lnTo>
                    <a:lnTo>
                      <a:pt x="137" y="166"/>
                    </a:lnTo>
                    <a:lnTo>
                      <a:pt x="134" y="165"/>
                    </a:lnTo>
                    <a:lnTo>
                      <a:pt x="126" y="165"/>
                    </a:lnTo>
                    <a:lnTo>
                      <a:pt x="125" y="162"/>
                    </a:lnTo>
                    <a:lnTo>
                      <a:pt x="122" y="161"/>
                    </a:lnTo>
                    <a:lnTo>
                      <a:pt x="122" y="158"/>
                    </a:lnTo>
                    <a:lnTo>
                      <a:pt x="125" y="158"/>
                    </a:lnTo>
                    <a:lnTo>
                      <a:pt x="126" y="155"/>
                    </a:lnTo>
                    <a:lnTo>
                      <a:pt x="129" y="153"/>
                    </a:lnTo>
                    <a:lnTo>
                      <a:pt x="131" y="153"/>
                    </a:lnTo>
                    <a:lnTo>
                      <a:pt x="134" y="147"/>
                    </a:lnTo>
                    <a:lnTo>
                      <a:pt x="134" y="145"/>
                    </a:lnTo>
                    <a:lnTo>
                      <a:pt x="129" y="145"/>
                    </a:lnTo>
                    <a:lnTo>
                      <a:pt x="126" y="143"/>
                    </a:lnTo>
                    <a:lnTo>
                      <a:pt x="125" y="140"/>
                    </a:lnTo>
                    <a:lnTo>
                      <a:pt x="125" y="139"/>
                    </a:lnTo>
                    <a:lnTo>
                      <a:pt x="122" y="136"/>
                    </a:lnTo>
                    <a:lnTo>
                      <a:pt x="122" y="132"/>
                    </a:lnTo>
                    <a:lnTo>
                      <a:pt x="125" y="130"/>
                    </a:lnTo>
                    <a:lnTo>
                      <a:pt x="128" y="130"/>
                    </a:lnTo>
                    <a:lnTo>
                      <a:pt x="129" y="134"/>
                    </a:lnTo>
                    <a:lnTo>
                      <a:pt x="134" y="134"/>
                    </a:lnTo>
                    <a:lnTo>
                      <a:pt x="138" y="132"/>
                    </a:lnTo>
                    <a:lnTo>
                      <a:pt x="138" y="121"/>
                    </a:lnTo>
                    <a:lnTo>
                      <a:pt x="134" y="117"/>
                    </a:lnTo>
                    <a:lnTo>
                      <a:pt x="132" y="116"/>
                    </a:lnTo>
                    <a:lnTo>
                      <a:pt x="132" y="111"/>
                    </a:lnTo>
                    <a:lnTo>
                      <a:pt x="129" y="108"/>
                    </a:lnTo>
                    <a:lnTo>
                      <a:pt x="132" y="108"/>
                    </a:lnTo>
                    <a:lnTo>
                      <a:pt x="138" y="104"/>
                    </a:lnTo>
                    <a:lnTo>
                      <a:pt x="141" y="103"/>
                    </a:lnTo>
                    <a:lnTo>
                      <a:pt x="141" y="95"/>
                    </a:lnTo>
                    <a:lnTo>
                      <a:pt x="145" y="95"/>
                    </a:lnTo>
                    <a:lnTo>
                      <a:pt x="145" y="94"/>
                    </a:lnTo>
                    <a:lnTo>
                      <a:pt x="147" y="91"/>
                    </a:lnTo>
                    <a:lnTo>
                      <a:pt x="147" y="87"/>
                    </a:lnTo>
                    <a:lnTo>
                      <a:pt x="145" y="84"/>
                    </a:lnTo>
                    <a:lnTo>
                      <a:pt x="142" y="81"/>
                    </a:lnTo>
                    <a:lnTo>
                      <a:pt x="141" y="81"/>
                    </a:lnTo>
                    <a:lnTo>
                      <a:pt x="137" y="79"/>
                    </a:lnTo>
                    <a:lnTo>
                      <a:pt x="137" y="76"/>
                    </a:lnTo>
                    <a:lnTo>
                      <a:pt x="132" y="72"/>
                    </a:lnTo>
                    <a:lnTo>
                      <a:pt x="132" y="62"/>
                    </a:lnTo>
                    <a:lnTo>
                      <a:pt x="148" y="62"/>
                    </a:lnTo>
                    <a:lnTo>
                      <a:pt x="148" y="59"/>
                    </a:lnTo>
                    <a:lnTo>
                      <a:pt x="145" y="59"/>
                    </a:lnTo>
                    <a:lnTo>
                      <a:pt x="145" y="58"/>
                    </a:lnTo>
                    <a:lnTo>
                      <a:pt x="150" y="55"/>
                    </a:lnTo>
                    <a:lnTo>
                      <a:pt x="154" y="50"/>
                    </a:lnTo>
                    <a:lnTo>
                      <a:pt x="153" y="50"/>
                    </a:lnTo>
                    <a:lnTo>
                      <a:pt x="150" y="49"/>
                    </a:lnTo>
                    <a:lnTo>
                      <a:pt x="148" y="46"/>
                    </a:lnTo>
                    <a:lnTo>
                      <a:pt x="148" y="43"/>
                    </a:lnTo>
                    <a:lnTo>
                      <a:pt x="153" y="43"/>
                    </a:lnTo>
                    <a:lnTo>
                      <a:pt x="154" y="46"/>
                    </a:lnTo>
                    <a:lnTo>
                      <a:pt x="158" y="43"/>
                    </a:lnTo>
                    <a:lnTo>
                      <a:pt x="167" y="43"/>
                    </a:lnTo>
                    <a:lnTo>
                      <a:pt x="167" y="40"/>
                    </a:lnTo>
                    <a:lnTo>
                      <a:pt x="170" y="39"/>
                    </a:lnTo>
                    <a:lnTo>
                      <a:pt x="170" y="36"/>
                    </a:lnTo>
                    <a:lnTo>
                      <a:pt x="177" y="36"/>
                    </a:lnTo>
                    <a:lnTo>
                      <a:pt x="180" y="34"/>
                    </a:lnTo>
                    <a:lnTo>
                      <a:pt x="187" y="34"/>
                    </a:lnTo>
                    <a:lnTo>
                      <a:pt x="193" y="31"/>
                    </a:lnTo>
                    <a:lnTo>
                      <a:pt x="199" y="31"/>
                    </a:lnTo>
                    <a:lnTo>
                      <a:pt x="205" y="34"/>
                    </a:lnTo>
                    <a:lnTo>
                      <a:pt x="209" y="36"/>
                    </a:lnTo>
                    <a:lnTo>
                      <a:pt x="213" y="39"/>
                    </a:lnTo>
                    <a:lnTo>
                      <a:pt x="228" y="39"/>
                    </a:lnTo>
                    <a:lnTo>
                      <a:pt x="235" y="36"/>
                    </a:lnTo>
                    <a:lnTo>
                      <a:pt x="241" y="31"/>
                    </a:lnTo>
                    <a:lnTo>
                      <a:pt x="242" y="31"/>
                    </a:lnTo>
                    <a:lnTo>
                      <a:pt x="247" y="34"/>
                    </a:lnTo>
                    <a:lnTo>
                      <a:pt x="251" y="31"/>
                    </a:lnTo>
                    <a:lnTo>
                      <a:pt x="264" y="31"/>
                    </a:lnTo>
                    <a:lnTo>
                      <a:pt x="269" y="30"/>
                    </a:lnTo>
                    <a:lnTo>
                      <a:pt x="269" y="27"/>
                    </a:lnTo>
                    <a:lnTo>
                      <a:pt x="271" y="30"/>
                    </a:lnTo>
                    <a:lnTo>
                      <a:pt x="273" y="31"/>
                    </a:lnTo>
                    <a:lnTo>
                      <a:pt x="276" y="34"/>
                    </a:lnTo>
                    <a:lnTo>
                      <a:pt x="277" y="33"/>
                    </a:lnTo>
                    <a:lnTo>
                      <a:pt x="289" y="33"/>
                    </a:lnTo>
                    <a:lnTo>
                      <a:pt x="290" y="34"/>
                    </a:lnTo>
                    <a:lnTo>
                      <a:pt x="293" y="37"/>
                    </a:lnTo>
                    <a:lnTo>
                      <a:pt x="295" y="39"/>
                    </a:lnTo>
                    <a:lnTo>
                      <a:pt x="298" y="42"/>
                    </a:lnTo>
                    <a:lnTo>
                      <a:pt x="299" y="39"/>
                    </a:lnTo>
                    <a:lnTo>
                      <a:pt x="303" y="37"/>
                    </a:lnTo>
                    <a:lnTo>
                      <a:pt x="305" y="37"/>
                    </a:lnTo>
                    <a:lnTo>
                      <a:pt x="308" y="34"/>
                    </a:lnTo>
                    <a:lnTo>
                      <a:pt x="309" y="33"/>
                    </a:lnTo>
                    <a:lnTo>
                      <a:pt x="312" y="29"/>
                    </a:lnTo>
                    <a:lnTo>
                      <a:pt x="312" y="24"/>
                    </a:lnTo>
                    <a:lnTo>
                      <a:pt x="325" y="24"/>
                    </a:lnTo>
                    <a:lnTo>
                      <a:pt x="326" y="26"/>
                    </a:lnTo>
                    <a:lnTo>
                      <a:pt x="329" y="30"/>
                    </a:lnTo>
                    <a:lnTo>
                      <a:pt x="331" y="30"/>
                    </a:lnTo>
                    <a:lnTo>
                      <a:pt x="338" y="26"/>
                    </a:lnTo>
                    <a:lnTo>
                      <a:pt x="340" y="26"/>
                    </a:lnTo>
                    <a:lnTo>
                      <a:pt x="344" y="29"/>
                    </a:lnTo>
                    <a:lnTo>
                      <a:pt x="348" y="42"/>
                    </a:lnTo>
                    <a:lnTo>
                      <a:pt x="358" y="42"/>
                    </a:lnTo>
                    <a:lnTo>
                      <a:pt x="358" y="34"/>
                    </a:lnTo>
                    <a:lnTo>
                      <a:pt x="361" y="33"/>
                    </a:lnTo>
                    <a:lnTo>
                      <a:pt x="361" y="30"/>
                    </a:lnTo>
                    <a:lnTo>
                      <a:pt x="366" y="29"/>
                    </a:lnTo>
                    <a:lnTo>
                      <a:pt x="371" y="29"/>
                    </a:lnTo>
                    <a:lnTo>
                      <a:pt x="374" y="30"/>
                    </a:lnTo>
                    <a:lnTo>
                      <a:pt x="376" y="30"/>
                    </a:lnTo>
                    <a:lnTo>
                      <a:pt x="379" y="33"/>
                    </a:lnTo>
                    <a:lnTo>
                      <a:pt x="380" y="33"/>
                    </a:lnTo>
                    <a:lnTo>
                      <a:pt x="386" y="30"/>
                    </a:lnTo>
                    <a:lnTo>
                      <a:pt x="389" y="30"/>
                    </a:lnTo>
                    <a:lnTo>
                      <a:pt x="389" y="34"/>
                    </a:lnTo>
                    <a:lnTo>
                      <a:pt x="390" y="37"/>
                    </a:lnTo>
                    <a:lnTo>
                      <a:pt x="395" y="37"/>
                    </a:lnTo>
                    <a:lnTo>
                      <a:pt x="395" y="33"/>
                    </a:lnTo>
                    <a:lnTo>
                      <a:pt x="398" y="30"/>
                    </a:lnTo>
                    <a:lnTo>
                      <a:pt x="399" y="30"/>
                    </a:lnTo>
                    <a:lnTo>
                      <a:pt x="402" y="31"/>
                    </a:lnTo>
                    <a:lnTo>
                      <a:pt x="402" y="26"/>
                    </a:lnTo>
                    <a:lnTo>
                      <a:pt x="398" y="26"/>
                    </a:lnTo>
                    <a:lnTo>
                      <a:pt x="398" y="20"/>
                    </a:lnTo>
                    <a:lnTo>
                      <a:pt x="400" y="18"/>
                    </a:lnTo>
                    <a:lnTo>
                      <a:pt x="408" y="18"/>
                    </a:lnTo>
                    <a:lnTo>
                      <a:pt x="411" y="16"/>
                    </a:lnTo>
                    <a:lnTo>
                      <a:pt x="415" y="16"/>
                    </a:lnTo>
                    <a:lnTo>
                      <a:pt x="419" y="14"/>
                    </a:lnTo>
                    <a:lnTo>
                      <a:pt x="424" y="11"/>
                    </a:lnTo>
                    <a:lnTo>
                      <a:pt x="425" y="11"/>
                    </a:lnTo>
                    <a:lnTo>
                      <a:pt x="425" y="1"/>
                    </a:lnTo>
                    <a:lnTo>
                      <a:pt x="431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363">
                <a:extLst>
                  <a:ext uri="{FF2B5EF4-FFF2-40B4-BE49-F238E27FC236}">
                    <a16:creationId xmlns:a16="http://schemas.microsoft.com/office/drawing/2014/main" xmlns="" id="{449BABD0-E630-4FF9-85E4-44C0C8627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" y="1541"/>
                <a:ext cx="829" cy="785"/>
              </a:xfrm>
              <a:custGeom>
                <a:avLst/>
                <a:gdLst>
                  <a:gd name="T0" fmla="*/ 681 w 829"/>
                  <a:gd name="T1" fmla="*/ 44 h 785"/>
                  <a:gd name="T2" fmla="*/ 703 w 829"/>
                  <a:gd name="T3" fmla="*/ 68 h 785"/>
                  <a:gd name="T4" fmla="*/ 733 w 829"/>
                  <a:gd name="T5" fmla="*/ 125 h 785"/>
                  <a:gd name="T6" fmla="*/ 784 w 829"/>
                  <a:gd name="T7" fmla="*/ 148 h 785"/>
                  <a:gd name="T8" fmla="*/ 810 w 829"/>
                  <a:gd name="T9" fmla="*/ 189 h 785"/>
                  <a:gd name="T10" fmla="*/ 814 w 829"/>
                  <a:gd name="T11" fmla="*/ 235 h 785"/>
                  <a:gd name="T12" fmla="*/ 800 w 829"/>
                  <a:gd name="T13" fmla="*/ 268 h 785"/>
                  <a:gd name="T14" fmla="*/ 820 w 829"/>
                  <a:gd name="T15" fmla="*/ 296 h 785"/>
                  <a:gd name="T16" fmla="*/ 788 w 829"/>
                  <a:gd name="T17" fmla="*/ 337 h 785"/>
                  <a:gd name="T18" fmla="*/ 790 w 829"/>
                  <a:gd name="T19" fmla="*/ 382 h 785"/>
                  <a:gd name="T20" fmla="*/ 791 w 829"/>
                  <a:gd name="T21" fmla="*/ 415 h 785"/>
                  <a:gd name="T22" fmla="*/ 800 w 829"/>
                  <a:gd name="T23" fmla="*/ 450 h 785"/>
                  <a:gd name="T24" fmla="*/ 780 w 829"/>
                  <a:gd name="T25" fmla="*/ 484 h 785"/>
                  <a:gd name="T26" fmla="*/ 696 w 829"/>
                  <a:gd name="T27" fmla="*/ 496 h 785"/>
                  <a:gd name="T28" fmla="*/ 693 w 829"/>
                  <a:gd name="T29" fmla="*/ 531 h 785"/>
                  <a:gd name="T30" fmla="*/ 665 w 829"/>
                  <a:gd name="T31" fmla="*/ 564 h 785"/>
                  <a:gd name="T32" fmla="*/ 649 w 829"/>
                  <a:gd name="T33" fmla="*/ 592 h 785"/>
                  <a:gd name="T34" fmla="*/ 623 w 829"/>
                  <a:gd name="T35" fmla="*/ 624 h 785"/>
                  <a:gd name="T36" fmla="*/ 585 w 829"/>
                  <a:gd name="T37" fmla="*/ 654 h 785"/>
                  <a:gd name="T38" fmla="*/ 567 w 829"/>
                  <a:gd name="T39" fmla="*/ 676 h 785"/>
                  <a:gd name="T40" fmla="*/ 526 w 829"/>
                  <a:gd name="T41" fmla="*/ 676 h 785"/>
                  <a:gd name="T42" fmla="*/ 494 w 829"/>
                  <a:gd name="T43" fmla="*/ 670 h 785"/>
                  <a:gd name="T44" fmla="*/ 494 w 829"/>
                  <a:gd name="T45" fmla="*/ 712 h 785"/>
                  <a:gd name="T46" fmla="*/ 485 w 829"/>
                  <a:gd name="T47" fmla="*/ 741 h 785"/>
                  <a:gd name="T48" fmla="*/ 435 w 829"/>
                  <a:gd name="T49" fmla="*/ 729 h 785"/>
                  <a:gd name="T50" fmla="*/ 403 w 829"/>
                  <a:gd name="T51" fmla="*/ 782 h 785"/>
                  <a:gd name="T52" fmla="*/ 388 w 829"/>
                  <a:gd name="T53" fmla="*/ 758 h 785"/>
                  <a:gd name="T54" fmla="*/ 377 w 829"/>
                  <a:gd name="T55" fmla="*/ 731 h 785"/>
                  <a:gd name="T56" fmla="*/ 343 w 829"/>
                  <a:gd name="T57" fmla="*/ 676 h 785"/>
                  <a:gd name="T58" fmla="*/ 317 w 829"/>
                  <a:gd name="T59" fmla="*/ 650 h 785"/>
                  <a:gd name="T60" fmla="*/ 294 w 829"/>
                  <a:gd name="T61" fmla="*/ 602 h 785"/>
                  <a:gd name="T62" fmla="*/ 243 w 829"/>
                  <a:gd name="T63" fmla="*/ 618 h 785"/>
                  <a:gd name="T64" fmla="*/ 203 w 829"/>
                  <a:gd name="T65" fmla="*/ 612 h 785"/>
                  <a:gd name="T66" fmla="*/ 159 w 829"/>
                  <a:gd name="T67" fmla="*/ 603 h 785"/>
                  <a:gd name="T68" fmla="*/ 101 w 829"/>
                  <a:gd name="T69" fmla="*/ 564 h 785"/>
                  <a:gd name="T70" fmla="*/ 65 w 829"/>
                  <a:gd name="T71" fmla="*/ 544 h 785"/>
                  <a:gd name="T72" fmla="*/ 39 w 829"/>
                  <a:gd name="T73" fmla="*/ 500 h 785"/>
                  <a:gd name="T74" fmla="*/ 84 w 829"/>
                  <a:gd name="T75" fmla="*/ 487 h 785"/>
                  <a:gd name="T76" fmla="*/ 140 w 829"/>
                  <a:gd name="T77" fmla="*/ 450 h 785"/>
                  <a:gd name="T78" fmla="*/ 126 w 829"/>
                  <a:gd name="T79" fmla="*/ 409 h 785"/>
                  <a:gd name="T80" fmla="*/ 149 w 829"/>
                  <a:gd name="T81" fmla="*/ 384 h 785"/>
                  <a:gd name="T82" fmla="*/ 152 w 829"/>
                  <a:gd name="T83" fmla="*/ 332 h 785"/>
                  <a:gd name="T84" fmla="*/ 91 w 829"/>
                  <a:gd name="T85" fmla="*/ 296 h 785"/>
                  <a:gd name="T86" fmla="*/ 53 w 829"/>
                  <a:gd name="T87" fmla="*/ 258 h 785"/>
                  <a:gd name="T88" fmla="*/ 17 w 829"/>
                  <a:gd name="T89" fmla="*/ 237 h 785"/>
                  <a:gd name="T90" fmla="*/ 22 w 829"/>
                  <a:gd name="T91" fmla="*/ 180 h 785"/>
                  <a:gd name="T92" fmla="*/ 42 w 829"/>
                  <a:gd name="T93" fmla="*/ 132 h 785"/>
                  <a:gd name="T94" fmla="*/ 75 w 829"/>
                  <a:gd name="T95" fmla="*/ 108 h 785"/>
                  <a:gd name="T96" fmla="*/ 114 w 829"/>
                  <a:gd name="T97" fmla="*/ 87 h 785"/>
                  <a:gd name="T98" fmla="*/ 135 w 829"/>
                  <a:gd name="T99" fmla="*/ 68 h 785"/>
                  <a:gd name="T100" fmla="*/ 169 w 829"/>
                  <a:gd name="T101" fmla="*/ 65 h 785"/>
                  <a:gd name="T102" fmla="*/ 200 w 829"/>
                  <a:gd name="T103" fmla="*/ 58 h 785"/>
                  <a:gd name="T104" fmla="*/ 233 w 829"/>
                  <a:gd name="T105" fmla="*/ 26 h 785"/>
                  <a:gd name="T106" fmla="*/ 269 w 829"/>
                  <a:gd name="T107" fmla="*/ 10 h 785"/>
                  <a:gd name="T108" fmla="*/ 330 w 829"/>
                  <a:gd name="T109" fmla="*/ 26 h 785"/>
                  <a:gd name="T110" fmla="*/ 354 w 829"/>
                  <a:gd name="T111" fmla="*/ 65 h 785"/>
                  <a:gd name="T112" fmla="*/ 393 w 829"/>
                  <a:gd name="T113" fmla="*/ 57 h 785"/>
                  <a:gd name="T114" fmla="*/ 419 w 829"/>
                  <a:gd name="T115" fmla="*/ 68 h 785"/>
                  <a:gd name="T116" fmla="*/ 429 w 829"/>
                  <a:gd name="T117" fmla="*/ 81 h 785"/>
                  <a:gd name="T118" fmla="*/ 464 w 829"/>
                  <a:gd name="T119" fmla="*/ 74 h 785"/>
                  <a:gd name="T120" fmla="*/ 507 w 829"/>
                  <a:gd name="T121" fmla="*/ 50 h 785"/>
                  <a:gd name="T122" fmla="*/ 570 w 829"/>
                  <a:gd name="T123" fmla="*/ 39 h 785"/>
                  <a:gd name="T124" fmla="*/ 616 w 829"/>
                  <a:gd name="T125" fmla="*/ 18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29" h="785">
                    <a:moveTo>
                      <a:pt x="659" y="0"/>
                    </a:moveTo>
                    <a:lnTo>
                      <a:pt x="661" y="0"/>
                    </a:lnTo>
                    <a:lnTo>
                      <a:pt x="661" y="5"/>
                    </a:lnTo>
                    <a:lnTo>
                      <a:pt x="659" y="7"/>
                    </a:lnTo>
                    <a:lnTo>
                      <a:pt x="658" y="13"/>
                    </a:lnTo>
                    <a:lnTo>
                      <a:pt x="658" y="21"/>
                    </a:lnTo>
                    <a:lnTo>
                      <a:pt x="659" y="25"/>
                    </a:lnTo>
                    <a:lnTo>
                      <a:pt x="658" y="26"/>
                    </a:lnTo>
                    <a:lnTo>
                      <a:pt x="658" y="28"/>
                    </a:lnTo>
                    <a:lnTo>
                      <a:pt x="659" y="32"/>
                    </a:lnTo>
                    <a:lnTo>
                      <a:pt x="664" y="36"/>
                    </a:lnTo>
                    <a:lnTo>
                      <a:pt x="668" y="38"/>
                    </a:lnTo>
                    <a:lnTo>
                      <a:pt x="671" y="42"/>
                    </a:lnTo>
                    <a:lnTo>
                      <a:pt x="678" y="42"/>
                    </a:lnTo>
                    <a:lnTo>
                      <a:pt x="681" y="44"/>
                    </a:lnTo>
                    <a:lnTo>
                      <a:pt x="681" y="45"/>
                    </a:lnTo>
                    <a:lnTo>
                      <a:pt x="683" y="47"/>
                    </a:lnTo>
                    <a:lnTo>
                      <a:pt x="684" y="47"/>
                    </a:lnTo>
                    <a:lnTo>
                      <a:pt x="684" y="51"/>
                    </a:lnTo>
                    <a:lnTo>
                      <a:pt x="687" y="51"/>
                    </a:lnTo>
                    <a:lnTo>
                      <a:pt x="687" y="52"/>
                    </a:lnTo>
                    <a:lnTo>
                      <a:pt x="688" y="52"/>
                    </a:lnTo>
                    <a:lnTo>
                      <a:pt x="691" y="51"/>
                    </a:lnTo>
                    <a:lnTo>
                      <a:pt x="693" y="50"/>
                    </a:lnTo>
                    <a:lnTo>
                      <a:pt x="703" y="50"/>
                    </a:lnTo>
                    <a:lnTo>
                      <a:pt x="703" y="61"/>
                    </a:lnTo>
                    <a:lnTo>
                      <a:pt x="701" y="61"/>
                    </a:lnTo>
                    <a:lnTo>
                      <a:pt x="701" y="63"/>
                    </a:lnTo>
                    <a:lnTo>
                      <a:pt x="700" y="67"/>
                    </a:lnTo>
                    <a:lnTo>
                      <a:pt x="703" y="68"/>
                    </a:lnTo>
                    <a:lnTo>
                      <a:pt x="703" y="73"/>
                    </a:lnTo>
                    <a:lnTo>
                      <a:pt x="701" y="76"/>
                    </a:lnTo>
                    <a:lnTo>
                      <a:pt x="701" y="80"/>
                    </a:lnTo>
                    <a:lnTo>
                      <a:pt x="700" y="84"/>
                    </a:lnTo>
                    <a:lnTo>
                      <a:pt x="701" y="86"/>
                    </a:lnTo>
                    <a:lnTo>
                      <a:pt x="701" y="87"/>
                    </a:lnTo>
                    <a:lnTo>
                      <a:pt x="704" y="92"/>
                    </a:lnTo>
                    <a:lnTo>
                      <a:pt x="706" y="94"/>
                    </a:lnTo>
                    <a:lnTo>
                      <a:pt x="707" y="94"/>
                    </a:lnTo>
                    <a:lnTo>
                      <a:pt x="707" y="102"/>
                    </a:lnTo>
                    <a:lnTo>
                      <a:pt x="719" y="112"/>
                    </a:lnTo>
                    <a:lnTo>
                      <a:pt x="726" y="121"/>
                    </a:lnTo>
                    <a:lnTo>
                      <a:pt x="728" y="122"/>
                    </a:lnTo>
                    <a:lnTo>
                      <a:pt x="729" y="121"/>
                    </a:lnTo>
                    <a:lnTo>
                      <a:pt x="733" y="125"/>
                    </a:lnTo>
                    <a:lnTo>
                      <a:pt x="736" y="131"/>
                    </a:lnTo>
                    <a:lnTo>
                      <a:pt x="748" y="131"/>
                    </a:lnTo>
                    <a:lnTo>
                      <a:pt x="749" y="129"/>
                    </a:lnTo>
                    <a:lnTo>
                      <a:pt x="751" y="132"/>
                    </a:lnTo>
                    <a:lnTo>
                      <a:pt x="755" y="135"/>
                    </a:lnTo>
                    <a:lnTo>
                      <a:pt x="761" y="138"/>
                    </a:lnTo>
                    <a:lnTo>
                      <a:pt x="765" y="141"/>
                    </a:lnTo>
                    <a:lnTo>
                      <a:pt x="768" y="141"/>
                    </a:lnTo>
                    <a:lnTo>
                      <a:pt x="770" y="142"/>
                    </a:lnTo>
                    <a:lnTo>
                      <a:pt x="772" y="142"/>
                    </a:lnTo>
                    <a:lnTo>
                      <a:pt x="772" y="144"/>
                    </a:lnTo>
                    <a:lnTo>
                      <a:pt x="778" y="144"/>
                    </a:lnTo>
                    <a:lnTo>
                      <a:pt x="780" y="147"/>
                    </a:lnTo>
                    <a:lnTo>
                      <a:pt x="780" y="148"/>
                    </a:lnTo>
                    <a:lnTo>
                      <a:pt x="784" y="148"/>
                    </a:lnTo>
                    <a:lnTo>
                      <a:pt x="786" y="152"/>
                    </a:lnTo>
                    <a:lnTo>
                      <a:pt x="788" y="157"/>
                    </a:lnTo>
                    <a:lnTo>
                      <a:pt x="788" y="158"/>
                    </a:lnTo>
                    <a:lnTo>
                      <a:pt x="793" y="164"/>
                    </a:lnTo>
                    <a:lnTo>
                      <a:pt x="794" y="166"/>
                    </a:lnTo>
                    <a:lnTo>
                      <a:pt x="797" y="168"/>
                    </a:lnTo>
                    <a:lnTo>
                      <a:pt x="803" y="168"/>
                    </a:lnTo>
                    <a:lnTo>
                      <a:pt x="804" y="171"/>
                    </a:lnTo>
                    <a:lnTo>
                      <a:pt x="806" y="173"/>
                    </a:lnTo>
                    <a:lnTo>
                      <a:pt x="810" y="176"/>
                    </a:lnTo>
                    <a:lnTo>
                      <a:pt x="814" y="183"/>
                    </a:lnTo>
                    <a:lnTo>
                      <a:pt x="814" y="186"/>
                    </a:lnTo>
                    <a:lnTo>
                      <a:pt x="813" y="187"/>
                    </a:lnTo>
                    <a:lnTo>
                      <a:pt x="812" y="187"/>
                    </a:lnTo>
                    <a:lnTo>
                      <a:pt x="810" y="189"/>
                    </a:lnTo>
                    <a:lnTo>
                      <a:pt x="810" y="192"/>
                    </a:lnTo>
                    <a:lnTo>
                      <a:pt x="813" y="194"/>
                    </a:lnTo>
                    <a:lnTo>
                      <a:pt x="813" y="196"/>
                    </a:lnTo>
                    <a:lnTo>
                      <a:pt x="817" y="200"/>
                    </a:lnTo>
                    <a:lnTo>
                      <a:pt x="819" y="205"/>
                    </a:lnTo>
                    <a:lnTo>
                      <a:pt x="823" y="209"/>
                    </a:lnTo>
                    <a:lnTo>
                      <a:pt x="825" y="212"/>
                    </a:lnTo>
                    <a:lnTo>
                      <a:pt x="829" y="213"/>
                    </a:lnTo>
                    <a:lnTo>
                      <a:pt x="829" y="218"/>
                    </a:lnTo>
                    <a:lnTo>
                      <a:pt x="828" y="221"/>
                    </a:lnTo>
                    <a:lnTo>
                      <a:pt x="813" y="221"/>
                    </a:lnTo>
                    <a:lnTo>
                      <a:pt x="810" y="228"/>
                    </a:lnTo>
                    <a:lnTo>
                      <a:pt x="810" y="232"/>
                    </a:lnTo>
                    <a:lnTo>
                      <a:pt x="813" y="232"/>
                    </a:lnTo>
                    <a:lnTo>
                      <a:pt x="814" y="235"/>
                    </a:lnTo>
                    <a:lnTo>
                      <a:pt x="819" y="239"/>
                    </a:lnTo>
                    <a:lnTo>
                      <a:pt x="825" y="239"/>
                    </a:lnTo>
                    <a:lnTo>
                      <a:pt x="825" y="242"/>
                    </a:lnTo>
                    <a:lnTo>
                      <a:pt x="819" y="242"/>
                    </a:lnTo>
                    <a:lnTo>
                      <a:pt x="817" y="245"/>
                    </a:lnTo>
                    <a:lnTo>
                      <a:pt x="814" y="250"/>
                    </a:lnTo>
                    <a:lnTo>
                      <a:pt x="814" y="254"/>
                    </a:lnTo>
                    <a:lnTo>
                      <a:pt x="810" y="257"/>
                    </a:lnTo>
                    <a:lnTo>
                      <a:pt x="807" y="257"/>
                    </a:lnTo>
                    <a:lnTo>
                      <a:pt x="806" y="254"/>
                    </a:lnTo>
                    <a:lnTo>
                      <a:pt x="804" y="252"/>
                    </a:lnTo>
                    <a:lnTo>
                      <a:pt x="800" y="254"/>
                    </a:lnTo>
                    <a:lnTo>
                      <a:pt x="800" y="258"/>
                    </a:lnTo>
                    <a:lnTo>
                      <a:pt x="797" y="267"/>
                    </a:lnTo>
                    <a:lnTo>
                      <a:pt x="800" y="268"/>
                    </a:lnTo>
                    <a:lnTo>
                      <a:pt x="803" y="268"/>
                    </a:lnTo>
                    <a:lnTo>
                      <a:pt x="803" y="274"/>
                    </a:lnTo>
                    <a:lnTo>
                      <a:pt x="807" y="274"/>
                    </a:lnTo>
                    <a:lnTo>
                      <a:pt x="810" y="271"/>
                    </a:lnTo>
                    <a:lnTo>
                      <a:pt x="814" y="271"/>
                    </a:lnTo>
                    <a:lnTo>
                      <a:pt x="816" y="274"/>
                    </a:lnTo>
                    <a:lnTo>
                      <a:pt x="814" y="276"/>
                    </a:lnTo>
                    <a:lnTo>
                      <a:pt x="812" y="279"/>
                    </a:lnTo>
                    <a:lnTo>
                      <a:pt x="814" y="280"/>
                    </a:lnTo>
                    <a:lnTo>
                      <a:pt x="819" y="284"/>
                    </a:lnTo>
                    <a:lnTo>
                      <a:pt x="819" y="293"/>
                    </a:lnTo>
                    <a:lnTo>
                      <a:pt x="820" y="293"/>
                    </a:lnTo>
                    <a:lnTo>
                      <a:pt x="825" y="290"/>
                    </a:lnTo>
                    <a:lnTo>
                      <a:pt x="825" y="296"/>
                    </a:lnTo>
                    <a:lnTo>
                      <a:pt x="820" y="296"/>
                    </a:lnTo>
                    <a:lnTo>
                      <a:pt x="819" y="297"/>
                    </a:lnTo>
                    <a:lnTo>
                      <a:pt x="810" y="297"/>
                    </a:lnTo>
                    <a:lnTo>
                      <a:pt x="807" y="300"/>
                    </a:lnTo>
                    <a:lnTo>
                      <a:pt x="810" y="302"/>
                    </a:lnTo>
                    <a:lnTo>
                      <a:pt x="810" y="312"/>
                    </a:lnTo>
                    <a:lnTo>
                      <a:pt x="807" y="315"/>
                    </a:lnTo>
                    <a:lnTo>
                      <a:pt x="799" y="315"/>
                    </a:lnTo>
                    <a:lnTo>
                      <a:pt x="799" y="319"/>
                    </a:lnTo>
                    <a:lnTo>
                      <a:pt x="803" y="324"/>
                    </a:lnTo>
                    <a:lnTo>
                      <a:pt x="803" y="329"/>
                    </a:lnTo>
                    <a:lnTo>
                      <a:pt x="804" y="329"/>
                    </a:lnTo>
                    <a:lnTo>
                      <a:pt x="803" y="332"/>
                    </a:lnTo>
                    <a:lnTo>
                      <a:pt x="799" y="334"/>
                    </a:lnTo>
                    <a:lnTo>
                      <a:pt x="790" y="334"/>
                    </a:lnTo>
                    <a:lnTo>
                      <a:pt x="788" y="337"/>
                    </a:lnTo>
                    <a:lnTo>
                      <a:pt x="788" y="341"/>
                    </a:lnTo>
                    <a:lnTo>
                      <a:pt x="790" y="341"/>
                    </a:lnTo>
                    <a:lnTo>
                      <a:pt x="793" y="342"/>
                    </a:lnTo>
                    <a:lnTo>
                      <a:pt x="794" y="345"/>
                    </a:lnTo>
                    <a:lnTo>
                      <a:pt x="793" y="347"/>
                    </a:lnTo>
                    <a:lnTo>
                      <a:pt x="790" y="351"/>
                    </a:lnTo>
                    <a:lnTo>
                      <a:pt x="784" y="351"/>
                    </a:lnTo>
                    <a:lnTo>
                      <a:pt x="780" y="353"/>
                    </a:lnTo>
                    <a:lnTo>
                      <a:pt x="778" y="357"/>
                    </a:lnTo>
                    <a:lnTo>
                      <a:pt x="780" y="360"/>
                    </a:lnTo>
                    <a:lnTo>
                      <a:pt x="780" y="364"/>
                    </a:lnTo>
                    <a:lnTo>
                      <a:pt x="777" y="368"/>
                    </a:lnTo>
                    <a:lnTo>
                      <a:pt x="777" y="379"/>
                    </a:lnTo>
                    <a:lnTo>
                      <a:pt x="780" y="382"/>
                    </a:lnTo>
                    <a:lnTo>
                      <a:pt x="790" y="382"/>
                    </a:lnTo>
                    <a:lnTo>
                      <a:pt x="790" y="383"/>
                    </a:lnTo>
                    <a:lnTo>
                      <a:pt x="787" y="383"/>
                    </a:lnTo>
                    <a:lnTo>
                      <a:pt x="787" y="386"/>
                    </a:lnTo>
                    <a:lnTo>
                      <a:pt x="790" y="386"/>
                    </a:lnTo>
                    <a:lnTo>
                      <a:pt x="791" y="387"/>
                    </a:lnTo>
                    <a:lnTo>
                      <a:pt x="790" y="393"/>
                    </a:lnTo>
                    <a:lnTo>
                      <a:pt x="790" y="396"/>
                    </a:lnTo>
                    <a:lnTo>
                      <a:pt x="791" y="396"/>
                    </a:lnTo>
                    <a:lnTo>
                      <a:pt x="791" y="399"/>
                    </a:lnTo>
                    <a:lnTo>
                      <a:pt x="794" y="399"/>
                    </a:lnTo>
                    <a:lnTo>
                      <a:pt x="794" y="400"/>
                    </a:lnTo>
                    <a:lnTo>
                      <a:pt x="791" y="403"/>
                    </a:lnTo>
                    <a:lnTo>
                      <a:pt x="794" y="405"/>
                    </a:lnTo>
                    <a:lnTo>
                      <a:pt x="791" y="408"/>
                    </a:lnTo>
                    <a:lnTo>
                      <a:pt x="791" y="415"/>
                    </a:lnTo>
                    <a:lnTo>
                      <a:pt x="794" y="419"/>
                    </a:lnTo>
                    <a:lnTo>
                      <a:pt x="791" y="422"/>
                    </a:lnTo>
                    <a:lnTo>
                      <a:pt x="794" y="424"/>
                    </a:lnTo>
                    <a:lnTo>
                      <a:pt x="793" y="426"/>
                    </a:lnTo>
                    <a:lnTo>
                      <a:pt x="791" y="428"/>
                    </a:lnTo>
                    <a:lnTo>
                      <a:pt x="791" y="435"/>
                    </a:lnTo>
                    <a:lnTo>
                      <a:pt x="793" y="437"/>
                    </a:lnTo>
                    <a:lnTo>
                      <a:pt x="797" y="437"/>
                    </a:lnTo>
                    <a:lnTo>
                      <a:pt x="807" y="439"/>
                    </a:lnTo>
                    <a:lnTo>
                      <a:pt x="810" y="439"/>
                    </a:lnTo>
                    <a:lnTo>
                      <a:pt x="812" y="445"/>
                    </a:lnTo>
                    <a:lnTo>
                      <a:pt x="814" y="448"/>
                    </a:lnTo>
                    <a:lnTo>
                      <a:pt x="812" y="448"/>
                    </a:lnTo>
                    <a:lnTo>
                      <a:pt x="810" y="450"/>
                    </a:lnTo>
                    <a:lnTo>
                      <a:pt x="800" y="450"/>
                    </a:lnTo>
                    <a:lnTo>
                      <a:pt x="797" y="454"/>
                    </a:lnTo>
                    <a:lnTo>
                      <a:pt x="796" y="454"/>
                    </a:lnTo>
                    <a:lnTo>
                      <a:pt x="800" y="458"/>
                    </a:lnTo>
                    <a:lnTo>
                      <a:pt x="800" y="460"/>
                    </a:lnTo>
                    <a:lnTo>
                      <a:pt x="796" y="463"/>
                    </a:lnTo>
                    <a:lnTo>
                      <a:pt x="793" y="464"/>
                    </a:lnTo>
                    <a:lnTo>
                      <a:pt x="791" y="464"/>
                    </a:lnTo>
                    <a:lnTo>
                      <a:pt x="788" y="463"/>
                    </a:lnTo>
                    <a:lnTo>
                      <a:pt x="788" y="467"/>
                    </a:lnTo>
                    <a:lnTo>
                      <a:pt x="787" y="470"/>
                    </a:lnTo>
                    <a:lnTo>
                      <a:pt x="787" y="477"/>
                    </a:lnTo>
                    <a:lnTo>
                      <a:pt x="786" y="480"/>
                    </a:lnTo>
                    <a:lnTo>
                      <a:pt x="784" y="482"/>
                    </a:lnTo>
                    <a:lnTo>
                      <a:pt x="784" y="484"/>
                    </a:lnTo>
                    <a:lnTo>
                      <a:pt x="780" y="484"/>
                    </a:lnTo>
                    <a:lnTo>
                      <a:pt x="778" y="482"/>
                    </a:lnTo>
                    <a:lnTo>
                      <a:pt x="767" y="482"/>
                    </a:lnTo>
                    <a:lnTo>
                      <a:pt x="757" y="480"/>
                    </a:lnTo>
                    <a:lnTo>
                      <a:pt x="755" y="479"/>
                    </a:lnTo>
                    <a:lnTo>
                      <a:pt x="751" y="479"/>
                    </a:lnTo>
                    <a:lnTo>
                      <a:pt x="743" y="477"/>
                    </a:lnTo>
                    <a:lnTo>
                      <a:pt x="732" y="477"/>
                    </a:lnTo>
                    <a:lnTo>
                      <a:pt x="732" y="473"/>
                    </a:lnTo>
                    <a:lnTo>
                      <a:pt x="710" y="473"/>
                    </a:lnTo>
                    <a:lnTo>
                      <a:pt x="709" y="477"/>
                    </a:lnTo>
                    <a:lnTo>
                      <a:pt x="709" y="479"/>
                    </a:lnTo>
                    <a:lnTo>
                      <a:pt x="704" y="482"/>
                    </a:lnTo>
                    <a:lnTo>
                      <a:pt x="700" y="486"/>
                    </a:lnTo>
                    <a:lnTo>
                      <a:pt x="696" y="487"/>
                    </a:lnTo>
                    <a:lnTo>
                      <a:pt x="696" y="496"/>
                    </a:lnTo>
                    <a:lnTo>
                      <a:pt x="699" y="496"/>
                    </a:lnTo>
                    <a:lnTo>
                      <a:pt x="701" y="497"/>
                    </a:lnTo>
                    <a:lnTo>
                      <a:pt x="707" y="497"/>
                    </a:lnTo>
                    <a:lnTo>
                      <a:pt x="707" y="500"/>
                    </a:lnTo>
                    <a:lnTo>
                      <a:pt x="710" y="503"/>
                    </a:lnTo>
                    <a:lnTo>
                      <a:pt x="710" y="505"/>
                    </a:lnTo>
                    <a:lnTo>
                      <a:pt x="712" y="508"/>
                    </a:lnTo>
                    <a:lnTo>
                      <a:pt x="712" y="512"/>
                    </a:lnTo>
                    <a:lnTo>
                      <a:pt x="714" y="512"/>
                    </a:lnTo>
                    <a:lnTo>
                      <a:pt x="714" y="518"/>
                    </a:lnTo>
                    <a:lnTo>
                      <a:pt x="716" y="519"/>
                    </a:lnTo>
                    <a:lnTo>
                      <a:pt x="714" y="519"/>
                    </a:lnTo>
                    <a:lnTo>
                      <a:pt x="710" y="522"/>
                    </a:lnTo>
                    <a:lnTo>
                      <a:pt x="703" y="526"/>
                    </a:lnTo>
                    <a:lnTo>
                      <a:pt x="693" y="531"/>
                    </a:lnTo>
                    <a:lnTo>
                      <a:pt x="693" y="532"/>
                    </a:lnTo>
                    <a:lnTo>
                      <a:pt x="699" y="535"/>
                    </a:lnTo>
                    <a:lnTo>
                      <a:pt x="699" y="545"/>
                    </a:lnTo>
                    <a:lnTo>
                      <a:pt x="696" y="545"/>
                    </a:lnTo>
                    <a:lnTo>
                      <a:pt x="690" y="547"/>
                    </a:lnTo>
                    <a:lnTo>
                      <a:pt x="688" y="547"/>
                    </a:lnTo>
                    <a:lnTo>
                      <a:pt x="685" y="550"/>
                    </a:lnTo>
                    <a:lnTo>
                      <a:pt x="684" y="550"/>
                    </a:lnTo>
                    <a:lnTo>
                      <a:pt x="681" y="547"/>
                    </a:lnTo>
                    <a:lnTo>
                      <a:pt x="680" y="547"/>
                    </a:lnTo>
                    <a:lnTo>
                      <a:pt x="675" y="550"/>
                    </a:lnTo>
                    <a:lnTo>
                      <a:pt x="671" y="551"/>
                    </a:lnTo>
                    <a:lnTo>
                      <a:pt x="667" y="554"/>
                    </a:lnTo>
                    <a:lnTo>
                      <a:pt x="667" y="561"/>
                    </a:lnTo>
                    <a:lnTo>
                      <a:pt x="665" y="564"/>
                    </a:lnTo>
                    <a:lnTo>
                      <a:pt x="665" y="573"/>
                    </a:lnTo>
                    <a:lnTo>
                      <a:pt x="662" y="573"/>
                    </a:lnTo>
                    <a:lnTo>
                      <a:pt x="661" y="576"/>
                    </a:lnTo>
                    <a:lnTo>
                      <a:pt x="658" y="570"/>
                    </a:lnTo>
                    <a:lnTo>
                      <a:pt x="654" y="576"/>
                    </a:lnTo>
                    <a:lnTo>
                      <a:pt x="654" y="577"/>
                    </a:lnTo>
                    <a:lnTo>
                      <a:pt x="652" y="577"/>
                    </a:lnTo>
                    <a:lnTo>
                      <a:pt x="652" y="582"/>
                    </a:lnTo>
                    <a:lnTo>
                      <a:pt x="649" y="582"/>
                    </a:lnTo>
                    <a:lnTo>
                      <a:pt x="652" y="583"/>
                    </a:lnTo>
                    <a:lnTo>
                      <a:pt x="648" y="583"/>
                    </a:lnTo>
                    <a:lnTo>
                      <a:pt x="645" y="586"/>
                    </a:lnTo>
                    <a:lnTo>
                      <a:pt x="645" y="590"/>
                    </a:lnTo>
                    <a:lnTo>
                      <a:pt x="648" y="590"/>
                    </a:lnTo>
                    <a:lnTo>
                      <a:pt x="649" y="592"/>
                    </a:lnTo>
                    <a:lnTo>
                      <a:pt x="649" y="595"/>
                    </a:lnTo>
                    <a:lnTo>
                      <a:pt x="648" y="595"/>
                    </a:lnTo>
                    <a:lnTo>
                      <a:pt x="648" y="600"/>
                    </a:lnTo>
                    <a:lnTo>
                      <a:pt x="652" y="600"/>
                    </a:lnTo>
                    <a:lnTo>
                      <a:pt x="652" y="596"/>
                    </a:lnTo>
                    <a:lnTo>
                      <a:pt x="654" y="600"/>
                    </a:lnTo>
                    <a:lnTo>
                      <a:pt x="654" y="602"/>
                    </a:lnTo>
                    <a:lnTo>
                      <a:pt x="652" y="605"/>
                    </a:lnTo>
                    <a:lnTo>
                      <a:pt x="652" y="606"/>
                    </a:lnTo>
                    <a:lnTo>
                      <a:pt x="641" y="606"/>
                    </a:lnTo>
                    <a:lnTo>
                      <a:pt x="636" y="609"/>
                    </a:lnTo>
                    <a:lnTo>
                      <a:pt x="636" y="613"/>
                    </a:lnTo>
                    <a:lnTo>
                      <a:pt x="629" y="613"/>
                    </a:lnTo>
                    <a:lnTo>
                      <a:pt x="626" y="618"/>
                    </a:lnTo>
                    <a:lnTo>
                      <a:pt x="623" y="624"/>
                    </a:lnTo>
                    <a:lnTo>
                      <a:pt x="623" y="628"/>
                    </a:lnTo>
                    <a:lnTo>
                      <a:pt x="622" y="631"/>
                    </a:lnTo>
                    <a:lnTo>
                      <a:pt x="619" y="632"/>
                    </a:lnTo>
                    <a:lnTo>
                      <a:pt x="619" y="654"/>
                    </a:lnTo>
                    <a:lnTo>
                      <a:pt x="617" y="651"/>
                    </a:lnTo>
                    <a:lnTo>
                      <a:pt x="612" y="651"/>
                    </a:lnTo>
                    <a:lnTo>
                      <a:pt x="609" y="650"/>
                    </a:lnTo>
                    <a:lnTo>
                      <a:pt x="609" y="647"/>
                    </a:lnTo>
                    <a:lnTo>
                      <a:pt x="607" y="647"/>
                    </a:lnTo>
                    <a:lnTo>
                      <a:pt x="607" y="642"/>
                    </a:lnTo>
                    <a:lnTo>
                      <a:pt x="590" y="642"/>
                    </a:lnTo>
                    <a:lnTo>
                      <a:pt x="594" y="645"/>
                    </a:lnTo>
                    <a:lnTo>
                      <a:pt x="590" y="647"/>
                    </a:lnTo>
                    <a:lnTo>
                      <a:pt x="588" y="647"/>
                    </a:lnTo>
                    <a:lnTo>
                      <a:pt x="585" y="654"/>
                    </a:lnTo>
                    <a:lnTo>
                      <a:pt x="585" y="655"/>
                    </a:lnTo>
                    <a:lnTo>
                      <a:pt x="574" y="655"/>
                    </a:lnTo>
                    <a:lnTo>
                      <a:pt x="574" y="663"/>
                    </a:lnTo>
                    <a:lnTo>
                      <a:pt x="571" y="663"/>
                    </a:lnTo>
                    <a:lnTo>
                      <a:pt x="568" y="667"/>
                    </a:lnTo>
                    <a:lnTo>
                      <a:pt x="571" y="671"/>
                    </a:lnTo>
                    <a:lnTo>
                      <a:pt x="577" y="671"/>
                    </a:lnTo>
                    <a:lnTo>
                      <a:pt x="577" y="676"/>
                    </a:lnTo>
                    <a:lnTo>
                      <a:pt x="581" y="676"/>
                    </a:lnTo>
                    <a:lnTo>
                      <a:pt x="581" y="680"/>
                    </a:lnTo>
                    <a:lnTo>
                      <a:pt x="578" y="682"/>
                    </a:lnTo>
                    <a:lnTo>
                      <a:pt x="577" y="682"/>
                    </a:lnTo>
                    <a:lnTo>
                      <a:pt x="574" y="680"/>
                    </a:lnTo>
                    <a:lnTo>
                      <a:pt x="568" y="676"/>
                    </a:lnTo>
                    <a:lnTo>
                      <a:pt x="567" y="676"/>
                    </a:lnTo>
                    <a:lnTo>
                      <a:pt x="567" y="671"/>
                    </a:lnTo>
                    <a:lnTo>
                      <a:pt x="559" y="664"/>
                    </a:lnTo>
                    <a:lnTo>
                      <a:pt x="559" y="663"/>
                    </a:lnTo>
                    <a:lnTo>
                      <a:pt x="558" y="663"/>
                    </a:lnTo>
                    <a:lnTo>
                      <a:pt x="558" y="667"/>
                    </a:lnTo>
                    <a:lnTo>
                      <a:pt x="554" y="667"/>
                    </a:lnTo>
                    <a:lnTo>
                      <a:pt x="549" y="669"/>
                    </a:lnTo>
                    <a:lnTo>
                      <a:pt x="549" y="667"/>
                    </a:lnTo>
                    <a:lnTo>
                      <a:pt x="548" y="667"/>
                    </a:lnTo>
                    <a:lnTo>
                      <a:pt x="548" y="664"/>
                    </a:lnTo>
                    <a:lnTo>
                      <a:pt x="536" y="664"/>
                    </a:lnTo>
                    <a:lnTo>
                      <a:pt x="535" y="667"/>
                    </a:lnTo>
                    <a:lnTo>
                      <a:pt x="529" y="667"/>
                    </a:lnTo>
                    <a:lnTo>
                      <a:pt x="529" y="673"/>
                    </a:lnTo>
                    <a:lnTo>
                      <a:pt x="526" y="676"/>
                    </a:lnTo>
                    <a:lnTo>
                      <a:pt x="526" y="677"/>
                    </a:lnTo>
                    <a:lnTo>
                      <a:pt x="522" y="677"/>
                    </a:lnTo>
                    <a:lnTo>
                      <a:pt x="520" y="676"/>
                    </a:lnTo>
                    <a:lnTo>
                      <a:pt x="520" y="673"/>
                    </a:lnTo>
                    <a:lnTo>
                      <a:pt x="513" y="673"/>
                    </a:lnTo>
                    <a:lnTo>
                      <a:pt x="513" y="676"/>
                    </a:lnTo>
                    <a:lnTo>
                      <a:pt x="506" y="674"/>
                    </a:lnTo>
                    <a:lnTo>
                      <a:pt x="503" y="674"/>
                    </a:lnTo>
                    <a:lnTo>
                      <a:pt x="506" y="671"/>
                    </a:lnTo>
                    <a:lnTo>
                      <a:pt x="506" y="669"/>
                    </a:lnTo>
                    <a:lnTo>
                      <a:pt x="501" y="667"/>
                    </a:lnTo>
                    <a:lnTo>
                      <a:pt x="501" y="664"/>
                    </a:lnTo>
                    <a:lnTo>
                      <a:pt x="498" y="664"/>
                    </a:lnTo>
                    <a:lnTo>
                      <a:pt x="497" y="667"/>
                    </a:lnTo>
                    <a:lnTo>
                      <a:pt x="494" y="670"/>
                    </a:lnTo>
                    <a:lnTo>
                      <a:pt x="487" y="676"/>
                    </a:lnTo>
                    <a:lnTo>
                      <a:pt x="487" y="679"/>
                    </a:lnTo>
                    <a:lnTo>
                      <a:pt x="490" y="680"/>
                    </a:lnTo>
                    <a:lnTo>
                      <a:pt x="494" y="680"/>
                    </a:lnTo>
                    <a:lnTo>
                      <a:pt x="494" y="684"/>
                    </a:lnTo>
                    <a:lnTo>
                      <a:pt x="497" y="686"/>
                    </a:lnTo>
                    <a:lnTo>
                      <a:pt x="497" y="689"/>
                    </a:lnTo>
                    <a:lnTo>
                      <a:pt x="494" y="690"/>
                    </a:lnTo>
                    <a:lnTo>
                      <a:pt x="496" y="695"/>
                    </a:lnTo>
                    <a:lnTo>
                      <a:pt x="498" y="702"/>
                    </a:lnTo>
                    <a:lnTo>
                      <a:pt x="500" y="705"/>
                    </a:lnTo>
                    <a:lnTo>
                      <a:pt x="500" y="708"/>
                    </a:lnTo>
                    <a:lnTo>
                      <a:pt x="498" y="711"/>
                    </a:lnTo>
                    <a:lnTo>
                      <a:pt x="494" y="711"/>
                    </a:lnTo>
                    <a:lnTo>
                      <a:pt x="494" y="712"/>
                    </a:lnTo>
                    <a:lnTo>
                      <a:pt x="496" y="715"/>
                    </a:lnTo>
                    <a:lnTo>
                      <a:pt x="496" y="716"/>
                    </a:lnTo>
                    <a:lnTo>
                      <a:pt x="498" y="719"/>
                    </a:lnTo>
                    <a:lnTo>
                      <a:pt x="498" y="721"/>
                    </a:lnTo>
                    <a:lnTo>
                      <a:pt x="500" y="725"/>
                    </a:lnTo>
                    <a:lnTo>
                      <a:pt x="500" y="734"/>
                    </a:lnTo>
                    <a:lnTo>
                      <a:pt x="503" y="735"/>
                    </a:lnTo>
                    <a:lnTo>
                      <a:pt x="503" y="738"/>
                    </a:lnTo>
                    <a:lnTo>
                      <a:pt x="498" y="738"/>
                    </a:lnTo>
                    <a:lnTo>
                      <a:pt x="496" y="741"/>
                    </a:lnTo>
                    <a:lnTo>
                      <a:pt x="494" y="741"/>
                    </a:lnTo>
                    <a:lnTo>
                      <a:pt x="494" y="738"/>
                    </a:lnTo>
                    <a:lnTo>
                      <a:pt x="491" y="738"/>
                    </a:lnTo>
                    <a:lnTo>
                      <a:pt x="490" y="741"/>
                    </a:lnTo>
                    <a:lnTo>
                      <a:pt x="485" y="741"/>
                    </a:lnTo>
                    <a:lnTo>
                      <a:pt x="485" y="742"/>
                    </a:lnTo>
                    <a:lnTo>
                      <a:pt x="481" y="742"/>
                    </a:lnTo>
                    <a:lnTo>
                      <a:pt x="481" y="748"/>
                    </a:lnTo>
                    <a:lnTo>
                      <a:pt x="475" y="748"/>
                    </a:lnTo>
                    <a:lnTo>
                      <a:pt x="471" y="751"/>
                    </a:lnTo>
                    <a:lnTo>
                      <a:pt x="465" y="751"/>
                    </a:lnTo>
                    <a:lnTo>
                      <a:pt x="465" y="748"/>
                    </a:lnTo>
                    <a:lnTo>
                      <a:pt x="461" y="748"/>
                    </a:lnTo>
                    <a:lnTo>
                      <a:pt x="461" y="747"/>
                    </a:lnTo>
                    <a:lnTo>
                      <a:pt x="454" y="741"/>
                    </a:lnTo>
                    <a:lnTo>
                      <a:pt x="452" y="738"/>
                    </a:lnTo>
                    <a:lnTo>
                      <a:pt x="449" y="738"/>
                    </a:lnTo>
                    <a:lnTo>
                      <a:pt x="443" y="734"/>
                    </a:lnTo>
                    <a:lnTo>
                      <a:pt x="438" y="732"/>
                    </a:lnTo>
                    <a:lnTo>
                      <a:pt x="435" y="729"/>
                    </a:lnTo>
                    <a:lnTo>
                      <a:pt x="433" y="728"/>
                    </a:lnTo>
                    <a:lnTo>
                      <a:pt x="423" y="741"/>
                    </a:lnTo>
                    <a:lnTo>
                      <a:pt x="420" y="747"/>
                    </a:lnTo>
                    <a:lnTo>
                      <a:pt x="420" y="750"/>
                    </a:lnTo>
                    <a:lnTo>
                      <a:pt x="425" y="754"/>
                    </a:lnTo>
                    <a:lnTo>
                      <a:pt x="423" y="756"/>
                    </a:lnTo>
                    <a:lnTo>
                      <a:pt x="419" y="751"/>
                    </a:lnTo>
                    <a:lnTo>
                      <a:pt x="416" y="754"/>
                    </a:lnTo>
                    <a:lnTo>
                      <a:pt x="416" y="756"/>
                    </a:lnTo>
                    <a:lnTo>
                      <a:pt x="414" y="761"/>
                    </a:lnTo>
                    <a:lnTo>
                      <a:pt x="412" y="763"/>
                    </a:lnTo>
                    <a:lnTo>
                      <a:pt x="410" y="769"/>
                    </a:lnTo>
                    <a:lnTo>
                      <a:pt x="413" y="771"/>
                    </a:lnTo>
                    <a:lnTo>
                      <a:pt x="409" y="773"/>
                    </a:lnTo>
                    <a:lnTo>
                      <a:pt x="403" y="782"/>
                    </a:lnTo>
                    <a:lnTo>
                      <a:pt x="398" y="782"/>
                    </a:lnTo>
                    <a:lnTo>
                      <a:pt x="401" y="780"/>
                    </a:lnTo>
                    <a:lnTo>
                      <a:pt x="396" y="776"/>
                    </a:lnTo>
                    <a:lnTo>
                      <a:pt x="393" y="776"/>
                    </a:lnTo>
                    <a:lnTo>
                      <a:pt x="391" y="777"/>
                    </a:lnTo>
                    <a:lnTo>
                      <a:pt x="390" y="782"/>
                    </a:lnTo>
                    <a:lnTo>
                      <a:pt x="388" y="785"/>
                    </a:lnTo>
                    <a:lnTo>
                      <a:pt x="383" y="783"/>
                    </a:lnTo>
                    <a:lnTo>
                      <a:pt x="380" y="783"/>
                    </a:lnTo>
                    <a:lnTo>
                      <a:pt x="381" y="780"/>
                    </a:lnTo>
                    <a:lnTo>
                      <a:pt x="383" y="776"/>
                    </a:lnTo>
                    <a:lnTo>
                      <a:pt x="391" y="767"/>
                    </a:lnTo>
                    <a:lnTo>
                      <a:pt x="391" y="763"/>
                    </a:lnTo>
                    <a:lnTo>
                      <a:pt x="393" y="761"/>
                    </a:lnTo>
                    <a:lnTo>
                      <a:pt x="388" y="758"/>
                    </a:lnTo>
                    <a:lnTo>
                      <a:pt x="388" y="757"/>
                    </a:lnTo>
                    <a:lnTo>
                      <a:pt x="387" y="757"/>
                    </a:lnTo>
                    <a:lnTo>
                      <a:pt x="381" y="754"/>
                    </a:lnTo>
                    <a:lnTo>
                      <a:pt x="378" y="754"/>
                    </a:lnTo>
                    <a:lnTo>
                      <a:pt x="378" y="753"/>
                    </a:lnTo>
                    <a:lnTo>
                      <a:pt x="377" y="753"/>
                    </a:lnTo>
                    <a:lnTo>
                      <a:pt x="377" y="744"/>
                    </a:lnTo>
                    <a:lnTo>
                      <a:pt x="378" y="741"/>
                    </a:lnTo>
                    <a:lnTo>
                      <a:pt x="377" y="737"/>
                    </a:lnTo>
                    <a:lnTo>
                      <a:pt x="378" y="737"/>
                    </a:lnTo>
                    <a:lnTo>
                      <a:pt x="381" y="735"/>
                    </a:lnTo>
                    <a:lnTo>
                      <a:pt x="383" y="735"/>
                    </a:lnTo>
                    <a:lnTo>
                      <a:pt x="381" y="732"/>
                    </a:lnTo>
                    <a:lnTo>
                      <a:pt x="381" y="731"/>
                    </a:lnTo>
                    <a:lnTo>
                      <a:pt x="377" y="731"/>
                    </a:lnTo>
                    <a:lnTo>
                      <a:pt x="372" y="728"/>
                    </a:lnTo>
                    <a:lnTo>
                      <a:pt x="369" y="728"/>
                    </a:lnTo>
                    <a:lnTo>
                      <a:pt x="368" y="727"/>
                    </a:lnTo>
                    <a:lnTo>
                      <a:pt x="358" y="718"/>
                    </a:lnTo>
                    <a:lnTo>
                      <a:pt x="356" y="716"/>
                    </a:lnTo>
                    <a:lnTo>
                      <a:pt x="349" y="712"/>
                    </a:lnTo>
                    <a:lnTo>
                      <a:pt x="348" y="709"/>
                    </a:lnTo>
                    <a:lnTo>
                      <a:pt x="348" y="705"/>
                    </a:lnTo>
                    <a:lnTo>
                      <a:pt x="349" y="702"/>
                    </a:lnTo>
                    <a:lnTo>
                      <a:pt x="349" y="696"/>
                    </a:lnTo>
                    <a:lnTo>
                      <a:pt x="345" y="692"/>
                    </a:lnTo>
                    <a:lnTo>
                      <a:pt x="348" y="687"/>
                    </a:lnTo>
                    <a:lnTo>
                      <a:pt x="348" y="682"/>
                    </a:lnTo>
                    <a:lnTo>
                      <a:pt x="345" y="680"/>
                    </a:lnTo>
                    <a:lnTo>
                      <a:pt x="343" y="676"/>
                    </a:lnTo>
                    <a:lnTo>
                      <a:pt x="343" y="673"/>
                    </a:lnTo>
                    <a:lnTo>
                      <a:pt x="339" y="673"/>
                    </a:lnTo>
                    <a:lnTo>
                      <a:pt x="335" y="676"/>
                    </a:lnTo>
                    <a:lnTo>
                      <a:pt x="326" y="676"/>
                    </a:lnTo>
                    <a:lnTo>
                      <a:pt x="325" y="673"/>
                    </a:lnTo>
                    <a:lnTo>
                      <a:pt x="325" y="671"/>
                    </a:lnTo>
                    <a:lnTo>
                      <a:pt x="326" y="669"/>
                    </a:lnTo>
                    <a:lnTo>
                      <a:pt x="326" y="667"/>
                    </a:lnTo>
                    <a:lnTo>
                      <a:pt x="325" y="664"/>
                    </a:lnTo>
                    <a:lnTo>
                      <a:pt x="320" y="663"/>
                    </a:lnTo>
                    <a:lnTo>
                      <a:pt x="314" y="663"/>
                    </a:lnTo>
                    <a:lnTo>
                      <a:pt x="313" y="658"/>
                    </a:lnTo>
                    <a:lnTo>
                      <a:pt x="313" y="657"/>
                    </a:lnTo>
                    <a:lnTo>
                      <a:pt x="314" y="654"/>
                    </a:lnTo>
                    <a:lnTo>
                      <a:pt x="317" y="650"/>
                    </a:lnTo>
                    <a:lnTo>
                      <a:pt x="314" y="650"/>
                    </a:lnTo>
                    <a:lnTo>
                      <a:pt x="313" y="647"/>
                    </a:lnTo>
                    <a:lnTo>
                      <a:pt x="310" y="647"/>
                    </a:lnTo>
                    <a:lnTo>
                      <a:pt x="310" y="640"/>
                    </a:lnTo>
                    <a:lnTo>
                      <a:pt x="314" y="635"/>
                    </a:lnTo>
                    <a:lnTo>
                      <a:pt x="317" y="632"/>
                    </a:lnTo>
                    <a:lnTo>
                      <a:pt x="314" y="631"/>
                    </a:lnTo>
                    <a:lnTo>
                      <a:pt x="309" y="627"/>
                    </a:lnTo>
                    <a:lnTo>
                      <a:pt x="309" y="622"/>
                    </a:lnTo>
                    <a:lnTo>
                      <a:pt x="306" y="615"/>
                    </a:lnTo>
                    <a:lnTo>
                      <a:pt x="304" y="613"/>
                    </a:lnTo>
                    <a:lnTo>
                      <a:pt x="304" y="606"/>
                    </a:lnTo>
                    <a:lnTo>
                      <a:pt x="300" y="606"/>
                    </a:lnTo>
                    <a:lnTo>
                      <a:pt x="296" y="605"/>
                    </a:lnTo>
                    <a:lnTo>
                      <a:pt x="294" y="602"/>
                    </a:lnTo>
                    <a:lnTo>
                      <a:pt x="294" y="605"/>
                    </a:lnTo>
                    <a:lnTo>
                      <a:pt x="291" y="609"/>
                    </a:lnTo>
                    <a:lnTo>
                      <a:pt x="290" y="611"/>
                    </a:lnTo>
                    <a:lnTo>
                      <a:pt x="287" y="613"/>
                    </a:lnTo>
                    <a:lnTo>
                      <a:pt x="275" y="613"/>
                    </a:lnTo>
                    <a:lnTo>
                      <a:pt x="268" y="622"/>
                    </a:lnTo>
                    <a:lnTo>
                      <a:pt x="262" y="622"/>
                    </a:lnTo>
                    <a:lnTo>
                      <a:pt x="262" y="624"/>
                    </a:lnTo>
                    <a:lnTo>
                      <a:pt x="258" y="628"/>
                    </a:lnTo>
                    <a:lnTo>
                      <a:pt x="256" y="631"/>
                    </a:lnTo>
                    <a:lnTo>
                      <a:pt x="249" y="631"/>
                    </a:lnTo>
                    <a:lnTo>
                      <a:pt x="249" y="624"/>
                    </a:lnTo>
                    <a:lnTo>
                      <a:pt x="248" y="622"/>
                    </a:lnTo>
                    <a:lnTo>
                      <a:pt x="245" y="622"/>
                    </a:lnTo>
                    <a:lnTo>
                      <a:pt x="243" y="618"/>
                    </a:lnTo>
                    <a:lnTo>
                      <a:pt x="239" y="618"/>
                    </a:lnTo>
                    <a:lnTo>
                      <a:pt x="235" y="616"/>
                    </a:lnTo>
                    <a:lnTo>
                      <a:pt x="233" y="616"/>
                    </a:lnTo>
                    <a:lnTo>
                      <a:pt x="230" y="622"/>
                    </a:lnTo>
                    <a:lnTo>
                      <a:pt x="226" y="622"/>
                    </a:lnTo>
                    <a:lnTo>
                      <a:pt x="226" y="618"/>
                    </a:lnTo>
                    <a:lnTo>
                      <a:pt x="229" y="616"/>
                    </a:lnTo>
                    <a:lnTo>
                      <a:pt x="229" y="612"/>
                    </a:lnTo>
                    <a:lnTo>
                      <a:pt x="216" y="612"/>
                    </a:lnTo>
                    <a:lnTo>
                      <a:pt x="216" y="618"/>
                    </a:lnTo>
                    <a:lnTo>
                      <a:pt x="211" y="618"/>
                    </a:lnTo>
                    <a:lnTo>
                      <a:pt x="210" y="616"/>
                    </a:lnTo>
                    <a:lnTo>
                      <a:pt x="210" y="613"/>
                    </a:lnTo>
                    <a:lnTo>
                      <a:pt x="207" y="612"/>
                    </a:lnTo>
                    <a:lnTo>
                      <a:pt x="203" y="612"/>
                    </a:lnTo>
                    <a:lnTo>
                      <a:pt x="201" y="613"/>
                    </a:lnTo>
                    <a:lnTo>
                      <a:pt x="201" y="616"/>
                    </a:lnTo>
                    <a:lnTo>
                      <a:pt x="196" y="616"/>
                    </a:lnTo>
                    <a:lnTo>
                      <a:pt x="191" y="613"/>
                    </a:lnTo>
                    <a:lnTo>
                      <a:pt x="187" y="612"/>
                    </a:lnTo>
                    <a:lnTo>
                      <a:pt x="181" y="612"/>
                    </a:lnTo>
                    <a:lnTo>
                      <a:pt x="178" y="613"/>
                    </a:lnTo>
                    <a:lnTo>
                      <a:pt x="174" y="613"/>
                    </a:lnTo>
                    <a:lnTo>
                      <a:pt x="172" y="612"/>
                    </a:lnTo>
                    <a:lnTo>
                      <a:pt x="171" y="609"/>
                    </a:lnTo>
                    <a:lnTo>
                      <a:pt x="168" y="608"/>
                    </a:lnTo>
                    <a:lnTo>
                      <a:pt x="164" y="608"/>
                    </a:lnTo>
                    <a:lnTo>
                      <a:pt x="162" y="605"/>
                    </a:lnTo>
                    <a:lnTo>
                      <a:pt x="162" y="603"/>
                    </a:lnTo>
                    <a:lnTo>
                      <a:pt x="159" y="603"/>
                    </a:lnTo>
                    <a:lnTo>
                      <a:pt x="159" y="600"/>
                    </a:lnTo>
                    <a:lnTo>
                      <a:pt x="152" y="600"/>
                    </a:lnTo>
                    <a:lnTo>
                      <a:pt x="152" y="598"/>
                    </a:lnTo>
                    <a:lnTo>
                      <a:pt x="148" y="593"/>
                    </a:lnTo>
                    <a:lnTo>
                      <a:pt x="143" y="593"/>
                    </a:lnTo>
                    <a:lnTo>
                      <a:pt x="140" y="590"/>
                    </a:lnTo>
                    <a:lnTo>
                      <a:pt x="136" y="589"/>
                    </a:lnTo>
                    <a:lnTo>
                      <a:pt x="135" y="586"/>
                    </a:lnTo>
                    <a:lnTo>
                      <a:pt x="129" y="584"/>
                    </a:lnTo>
                    <a:lnTo>
                      <a:pt x="125" y="582"/>
                    </a:lnTo>
                    <a:lnTo>
                      <a:pt x="116" y="571"/>
                    </a:lnTo>
                    <a:lnTo>
                      <a:pt x="110" y="569"/>
                    </a:lnTo>
                    <a:lnTo>
                      <a:pt x="109" y="567"/>
                    </a:lnTo>
                    <a:lnTo>
                      <a:pt x="104" y="567"/>
                    </a:lnTo>
                    <a:lnTo>
                      <a:pt x="101" y="564"/>
                    </a:lnTo>
                    <a:lnTo>
                      <a:pt x="97" y="564"/>
                    </a:lnTo>
                    <a:lnTo>
                      <a:pt x="96" y="563"/>
                    </a:lnTo>
                    <a:lnTo>
                      <a:pt x="97" y="560"/>
                    </a:lnTo>
                    <a:lnTo>
                      <a:pt x="100" y="558"/>
                    </a:lnTo>
                    <a:lnTo>
                      <a:pt x="100" y="554"/>
                    </a:lnTo>
                    <a:lnTo>
                      <a:pt x="97" y="553"/>
                    </a:lnTo>
                    <a:lnTo>
                      <a:pt x="96" y="553"/>
                    </a:lnTo>
                    <a:lnTo>
                      <a:pt x="96" y="550"/>
                    </a:lnTo>
                    <a:lnTo>
                      <a:pt x="91" y="548"/>
                    </a:lnTo>
                    <a:lnTo>
                      <a:pt x="82" y="548"/>
                    </a:lnTo>
                    <a:lnTo>
                      <a:pt x="77" y="545"/>
                    </a:lnTo>
                    <a:lnTo>
                      <a:pt x="68" y="548"/>
                    </a:lnTo>
                    <a:lnTo>
                      <a:pt x="64" y="548"/>
                    </a:lnTo>
                    <a:lnTo>
                      <a:pt x="64" y="545"/>
                    </a:lnTo>
                    <a:lnTo>
                      <a:pt x="65" y="544"/>
                    </a:lnTo>
                    <a:lnTo>
                      <a:pt x="62" y="541"/>
                    </a:lnTo>
                    <a:lnTo>
                      <a:pt x="58" y="541"/>
                    </a:lnTo>
                    <a:lnTo>
                      <a:pt x="58" y="544"/>
                    </a:lnTo>
                    <a:lnTo>
                      <a:pt x="56" y="545"/>
                    </a:lnTo>
                    <a:lnTo>
                      <a:pt x="53" y="548"/>
                    </a:lnTo>
                    <a:lnTo>
                      <a:pt x="52" y="545"/>
                    </a:lnTo>
                    <a:lnTo>
                      <a:pt x="52" y="541"/>
                    </a:lnTo>
                    <a:lnTo>
                      <a:pt x="48" y="541"/>
                    </a:lnTo>
                    <a:lnTo>
                      <a:pt x="48" y="535"/>
                    </a:lnTo>
                    <a:lnTo>
                      <a:pt x="46" y="534"/>
                    </a:lnTo>
                    <a:lnTo>
                      <a:pt x="46" y="528"/>
                    </a:lnTo>
                    <a:lnTo>
                      <a:pt x="43" y="526"/>
                    </a:lnTo>
                    <a:lnTo>
                      <a:pt x="42" y="519"/>
                    </a:lnTo>
                    <a:lnTo>
                      <a:pt x="39" y="513"/>
                    </a:lnTo>
                    <a:lnTo>
                      <a:pt x="39" y="500"/>
                    </a:lnTo>
                    <a:lnTo>
                      <a:pt x="42" y="496"/>
                    </a:lnTo>
                    <a:lnTo>
                      <a:pt x="42" y="490"/>
                    </a:lnTo>
                    <a:lnTo>
                      <a:pt x="49" y="479"/>
                    </a:lnTo>
                    <a:lnTo>
                      <a:pt x="52" y="477"/>
                    </a:lnTo>
                    <a:lnTo>
                      <a:pt x="56" y="479"/>
                    </a:lnTo>
                    <a:lnTo>
                      <a:pt x="61" y="479"/>
                    </a:lnTo>
                    <a:lnTo>
                      <a:pt x="62" y="482"/>
                    </a:lnTo>
                    <a:lnTo>
                      <a:pt x="65" y="482"/>
                    </a:lnTo>
                    <a:lnTo>
                      <a:pt x="65" y="487"/>
                    </a:lnTo>
                    <a:lnTo>
                      <a:pt x="67" y="490"/>
                    </a:lnTo>
                    <a:lnTo>
                      <a:pt x="69" y="490"/>
                    </a:lnTo>
                    <a:lnTo>
                      <a:pt x="72" y="487"/>
                    </a:lnTo>
                    <a:lnTo>
                      <a:pt x="75" y="486"/>
                    </a:lnTo>
                    <a:lnTo>
                      <a:pt x="77" y="487"/>
                    </a:lnTo>
                    <a:lnTo>
                      <a:pt x="84" y="487"/>
                    </a:lnTo>
                    <a:lnTo>
                      <a:pt x="85" y="490"/>
                    </a:lnTo>
                    <a:lnTo>
                      <a:pt x="98" y="490"/>
                    </a:lnTo>
                    <a:lnTo>
                      <a:pt x="103" y="487"/>
                    </a:lnTo>
                    <a:lnTo>
                      <a:pt x="107" y="486"/>
                    </a:lnTo>
                    <a:lnTo>
                      <a:pt x="109" y="486"/>
                    </a:lnTo>
                    <a:lnTo>
                      <a:pt x="119" y="477"/>
                    </a:lnTo>
                    <a:lnTo>
                      <a:pt x="122" y="473"/>
                    </a:lnTo>
                    <a:lnTo>
                      <a:pt x="122" y="470"/>
                    </a:lnTo>
                    <a:lnTo>
                      <a:pt x="123" y="468"/>
                    </a:lnTo>
                    <a:lnTo>
                      <a:pt x="126" y="466"/>
                    </a:lnTo>
                    <a:lnTo>
                      <a:pt x="126" y="461"/>
                    </a:lnTo>
                    <a:lnTo>
                      <a:pt x="130" y="457"/>
                    </a:lnTo>
                    <a:lnTo>
                      <a:pt x="136" y="455"/>
                    </a:lnTo>
                    <a:lnTo>
                      <a:pt x="138" y="451"/>
                    </a:lnTo>
                    <a:lnTo>
                      <a:pt x="140" y="450"/>
                    </a:lnTo>
                    <a:lnTo>
                      <a:pt x="142" y="444"/>
                    </a:lnTo>
                    <a:lnTo>
                      <a:pt x="140" y="442"/>
                    </a:lnTo>
                    <a:lnTo>
                      <a:pt x="136" y="442"/>
                    </a:lnTo>
                    <a:lnTo>
                      <a:pt x="132" y="439"/>
                    </a:lnTo>
                    <a:lnTo>
                      <a:pt x="132" y="434"/>
                    </a:lnTo>
                    <a:lnTo>
                      <a:pt x="136" y="429"/>
                    </a:lnTo>
                    <a:lnTo>
                      <a:pt x="138" y="428"/>
                    </a:lnTo>
                    <a:lnTo>
                      <a:pt x="138" y="425"/>
                    </a:lnTo>
                    <a:lnTo>
                      <a:pt x="136" y="425"/>
                    </a:lnTo>
                    <a:lnTo>
                      <a:pt x="132" y="424"/>
                    </a:lnTo>
                    <a:lnTo>
                      <a:pt x="126" y="424"/>
                    </a:lnTo>
                    <a:lnTo>
                      <a:pt x="123" y="421"/>
                    </a:lnTo>
                    <a:lnTo>
                      <a:pt x="123" y="419"/>
                    </a:lnTo>
                    <a:lnTo>
                      <a:pt x="126" y="415"/>
                    </a:lnTo>
                    <a:lnTo>
                      <a:pt x="126" y="409"/>
                    </a:lnTo>
                    <a:lnTo>
                      <a:pt x="127" y="402"/>
                    </a:lnTo>
                    <a:lnTo>
                      <a:pt x="132" y="402"/>
                    </a:lnTo>
                    <a:lnTo>
                      <a:pt x="145" y="403"/>
                    </a:lnTo>
                    <a:lnTo>
                      <a:pt x="154" y="406"/>
                    </a:lnTo>
                    <a:lnTo>
                      <a:pt x="165" y="408"/>
                    </a:lnTo>
                    <a:lnTo>
                      <a:pt x="165" y="406"/>
                    </a:lnTo>
                    <a:lnTo>
                      <a:pt x="168" y="402"/>
                    </a:lnTo>
                    <a:lnTo>
                      <a:pt x="168" y="397"/>
                    </a:lnTo>
                    <a:lnTo>
                      <a:pt x="165" y="395"/>
                    </a:lnTo>
                    <a:lnTo>
                      <a:pt x="154" y="395"/>
                    </a:lnTo>
                    <a:lnTo>
                      <a:pt x="151" y="393"/>
                    </a:lnTo>
                    <a:lnTo>
                      <a:pt x="146" y="393"/>
                    </a:lnTo>
                    <a:lnTo>
                      <a:pt x="146" y="389"/>
                    </a:lnTo>
                    <a:lnTo>
                      <a:pt x="149" y="387"/>
                    </a:lnTo>
                    <a:lnTo>
                      <a:pt x="149" y="384"/>
                    </a:lnTo>
                    <a:lnTo>
                      <a:pt x="148" y="382"/>
                    </a:lnTo>
                    <a:lnTo>
                      <a:pt x="145" y="383"/>
                    </a:lnTo>
                    <a:lnTo>
                      <a:pt x="145" y="377"/>
                    </a:lnTo>
                    <a:lnTo>
                      <a:pt x="165" y="377"/>
                    </a:lnTo>
                    <a:lnTo>
                      <a:pt x="168" y="376"/>
                    </a:lnTo>
                    <a:lnTo>
                      <a:pt x="165" y="373"/>
                    </a:lnTo>
                    <a:lnTo>
                      <a:pt x="162" y="363"/>
                    </a:lnTo>
                    <a:lnTo>
                      <a:pt x="159" y="361"/>
                    </a:lnTo>
                    <a:lnTo>
                      <a:pt x="158" y="351"/>
                    </a:lnTo>
                    <a:lnTo>
                      <a:pt x="154" y="350"/>
                    </a:lnTo>
                    <a:lnTo>
                      <a:pt x="152" y="344"/>
                    </a:lnTo>
                    <a:lnTo>
                      <a:pt x="148" y="339"/>
                    </a:lnTo>
                    <a:lnTo>
                      <a:pt x="148" y="335"/>
                    </a:lnTo>
                    <a:lnTo>
                      <a:pt x="152" y="335"/>
                    </a:lnTo>
                    <a:lnTo>
                      <a:pt x="152" y="332"/>
                    </a:lnTo>
                    <a:lnTo>
                      <a:pt x="143" y="332"/>
                    </a:lnTo>
                    <a:lnTo>
                      <a:pt x="140" y="335"/>
                    </a:lnTo>
                    <a:lnTo>
                      <a:pt x="139" y="337"/>
                    </a:lnTo>
                    <a:lnTo>
                      <a:pt x="126" y="337"/>
                    </a:lnTo>
                    <a:lnTo>
                      <a:pt x="129" y="335"/>
                    </a:lnTo>
                    <a:lnTo>
                      <a:pt x="126" y="331"/>
                    </a:lnTo>
                    <a:lnTo>
                      <a:pt x="125" y="326"/>
                    </a:lnTo>
                    <a:lnTo>
                      <a:pt x="106" y="326"/>
                    </a:lnTo>
                    <a:lnTo>
                      <a:pt x="104" y="325"/>
                    </a:lnTo>
                    <a:lnTo>
                      <a:pt x="104" y="322"/>
                    </a:lnTo>
                    <a:lnTo>
                      <a:pt x="106" y="316"/>
                    </a:lnTo>
                    <a:lnTo>
                      <a:pt x="106" y="309"/>
                    </a:lnTo>
                    <a:lnTo>
                      <a:pt x="96" y="309"/>
                    </a:lnTo>
                    <a:lnTo>
                      <a:pt x="96" y="300"/>
                    </a:lnTo>
                    <a:lnTo>
                      <a:pt x="91" y="296"/>
                    </a:lnTo>
                    <a:lnTo>
                      <a:pt x="91" y="295"/>
                    </a:lnTo>
                    <a:lnTo>
                      <a:pt x="87" y="284"/>
                    </a:lnTo>
                    <a:lnTo>
                      <a:pt x="90" y="281"/>
                    </a:lnTo>
                    <a:lnTo>
                      <a:pt x="91" y="281"/>
                    </a:lnTo>
                    <a:lnTo>
                      <a:pt x="91" y="276"/>
                    </a:lnTo>
                    <a:lnTo>
                      <a:pt x="96" y="273"/>
                    </a:lnTo>
                    <a:lnTo>
                      <a:pt x="91" y="271"/>
                    </a:lnTo>
                    <a:lnTo>
                      <a:pt x="87" y="271"/>
                    </a:lnTo>
                    <a:lnTo>
                      <a:pt x="87" y="268"/>
                    </a:lnTo>
                    <a:lnTo>
                      <a:pt x="85" y="264"/>
                    </a:lnTo>
                    <a:lnTo>
                      <a:pt x="82" y="267"/>
                    </a:lnTo>
                    <a:lnTo>
                      <a:pt x="81" y="267"/>
                    </a:lnTo>
                    <a:lnTo>
                      <a:pt x="77" y="260"/>
                    </a:lnTo>
                    <a:lnTo>
                      <a:pt x="75" y="258"/>
                    </a:lnTo>
                    <a:lnTo>
                      <a:pt x="53" y="258"/>
                    </a:lnTo>
                    <a:lnTo>
                      <a:pt x="52" y="257"/>
                    </a:lnTo>
                    <a:lnTo>
                      <a:pt x="52" y="254"/>
                    </a:lnTo>
                    <a:lnTo>
                      <a:pt x="53" y="251"/>
                    </a:lnTo>
                    <a:lnTo>
                      <a:pt x="52" y="250"/>
                    </a:lnTo>
                    <a:lnTo>
                      <a:pt x="46" y="251"/>
                    </a:lnTo>
                    <a:lnTo>
                      <a:pt x="42" y="254"/>
                    </a:lnTo>
                    <a:lnTo>
                      <a:pt x="42" y="257"/>
                    </a:lnTo>
                    <a:lnTo>
                      <a:pt x="39" y="254"/>
                    </a:lnTo>
                    <a:lnTo>
                      <a:pt x="35" y="252"/>
                    </a:lnTo>
                    <a:lnTo>
                      <a:pt x="27" y="250"/>
                    </a:lnTo>
                    <a:lnTo>
                      <a:pt x="24" y="250"/>
                    </a:lnTo>
                    <a:lnTo>
                      <a:pt x="23" y="248"/>
                    </a:lnTo>
                    <a:lnTo>
                      <a:pt x="20" y="245"/>
                    </a:lnTo>
                    <a:lnTo>
                      <a:pt x="20" y="241"/>
                    </a:lnTo>
                    <a:lnTo>
                      <a:pt x="17" y="237"/>
                    </a:lnTo>
                    <a:lnTo>
                      <a:pt x="14" y="235"/>
                    </a:lnTo>
                    <a:lnTo>
                      <a:pt x="14" y="232"/>
                    </a:lnTo>
                    <a:lnTo>
                      <a:pt x="13" y="232"/>
                    </a:lnTo>
                    <a:lnTo>
                      <a:pt x="13" y="235"/>
                    </a:lnTo>
                    <a:lnTo>
                      <a:pt x="4" y="231"/>
                    </a:lnTo>
                    <a:lnTo>
                      <a:pt x="4" y="226"/>
                    </a:lnTo>
                    <a:lnTo>
                      <a:pt x="3" y="222"/>
                    </a:lnTo>
                    <a:lnTo>
                      <a:pt x="0" y="221"/>
                    </a:lnTo>
                    <a:lnTo>
                      <a:pt x="0" y="213"/>
                    </a:lnTo>
                    <a:lnTo>
                      <a:pt x="3" y="209"/>
                    </a:lnTo>
                    <a:lnTo>
                      <a:pt x="4" y="205"/>
                    </a:lnTo>
                    <a:lnTo>
                      <a:pt x="7" y="196"/>
                    </a:lnTo>
                    <a:lnTo>
                      <a:pt x="10" y="192"/>
                    </a:lnTo>
                    <a:lnTo>
                      <a:pt x="13" y="190"/>
                    </a:lnTo>
                    <a:lnTo>
                      <a:pt x="22" y="180"/>
                    </a:lnTo>
                    <a:lnTo>
                      <a:pt x="23" y="177"/>
                    </a:lnTo>
                    <a:lnTo>
                      <a:pt x="23" y="173"/>
                    </a:lnTo>
                    <a:lnTo>
                      <a:pt x="19" y="166"/>
                    </a:lnTo>
                    <a:lnTo>
                      <a:pt x="17" y="164"/>
                    </a:lnTo>
                    <a:lnTo>
                      <a:pt x="17" y="145"/>
                    </a:lnTo>
                    <a:lnTo>
                      <a:pt x="22" y="145"/>
                    </a:lnTo>
                    <a:lnTo>
                      <a:pt x="23" y="142"/>
                    </a:lnTo>
                    <a:lnTo>
                      <a:pt x="26" y="142"/>
                    </a:lnTo>
                    <a:lnTo>
                      <a:pt x="26" y="141"/>
                    </a:lnTo>
                    <a:lnTo>
                      <a:pt x="23" y="137"/>
                    </a:lnTo>
                    <a:lnTo>
                      <a:pt x="23" y="132"/>
                    </a:lnTo>
                    <a:lnTo>
                      <a:pt x="26" y="132"/>
                    </a:lnTo>
                    <a:lnTo>
                      <a:pt x="27" y="129"/>
                    </a:lnTo>
                    <a:lnTo>
                      <a:pt x="40" y="129"/>
                    </a:lnTo>
                    <a:lnTo>
                      <a:pt x="42" y="132"/>
                    </a:lnTo>
                    <a:lnTo>
                      <a:pt x="40" y="134"/>
                    </a:lnTo>
                    <a:lnTo>
                      <a:pt x="40" y="137"/>
                    </a:lnTo>
                    <a:lnTo>
                      <a:pt x="45" y="137"/>
                    </a:lnTo>
                    <a:lnTo>
                      <a:pt x="46" y="134"/>
                    </a:lnTo>
                    <a:lnTo>
                      <a:pt x="52" y="128"/>
                    </a:lnTo>
                    <a:lnTo>
                      <a:pt x="52" y="125"/>
                    </a:lnTo>
                    <a:lnTo>
                      <a:pt x="49" y="123"/>
                    </a:lnTo>
                    <a:lnTo>
                      <a:pt x="56" y="116"/>
                    </a:lnTo>
                    <a:lnTo>
                      <a:pt x="61" y="112"/>
                    </a:lnTo>
                    <a:lnTo>
                      <a:pt x="62" y="112"/>
                    </a:lnTo>
                    <a:lnTo>
                      <a:pt x="67" y="108"/>
                    </a:lnTo>
                    <a:lnTo>
                      <a:pt x="69" y="106"/>
                    </a:lnTo>
                    <a:lnTo>
                      <a:pt x="69" y="103"/>
                    </a:lnTo>
                    <a:lnTo>
                      <a:pt x="72" y="103"/>
                    </a:lnTo>
                    <a:lnTo>
                      <a:pt x="75" y="108"/>
                    </a:lnTo>
                    <a:lnTo>
                      <a:pt x="80" y="110"/>
                    </a:lnTo>
                    <a:lnTo>
                      <a:pt x="81" y="110"/>
                    </a:lnTo>
                    <a:lnTo>
                      <a:pt x="84" y="108"/>
                    </a:lnTo>
                    <a:lnTo>
                      <a:pt x="85" y="108"/>
                    </a:lnTo>
                    <a:lnTo>
                      <a:pt x="88" y="112"/>
                    </a:lnTo>
                    <a:lnTo>
                      <a:pt x="94" y="112"/>
                    </a:lnTo>
                    <a:lnTo>
                      <a:pt x="94" y="108"/>
                    </a:lnTo>
                    <a:lnTo>
                      <a:pt x="96" y="105"/>
                    </a:lnTo>
                    <a:lnTo>
                      <a:pt x="96" y="99"/>
                    </a:lnTo>
                    <a:lnTo>
                      <a:pt x="98" y="94"/>
                    </a:lnTo>
                    <a:lnTo>
                      <a:pt x="107" y="94"/>
                    </a:lnTo>
                    <a:lnTo>
                      <a:pt x="109" y="92"/>
                    </a:lnTo>
                    <a:lnTo>
                      <a:pt x="111" y="92"/>
                    </a:lnTo>
                    <a:lnTo>
                      <a:pt x="114" y="90"/>
                    </a:lnTo>
                    <a:lnTo>
                      <a:pt x="114" y="87"/>
                    </a:lnTo>
                    <a:lnTo>
                      <a:pt x="111" y="86"/>
                    </a:lnTo>
                    <a:lnTo>
                      <a:pt x="109" y="86"/>
                    </a:lnTo>
                    <a:lnTo>
                      <a:pt x="107" y="83"/>
                    </a:lnTo>
                    <a:lnTo>
                      <a:pt x="109" y="81"/>
                    </a:lnTo>
                    <a:lnTo>
                      <a:pt x="109" y="76"/>
                    </a:lnTo>
                    <a:lnTo>
                      <a:pt x="111" y="71"/>
                    </a:lnTo>
                    <a:lnTo>
                      <a:pt x="114" y="70"/>
                    </a:lnTo>
                    <a:lnTo>
                      <a:pt x="122" y="79"/>
                    </a:lnTo>
                    <a:lnTo>
                      <a:pt x="126" y="80"/>
                    </a:lnTo>
                    <a:lnTo>
                      <a:pt x="127" y="79"/>
                    </a:lnTo>
                    <a:lnTo>
                      <a:pt x="126" y="74"/>
                    </a:lnTo>
                    <a:lnTo>
                      <a:pt x="126" y="73"/>
                    </a:lnTo>
                    <a:lnTo>
                      <a:pt x="127" y="70"/>
                    </a:lnTo>
                    <a:lnTo>
                      <a:pt x="132" y="70"/>
                    </a:lnTo>
                    <a:lnTo>
                      <a:pt x="135" y="68"/>
                    </a:lnTo>
                    <a:lnTo>
                      <a:pt x="138" y="65"/>
                    </a:lnTo>
                    <a:lnTo>
                      <a:pt x="139" y="65"/>
                    </a:lnTo>
                    <a:lnTo>
                      <a:pt x="139" y="70"/>
                    </a:lnTo>
                    <a:lnTo>
                      <a:pt x="143" y="70"/>
                    </a:lnTo>
                    <a:lnTo>
                      <a:pt x="146" y="74"/>
                    </a:lnTo>
                    <a:lnTo>
                      <a:pt x="148" y="79"/>
                    </a:lnTo>
                    <a:lnTo>
                      <a:pt x="151" y="79"/>
                    </a:lnTo>
                    <a:lnTo>
                      <a:pt x="152" y="80"/>
                    </a:lnTo>
                    <a:lnTo>
                      <a:pt x="162" y="80"/>
                    </a:lnTo>
                    <a:lnTo>
                      <a:pt x="165" y="76"/>
                    </a:lnTo>
                    <a:lnTo>
                      <a:pt x="165" y="71"/>
                    </a:lnTo>
                    <a:lnTo>
                      <a:pt x="162" y="70"/>
                    </a:lnTo>
                    <a:lnTo>
                      <a:pt x="165" y="67"/>
                    </a:lnTo>
                    <a:lnTo>
                      <a:pt x="167" y="67"/>
                    </a:lnTo>
                    <a:lnTo>
                      <a:pt x="169" y="65"/>
                    </a:lnTo>
                    <a:lnTo>
                      <a:pt x="171" y="67"/>
                    </a:lnTo>
                    <a:lnTo>
                      <a:pt x="174" y="67"/>
                    </a:lnTo>
                    <a:lnTo>
                      <a:pt x="177" y="65"/>
                    </a:lnTo>
                    <a:lnTo>
                      <a:pt x="180" y="63"/>
                    </a:lnTo>
                    <a:lnTo>
                      <a:pt x="184" y="63"/>
                    </a:lnTo>
                    <a:lnTo>
                      <a:pt x="185" y="65"/>
                    </a:lnTo>
                    <a:lnTo>
                      <a:pt x="190" y="67"/>
                    </a:lnTo>
                    <a:lnTo>
                      <a:pt x="193" y="70"/>
                    </a:lnTo>
                    <a:lnTo>
                      <a:pt x="194" y="67"/>
                    </a:lnTo>
                    <a:lnTo>
                      <a:pt x="194" y="65"/>
                    </a:lnTo>
                    <a:lnTo>
                      <a:pt x="198" y="65"/>
                    </a:lnTo>
                    <a:lnTo>
                      <a:pt x="200" y="63"/>
                    </a:lnTo>
                    <a:lnTo>
                      <a:pt x="200" y="60"/>
                    </a:lnTo>
                    <a:lnTo>
                      <a:pt x="201" y="58"/>
                    </a:lnTo>
                    <a:lnTo>
                      <a:pt x="200" y="58"/>
                    </a:lnTo>
                    <a:lnTo>
                      <a:pt x="194" y="54"/>
                    </a:lnTo>
                    <a:lnTo>
                      <a:pt x="193" y="52"/>
                    </a:lnTo>
                    <a:lnTo>
                      <a:pt x="196" y="50"/>
                    </a:lnTo>
                    <a:lnTo>
                      <a:pt x="206" y="50"/>
                    </a:lnTo>
                    <a:lnTo>
                      <a:pt x="210" y="52"/>
                    </a:lnTo>
                    <a:lnTo>
                      <a:pt x="213" y="52"/>
                    </a:lnTo>
                    <a:lnTo>
                      <a:pt x="213" y="50"/>
                    </a:lnTo>
                    <a:lnTo>
                      <a:pt x="219" y="47"/>
                    </a:lnTo>
                    <a:lnTo>
                      <a:pt x="219" y="45"/>
                    </a:lnTo>
                    <a:lnTo>
                      <a:pt x="222" y="42"/>
                    </a:lnTo>
                    <a:lnTo>
                      <a:pt x="223" y="41"/>
                    </a:lnTo>
                    <a:lnTo>
                      <a:pt x="227" y="38"/>
                    </a:lnTo>
                    <a:lnTo>
                      <a:pt x="230" y="34"/>
                    </a:lnTo>
                    <a:lnTo>
                      <a:pt x="230" y="29"/>
                    </a:lnTo>
                    <a:lnTo>
                      <a:pt x="233" y="26"/>
                    </a:lnTo>
                    <a:lnTo>
                      <a:pt x="230" y="25"/>
                    </a:lnTo>
                    <a:lnTo>
                      <a:pt x="230" y="22"/>
                    </a:lnTo>
                    <a:lnTo>
                      <a:pt x="233" y="21"/>
                    </a:lnTo>
                    <a:lnTo>
                      <a:pt x="233" y="18"/>
                    </a:lnTo>
                    <a:lnTo>
                      <a:pt x="235" y="16"/>
                    </a:lnTo>
                    <a:lnTo>
                      <a:pt x="239" y="16"/>
                    </a:lnTo>
                    <a:lnTo>
                      <a:pt x="240" y="18"/>
                    </a:lnTo>
                    <a:lnTo>
                      <a:pt x="251" y="18"/>
                    </a:lnTo>
                    <a:lnTo>
                      <a:pt x="251" y="16"/>
                    </a:lnTo>
                    <a:lnTo>
                      <a:pt x="252" y="13"/>
                    </a:lnTo>
                    <a:lnTo>
                      <a:pt x="255" y="13"/>
                    </a:lnTo>
                    <a:lnTo>
                      <a:pt x="256" y="16"/>
                    </a:lnTo>
                    <a:lnTo>
                      <a:pt x="262" y="16"/>
                    </a:lnTo>
                    <a:lnTo>
                      <a:pt x="265" y="13"/>
                    </a:lnTo>
                    <a:lnTo>
                      <a:pt x="269" y="10"/>
                    </a:lnTo>
                    <a:lnTo>
                      <a:pt x="272" y="9"/>
                    </a:lnTo>
                    <a:lnTo>
                      <a:pt x="285" y="9"/>
                    </a:lnTo>
                    <a:lnTo>
                      <a:pt x="287" y="7"/>
                    </a:lnTo>
                    <a:lnTo>
                      <a:pt x="297" y="7"/>
                    </a:lnTo>
                    <a:lnTo>
                      <a:pt x="298" y="9"/>
                    </a:lnTo>
                    <a:lnTo>
                      <a:pt x="303" y="9"/>
                    </a:lnTo>
                    <a:lnTo>
                      <a:pt x="304" y="12"/>
                    </a:lnTo>
                    <a:lnTo>
                      <a:pt x="317" y="12"/>
                    </a:lnTo>
                    <a:lnTo>
                      <a:pt x="316" y="13"/>
                    </a:lnTo>
                    <a:lnTo>
                      <a:pt x="320" y="18"/>
                    </a:lnTo>
                    <a:lnTo>
                      <a:pt x="320" y="19"/>
                    </a:lnTo>
                    <a:lnTo>
                      <a:pt x="325" y="23"/>
                    </a:lnTo>
                    <a:lnTo>
                      <a:pt x="326" y="26"/>
                    </a:lnTo>
                    <a:lnTo>
                      <a:pt x="329" y="23"/>
                    </a:lnTo>
                    <a:lnTo>
                      <a:pt x="330" y="26"/>
                    </a:lnTo>
                    <a:lnTo>
                      <a:pt x="333" y="28"/>
                    </a:lnTo>
                    <a:lnTo>
                      <a:pt x="333" y="31"/>
                    </a:lnTo>
                    <a:lnTo>
                      <a:pt x="335" y="32"/>
                    </a:lnTo>
                    <a:lnTo>
                      <a:pt x="338" y="38"/>
                    </a:lnTo>
                    <a:lnTo>
                      <a:pt x="339" y="41"/>
                    </a:lnTo>
                    <a:lnTo>
                      <a:pt x="345" y="42"/>
                    </a:lnTo>
                    <a:lnTo>
                      <a:pt x="345" y="45"/>
                    </a:lnTo>
                    <a:lnTo>
                      <a:pt x="349" y="45"/>
                    </a:lnTo>
                    <a:lnTo>
                      <a:pt x="352" y="47"/>
                    </a:lnTo>
                    <a:lnTo>
                      <a:pt x="352" y="51"/>
                    </a:lnTo>
                    <a:lnTo>
                      <a:pt x="349" y="54"/>
                    </a:lnTo>
                    <a:lnTo>
                      <a:pt x="354" y="61"/>
                    </a:lnTo>
                    <a:lnTo>
                      <a:pt x="356" y="61"/>
                    </a:lnTo>
                    <a:lnTo>
                      <a:pt x="354" y="64"/>
                    </a:lnTo>
                    <a:lnTo>
                      <a:pt x="354" y="65"/>
                    </a:lnTo>
                    <a:lnTo>
                      <a:pt x="358" y="65"/>
                    </a:lnTo>
                    <a:lnTo>
                      <a:pt x="359" y="68"/>
                    </a:lnTo>
                    <a:lnTo>
                      <a:pt x="361" y="68"/>
                    </a:lnTo>
                    <a:lnTo>
                      <a:pt x="361" y="73"/>
                    </a:lnTo>
                    <a:lnTo>
                      <a:pt x="365" y="73"/>
                    </a:lnTo>
                    <a:lnTo>
                      <a:pt x="372" y="71"/>
                    </a:lnTo>
                    <a:lnTo>
                      <a:pt x="374" y="70"/>
                    </a:lnTo>
                    <a:lnTo>
                      <a:pt x="375" y="71"/>
                    </a:lnTo>
                    <a:lnTo>
                      <a:pt x="380" y="71"/>
                    </a:lnTo>
                    <a:lnTo>
                      <a:pt x="380" y="65"/>
                    </a:lnTo>
                    <a:lnTo>
                      <a:pt x="383" y="64"/>
                    </a:lnTo>
                    <a:lnTo>
                      <a:pt x="385" y="61"/>
                    </a:lnTo>
                    <a:lnTo>
                      <a:pt x="388" y="61"/>
                    </a:lnTo>
                    <a:lnTo>
                      <a:pt x="391" y="60"/>
                    </a:lnTo>
                    <a:lnTo>
                      <a:pt x="393" y="57"/>
                    </a:lnTo>
                    <a:lnTo>
                      <a:pt x="393" y="54"/>
                    </a:lnTo>
                    <a:lnTo>
                      <a:pt x="397" y="54"/>
                    </a:lnTo>
                    <a:lnTo>
                      <a:pt x="397" y="60"/>
                    </a:lnTo>
                    <a:lnTo>
                      <a:pt x="400" y="60"/>
                    </a:lnTo>
                    <a:lnTo>
                      <a:pt x="401" y="58"/>
                    </a:lnTo>
                    <a:lnTo>
                      <a:pt x="407" y="58"/>
                    </a:lnTo>
                    <a:lnTo>
                      <a:pt x="410" y="60"/>
                    </a:lnTo>
                    <a:lnTo>
                      <a:pt x="410" y="63"/>
                    </a:lnTo>
                    <a:lnTo>
                      <a:pt x="412" y="63"/>
                    </a:lnTo>
                    <a:lnTo>
                      <a:pt x="412" y="64"/>
                    </a:lnTo>
                    <a:lnTo>
                      <a:pt x="413" y="64"/>
                    </a:lnTo>
                    <a:lnTo>
                      <a:pt x="416" y="65"/>
                    </a:lnTo>
                    <a:lnTo>
                      <a:pt x="416" y="67"/>
                    </a:lnTo>
                    <a:lnTo>
                      <a:pt x="417" y="67"/>
                    </a:lnTo>
                    <a:lnTo>
                      <a:pt x="419" y="68"/>
                    </a:lnTo>
                    <a:lnTo>
                      <a:pt x="420" y="70"/>
                    </a:lnTo>
                    <a:lnTo>
                      <a:pt x="423" y="73"/>
                    </a:lnTo>
                    <a:lnTo>
                      <a:pt x="427" y="70"/>
                    </a:lnTo>
                    <a:lnTo>
                      <a:pt x="429" y="70"/>
                    </a:lnTo>
                    <a:lnTo>
                      <a:pt x="429" y="65"/>
                    </a:lnTo>
                    <a:lnTo>
                      <a:pt x="432" y="65"/>
                    </a:lnTo>
                    <a:lnTo>
                      <a:pt x="433" y="67"/>
                    </a:lnTo>
                    <a:lnTo>
                      <a:pt x="433" y="68"/>
                    </a:lnTo>
                    <a:lnTo>
                      <a:pt x="435" y="70"/>
                    </a:lnTo>
                    <a:lnTo>
                      <a:pt x="436" y="71"/>
                    </a:lnTo>
                    <a:lnTo>
                      <a:pt x="435" y="71"/>
                    </a:lnTo>
                    <a:lnTo>
                      <a:pt x="433" y="73"/>
                    </a:lnTo>
                    <a:lnTo>
                      <a:pt x="432" y="73"/>
                    </a:lnTo>
                    <a:lnTo>
                      <a:pt x="432" y="80"/>
                    </a:lnTo>
                    <a:lnTo>
                      <a:pt x="429" y="81"/>
                    </a:lnTo>
                    <a:lnTo>
                      <a:pt x="429" y="84"/>
                    </a:lnTo>
                    <a:lnTo>
                      <a:pt x="432" y="84"/>
                    </a:lnTo>
                    <a:lnTo>
                      <a:pt x="435" y="92"/>
                    </a:lnTo>
                    <a:lnTo>
                      <a:pt x="438" y="93"/>
                    </a:lnTo>
                    <a:lnTo>
                      <a:pt x="442" y="93"/>
                    </a:lnTo>
                    <a:lnTo>
                      <a:pt x="448" y="94"/>
                    </a:lnTo>
                    <a:lnTo>
                      <a:pt x="452" y="94"/>
                    </a:lnTo>
                    <a:lnTo>
                      <a:pt x="454" y="92"/>
                    </a:lnTo>
                    <a:lnTo>
                      <a:pt x="455" y="92"/>
                    </a:lnTo>
                    <a:lnTo>
                      <a:pt x="455" y="90"/>
                    </a:lnTo>
                    <a:lnTo>
                      <a:pt x="456" y="90"/>
                    </a:lnTo>
                    <a:lnTo>
                      <a:pt x="458" y="86"/>
                    </a:lnTo>
                    <a:lnTo>
                      <a:pt x="459" y="84"/>
                    </a:lnTo>
                    <a:lnTo>
                      <a:pt x="461" y="80"/>
                    </a:lnTo>
                    <a:lnTo>
                      <a:pt x="464" y="74"/>
                    </a:lnTo>
                    <a:lnTo>
                      <a:pt x="470" y="73"/>
                    </a:lnTo>
                    <a:lnTo>
                      <a:pt x="474" y="70"/>
                    </a:lnTo>
                    <a:lnTo>
                      <a:pt x="478" y="70"/>
                    </a:lnTo>
                    <a:lnTo>
                      <a:pt x="475" y="68"/>
                    </a:lnTo>
                    <a:lnTo>
                      <a:pt x="481" y="64"/>
                    </a:lnTo>
                    <a:lnTo>
                      <a:pt x="485" y="63"/>
                    </a:lnTo>
                    <a:lnTo>
                      <a:pt x="491" y="58"/>
                    </a:lnTo>
                    <a:lnTo>
                      <a:pt x="496" y="58"/>
                    </a:lnTo>
                    <a:lnTo>
                      <a:pt x="498" y="57"/>
                    </a:lnTo>
                    <a:lnTo>
                      <a:pt x="500" y="51"/>
                    </a:lnTo>
                    <a:lnTo>
                      <a:pt x="500" y="50"/>
                    </a:lnTo>
                    <a:lnTo>
                      <a:pt x="503" y="50"/>
                    </a:lnTo>
                    <a:lnTo>
                      <a:pt x="504" y="47"/>
                    </a:lnTo>
                    <a:lnTo>
                      <a:pt x="507" y="48"/>
                    </a:lnTo>
                    <a:lnTo>
                      <a:pt x="507" y="50"/>
                    </a:lnTo>
                    <a:lnTo>
                      <a:pt x="510" y="50"/>
                    </a:lnTo>
                    <a:lnTo>
                      <a:pt x="513" y="48"/>
                    </a:lnTo>
                    <a:lnTo>
                      <a:pt x="514" y="48"/>
                    </a:lnTo>
                    <a:lnTo>
                      <a:pt x="517" y="44"/>
                    </a:lnTo>
                    <a:lnTo>
                      <a:pt x="536" y="44"/>
                    </a:lnTo>
                    <a:lnTo>
                      <a:pt x="541" y="45"/>
                    </a:lnTo>
                    <a:lnTo>
                      <a:pt x="545" y="42"/>
                    </a:lnTo>
                    <a:lnTo>
                      <a:pt x="548" y="45"/>
                    </a:lnTo>
                    <a:lnTo>
                      <a:pt x="549" y="47"/>
                    </a:lnTo>
                    <a:lnTo>
                      <a:pt x="555" y="45"/>
                    </a:lnTo>
                    <a:lnTo>
                      <a:pt x="562" y="44"/>
                    </a:lnTo>
                    <a:lnTo>
                      <a:pt x="565" y="41"/>
                    </a:lnTo>
                    <a:lnTo>
                      <a:pt x="567" y="41"/>
                    </a:lnTo>
                    <a:lnTo>
                      <a:pt x="567" y="39"/>
                    </a:lnTo>
                    <a:lnTo>
                      <a:pt x="570" y="39"/>
                    </a:lnTo>
                    <a:lnTo>
                      <a:pt x="575" y="38"/>
                    </a:lnTo>
                    <a:lnTo>
                      <a:pt x="575" y="39"/>
                    </a:lnTo>
                    <a:lnTo>
                      <a:pt x="580" y="39"/>
                    </a:lnTo>
                    <a:lnTo>
                      <a:pt x="581" y="38"/>
                    </a:lnTo>
                    <a:lnTo>
                      <a:pt x="585" y="36"/>
                    </a:lnTo>
                    <a:lnTo>
                      <a:pt x="588" y="36"/>
                    </a:lnTo>
                    <a:lnTo>
                      <a:pt x="594" y="31"/>
                    </a:lnTo>
                    <a:lnTo>
                      <a:pt x="599" y="29"/>
                    </a:lnTo>
                    <a:lnTo>
                      <a:pt x="601" y="26"/>
                    </a:lnTo>
                    <a:lnTo>
                      <a:pt x="603" y="26"/>
                    </a:lnTo>
                    <a:lnTo>
                      <a:pt x="606" y="25"/>
                    </a:lnTo>
                    <a:lnTo>
                      <a:pt x="607" y="23"/>
                    </a:lnTo>
                    <a:lnTo>
                      <a:pt x="610" y="23"/>
                    </a:lnTo>
                    <a:lnTo>
                      <a:pt x="616" y="19"/>
                    </a:lnTo>
                    <a:lnTo>
                      <a:pt x="616" y="18"/>
                    </a:lnTo>
                    <a:lnTo>
                      <a:pt x="619" y="12"/>
                    </a:lnTo>
                    <a:lnTo>
                      <a:pt x="620" y="7"/>
                    </a:lnTo>
                    <a:lnTo>
                      <a:pt x="626" y="7"/>
                    </a:lnTo>
                    <a:lnTo>
                      <a:pt x="628" y="9"/>
                    </a:lnTo>
                    <a:lnTo>
                      <a:pt x="632" y="9"/>
                    </a:lnTo>
                    <a:lnTo>
                      <a:pt x="636" y="10"/>
                    </a:lnTo>
                    <a:lnTo>
                      <a:pt x="641" y="10"/>
                    </a:lnTo>
                    <a:lnTo>
                      <a:pt x="642" y="9"/>
                    </a:lnTo>
                    <a:lnTo>
                      <a:pt x="646" y="7"/>
                    </a:lnTo>
                    <a:lnTo>
                      <a:pt x="648" y="5"/>
                    </a:lnTo>
                    <a:lnTo>
                      <a:pt x="649" y="3"/>
                    </a:lnTo>
                    <a:lnTo>
                      <a:pt x="654" y="3"/>
                    </a:lnTo>
                    <a:lnTo>
                      <a:pt x="658" y="2"/>
                    </a:lnTo>
                    <a:lnTo>
                      <a:pt x="65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364">
                <a:extLst>
                  <a:ext uri="{FF2B5EF4-FFF2-40B4-BE49-F238E27FC236}">
                    <a16:creationId xmlns:a16="http://schemas.microsoft.com/office/drawing/2014/main" xmlns="" id="{BA897970-213B-43A4-88BC-0BC432965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5" y="2005"/>
                <a:ext cx="680" cy="973"/>
              </a:xfrm>
              <a:custGeom>
                <a:avLst/>
                <a:gdLst>
                  <a:gd name="T0" fmla="*/ 338 w 680"/>
                  <a:gd name="T1" fmla="*/ 32 h 973"/>
                  <a:gd name="T2" fmla="*/ 380 w 680"/>
                  <a:gd name="T3" fmla="*/ 80 h 973"/>
                  <a:gd name="T4" fmla="*/ 364 w 680"/>
                  <a:gd name="T5" fmla="*/ 116 h 973"/>
                  <a:gd name="T6" fmla="*/ 422 w 680"/>
                  <a:gd name="T7" fmla="*/ 122 h 973"/>
                  <a:gd name="T8" fmla="*/ 436 w 680"/>
                  <a:gd name="T9" fmla="*/ 186 h 973"/>
                  <a:gd name="T10" fmla="*/ 451 w 680"/>
                  <a:gd name="T11" fmla="*/ 218 h 973"/>
                  <a:gd name="T12" fmla="*/ 444 w 680"/>
                  <a:gd name="T13" fmla="*/ 268 h 973"/>
                  <a:gd name="T14" fmla="*/ 455 w 680"/>
                  <a:gd name="T15" fmla="*/ 312 h 973"/>
                  <a:gd name="T16" fmla="*/ 487 w 680"/>
                  <a:gd name="T17" fmla="*/ 325 h 973"/>
                  <a:gd name="T18" fmla="*/ 492 w 680"/>
                  <a:gd name="T19" fmla="*/ 365 h 973"/>
                  <a:gd name="T20" fmla="*/ 521 w 680"/>
                  <a:gd name="T21" fmla="*/ 387 h 973"/>
                  <a:gd name="T22" fmla="*/ 551 w 680"/>
                  <a:gd name="T23" fmla="*/ 423 h 973"/>
                  <a:gd name="T24" fmla="*/ 600 w 680"/>
                  <a:gd name="T25" fmla="*/ 451 h 973"/>
                  <a:gd name="T26" fmla="*/ 610 w 680"/>
                  <a:gd name="T27" fmla="*/ 476 h 973"/>
                  <a:gd name="T28" fmla="*/ 677 w 680"/>
                  <a:gd name="T29" fmla="*/ 534 h 973"/>
                  <a:gd name="T30" fmla="*/ 622 w 680"/>
                  <a:gd name="T31" fmla="*/ 544 h 973"/>
                  <a:gd name="T32" fmla="*/ 609 w 680"/>
                  <a:gd name="T33" fmla="*/ 597 h 973"/>
                  <a:gd name="T34" fmla="*/ 577 w 680"/>
                  <a:gd name="T35" fmla="*/ 625 h 973"/>
                  <a:gd name="T36" fmla="*/ 499 w 680"/>
                  <a:gd name="T37" fmla="*/ 652 h 973"/>
                  <a:gd name="T38" fmla="*/ 480 w 680"/>
                  <a:gd name="T39" fmla="*/ 689 h 973"/>
                  <a:gd name="T40" fmla="*/ 473 w 680"/>
                  <a:gd name="T41" fmla="*/ 760 h 973"/>
                  <a:gd name="T42" fmla="*/ 499 w 680"/>
                  <a:gd name="T43" fmla="*/ 795 h 973"/>
                  <a:gd name="T44" fmla="*/ 476 w 680"/>
                  <a:gd name="T45" fmla="*/ 848 h 973"/>
                  <a:gd name="T46" fmla="*/ 452 w 680"/>
                  <a:gd name="T47" fmla="*/ 876 h 973"/>
                  <a:gd name="T48" fmla="*/ 387 w 680"/>
                  <a:gd name="T49" fmla="*/ 860 h 973"/>
                  <a:gd name="T50" fmla="*/ 287 w 680"/>
                  <a:gd name="T51" fmla="*/ 880 h 973"/>
                  <a:gd name="T52" fmla="*/ 239 w 680"/>
                  <a:gd name="T53" fmla="*/ 951 h 973"/>
                  <a:gd name="T54" fmla="*/ 226 w 680"/>
                  <a:gd name="T55" fmla="*/ 948 h 973"/>
                  <a:gd name="T56" fmla="*/ 152 w 680"/>
                  <a:gd name="T57" fmla="*/ 948 h 973"/>
                  <a:gd name="T58" fmla="*/ 171 w 680"/>
                  <a:gd name="T59" fmla="*/ 906 h 973"/>
                  <a:gd name="T60" fmla="*/ 141 w 680"/>
                  <a:gd name="T61" fmla="*/ 874 h 973"/>
                  <a:gd name="T62" fmla="*/ 109 w 680"/>
                  <a:gd name="T63" fmla="*/ 848 h 973"/>
                  <a:gd name="T64" fmla="*/ 120 w 680"/>
                  <a:gd name="T65" fmla="*/ 818 h 973"/>
                  <a:gd name="T66" fmla="*/ 144 w 680"/>
                  <a:gd name="T67" fmla="*/ 796 h 973"/>
                  <a:gd name="T68" fmla="*/ 174 w 680"/>
                  <a:gd name="T69" fmla="*/ 771 h 973"/>
                  <a:gd name="T70" fmla="*/ 199 w 680"/>
                  <a:gd name="T71" fmla="*/ 731 h 973"/>
                  <a:gd name="T72" fmla="*/ 144 w 680"/>
                  <a:gd name="T73" fmla="*/ 712 h 973"/>
                  <a:gd name="T74" fmla="*/ 102 w 680"/>
                  <a:gd name="T75" fmla="*/ 705 h 973"/>
                  <a:gd name="T76" fmla="*/ 64 w 680"/>
                  <a:gd name="T77" fmla="*/ 687 h 973"/>
                  <a:gd name="T78" fmla="*/ 60 w 680"/>
                  <a:gd name="T79" fmla="*/ 655 h 973"/>
                  <a:gd name="T80" fmla="*/ 16 w 680"/>
                  <a:gd name="T81" fmla="*/ 618 h 973"/>
                  <a:gd name="T82" fmla="*/ 0 w 680"/>
                  <a:gd name="T83" fmla="*/ 570 h 973"/>
                  <a:gd name="T84" fmla="*/ 10 w 680"/>
                  <a:gd name="T85" fmla="*/ 539 h 973"/>
                  <a:gd name="T86" fmla="*/ 9 w 680"/>
                  <a:gd name="T87" fmla="*/ 505 h 973"/>
                  <a:gd name="T88" fmla="*/ 31 w 680"/>
                  <a:gd name="T89" fmla="*/ 487 h 973"/>
                  <a:gd name="T90" fmla="*/ 58 w 680"/>
                  <a:gd name="T91" fmla="*/ 502 h 973"/>
                  <a:gd name="T92" fmla="*/ 84 w 680"/>
                  <a:gd name="T93" fmla="*/ 471 h 973"/>
                  <a:gd name="T94" fmla="*/ 91 w 680"/>
                  <a:gd name="T95" fmla="*/ 429 h 973"/>
                  <a:gd name="T96" fmla="*/ 60 w 680"/>
                  <a:gd name="T97" fmla="*/ 383 h 973"/>
                  <a:gd name="T98" fmla="*/ 64 w 680"/>
                  <a:gd name="T99" fmla="*/ 338 h 973"/>
                  <a:gd name="T100" fmla="*/ 73 w 680"/>
                  <a:gd name="T101" fmla="*/ 303 h 973"/>
                  <a:gd name="T102" fmla="*/ 35 w 680"/>
                  <a:gd name="T103" fmla="*/ 261 h 973"/>
                  <a:gd name="T104" fmla="*/ 29 w 680"/>
                  <a:gd name="T105" fmla="*/ 220 h 973"/>
                  <a:gd name="T106" fmla="*/ 48 w 680"/>
                  <a:gd name="T107" fmla="*/ 209 h 973"/>
                  <a:gd name="T108" fmla="*/ 93 w 680"/>
                  <a:gd name="T109" fmla="*/ 203 h 973"/>
                  <a:gd name="T110" fmla="*/ 103 w 680"/>
                  <a:gd name="T111" fmla="*/ 203 h 973"/>
                  <a:gd name="T112" fmla="*/ 152 w 680"/>
                  <a:gd name="T113" fmla="*/ 187 h 973"/>
                  <a:gd name="T114" fmla="*/ 187 w 680"/>
                  <a:gd name="T115" fmla="*/ 132 h 973"/>
                  <a:gd name="T116" fmla="*/ 189 w 680"/>
                  <a:gd name="T117" fmla="*/ 112 h 973"/>
                  <a:gd name="T118" fmla="*/ 225 w 680"/>
                  <a:gd name="T119" fmla="*/ 83 h 973"/>
                  <a:gd name="T120" fmla="*/ 245 w 680"/>
                  <a:gd name="T121" fmla="*/ 39 h 973"/>
                  <a:gd name="T122" fmla="*/ 286 w 680"/>
                  <a:gd name="T123" fmla="*/ 15 h 9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80" h="973">
                    <a:moveTo>
                      <a:pt x="323" y="0"/>
                    </a:moveTo>
                    <a:lnTo>
                      <a:pt x="328" y="7"/>
                    </a:lnTo>
                    <a:lnTo>
                      <a:pt x="331" y="13"/>
                    </a:lnTo>
                    <a:lnTo>
                      <a:pt x="338" y="13"/>
                    </a:lnTo>
                    <a:lnTo>
                      <a:pt x="338" y="16"/>
                    </a:lnTo>
                    <a:lnTo>
                      <a:pt x="341" y="16"/>
                    </a:lnTo>
                    <a:lnTo>
                      <a:pt x="342" y="18"/>
                    </a:lnTo>
                    <a:lnTo>
                      <a:pt x="342" y="20"/>
                    </a:lnTo>
                    <a:lnTo>
                      <a:pt x="345" y="22"/>
                    </a:lnTo>
                    <a:lnTo>
                      <a:pt x="341" y="22"/>
                    </a:lnTo>
                    <a:lnTo>
                      <a:pt x="338" y="25"/>
                    </a:lnTo>
                    <a:lnTo>
                      <a:pt x="338" y="26"/>
                    </a:lnTo>
                    <a:lnTo>
                      <a:pt x="334" y="26"/>
                    </a:lnTo>
                    <a:lnTo>
                      <a:pt x="334" y="29"/>
                    </a:lnTo>
                    <a:lnTo>
                      <a:pt x="338" y="32"/>
                    </a:lnTo>
                    <a:lnTo>
                      <a:pt x="338" y="35"/>
                    </a:lnTo>
                    <a:lnTo>
                      <a:pt x="334" y="36"/>
                    </a:lnTo>
                    <a:lnTo>
                      <a:pt x="342" y="42"/>
                    </a:lnTo>
                    <a:lnTo>
                      <a:pt x="344" y="42"/>
                    </a:lnTo>
                    <a:lnTo>
                      <a:pt x="348" y="44"/>
                    </a:lnTo>
                    <a:lnTo>
                      <a:pt x="373" y="44"/>
                    </a:lnTo>
                    <a:lnTo>
                      <a:pt x="373" y="35"/>
                    </a:lnTo>
                    <a:lnTo>
                      <a:pt x="380" y="35"/>
                    </a:lnTo>
                    <a:lnTo>
                      <a:pt x="383" y="38"/>
                    </a:lnTo>
                    <a:lnTo>
                      <a:pt x="383" y="48"/>
                    </a:lnTo>
                    <a:lnTo>
                      <a:pt x="380" y="52"/>
                    </a:lnTo>
                    <a:lnTo>
                      <a:pt x="380" y="61"/>
                    </a:lnTo>
                    <a:lnTo>
                      <a:pt x="376" y="64"/>
                    </a:lnTo>
                    <a:lnTo>
                      <a:pt x="376" y="76"/>
                    </a:lnTo>
                    <a:lnTo>
                      <a:pt x="380" y="80"/>
                    </a:lnTo>
                    <a:lnTo>
                      <a:pt x="380" y="83"/>
                    </a:lnTo>
                    <a:lnTo>
                      <a:pt x="381" y="87"/>
                    </a:lnTo>
                    <a:lnTo>
                      <a:pt x="386" y="96"/>
                    </a:lnTo>
                    <a:lnTo>
                      <a:pt x="386" y="100"/>
                    </a:lnTo>
                    <a:lnTo>
                      <a:pt x="384" y="100"/>
                    </a:lnTo>
                    <a:lnTo>
                      <a:pt x="380" y="102"/>
                    </a:lnTo>
                    <a:lnTo>
                      <a:pt x="376" y="105"/>
                    </a:lnTo>
                    <a:lnTo>
                      <a:pt x="374" y="105"/>
                    </a:lnTo>
                    <a:lnTo>
                      <a:pt x="376" y="109"/>
                    </a:lnTo>
                    <a:lnTo>
                      <a:pt x="373" y="110"/>
                    </a:lnTo>
                    <a:lnTo>
                      <a:pt x="371" y="110"/>
                    </a:lnTo>
                    <a:lnTo>
                      <a:pt x="368" y="109"/>
                    </a:lnTo>
                    <a:lnTo>
                      <a:pt x="367" y="110"/>
                    </a:lnTo>
                    <a:lnTo>
                      <a:pt x="367" y="116"/>
                    </a:lnTo>
                    <a:lnTo>
                      <a:pt x="364" y="116"/>
                    </a:lnTo>
                    <a:lnTo>
                      <a:pt x="364" y="119"/>
                    </a:lnTo>
                    <a:lnTo>
                      <a:pt x="367" y="120"/>
                    </a:lnTo>
                    <a:lnTo>
                      <a:pt x="371" y="120"/>
                    </a:lnTo>
                    <a:lnTo>
                      <a:pt x="373" y="123"/>
                    </a:lnTo>
                    <a:lnTo>
                      <a:pt x="381" y="123"/>
                    </a:lnTo>
                    <a:lnTo>
                      <a:pt x="383" y="120"/>
                    </a:lnTo>
                    <a:lnTo>
                      <a:pt x="390" y="120"/>
                    </a:lnTo>
                    <a:lnTo>
                      <a:pt x="392" y="123"/>
                    </a:lnTo>
                    <a:lnTo>
                      <a:pt x="397" y="123"/>
                    </a:lnTo>
                    <a:lnTo>
                      <a:pt x="400" y="120"/>
                    </a:lnTo>
                    <a:lnTo>
                      <a:pt x="412" y="120"/>
                    </a:lnTo>
                    <a:lnTo>
                      <a:pt x="413" y="122"/>
                    </a:lnTo>
                    <a:lnTo>
                      <a:pt x="416" y="122"/>
                    </a:lnTo>
                    <a:lnTo>
                      <a:pt x="418" y="119"/>
                    </a:lnTo>
                    <a:lnTo>
                      <a:pt x="422" y="122"/>
                    </a:lnTo>
                    <a:lnTo>
                      <a:pt x="422" y="131"/>
                    </a:lnTo>
                    <a:lnTo>
                      <a:pt x="423" y="136"/>
                    </a:lnTo>
                    <a:lnTo>
                      <a:pt x="423" y="160"/>
                    </a:lnTo>
                    <a:lnTo>
                      <a:pt x="432" y="160"/>
                    </a:lnTo>
                    <a:lnTo>
                      <a:pt x="434" y="163"/>
                    </a:lnTo>
                    <a:lnTo>
                      <a:pt x="434" y="164"/>
                    </a:lnTo>
                    <a:lnTo>
                      <a:pt x="447" y="164"/>
                    </a:lnTo>
                    <a:lnTo>
                      <a:pt x="450" y="167"/>
                    </a:lnTo>
                    <a:lnTo>
                      <a:pt x="447" y="168"/>
                    </a:lnTo>
                    <a:lnTo>
                      <a:pt x="442" y="168"/>
                    </a:lnTo>
                    <a:lnTo>
                      <a:pt x="442" y="171"/>
                    </a:lnTo>
                    <a:lnTo>
                      <a:pt x="438" y="173"/>
                    </a:lnTo>
                    <a:lnTo>
                      <a:pt x="436" y="178"/>
                    </a:lnTo>
                    <a:lnTo>
                      <a:pt x="438" y="183"/>
                    </a:lnTo>
                    <a:lnTo>
                      <a:pt x="436" y="186"/>
                    </a:lnTo>
                    <a:lnTo>
                      <a:pt x="434" y="187"/>
                    </a:lnTo>
                    <a:lnTo>
                      <a:pt x="436" y="190"/>
                    </a:lnTo>
                    <a:lnTo>
                      <a:pt x="436" y="193"/>
                    </a:lnTo>
                    <a:lnTo>
                      <a:pt x="438" y="194"/>
                    </a:lnTo>
                    <a:lnTo>
                      <a:pt x="442" y="194"/>
                    </a:lnTo>
                    <a:lnTo>
                      <a:pt x="442" y="200"/>
                    </a:lnTo>
                    <a:lnTo>
                      <a:pt x="444" y="203"/>
                    </a:lnTo>
                    <a:lnTo>
                      <a:pt x="447" y="200"/>
                    </a:lnTo>
                    <a:lnTo>
                      <a:pt x="448" y="200"/>
                    </a:lnTo>
                    <a:lnTo>
                      <a:pt x="451" y="203"/>
                    </a:lnTo>
                    <a:lnTo>
                      <a:pt x="452" y="205"/>
                    </a:lnTo>
                    <a:lnTo>
                      <a:pt x="452" y="207"/>
                    </a:lnTo>
                    <a:lnTo>
                      <a:pt x="448" y="207"/>
                    </a:lnTo>
                    <a:lnTo>
                      <a:pt x="448" y="218"/>
                    </a:lnTo>
                    <a:lnTo>
                      <a:pt x="451" y="218"/>
                    </a:lnTo>
                    <a:lnTo>
                      <a:pt x="451" y="222"/>
                    </a:lnTo>
                    <a:lnTo>
                      <a:pt x="448" y="223"/>
                    </a:lnTo>
                    <a:lnTo>
                      <a:pt x="444" y="223"/>
                    </a:lnTo>
                    <a:lnTo>
                      <a:pt x="444" y="228"/>
                    </a:lnTo>
                    <a:lnTo>
                      <a:pt x="438" y="228"/>
                    </a:lnTo>
                    <a:lnTo>
                      <a:pt x="435" y="231"/>
                    </a:lnTo>
                    <a:lnTo>
                      <a:pt x="435" y="235"/>
                    </a:lnTo>
                    <a:lnTo>
                      <a:pt x="431" y="235"/>
                    </a:lnTo>
                    <a:lnTo>
                      <a:pt x="431" y="244"/>
                    </a:lnTo>
                    <a:lnTo>
                      <a:pt x="435" y="245"/>
                    </a:lnTo>
                    <a:lnTo>
                      <a:pt x="438" y="245"/>
                    </a:lnTo>
                    <a:lnTo>
                      <a:pt x="438" y="257"/>
                    </a:lnTo>
                    <a:lnTo>
                      <a:pt x="439" y="258"/>
                    </a:lnTo>
                    <a:lnTo>
                      <a:pt x="439" y="267"/>
                    </a:lnTo>
                    <a:lnTo>
                      <a:pt x="444" y="268"/>
                    </a:lnTo>
                    <a:lnTo>
                      <a:pt x="444" y="274"/>
                    </a:lnTo>
                    <a:lnTo>
                      <a:pt x="445" y="276"/>
                    </a:lnTo>
                    <a:lnTo>
                      <a:pt x="445" y="278"/>
                    </a:lnTo>
                    <a:lnTo>
                      <a:pt x="444" y="280"/>
                    </a:lnTo>
                    <a:lnTo>
                      <a:pt x="445" y="284"/>
                    </a:lnTo>
                    <a:lnTo>
                      <a:pt x="447" y="286"/>
                    </a:lnTo>
                    <a:lnTo>
                      <a:pt x="450" y="290"/>
                    </a:lnTo>
                    <a:lnTo>
                      <a:pt x="454" y="293"/>
                    </a:lnTo>
                    <a:lnTo>
                      <a:pt x="454" y="297"/>
                    </a:lnTo>
                    <a:lnTo>
                      <a:pt x="451" y="299"/>
                    </a:lnTo>
                    <a:lnTo>
                      <a:pt x="450" y="299"/>
                    </a:lnTo>
                    <a:lnTo>
                      <a:pt x="450" y="309"/>
                    </a:lnTo>
                    <a:lnTo>
                      <a:pt x="454" y="310"/>
                    </a:lnTo>
                    <a:lnTo>
                      <a:pt x="455" y="310"/>
                    </a:lnTo>
                    <a:lnTo>
                      <a:pt x="455" y="312"/>
                    </a:lnTo>
                    <a:lnTo>
                      <a:pt x="454" y="316"/>
                    </a:lnTo>
                    <a:lnTo>
                      <a:pt x="455" y="316"/>
                    </a:lnTo>
                    <a:lnTo>
                      <a:pt x="458" y="319"/>
                    </a:lnTo>
                    <a:lnTo>
                      <a:pt x="460" y="321"/>
                    </a:lnTo>
                    <a:lnTo>
                      <a:pt x="465" y="321"/>
                    </a:lnTo>
                    <a:lnTo>
                      <a:pt x="468" y="319"/>
                    </a:lnTo>
                    <a:lnTo>
                      <a:pt x="470" y="319"/>
                    </a:lnTo>
                    <a:lnTo>
                      <a:pt x="473" y="321"/>
                    </a:lnTo>
                    <a:lnTo>
                      <a:pt x="474" y="325"/>
                    </a:lnTo>
                    <a:lnTo>
                      <a:pt x="478" y="325"/>
                    </a:lnTo>
                    <a:lnTo>
                      <a:pt x="478" y="319"/>
                    </a:lnTo>
                    <a:lnTo>
                      <a:pt x="484" y="316"/>
                    </a:lnTo>
                    <a:lnTo>
                      <a:pt x="484" y="319"/>
                    </a:lnTo>
                    <a:lnTo>
                      <a:pt x="487" y="321"/>
                    </a:lnTo>
                    <a:lnTo>
                      <a:pt x="487" y="325"/>
                    </a:lnTo>
                    <a:lnTo>
                      <a:pt x="489" y="326"/>
                    </a:lnTo>
                    <a:lnTo>
                      <a:pt x="489" y="334"/>
                    </a:lnTo>
                    <a:lnTo>
                      <a:pt x="492" y="336"/>
                    </a:lnTo>
                    <a:lnTo>
                      <a:pt x="492" y="341"/>
                    </a:lnTo>
                    <a:lnTo>
                      <a:pt x="493" y="342"/>
                    </a:lnTo>
                    <a:lnTo>
                      <a:pt x="496" y="347"/>
                    </a:lnTo>
                    <a:lnTo>
                      <a:pt x="497" y="348"/>
                    </a:lnTo>
                    <a:lnTo>
                      <a:pt x="506" y="348"/>
                    </a:lnTo>
                    <a:lnTo>
                      <a:pt x="507" y="351"/>
                    </a:lnTo>
                    <a:lnTo>
                      <a:pt x="507" y="352"/>
                    </a:lnTo>
                    <a:lnTo>
                      <a:pt x="506" y="355"/>
                    </a:lnTo>
                    <a:lnTo>
                      <a:pt x="502" y="357"/>
                    </a:lnTo>
                    <a:lnTo>
                      <a:pt x="500" y="360"/>
                    </a:lnTo>
                    <a:lnTo>
                      <a:pt x="496" y="361"/>
                    </a:lnTo>
                    <a:lnTo>
                      <a:pt x="492" y="365"/>
                    </a:lnTo>
                    <a:lnTo>
                      <a:pt x="492" y="367"/>
                    </a:lnTo>
                    <a:lnTo>
                      <a:pt x="493" y="367"/>
                    </a:lnTo>
                    <a:lnTo>
                      <a:pt x="493" y="370"/>
                    </a:lnTo>
                    <a:lnTo>
                      <a:pt x="492" y="370"/>
                    </a:lnTo>
                    <a:lnTo>
                      <a:pt x="492" y="374"/>
                    </a:lnTo>
                    <a:lnTo>
                      <a:pt x="489" y="379"/>
                    </a:lnTo>
                    <a:lnTo>
                      <a:pt x="490" y="381"/>
                    </a:lnTo>
                    <a:lnTo>
                      <a:pt x="490" y="387"/>
                    </a:lnTo>
                    <a:lnTo>
                      <a:pt x="497" y="387"/>
                    </a:lnTo>
                    <a:lnTo>
                      <a:pt x="499" y="389"/>
                    </a:lnTo>
                    <a:lnTo>
                      <a:pt x="502" y="389"/>
                    </a:lnTo>
                    <a:lnTo>
                      <a:pt x="502" y="387"/>
                    </a:lnTo>
                    <a:lnTo>
                      <a:pt x="505" y="383"/>
                    </a:lnTo>
                    <a:lnTo>
                      <a:pt x="505" y="387"/>
                    </a:lnTo>
                    <a:lnTo>
                      <a:pt x="521" y="387"/>
                    </a:lnTo>
                    <a:lnTo>
                      <a:pt x="521" y="383"/>
                    </a:lnTo>
                    <a:lnTo>
                      <a:pt x="525" y="381"/>
                    </a:lnTo>
                    <a:lnTo>
                      <a:pt x="529" y="383"/>
                    </a:lnTo>
                    <a:lnTo>
                      <a:pt x="534" y="389"/>
                    </a:lnTo>
                    <a:lnTo>
                      <a:pt x="535" y="392"/>
                    </a:lnTo>
                    <a:lnTo>
                      <a:pt x="535" y="400"/>
                    </a:lnTo>
                    <a:lnTo>
                      <a:pt x="536" y="405"/>
                    </a:lnTo>
                    <a:lnTo>
                      <a:pt x="541" y="409"/>
                    </a:lnTo>
                    <a:lnTo>
                      <a:pt x="541" y="418"/>
                    </a:lnTo>
                    <a:lnTo>
                      <a:pt x="539" y="418"/>
                    </a:lnTo>
                    <a:lnTo>
                      <a:pt x="539" y="419"/>
                    </a:lnTo>
                    <a:lnTo>
                      <a:pt x="541" y="419"/>
                    </a:lnTo>
                    <a:lnTo>
                      <a:pt x="541" y="422"/>
                    </a:lnTo>
                    <a:lnTo>
                      <a:pt x="547" y="423"/>
                    </a:lnTo>
                    <a:lnTo>
                      <a:pt x="551" y="423"/>
                    </a:lnTo>
                    <a:lnTo>
                      <a:pt x="555" y="429"/>
                    </a:lnTo>
                    <a:lnTo>
                      <a:pt x="558" y="429"/>
                    </a:lnTo>
                    <a:lnTo>
                      <a:pt x="560" y="432"/>
                    </a:lnTo>
                    <a:lnTo>
                      <a:pt x="564" y="429"/>
                    </a:lnTo>
                    <a:lnTo>
                      <a:pt x="568" y="429"/>
                    </a:lnTo>
                    <a:lnTo>
                      <a:pt x="573" y="432"/>
                    </a:lnTo>
                    <a:lnTo>
                      <a:pt x="580" y="435"/>
                    </a:lnTo>
                    <a:lnTo>
                      <a:pt x="584" y="436"/>
                    </a:lnTo>
                    <a:lnTo>
                      <a:pt x="592" y="436"/>
                    </a:lnTo>
                    <a:lnTo>
                      <a:pt x="596" y="439"/>
                    </a:lnTo>
                    <a:lnTo>
                      <a:pt x="600" y="439"/>
                    </a:lnTo>
                    <a:lnTo>
                      <a:pt x="603" y="441"/>
                    </a:lnTo>
                    <a:lnTo>
                      <a:pt x="603" y="444"/>
                    </a:lnTo>
                    <a:lnTo>
                      <a:pt x="600" y="445"/>
                    </a:lnTo>
                    <a:lnTo>
                      <a:pt x="600" y="451"/>
                    </a:lnTo>
                    <a:lnTo>
                      <a:pt x="603" y="451"/>
                    </a:lnTo>
                    <a:lnTo>
                      <a:pt x="603" y="454"/>
                    </a:lnTo>
                    <a:lnTo>
                      <a:pt x="600" y="455"/>
                    </a:lnTo>
                    <a:lnTo>
                      <a:pt x="597" y="458"/>
                    </a:lnTo>
                    <a:lnTo>
                      <a:pt x="600" y="460"/>
                    </a:lnTo>
                    <a:lnTo>
                      <a:pt x="602" y="460"/>
                    </a:lnTo>
                    <a:lnTo>
                      <a:pt x="605" y="458"/>
                    </a:lnTo>
                    <a:lnTo>
                      <a:pt x="609" y="458"/>
                    </a:lnTo>
                    <a:lnTo>
                      <a:pt x="605" y="460"/>
                    </a:lnTo>
                    <a:lnTo>
                      <a:pt x="606" y="464"/>
                    </a:lnTo>
                    <a:lnTo>
                      <a:pt x="605" y="464"/>
                    </a:lnTo>
                    <a:lnTo>
                      <a:pt x="605" y="471"/>
                    </a:lnTo>
                    <a:lnTo>
                      <a:pt x="606" y="473"/>
                    </a:lnTo>
                    <a:lnTo>
                      <a:pt x="606" y="476"/>
                    </a:lnTo>
                    <a:lnTo>
                      <a:pt x="610" y="476"/>
                    </a:lnTo>
                    <a:lnTo>
                      <a:pt x="610" y="480"/>
                    </a:lnTo>
                    <a:lnTo>
                      <a:pt x="668" y="480"/>
                    </a:lnTo>
                    <a:lnTo>
                      <a:pt x="668" y="481"/>
                    </a:lnTo>
                    <a:lnTo>
                      <a:pt x="671" y="484"/>
                    </a:lnTo>
                    <a:lnTo>
                      <a:pt x="671" y="499"/>
                    </a:lnTo>
                    <a:lnTo>
                      <a:pt x="673" y="499"/>
                    </a:lnTo>
                    <a:lnTo>
                      <a:pt x="676" y="500"/>
                    </a:lnTo>
                    <a:lnTo>
                      <a:pt x="680" y="503"/>
                    </a:lnTo>
                    <a:lnTo>
                      <a:pt x="680" y="508"/>
                    </a:lnTo>
                    <a:lnTo>
                      <a:pt x="679" y="513"/>
                    </a:lnTo>
                    <a:lnTo>
                      <a:pt x="677" y="519"/>
                    </a:lnTo>
                    <a:lnTo>
                      <a:pt x="677" y="522"/>
                    </a:lnTo>
                    <a:lnTo>
                      <a:pt x="676" y="526"/>
                    </a:lnTo>
                    <a:lnTo>
                      <a:pt x="676" y="528"/>
                    </a:lnTo>
                    <a:lnTo>
                      <a:pt x="677" y="534"/>
                    </a:lnTo>
                    <a:lnTo>
                      <a:pt x="679" y="535"/>
                    </a:lnTo>
                    <a:lnTo>
                      <a:pt x="677" y="535"/>
                    </a:lnTo>
                    <a:lnTo>
                      <a:pt x="679" y="538"/>
                    </a:lnTo>
                    <a:lnTo>
                      <a:pt x="677" y="537"/>
                    </a:lnTo>
                    <a:lnTo>
                      <a:pt x="673" y="537"/>
                    </a:lnTo>
                    <a:lnTo>
                      <a:pt x="661" y="538"/>
                    </a:lnTo>
                    <a:lnTo>
                      <a:pt x="639" y="538"/>
                    </a:lnTo>
                    <a:lnTo>
                      <a:pt x="636" y="539"/>
                    </a:lnTo>
                    <a:lnTo>
                      <a:pt x="635" y="539"/>
                    </a:lnTo>
                    <a:lnTo>
                      <a:pt x="634" y="537"/>
                    </a:lnTo>
                    <a:lnTo>
                      <a:pt x="629" y="537"/>
                    </a:lnTo>
                    <a:lnTo>
                      <a:pt x="629" y="541"/>
                    </a:lnTo>
                    <a:lnTo>
                      <a:pt x="626" y="542"/>
                    </a:lnTo>
                    <a:lnTo>
                      <a:pt x="623" y="544"/>
                    </a:lnTo>
                    <a:lnTo>
                      <a:pt x="622" y="544"/>
                    </a:lnTo>
                    <a:lnTo>
                      <a:pt x="621" y="542"/>
                    </a:lnTo>
                    <a:lnTo>
                      <a:pt x="618" y="542"/>
                    </a:lnTo>
                    <a:lnTo>
                      <a:pt x="618" y="544"/>
                    </a:lnTo>
                    <a:lnTo>
                      <a:pt x="619" y="544"/>
                    </a:lnTo>
                    <a:lnTo>
                      <a:pt x="619" y="547"/>
                    </a:lnTo>
                    <a:lnTo>
                      <a:pt x="618" y="551"/>
                    </a:lnTo>
                    <a:lnTo>
                      <a:pt x="618" y="561"/>
                    </a:lnTo>
                    <a:lnTo>
                      <a:pt x="612" y="563"/>
                    </a:lnTo>
                    <a:lnTo>
                      <a:pt x="610" y="564"/>
                    </a:lnTo>
                    <a:lnTo>
                      <a:pt x="609" y="566"/>
                    </a:lnTo>
                    <a:lnTo>
                      <a:pt x="609" y="573"/>
                    </a:lnTo>
                    <a:lnTo>
                      <a:pt x="610" y="581"/>
                    </a:lnTo>
                    <a:lnTo>
                      <a:pt x="610" y="586"/>
                    </a:lnTo>
                    <a:lnTo>
                      <a:pt x="609" y="586"/>
                    </a:lnTo>
                    <a:lnTo>
                      <a:pt x="609" y="597"/>
                    </a:lnTo>
                    <a:lnTo>
                      <a:pt x="606" y="597"/>
                    </a:lnTo>
                    <a:lnTo>
                      <a:pt x="606" y="599"/>
                    </a:lnTo>
                    <a:lnTo>
                      <a:pt x="605" y="600"/>
                    </a:lnTo>
                    <a:lnTo>
                      <a:pt x="606" y="602"/>
                    </a:lnTo>
                    <a:lnTo>
                      <a:pt x="606" y="606"/>
                    </a:lnTo>
                    <a:lnTo>
                      <a:pt x="605" y="608"/>
                    </a:lnTo>
                    <a:lnTo>
                      <a:pt x="605" y="613"/>
                    </a:lnTo>
                    <a:lnTo>
                      <a:pt x="603" y="616"/>
                    </a:lnTo>
                    <a:lnTo>
                      <a:pt x="600" y="616"/>
                    </a:lnTo>
                    <a:lnTo>
                      <a:pt x="596" y="613"/>
                    </a:lnTo>
                    <a:lnTo>
                      <a:pt x="593" y="612"/>
                    </a:lnTo>
                    <a:lnTo>
                      <a:pt x="584" y="610"/>
                    </a:lnTo>
                    <a:lnTo>
                      <a:pt x="580" y="610"/>
                    </a:lnTo>
                    <a:lnTo>
                      <a:pt x="577" y="612"/>
                    </a:lnTo>
                    <a:lnTo>
                      <a:pt x="577" y="625"/>
                    </a:lnTo>
                    <a:lnTo>
                      <a:pt x="576" y="626"/>
                    </a:lnTo>
                    <a:lnTo>
                      <a:pt x="573" y="628"/>
                    </a:lnTo>
                    <a:lnTo>
                      <a:pt x="570" y="629"/>
                    </a:lnTo>
                    <a:lnTo>
                      <a:pt x="568" y="631"/>
                    </a:lnTo>
                    <a:lnTo>
                      <a:pt x="567" y="634"/>
                    </a:lnTo>
                    <a:lnTo>
                      <a:pt x="564" y="635"/>
                    </a:lnTo>
                    <a:lnTo>
                      <a:pt x="563" y="635"/>
                    </a:lnTo>
                    <a:lnTo>
                      <a:pt x="529" y="639"/>
                    </a:lnTo>
                    <a:lnTo>
                      <a:pt x="522" y="639"/>
                    </a:lnTo>
                    <a:lnTo>
                      <a:pt x="522" y="644"/>
                    </a:lnTo>
                    <a:lnTo>
                      <a:pt x="525" y="645"/>
                    </a:lnTo>
                    <a:lnTo>
                      <a:pt x="526" y="650"/>
                    </a:lnTo>
                    <a:lnTo>
                      <a:pt x="525" y="651"/>
                    </a:lnTo>
                    <a:lnTo>
                      <a:pt x="500" y="651"/>
                    </a:lnTo>
                    <a:lnTo>
                      <a:pt x="499" y="652"/>
                    </a:lnTo>
                    <a:lnTo>
                      <a:pt x="497" y="652"/>
                    </a:lnTo>
                    <a:lnTo>
                      <a:pt x="496" y="654"/>
                    </a:lnTo>
                    <a:lnTo>
                      <a:pt x="496" y="655"/>
                    </a:lnTo>
                    <a:lnTo>
                      <a:pt x="497" y="664"/>
                    </a:lnTo>
                    <a:lnTo>
                      <a:pt x="496" y="667"/>
                    </a:lnTo>
                    <a:lnTo>
                      <a:pt x="493" y="668"/>
                    </a:lnTo>
                    <a:lnTo>
                      <a:pt x="489" y="670"/>
                    </a:lnTo>
                    <a:lnTo>
                      <a:pt x="487" y="670"/>
                    </a:lnTo>
                    <a:lnTo>
                      <a:pt x="486" y="671"/>
                    </a:lnTo>
                    <a:lnTo>
                      <a:pt x="486" y="676"/>
                    </a:lnTo>
                    <a:lnTo>
                      <a:pt x="484" y="680"/>
                    </a:lnTo>
                    <a:lnTo>
                      <a:pt x="481" y="683"/>
                    </a:lnTo>
                    <a:lnTo>
                      <a:pt x="481" y="684"/>
                    </a:lnTo>
                    <a:lnTo>
                      <a:pt x="480" y="686"/>
                    </a:lnTo>
                    <a:lnTo>
                      <a:pt x="480" y="689"/>
                    </a:lnTo>
                    <a:lnTo>
                      <a:pt x="484" y="696"/>
                    </a:lnTo>
                    <a:lnTo>
                      <a:pt x="484" y="706"/>
                    </a:lnTo>
                    <a:lnTo>
                      <a:pt x="486" y="708"/>
                    </a:lnTo>
                    <a:lnTo>
                      <a:pt x="486" y="710"/>
                    </a:lnTo>
                    <a:lnTo>
                      <a:pt x="487" y="712"/>
                    </a:lnTo>
                    <a:lnTo>
                      <a:pt x="489" y="716"/>
                    </a:lnTo>
                    <a:lnTo>
                      <a:pt x="489" y="744"/>
                    </a:lnTo>
                    <a:lnTo>
                      <a:pt x="487" y="745"/>
                    </a:lnTo>
                    <a:lnTo>
                      <a:pt x="487" y="747"/>
                    </a:lnTo>
                    <a:lnTo>
                      <a:pt x="486" y="748"/>
                    </a:lnTo>
                    <a:lnTo>
                      <a:pt x="477" y="748"/>
                    </a:lnTo>
                    <a:lnTo>
                      <a:pt x="476" y="750"/>
                    </a:lnTo>
                    <a:lnTo>
                      <a:pt x="474" y="751"/>
                    </a:lnTo>
                    <a:lnTo>
                      <a:pt x="474" y="758"/>
                    </a:lnTo>
                    <a:lnTo>
                      <a:pt x="473" y="760"/>
                    </a:lnTo>
                    <a:lnTo>
                      <a:pt x="471" y="763"/>
                    </a:lnTo>
                    <a:lnTo>
                      <a:pt x="470" y="767"/>
                    </a:lnTo>
                    <a:lnTo>
                      <a:pt x="470" y="770"/>
                    </a:lnTo>
                    <a:lnTo>
                      <a:pt x="468" y="773"/>
                    </a:lnTo>
                    <a:lnTo>
                      <a:pt x="468" y="774"/>
                    </a:lnTo>
                    <a:lnTo>
                      <a:pt x="470" y="776"/>
                    </a:lnTo>
                    <a:lnTo>
                      <a:pt x="471" y="777"/>
                    </a:lnTo>
                    <a:lnTo>
                      <a:pt x="476" y="776"/>
                    </a:lnTo>
                    <a:lnTo>
                      <a:pt x="478" y="776"/>
                    </a:lnTo>
                    <a:lnTo>
                      <a:pt x="487" y="777"/>
                    </a:lnTo>
                    <a:lnTo>
                      <a:pt x="490" y="776"/>
                    </a:lnTo>
                    <a:lnTo>
                      <a:pt x="496" y="776"/>
                    </a:lnTo>
                    <a:lnTo>
                      <a:pt x="497" y="779"/>
                    </a:lnTo>
                    <a:lnTo>
                      <a:pt x="499" y="779"/>
                    </a:lnTo>
                    <a:lnTo>
                      <a:pt x="499" y="795"/>
                    </a:lnTo>
                    <a:lnTo>
                      <a:pt x="497" y="797"/>
                    </a:lnTo>
                    <a:lnTo>
                      <a:pt x="490" y="797"/>
                    </a:lnTo>
                    <a:lnTo>
                      <a:pt x="489" y="800"/>
                    </a:lnTo>
                    <a:lnTo>
                      <a:pt x="489" y="802"/>
                    </a:lnTo>
                    <a:lnTo>
                      <a:pt x="487" y="805"/>
                    </a:lnTo>
                    <a:lnTo>
                      <a:pt x="481" y="805"/>
                    </a:lnTo>
                    <a:lnTo>
                      <a:pt x="480" y="806"/>
                    </a:lnTo>
                    <a:lnTo>
                      <a:pt x="478" y="806"/>
                    </a:lnTo>
                    <a:lnTo>
                      <a:pt x="476" y="808"/>
                    </a:lnTo>
                    <a:lnTo>
                      <a:pt x="476" y="818"/>
                    </a:lnTo>
                    <a:lnTo>
                      <a:pt x="474" y="821"/>
                    </a:lnTo>
                    <a:lnTo>
                      <a:pt x="476" y="826"/>
                    </a:lnTo>
                    <a:lnTo>
                      <a:pt x="477" y="829"/>
                    </a:lnTo>
                    <a:lnTo>
                      <a:pt x="477" y="844"/>
                    </a:lnTo>
                    <a:lnTo>
                      <a:pt x="476" y="848"/>
                    </a:lnTo>
                    <a:lnTo>
                      <a:pt x="476" y="853"/>
                    </a:lnTo>
                    <a:lnTo>
                      <a:pt x="474" y="850"/>
                    </a:lnTo>
                    <a:lnTo>
                      <a:pt x="471" y="851"/>
                    </a:lnTo>
                    <a:lnTo>
                      <a:pt x="467" y="855"/>
                    </a:lnTo>
                    <a:lnTo>
                      <a:pt x="465" y="858"/>
                    </a:lnTo>
                    <a:lnTo>
                      <a:pt x="463" y="868"/>
                    </a:lnTo>
                    <a:lnTo>
                      <a:pt x="457" y="871"/>
                    </a:lnTo>
                    <a:lnTo>
                      <a:pt x="448" y="880"/>
                    </a:lnTo>
                    <a:lnTo>
                      <a:pt x="444" y="889"/>
                    </a:lnTo>
                    <a:lnTo>
                      <a:pt x="439" y="889"/>
                    </a:lnTo>
                    <a:lnTo>
                      <a:pt x="439" y="886"/>
                    </a:lnTo>
                    <a:lnTo>
                      <a:pt x="444" y="884"/>
                    </a:lnTo>
                    <a:lnTo>
                      <a:pt x="445" y="880"/>
                    </a:lnTo>
                    <a:lnTo>
                      <a:pt x="450" y="876"/>
                    </a:lnTo>
                    <a:lnTo>
                      <a:pt x="452" y="876"/>
                    </a:lnTo>
                    <a:lnTo>
                      <a:pt x="452" y="874"/>
                    </a:lnTo>
                    <a:lnTo>
                      <a:pt x="451" y="873"/>
                    </a:lnTo>
                    <a:lnTo>
                      <a:pt x="450" y="868"/>
                    </a:lnTo>
                    <a:lnTo>
                      <a:pt x="442" y="858"/>
                    </a:lnTo>
                    <a:lnTo>
                      <a:pt x="438" y="855"/>
                    </a:lnTo>
                    <a:lnTo>
                      <a:pt x="436" y="857"/>
                    </a:lnTo>
                    <a:lnTo>
                      <a:pt x="428" y="857"/>
                    </a:lnTo>
                    <a:lnTo>
                      <a:pt x="425" y="861"/>
                    </a:lnTo>
                    <a:lnTo>
                      <a:pt x="423" y="863"/>
                    </a:lnTo>
                    <a:lnTo>
                      <a:pt x="421" y="867"/>
                    </a:lnTo>
                    <a:lnTo>
                      <a:pt x="410" y="861"/>
                    </a:lnTo>
                    <a:lnTo>
                      <a:pt x="406" y="861"/>
                    </a:lnTo>
                    <a:lnTo>
                      <a:pt x="405" y="863"/>
                    </a:lnTo>
                    <a:lnTo>
                      <a:pt x="405" y="867"/>
                    </a:lnTo>
                    <a:lnTo>
                      <a:pt x="387" y="860"/>
                    </a:lnTo>
                    <a:lnTo>
                      <a:pt x="383" y="860"/>
                    </a:lnTo>
                    <a:lnTo>
                      <a:pt x="380" y="863"/>
                    </a:lnTo>
                    <a:lnTo>
                      <a:pt x="373" y="864"/>
                    </a:lnTo>
                    <a:lnTo>
                      <a:pt x="368" y="864"/>
                    </a:lnTo>
                    <a:lnTo>
                      <a:pt x="364" y="870"/>
                    </a:lnTo>
                    <a:lnTo>
                      <a:pt x="360" y="873"/>
                    </a:lnTo>
                    <a:lnTo>
                      <a:pt x="354" y="873"/>
                    </a:lnTo>
                    <a:lnTo>
                      <a:pt x="339" y="876"/>
                    </a:lnTo>
                    <a:lnTo>
                      <a:pt x="332" y="877"/>
                    </a:lnTo>
                    <a:lnTo>
                      <a:pt x="323" y="876"/>
                    </a:lnTo>
                    <a:lnTo>
                      <a:pt x="319" y="873"/>
                    </a:lnTo>
                    <a:lnTo>
                      <a:pt x="299" y="873"/>
                    </a:lnTo>
                    <a:lnTo>
                      <a:pt x="293" y="876"/>
                    </a:lnTo>
                    <a:lnTo>
                      <a:pt x="289" y="877"/>
                    </a:lnTo>
                    <a:lnTo>
                      <a:pt x="287" y="880"/>
                    </a:lnTo>
                    <a:lnTo>
                      <a:pt x="283" y="882"/>
                    </a:lnTo>
                    <a:lnTo>
                      <a:pt x="280" y="884"/>
                    </a:lnTo>
                    <a:lnTo>
                      <a:pt x="280" y="892"/>
                    </a:lnTo>
                    <a:lnTo>
                      <a:pt x="277" y="895"/>
                    </a:lnTo>
                    <a:lnTo>
                      <a:pt x="277" y="899"/>
                    </a:lnTo>
                    <a:lnTo>
                      <a:pt x="271" y="899"/>
                    </a:lnTo>
                    <a:lnTo>
                      <a:pt x="271" y="902"/>
                    </a:lnTo>
                    <a:lnTo>
                      <a:pt x="270" y="900"/>
                    </a:lnTo>
                    <a:lnTo>
                      <a:pt x="264" y="913"/>
                    </a:lnTo>
                    <a:lnTo>
                      <a:pt x="263" y="918"/>
                    </a:lnTo>
                    <a:lnTo>
                      <a:pt x="260" y="921"/>
                    </a:lnTo>
                    <a:lnTo>
                      <a:pt x="260" y="925"/>
                    </a:lnTo>
                    <a:lnTo>
                      <a:pt x="251" y="935"/>
                    </a:lnTo>
                    <a:lnTo>
                      <a:pt x="247" y="941"/>
                    </a:lnTo>
                    <a:lnTo>
                      <a:pt x="239" y="951"/>
                    </a:lnTo>
                    <a:lnTo>
                      <a:pt x="238" y="957"/>
                    </a:lnTo>
                    <a:lnTo>
                      <a:pt x="235" y="958"/>
                    </a:lnTo>
                    <a:lnTo>
                      <a:pt x="234" y="966"/>
                    </a:lnTo>
                    <a:lnTo>
                      <a:pt x="229" y="967"/>
                    </a:lnTo>
                    <a:lnTo>
                      <a:pt x="228" y="971"/>
                    </a:lnTo>
                    <a:lnTo>
                      <a:pt x="225" y="973"/>
                    </a:lnTo>
                    <a:lnTo>
                      <a:pt x="220" y="973"/>
                    </a:lnTo>
                    <a:lnTo>
                      <a:pt x="220" y="969"/>
                    </a:lnTo>
                    <a:lnTo>
                      <a:pt x="228" y="967"/>
                    </a:lnTo>
                    <a:lnTo>
                      <a:pt x="229" y="966"/>
                    </a:lnTo>
                    <a:lnTo>
                      <a:pt x="229" y="960"/>
                    </a:lnTo>
                    <a:lnTo>
                      <a:pt x="228" y="958"/>
                    </a:lnTo>
                    <a:lnTo>
                      <a:pt x="229" y="955"/>
                    </a:lnTo>
                    <a:lnTo>
                      <a:pt x="228" y="951"/>
                    </a:lnTo>
                    <a:lnTo>
                      <a:pt x="226" y="948"/>
                    </a:lnTo>
                    <a:lnTo>
                      <a:pt x="223" y="945"/>
                    </a:lnTo>
                    <a:lnTo>
                      <a:pt x="219" y="942"/>
                    </a:lnTo>
                    <a:lnTo>
                      <a:pt x="213" y="938"/>
                    </a:lnTo>
                    <a:lnTo>
                      <a:pt x="205" y="938"/>
                    </a:lnTo>
                    <a:lnTo>
                      <a:pt x="199" y="944"/>
                    </a:lnTo>
                    <a:lnTo>
                      <a:pt x="196" y="944"/>
                    </a:lnTo>
                    <a:lnTo>
                      <a:pt x="191" y="945"/>
                    </a:lnTo>
                    <a:lnTo>
                      <a:pt x="184" y="954"/>
                    </a:lnTo>
                    <a:lnTo>
                      <a:pt x="177" y="955"/>
                    </a:lnTo>
                    <a:lnTo>
                      <a:pt x="173" y="957"/>
                    </a:lnTo>
                    <a:lnTo>
                      <a:pt x="167" y="961"/>
                    </a:lnTo>
                    <a:lnTo>
                      <a:pt x="160" y="964"/>
                    </a:lnTo>
                    <a:lnTo>
                      <a:pt x="158" y="961"/>
                    </a:lnTo>
                    <a:lnTo>
                      <a:pt x="154" y="954"/>
                    </a:lnTo>
                    <a:lnTo>
                      <a:pt x="152" y="948"/>
                    </a:lnTo>
                    <a:lnTo>
                      <a:pt x="152" y="947"/>
                    </a:lnTo>
                    <a:lnTo>
                      <a:pt x="154" y="947"/>
                    </a:lnTo>
                    <a:lnTo>
                      <a:pt x="158" y="942"/>
                    </a:lnTo>
                    <a:lnTo>
                      <a:pt x="157" y="940"/>
                    </a:lnTo>
                    <a:lnTo>
                      <a:pt x="157" y="938"/>
                    </a:lnTo>
                    <a:lnTo>
                      <a:pt x="161" y="935"/>
                    </a:lnTo>
                    <a:lnTo>
                      <a:pt x="163" y="934"/>
                    </a:lnTo>
                    <a:lnTo>
                      <a:pt x="165" y="932"/>
                    </a:lnTo>
                    <a:lnTo>
                      <a:pt x="173" y="932"/>
                    </a:lnTo>
                    <a:lnTo>
                      <a:pt x="176" y="929"/>
                    </a:lnTo>
                    <a:lnTo>
                      <a:pt x="180" y="924"/>
                    </a:lnTo>
                    <a:lnTo>
                      <a:pt x="178" y="922"/>
                    </a:lnTo>
                    <a:lnTo>
                      <a:pt x="165" y="915"/>
                    </a:lnTo>
                    <a:lnTo>
                      <a:pt x="165" y="912"/>
                    </a:lnTo>
                    <a:lnTo>
                      <a:pt x="171" y="906"/>
                    </a:lnTo>
                    <a:lnTo>
                      <a:pt x="174" y="905"/>
                    </a:lnTo>
                    <a:lnTo>
                      <a:pt x="174" y="897"/>
                    </a:lnTo>
                    <a:lnTo>
                      <a:pt x="168" y="893"/>
                    </a:lnTo>
                    <a:lnTo>
                      <a:pt x="165" y="893"/>
                    </a:lnTo>
                    <a:lnTo>
                      <a:pt x="161" y="897"/>
                    </a:lnTo>
                    <a:lnTo>
                      <a:pt x="160" y="897"/>
                    </a:lnTo>
                    <a:lnTo>
                      <a:pt x="157" y="896"/>
                    </a:lnTo>
                    <a:lnTo>
                      <a:pt x="152" y="893"/>
                    </a:lnTo>
                    <a:lnTo>
                      <a:pt x="147" y="890"/>
                    </a:lnTo>
                    <a:lnTo>
                      <a:pt x="145" y="890"/>
                    </a:lnTo>
                    <a:lnTo>
                      <a:pt x="142" y="889"/>
                    </a:lnTo>
                    <a:lnTo>
                      <a:pt x="141" y="884"/>
                    </a:lnTo>
                    <a:lnTo>
                      <a:pt x="141" y="880"/>
                    </a:lnTo>
                    <a:lnTo>
                      <a:pt x="138" y="879"/>
                    </a:lnTo>
                    <a:lnTo>
                      <a:pt x="141" y="874"/>
                    </a:lnTo>
                    <a:lnTo>
                      <a:pt x="139" y="874"/>
                    </a:lnTo>
                    <a:lnTo>
                      <a:pt x="139" y="870"/>
                    </a:lnTo>
                    <a:lnTo>
                      <a:pt x="132" y="870"/>
                    </a:lnTo>
                    <a:lnTo>
                      <a:pt x="132" y="867"/>
                    </a:lnTo>
                    <a:lnTo>
                      <a:pt x="131" y="867"/>
                    </a:lnTo>
                    <a:lnTo>
                      <a:pt x="131" y="864"/>
                    </a:lnTo>
                    <a:lnTo>
                      <a:pt x="132" y="861"/>
                    </a:lnTo>
                    <a:lnTo>
                      <a:pt x="131" y="860"/>
                    </a:lnTo>
                    <a:lnTo>
                      <a:pt x="126" y="860"/>
                    </a:lnTo>
                    <a:lnTo>
                      <a:pt x="122" y="857"/>
                    </a:lnTo>
                    <a:lnTo>
                      <a:pt x="120" y="855"/>
                    </a:lnTo>
                    <a:lnTo>
                      <a:pt x="118" y="853"/>
                    </a:lnTo>
                    <a:lnTo>
                      <a:pt x="113" y="853"/>
                    </a:lnTo>
                    <a:lnTo>
                      <a:pt x="112" y="851"/>
                    </a:lnTo>
                    <a:lnTo>
                      <a:pt x="109" y="848"/>
                    </a:lnTo>
                    <a:lnTo>
                      <a:pt x="103" y="848"/>
                    </a:lnTo>
                    <a:lnTo>
                      <a:pt x="103" y="847"/>
                    </a:lnTo>
                    <a:lnTo>
                      <a:pt x="102" y="842"/>
                    </a:lnTo>
                    <a:lnTo>
                      <a:pt x="106" y="842"/>
                    </a:lnTo>
                    <a:lnTo>
                      <a:pt x="109" y="841"/>
                    </a:lnTo>
                    <a:lnTo>
                      <a:pt x="112" y="838"/>
                    </a:lnTo>
                    <a:lnTo>
                      <a:pt x="116" y="841"/>
                    </a:lnTo>
                    <a:lnTo>
                      <a:pt x="125" y="841"/>
                    </a:lnTo>
                    <a:lnTo>
                      <a:pt x="125" y="838"/>
                    </a:lnTo>
                    <a:lnTo>
                      <a:pt x="126" y="838"/>
                    </a:lnTo>
                    <a:lnTo>
                      <a:pt x="126" y="837"/>
                    </a:lnTo>
                    <a:lnTo>
                      <a:pt x="125" y="832"/>
                    </a:lnTo>
                    <a:lnTo>
                      <a:pt x="123" y="829"/>
                    </a:lnTo>
                    <a:lnTo>
                      <a:pt x="123" y="828"/>
                    </a:lnTo>
                    <a:lnTo>
                      <a:pt x="120" y="818"/>
                    </a:lnTo>
                    <a:lnTo>
                      <a:pt x="119" y="813"/>
                    </a:lnTo>
                    <a:lnTo>
                      <a:pt x="119" y="806"/>
                    </a:lnTo>
                    <a:lnTo>
                      <a:pt x="116" y="800"/>
                    </a:lnTo>
                    <a:lnTo>
                      <a:pt x="116" y="795"/>
                    </a:lnTo>
                    <a:lnTo>
                      <a:pt x="119" y="792"/>
                    </a:lnTo>
                    <a:lnTo>
                      <a:pt x="120" y="795"/>
                    </a:lnTo>
                    <a:lnTo>
                      <a:pt x="120" y="796"/>
                    </a:lnTo>
                    <a:lnTo>
                      <a:pt x="123" y="796"/>
                    </a:lnTo>
                    <a:lnTo>
                      <a:pt x="125" y="795"/>
                    </a:lnTo>
                    <a:lnTo>
                      <a:pt x="125" y="792"/>
                    </a:lnTo>
                    <a:lnTo>
                      <a:pt x="129" y="795"/>
                    </a:lnTo>
                    <a:lnTo>
                      <a:pt x="129" y="796"/>
                    </a:lnTo>
                    <a:lnTo>
                      <a:pt x="131" y="796"/>
                    </a:lnTo>
                    <a:lnTo>
                      <a:pt x="139" y="795"/>
                    </a:lnTo>
                    <a:lnTo>
                      <a:pt x="144" y="796"/>
                    </a:lnTo>
                    <a:lnTo>
                      <a:pt x="144" y="799"/>
                    </a:lnTo>
                    <a:lnTo>
                      <a:pt x="147" y="799"/>
                    </a:lnTo>
                    <a:lnTo>
                      <a:pt x="152" y="796"/>
                    </a:lnTo>
                    <a:lnTo>
                      <a:pt x="155" y="792"/>
                    </a:lnTo>
                    <a:lnTo>
                      <a:pt x="160" y="792"/>
                    </a:lnTo>
                    <a:lnTo>
                      <a:pt x="161" y="790"/>
                    </a:lnTo>
                    <a:lnTo>
                      <a:pt x="161" y="787"/>
                    </a:lnTo>
                    <a:lnTo>
                      <a:pt x="164" y="786"/>
                    </a:lnTo>
                    <a:lnTo>
                      <a:pt x="165" y="786"/>
                    </a:lnTo>
                    <a:lnTo>
                      <a:pt x="165" y="777"/>
                    </a:lnTo>
                    <a:lnTo>
                      <a:pt x="164" y="773"/>
                    </a:lnTo>
                    <a:lnTo>
                      <a:pt x="164" y="771"/>
                    </a:lnTo>
                    <a:lnTo>
                      <a:pt x="165" y="768"/>
                    </a:lnTo>
                    <a:lnTo>
                      <a:pt x="174" y="768"/>
                    </a:lnTo>
                    <a:lnTo>
                      <a:pt x="174" y="771"/>
                    </a:lnTo>
                    <a:lnTo>
                      <a:pt x="176" y="776"/>
                    </a:lnTo>
                    <a:lnTo>
                      <a:pt x="178" y="777"/>
                    </a:lnTo>
                    <a:lnTo>
                      <a:pt x="178" y="780"/>
                    </a:lnTo>
                    <a:lnTo>
                      <a:pt x="180" y="780"/>
                    </a:lnTo>
                    <a:lnTo>
                      <a:pt x="184" y="777"/>
                    </a:lnTo>
                    <a:lnTo>
                      <a:pt x="187" y="776"/>
                    </a:lnTo>
                    <a:lnTo>
                      <a:pt x="187" y="768"/>
                    </a:lnTo>
                    <a:lnTo>
                      <a:pt x="186" y="767"/>
                    </a:lnTo>
                    <a:lnTo>
                      <a:pt x="186" y="764"/>
                    </a:lnTo>
                    <a:lnTo>
                      <a:pt x="187" y="758"/>
                    </a:lnTo>
                    <a:lnTo>
                      <a:pt x="191" y="754"/>
                    </a:lnTo>
                    <a:lnTo>
                      <a:pt x="193" y="750"/>
                    </a:lnTo>
                    <a:lnTo>
                      <a:pt x="197" y="737"/>
                    </a:lnTo>
                    <a:lnTo>
                      <a:pt x="200" y="732"/>
                    </a:lnTo>
                    <a:lnTo>
                      <a:pt x="199" y="731"/>
                    </a:lnTo>
                    <a:lnTo>
                      <a:pt x="196" y="732"/>
                    </a:lnTo>
                    <a:lnTo>
                      <a:pt x="191" y="731"/>
                    </a:lnTo>
                    <a:lnTo>
                      <a:pt x="187" y="732"/>
                    </a:lnTo>
                    <a:lnTo>
                      <a:pt x="181" y="732"/>
                    </a:lnTo>
                    <a:lnTo>
                      <a:pt x="178" y="731"/>
                    </a:lnTo>
                    <a:lnTo>
                      <a:pt x="177" y="732"/>
                    </a:lnTo>
                    <a:lnTo>
                      <a:pt x="177" y="737"/>
                    </a:lnTo>
                    <a:lnTo>
                      <a:pt x="174" y="735"/>
                    </a:lnTo>
                    <a:lnTo>
                      <a:pt x="168" y="732"/>
                    </a:lnTo>
                    <a:lnTo>
                      <a:pt x="167" y="731"/>
                    </a:lnTo>
                    <a:lnTo>
                      <a:pt x="154" y="724"/>
                    </a:lnTo>
                    <a:lnTo>
                      <a:pt x="151" y="722"/>
                    </a:lnTo>
                    <a:lnTo>
                      <a:pt x="149" y="718"/>
                    </a:lnTo>
                    <a:lnTo>
                      <a:pt x="145" y="716"/>
                    </a:lnTo>
                    <a:lnTo>
                      <a:pt x="144" y="712"/>
                    </a:lnTo>
                    <a:lnTo>
                      <a:pt x="141" y="709"/>
                    </a:lnTo>
                    <a:lnTo>
                      <a:pt x="136" y="705"/>
                    </a:lnTo>
                    <a:lnTo>
                      <a:pt x="135" y="703"/>
                    </a:lnTo>
                    <a:lnTo>
                      <a:pt x="132" y="705"/>
                    </a:lnTo>
                    <a:lnTo>
                      <a:pt x="131" y="703"/>
                    </a:lnTo>
                    <a:lnTo>
                      <a:pt x="126" y="703"/>
                    </a:lnTo>
                    <a:lnTo>
                      <a:pt x="125" y="700"/>
                    </a:lnTo>
                    <a:lnTo>
                      <a:pt x="122" y="703"/>
                    </a:lnTo>
                    <a:lnTo>
                      <a:pt x="120" y="700"/>
                    </a:lnTo>
                    <a:lnTo>
                      <a:pt x="116" y="695"/>
                    </a:lnTo>
                    <a:lnTo>
                      <a:pt x="113" y="695"/>
                    </a:lnTo>
                    <a:lnTo>
                      <a:pt x="109" y="697"/>
                    </a:lnTo>
                    <a:lnTo>
                      <a:pt x="106" y="700"/>
                    </a:lnTo>
                    <a:lnTo>
                      <a:pt x="103" y="705"/>
                    </a:lnTo>
                    <a:lnTo>
                      <a:pt x="102" y="705"/>
                    </a:lnTo>
                    <a:lnTo>
                      <a:pt x="99" y="703"/>
                    </a:lnTo>
                    <a:lnTo>
                      <a:pt x="97" y="700"/>
                    </a:lnTo>
                    <a:lnTo>
                      <a:pt x="94" y="695"/>
                    </a:lnTo>
                    <a:lnTo>
                      <a:pt x="93" y="693"/>
                    </a:lnTo>
                    <a:lnTo>
                      <a:pt x="93" y="690"/>
                    </a:lnTo>
                    <a:lnTo>
                      <a:pt x="90" y="689"/>
                    </a:lnTo>
                    <a:lnTo>
                      <a:pt x="89" y="684"/>
                    </a:lnTo>
                    <a:lnTo>
                      <a:pt x="83" y="680"/>
                    </a:lnTo>
                    <a:lnTo>
                      <a:pt x="83" y="676"/>
                    </a:lnTo>
                    <a:lnTo>
                      <a:pt x="81" y="676"/>
                    </a:lnTo>
                    <a:lnTo>
                      <a:pt x="74" y="683"/>
                    </a:lnTo>
                    <a:lnTo>
                      <a:pt x="71" y="684"/>
                    </a:lnTo>
                    <a:lnTo>
                      <a:pt x="70" y="684"/>
                    </a:lnTo>
                    <a:lnTo>
                      <a:pt x="67" y="687"/>
                    </a:lnTo>
                    <a:lnTo>
                      <a:pt x="64" y="687"/>
                    </a:lnTo>
                    <a:lnTo>
                      <a:pt x="64" y="684"/>
                    </a:lnTo>
                    <a:lnTo>
                      <a:pt x="60" y="683"/>
                    </a:lnTo>
                    <a:lnTo>
                      <a:pt x="60" y="680"/>
                    </a:lnTo>
                    <a:lnTo>
                      <a:pt x="64" y="680"/>
                    </a:lnTo>
                    <a:lnTo>
                      <a:pt x="64" y="674"/>
                    </a:lnTo>
                    <a:lnTo>
                      <a:pt x="55" y="674"/>
                    </a:lnTo>
                    <a:lnTo>
                      <a:pt x="55" y="666"/>
                    </a:lnTo>
                    <a:lnTo>
                      <a:pt x="58" y="664"/>
                    </a:lnTo>
                    <a:lnTo>
                      <a:pt x="62" y="661"/>
                    </a:lnTo>
                    <a:lnTo>
                      <a:pt x="68" y="658"/>
                    </a:lnTo>
                    <a:lnTo>
                      <a:pt x="70" y="658"/>
                    </a:lnTo>
                    <a:lnTo>
                      <a:pt x="70" y="655"/>
                    </a:lnTo>
                    <a:lnTo>
                      <a:pt x="73" y="652"/>
                    </a:lnTo>
                    <a:lnTo>
                      <a:pt x="70" y="652"/>
                    </a:lnTo>
                    <a:lnTo>
                      <a:pt x="60" y="655"/>
                    </a:lnTo>
                    <a:lnTo>
                      <a:pt x="51" y="655"/>
                    </a:lnTo>
                    <a:lnTo>
                      <a:pt x="49" y="651"/>
                    </a:lnTo>
                    <a:lnTo>
                      <a:pt x="49" y="647"/>
                    </a:lnTo>
                    <a:lnTo>
                      <a:pt x="47" y="642"/>
                    </a:lnTo>
                    <a:lnTo>
                      <a:pt x="47" y="635"/>
                    </a:lnTo>
                    <a:lnTo>
                      <a:pt x="45" y="635"/>
                    </a:lnTo>
                    <a:lnTo>
                      <a:pt x="41" y="632"/>
                    </a:lnTo>
                    <a:lnTo>
                      <a:pt x="42" y="631"/>
                    </a:lnTo>
                    <a:lnTo>
                      <a:pt x="39" y="623"/>
                    </a:lnTo>
                    <a:lnTo>
                      <a:pt x="38" y="622"/>
                    </a:lnTo>
                    <a:lnTo>
                      <a:pt x="38" y="610"/>
                    </a:lnTo>
                    <a:lnTo>
                      <a:pt x="33" y="610"/>
                    </a:lnTo>
                    <a:lnTo>
                      <a:pt x="29" y="612"/>
                    </a:lnTo>
                    <a:lnTo>
                      <a:pt x="25" y="613"/>
                    </a:lnTo>
                    <a:lnTo>
                      <a:pt x="16" y="618"/>
                    </a:lnTo>
                    <a:lnTo>
                      <a:pt x="15" y="618"/>
                    </a:lnTo>
                    <a:lnTo>
                      <a:pt x="15" y="609"/>
                    </a:lnTo>
                    <a:lnTo>
                      <a:pt x="16" y="605"/>
                    </a:lnTo>
                    <a:lnTo>
                      <a:pt x="20" y="596"/>
                    </a:lnTo>
                    <a:lnTo>
                      <a:pt x="19" y="596"/>
                    </a:lnTo>
                    <a:lnTo>
                      <a:pt x="20" y="592"/>
                    </a:lnTo>
                    <a:lnTo>
                      <a:pt x="19" y="590"/>
                    </a:lnTo>
                    <a:lnTo>
                      <a:pt x="15" y="590"/>
                    </a:lnTo>
                    <a:lnTo>
                      <a:pt x="15" y="589"/>
                    </a:lnTo>
                    <a:lnTo>
                      <a:pt x="13" y="586"/>
                    </a:lnTo>
                    <a:lnTo>
                      <a:pt x="13" y="577"/>
                    </a:lnTo>
                    <a:lnTo>
                      <a:pt x="10" y="577"/>
                    </a:lnTo>
                    <a:lnTo>
                      <a:pt x="5" y="580"/>
                    </a:lnTo>
                    <a:lnTo>
                      <a:pt x="0" y="571"/>
                    </a:lnTo>
                    <a:lnTo>
                      <a:pt x="0" y="570"/>
                    </a:lnTo>
                    <a:lnTo>
                      <a:pt x="5" y="567"/>
                    </a:lnTo>
                    <a:lnTo>
                      <a:pt x="9" y="564"/>
                    </a:lnTo>
                    <a:lnTo>
                      <a:pt x="13" y="564"/>
                    </a:lnTo>
                    <a:lnTo>
                      <a:pt x="18" y="563"/>
                    </a:lnTo>
                    <a:lnTo>
                      <a:pt x="19" y="563"/>
                    </a:lnTo>
                    <a:lnTo>
                      <a:pt x="25" y="560"/>
                    </a:lnTo>
                    <a:lnTo>
                      <a:pt x="28" y="560"/>
                    </a:lnTo>
                    <a:lnTo>
                      <a:pt x="28" y="558"/>
                    </a:lnTo>
                    <a:lnTo>
                      <a:pt x="25" y="550"/>
                    </a:lnTo>
                    <a:lnTo>
                      <a:pt x="22" y="545"/>
                    </a:lnTo>
                    <a:lnTo>
                      <a:pt x="22" y="544"/>
                    </a:lnTo>
                    <a:lnTo>
                      <a:pt x="18" y="545"/>
                    </a:lnTo>
                    <a:lnTo>
                      <a:pt x="13" y="545"/>
                    </a:lnTo>
                    <a:lnTo>
                      <a:pt x="13" y="544"/>
                    </a:lnTo>
                    <a:lnTo>
                      <a:pt x="10" y="539"/>
                    </a:lnTo>
                    <a:lnTo>
                      <a:pt x="9" y="535"/>
                    </a:lnTo>
                    <a:lnTo>
                      <a:pt x="7" y="529"/>
                    </a:lnTo>
                    <a:lnTo>
                      <a:pt x="7" y="526"/>
                    </a:lnTo>
                    <a:lnTo>
                      <a:pt x="12" y="526"/>
                    </a:lnTo>
                    <a:lnTo>
                      <a:pt x="13" y="523"/>
                    </a:lnTo>
                    <a:lnTo>
                      <a:pt x="12" y="523"/>
                    </a:lnTo>
                    <a:lnTo>
                      <a:pt x="9" y="522"/>
                    </a:lnTo>
                    <a:lnTo>
                      <a:pt x="7" y="522"/>
                    </a:lnTo>
                    <a:lnTo>
                      <a:pt x="7" y="519"/>
                    </a:lnTo>
                    <a:lnTo>
                      <a:pt x="12" y="519"/>
                    </a:lnTo>
                    <a:lnTo>
                      <a:pt x="12" y="518"/>
                    </a:lnTo>
                    <a:lnTo>
                      <a:pt x="9" y="513"/>
                    </a:lnTo>
                    <a:lnTo>
                      <a:pt x="7" y="509"/>
                    </a:lnTo>
                    <a:lnTo>
                      <a:pt x="7" y="508"/>
                    </a:lnTo>
                    <a:lnTo>
                      <a:pt x="9" y="505"/>
                    </a:lnTo>
                    <a:lnTo>
                      <a:pt x="9" y="499"/>
                    </a:lnTo>
                    <a:lnTo>
                      <a:pt x="7" y="499"/>
                    </a:lnTo>
                    <a:lnTo>
                      <a:pt x="7" y="496"/>
                    </a:lnTo>
                    <a:lnTo>
                      <a:pt x="9" y="494"/>
                    </a:lnTo>
                    <a:lnTo>
                      <a:pt x="12" y="494"/>
                    </a:lnTo>
                    <a:lnTo>
                      <a:pt x="12" y="492"/>
                    </a:lnTo>
                    <a:lnTo>
                      <a:pt x="13" y="492"/>
                    </a:lnTo>
                    <a:lnTo>
                      <a:pt x="13" y="494"/>
                    </a:lnTo>
                    <a:lnTo>
                      <a:pt x="18" y="494"/>
                    </a:lnTo>
                    <a:lnTo>
                      <a:pt x="26" y="492"/>
                    </a:lnTo>
                    <a:lnTo>
                      <a:pt x="20" y="489"/>
                    </a:lnTo>
                    <a:lnTo>
                      <a:pt x="22" y="489"/>
                    </a:lnTo>
                    <a:lnTo>
                      <a:pt x="26" y="486"/>
                    </a:lnTo>
                    <a:lnTo>
                      <a:pt x="28" y="487"/>
                    </a:lnTo>
                    <a:lnTo>
                      <a:pt x="31" y="487"/>
                    </a:lnTo>
                    <a:lnTo>
                      <a:pt x="32" y="492"/>
                    </a:lnTo>
                    <a:lnTo>
                      <a:pt x="35" y="492"/>
                    </a:lnTo>
                    <a:lnTo>
                      <a:pt x="36" y="493"/>
                    </a:lnTo>
                    <a:lnTo>
                      <a:pt x="39" y="493"/>
                    </a:lnTo>
                    <a:lnTo>
                      <a:pt x="41" y="492"/>
                    </a:lnTo>
                    <a:lnTo>
                      <a:pt x="47" y="492"/>
                    </a:lnTo>
                    <a:lnTo>
                      <a:pt x="47" y="496"/>
                    </a:lnTo>
                    <a:lnTo>
                      <a:pt x="51" y="497"/>
                    </a:lnTo>
                    <a:lnTo>
                      <a:pt x="54" y="500"/>
                    </a:lnTo>
                    <a:lnTo>
                      <a:pt x="51" y="500"/>
                    </a:lnTo>
                    <a:lnTo>
                      <a:pt x="51" y="502"/>
                    </a:lnTo>
                    <a:lnTo>
                      <a:pt x="54" y="502"/>
                    </a:lnTo>
                    <a:lnTo>
                      <a:pt x="55" y="500"/>
                    </a:lnTo>
                    <a:lnTo>
                      <a:pt x="58" y="500"/>
                    </a:lnTo>
                    <a:lnTo>
                      <a:pt x="58" y="502"/>
                    </a:lnTo>
                    <a:lnTo>
                      <a:pt x="68" y="502"/>
                    </a:lnTo>
                    <a:lnTo>
                      <a:pt x="68" y="505"/>
                    </a:lnTo>
                    <a:lnTo>
                      <a:pt x="70" y="505"/>
                    </a:lnTo>
                    <a:lnTo>
                      <a:pt x="73" y="506"/>
                    </a:lnTo>
                    <a:lnTo>
                      <a:pt x="81" y="506"/>
                    </a:lnTo>
                    <a:lnTo>
                      <a:pt x="81" y="502"/>
                    </a:lnTo>
                    <a:lnTo>
                      <a:pt x="87" y="502"/>
                    </a:lnTo>
                    <a:lnTo>
                      <a:pt x="87" y="496"/>
                    </a:lnTo>
                    <a:lnTo>
                      <a:pt x="89" y="494"/>
                    </a:lnTo>
                    <a:lnTo>
                      <a:pt x="91" y="493"/>
                    </a:lnTo>
                    <a:lnTo>
                      <a:pt x="91" y="484"/>
                    </a:lnTo>
                    <a:lnTo>
                      <a:pt x="89" y="483"/>
                    </a:lnTo>
                    <a:lnTo>
                      <a:pt x="89" y="479"/>
                    </a:lnTo>
                    <a:lnTo>
                      <a:pt x="87" y="476"/>
                    </a:lnTo>
                    <a:lnTo>
                      <a:pt x="84" y="471"/>
                    </a:lnTo>
                    <a:lnTo>
                      <a:pt x="84" y="465"/>
                    </a:lnTo>
                    <a:lnTo>
                      <a:pt x="81" y="461"/>
                    </a:lnTo>
                    <a:lnTo>
                      <a:pt x="80" y="455"/>
                    </a:lnTo>
                    <a:lnTo>
                      <a:pt x="80" y="451"/>
                    </a:lnTo>
                    <a:lnTo>
                      <a:pt x="84" y="451"/>
                    </a:lnTo>
                    <a:lnTo>
                      <a:pt x="87" y="447"/>
                    </a:lnTo>
                    <a:lnTo>
                      <a:pt x="90" y="447"/>
                    </a:lnTo>
                    <a:lnTo>
                      <a:pt x="90" y="444"/>
                    </a:lnTo>
                    <a:lnTo>
                      <a:pt x="87" y="445"/>
                    </a:lnTo>
                    <a:lnTo>
                      <a:pt x="90" y="442"/>
                    </a:lnTo>
                    <a:lnTo>
                      <a:pt x="96" y="442"/>
                    </a:lnTo>
                    <a:lnTo>
                      <a:pt x="96" y="438"/>
                    </a:lnTo>
                    <a:lnTo>
                      <a:pt x="94" y="434"/>
                    </a:lnTo>
                    <a:lnTo>
                      <a:pt x="94" y="431"/>
                    </a:lnTo>
                    <a:lnTo>
                      <a:pt x="91" y="429"/>
                    </a:lnTo>
                    <a:lnTo>
                      <a:pt x="91" y="423"/>
                    </a:lnTo>
                    <a:lnTo>
                      <a:pt x="90" y="419"/>
                    </a:lnTo>
                    <a:lnTo>
                      <a:pt x="90" y="416"/>
                    </a:lnTo>
                    <a:lnTo>
                      <a:pt x="89" y="407"/>
                    </a:lnTo>
                    <a:lnTo>
                      <a:pt x="89" y="400"/>
                    </a:lnTo>
                    <a:lnTo>
                      <a:pt x="80" y="402"/>
                    </a:lnTo>
                    <a:lnTo>
                      <a:pt x="76" y="402"/>
                    </a:lnTo>
                    <a:lnTo>
                      <a:pt x="76" y="397"/>
                    </a:lnTo>
                    <a:lnTo>
                      <a:pt x="74" y="397"/>
                    </a:lnTo>
                    <a:lnTo>
                      <a:pt x="61" y="400"/>
                    </a:lnTo>
                    <a:lnTo>
                      <a:pt x="61" y="397"/>
                    </a:lnTo>
                    <a:lnTo>
                      <a:pt x="60" y="392"/>
                    </a:lnTo>
                    <a:lnTo>
                      <a:pt x="60" y="389"/>
                    </a:lnTo>
                    <a:lnTo>
                      <a:pt x="61" y="387"/>
                    </a:lnTo>
                    <a:lnTo>
                      <a:pt x="60" y="383"/>
                    </a:lnTo>
                    <a:lnTo>
                      <a:pt x="60" y="376"/>
                    </a:lnTo>
                    <a:lnTo>
                      <a:pt x="61" y="376"/>
                    </a:lnTo>
                    <a:lnTo>
                      <a:pt x="61" y="374"/>
                    </a:lnTo>
                    <a:lnTo>
                      <a:pt x="60" y="365"/>
                    </a:lnTo>
                    <a:lnTo>
                      <a:pt x="64" y="361"/>
                    </a:lnTo>
                    <a:lnTo>
                      <a:pt x="61" y="360"/>
                    </a:lnTo>
                    <a:lnTo>
                      <a:pt x="61" y="357"/>
                    </a:lnTo>
                    <a:lnTo>
                      <a:pt x="67" y="357"/>
                    </a:lnTo>
                    <a:lnTo>
                      <a:pt x="67" y="355"/>
                    </a:lnTo>
                    <a:lnTo>
                      <a:pt x="68" y="351"/>
                    </a:lnTo>
                    <a:lnTo>
                      <a:pt x="68" y="348"/>
                    </a:lnTo>
                    <a:lnTo>
                      <a:pt x="64" y="348"/>
                    </a:lnTo>
                    <a:lnTo>
                      <a:pt x="64" y="347"/>
                    </a:lnTo>
                    <a:lnTo>
                      <a:pt x="62" y="341"/>
                    </a:lnTo>
                    <a:lnTo>
                      <a:pt x="64" y="338"/>
                    </a:lnTo>
                    <a:lnTo>
                      <a:pt x="62" y="338"/>
                    </a:lnTo>
                    <a:lnTo>
                      <a:pt x="62" y="331"/>
                    </a:lnTo>
                    <a:lnTo>
                      <a:pt x="68" y="329"/>
                    </a:lnTo>
                    <a:lnTo>
                      <a:pt x="70" y="329"/>
                    </a:lnTo>
                    <a:lnTo>
                      <a:pt x="70" y="325"/>
                    </a:lnTo>
                    <a:lnTo>
                      <a:pt x="68" y="321"/>
                    </a:lnTo>
                    <a:lnTo>
                      <a:pt x="68" y="316"/>
                    </a:lnTo>
                    <a:lnTo>
                      <a:pt x="70" y="316"/>
                    </a:lnTo>
                    <a:lnTo>
                      <a:pt x="73" y="315"/>
                    </a:lnTo>
                    <a:lnTo>
                      <a:pt x="81" y="315"/>
                    </a:lnTo>
                    <a:lnTo>
                      <a:pt x="81" y="310"/>
                    </a:lnTo>
                    <a:lnTo>
                      <a:pt x="78" y="305"/>
                    </a:lnTo>
                    <a:lnTo>
                      <a:pt x="77" y="306"/>
                    </a:lnTo>
                    <a:lnTo>
                      <a:pt x="77" y="303"/>
                    </a:lnTo>
                    <a:lnTo>
                      <a:pt x="73" y="303"/>
                    </a:lnTo>
                    <a:lnTo>
                      <a:pt x="70" y="297"/>
                    </a:lnTo>
                    <a:lnTo>
                      <a:pt x="60" y="297"/>
                    </a:lnTo>
                    <a:lnTo>
                      <a:pt x="58" y="296"/>
                    </a:lnTo>
                    <a:lnTo>
                      <a:pt x="55" y="293"/>
                    </a:lnTo>
                    <a:lnTo>
                      <a:pt x="57" y="290"/>
                    </a:lnTo>
                    <a:lnTo>
                      <a:pt x="57" y="286"/>
                    </a:lnTo>
                    <a:lnTo>
                      <a:pt x="52" y="286"/>
                    </a:lnTo>
                    <a:lnTo>
                      <a:pt x="49" y="284"/>
                    </a:lnTo>
                    <a:lnTo>
                      <a:pt x="45" y="284"/>
                    </a:lnTo>
                    <a:lnTo>
                      <a:pt x="39" y="287"/>
                    </a:lnTo>
                    <a:lnTo>
                      <a:pt x="39" y="280"/>
                    </a:lnTo>
                    <a:lnTo>
                      <a:pt x="38" y="276"/>
                    </a:lnTo>
                    <a:lnTo>
                      <a:pt x="38" y="271"/>
                    </a:lnTo>
                    <a:lnTo>
                      <a:pt x="35" y="270"/>
                    </a:lnTo>
                    <a:lnTo>
                      <a:pt x="35" y="261"/>
                    </a:lnTo>
                    <a:lnTo>
                      <a:pt x="33" y="257"/>
                    </a:lnTo>
                    <a:lnTo>
                      <a:pt x="33" y="255"/>
                    </a:lnTo>
                    <a:lnTo>
                      <a:pt x="31" y="252"/>
                    </a:lnTo>
                    <a:lnTo>
                      <a:pt x="31" y="251"/>
                    </a:lnTo>
                    <a:lnTo>
                      <a:pt x="29" y="248"/>
                    </a:lnTo>
                    <a:lnTo>
                      <a:pt x="29" y="247"/>
                    </a:lnTo>
                    <a:lnTo>
                      <a:pt x="33" y="247"/>
                    </a:lnTo>
                    <a:lnTo>
                      <a:pt x="35" y="244"/>
                    </a:lnTo>
                    <a:lnTo>
                      <a:pt x="35" y="241"/>
                    </a:lnTo>
                    <a:lnTo>
                      <a:pt x="33" y="238"/>
                    </a:lnTo>
                    <a:lnTo>
                      <a:pt x="31" y="231"/>
                    </a:lnTo>
                    <a:lnTo>
                      <a:pt x="29" y="226"/>
                    </a:lnTo>
                    <a:lnTo>
                      <a:pt x="32" y="225"/>
                    </a:lnTo>
                    <a:lnTo>
                      <a:pt x="32" y="222"/>
                    </a:lnTo>
                    <a:lnTo>
                      <a:pt x="29" y="220"/>
                    </a:lnTo>
                    <a:lnTo>
                      <a:pt x="29" y="216"/>
                    </a:lnTo>
                    <a:lnTo>
                      <a:pt x="25" y="216"/>
                    </a:lnTo>
                    <a:lnTo>
                      <a:pt x="22" y="215"/>
                    </a:lnTo>
                    <a:lnTo>
                      <a:pt x="22" y="212"/>
                    </a:lnTo>
                    <a:lnTo>
                      <a:pt x="29" y="206"/>
                    </a:lnTo>
                    <a:lnTo>
                      <a:pt x="32" y="203"/>
                    </a:lnTo>
                    <a:lnTo>
                      <a:pt x="33" y="200"/>
                    </a:lnTo>
                    <a:lnTo>
                      <a:pt x="36" y="200"/>
                    </a:lnTo>
                    <a:lnTo>
                      <a:pt x="36" y="203"/>
                    </a:lnTo>
                    <a:lnTo>
                      <a:pt x="41" y="205"/>
                    </a:lnTo>
                    <a:lnTo>
                      <a:pt x="41" y="207"/>
                    </a:lnTo>
                    <a:lnTo>
                      <a:pt x="38" y="210"/>
                    </a:lnTo>
                    <a:lnTo>
                      <a:pt x="41" y="210"/>
                    </a:lnTo>
                    <a:lnTo>
                      <a:pt x="48" y="212"/>
                    </a:lnTo>
                    <a:lnTo>
                      <a:pt x="48" y="209"/>
                    </a:lnTo>
                    <a:lnTo>
                      <a:pt x="55" y="209"/>
                    </a:lnTo>
                    <a:lnTo>
                      <a:pt x="55" y="212"/>
                    </a:lnTo>
                    <a:lnTo>
                      <a:pt x="57" y="213"/>
                    </a:lnTo>
                    <a:lnTo>
                      <a:pt x="61" y="213"/>
                    </a:lnTo>
                    <a:lnTo>
                      <a:pt x="61" y="212"/>
                    </a:lnTo>
                    <a:lnTo>
                      <a:pt x="64" y="209"/>
                    </a:lnTo>
                    <a:lnTo>
                      <a:pt x="64" y="203"/>
                    </a:lnTo>
                    <a:lnTo>
                      <a:pt x="70" y="203"/>
                    </a:lnTo>
                    <a:lnTo>
                      <a:pt x="71" y="200"/>
                    </a:lnTo>
                    <a:lnTo>
                      <a:pt x="83" y="200"/>
                    </a:lnTo>
                    <a:lnTo>
                      <a:pt x="83" y="203"/>
                    </a:lnTo>
                    <a:lnTo>
                      <a:pt x="84" y="203"/>
                    </a:lnTo>
                    <a:lnTo>
                      <a:pt x="84" y="205"/>
                    </a:lnTo>
                    <a:lnTo>
                      <a:pt x="89" y="203"/>
                    </a:lnTo>
                    <a:lnTo>
                      <a:pt x="93" y="203"/>
                    </a:lnTo>
                    <a:lnTo>
                      <a:pt x="93" y="199"/>
                    </a:lnTo>
                    <a:lnTo>
                      <a:pt x="94" y="199"/>
                    </a:lnTo>
                    <a:lnTo>
                      <a:pt x="94" y="200"/>
                    </a:lnTo>
                    <a:lnTo>
                      <a:pt x="102" y="207"/>
                    </a:lnTo>
                    <a:lnTo>
                      <a:pt x="102" y="212"/>
                    </a:lnTo>
                    <a:lnTo>
                      <a:pt x="103" y="212"/>
                    </a:lnTo>
                    <a:lnTo>
                      <a:pt x="109" y="216"/>
                    </a:lnTo>
                    <a:lnTo>
                      <a:pt x="112" y="218"/>
                    </a:lnTo>
                    <a:lnTo>
                      <a:pt x="113" y="218"/>
                    </a:lnTo>
                    <a:lnTo>
                      <a:pt x="116" y="216"/>
                    </a:lnTo>
                    <a:lnTo>
                      <a:pt x="116" y="212"/>
                    </a:lnTo>
                    <a:lnTo>
                      <a:pt x="112" y="212"/>
                    </a:lnTo>
                    <a:lnTo>
                      <a:pt x="112" y="207"/>
                    </a:lnTo>
                    <a:lnTo>
                      <a:pt x="106" y="207"/>
                    </a:lnTo>
                    <a:lnTo>
                      <a:pt x="103" y="203"/>
                    </a:lnTo>
                    <a:lnTo>
                      <a:pt x="106" y="199"/>
                    </a:lnTo>
                    <a:lnTo>
                      <a:pt x="109" y="199"/>
                    </a:lnTo>
                    <a:lnTo>
                      <a:pt x="109" y="191"/>
                    </a:lnTo>
                    <a:lnTo>
                      <a:pt x="120" y="191"/>
                    </a:lnTo>
                    <a:lnTo>
                      <a:pt x="120" y="190"/>
                    </a:lnTo>
                    <a:lnTo>
                      <a:pt x="123" y="183"/>
                    </a:lnTo>
                    <a:lnTo>
                      <a:pt x="125" y="183"/>
                    </a:lnTo>
                    <a:lnTo>
                      <a:pt x="129" y="181"/>
                    </a:lnTo>
                    <a:lnTo>
                      <a:pt x="125" y="178"/>
                    </a:lnTo>
                    <a:lnTo>
                      <a:pt x="142" y="178"/>
                    </a:lnTo>
                    <a:lnTo>
                      <a:pt x="142" y="183"/>
                    </a:lnTo>
                    <a:lnTo>
                      <a:pt x="144" y="183"/>
                    </a:lnTo>
                    <a:lnTo>
                      <a:pt x="144" y="186"/>
                    </a:lnTo>
                    <a:lnTo>
                      <a:pt x="147" y="187"/>
                    </a:lnTo>
                    <a:lnTo>
                      <a:pt x="152" y="187"/>
                    </a:lnTo>
                    <a:lnTo>
                      <a:pt x="154" y="190"/>
                    </a:lnTo>
                    <a:lnTo>
                      <a:pt x="154" y="168"/>
                    </a:lnTo>
                    <a:lnTo>
                      <a:pt x="157" y="167"/>
                    </a:lnTo>
                    <a:lnTo>
                      <a:pt x="158" y="164"/>
                    </a:lnTo>
                    <a:lnTo>
                      <a:pt x="158" y="160"/>
                    </a:lnTo>
                    <a:lnTo>
                      <a:pt x="161" y="154"/>
                    </a:lnTo>
                    <a:lnTo>
                      <a:pt x="164" y="149"/>
                    </a:lnTo>
                    <a:lnTo>
                      <a:pt x="171" y="149"/>
                    </a:lnTo>
                    <a:lnTo>
                      <a:pt x="171" y="145"/>
                    </a:lnTo>
                    <a:lnTo>
                      <a:pt x="176" y="142"/>
                    </a:lnTo>
                    <a:lnTo>
                      <a:pt x="187" y="142"/>
                    </a:lnTo>
                    <a:lnTo>
                      <a:pt x="187" y="141"/>
                    </a:lnTo>
                    <a:lnTo>
                      <a:pt x="189" y="138"/>
                    </a:lnTo>
                    <a:lnTo>
                      <a:pt x="189" y="136"/>
                    </a:lnTo>
                    <a:lnTo>
                      <a:pt x="187" y="132"/>
                    </a:lnTo>
                    <a:lnTo>
                      <a:pt x="187" y="136"/>
                    </a:lnTo>
                    <a:lnTo>
                      <a:pt x="183" y="136"/>
                    </a:lnTo>
                    <a:lnTo>
                      <a:pt x="183" y="131"/>
                    </a:lnTo>
                    <a:lnTo>
                      <a:pt x="184" y="131"/>
                    </a:lnTo>
                    <a:lnTo>
                      <a:pt x="184" y="128"/>
                    </a:lnTo>
                    <a:lnTo>
                      <a:pt x="183" y="126"/>
                    </a:lnTo>
                    <a:lnTo>
                      <a:pt x="180" y="126"/>
                    </a:lnTo>
                    <a:lnTo>
                      <a:pt x="180" y="122"/>
                    </a:lnTo>
                    <a:lnTo>
                      <a:pt x="183" y="119"/>
                    </a:lnTo>
                    <a:lnTo>
                      <a:pt x="187" y="119"/>
                    </a:lnTo>
                    <a:lnTo>
                      <a:pt x="184" y="118"/>
                    </a:lnTo>
                    <a:lnTo>
                      <a:pt x="187" y="118"/>
                    </a:lnTo>
                    <a:lnTo>
                      <a:pt x="187" y="113"/>
                    </a:lnTo>
                    <a:lnTo>
                      <a:pt x="189" y="113"/>
                    </a:lnTo>
                    <a:lnTo>
                      <a:pt x="189" y="112"/>
                    </a:lnTo>
                    <a:lnTo>
                      <a:pt x="193" y="106"/>
                    </a:lnTo>
                    <a:lnTo>
                      <a:pt x="196" y="112"/>
                    </a:lnTo>
                    <a:lnTo>
                      <a:pt x="197" y="109"/>
                    </a:lnTo>
                    <a:lnTo>
                      <a:pt x="200" y="109"/>
                    </a:lnTo>
                    <a:lnTo>
                      <a:pt x="200" y="100"/>
                    </a:lnTo>
                    <a:lnTo>
                      <a:pt x="202" y="97"/>
                    </a:lnTo>
                    <a:lnTo>
                      <a:pt x="202" y="90"/>
                    </a:lnTo>
                    <a:lnTo>
                      <a:pt x="206" y="87"/>
                    </a:lnTo>
                    <a:lnTo>
                      <a:pt x="210" y="86"/>
                    </a:lnTo>
                    <a:lnTo>
                      <a:pt x="215" y="83"/>
                    </a:lnTo>
                    <a:lnTo>
                      <a:pt x="216" y="83"/>
                    </a:lnTo>
                    <a:lnTo>
                      <a:pt x="219" y="86"/>
                    </a:lnTo>
                    <a:lnTo>
                      <a:pt x="220" y="86"/>
                    </a:lnTo>
                    <a:lnTo>
                      <a:pt x="223" y="83"/>
                    </a:lnTo>
                    <a:lnTo>
                      <a:pt x="225" y="83"/>
                    </a:lnTo>
                    <a:lnTo>
                      <a:pt x="231" y="81"/>
                    </a:lnTo>
                    <a:lnTo>
                      <a:pt x="234" y="81"/>
                    </a:lnTo>
                    <a:lnTo>
                      <a:pt x="234" y="71"/>
                    </a:lnTo>
                    <a:lnTo>
                      <a:pt x="228" y="68"/>
                    </a:lnTo>
                    <a:lnTo>
                      <a:pt x="228" y="67"/>
                    </a:lnTo>
                    <a:lnTo>
                      <a:pt x="238" y="62"/>
                    </a:lnTo>
                    <a:lnTo>
                      <a:pt x="245" y="58"/>
                    </a:lnTo>
                    <a:lnTo>
                      <a:pt x="249" y="55"/>
                    </a:lnTo>
                    <a:lnTo>
                      <a:pt x="251" y="55"/>
                    </a:lnTo>
                    <a:lnTo>
                      <a:pt x="249" y="54"/>
                    </a:lnTo>
                    <a:lnTo>
                      <a:pt x="249" y="48"/>
                    </a:lnTo>
                    <a:lnTo>
                      <a:pt x="247" y="48"/>
                    </a:lnTo>
                    <a:lnTo>
                      <a:pt x="247" y="44"/>
                    </a:lnTo>
                    <a:lnTo>
                      <a:pt x="245" y="41"/>
                    </a:lnTo>
                    <a:lnTo>
                      <a:pt x="245" y="39"/>
                    </a:lnTo>
                    <a:lnTo>
                      <a:pt x="242" y="36"/>
                    </a:lnTo>
                    <a:lnTo>
                      <a:pt x="242" y="33"/>
                    </a:lnTo>
                    <a:lnTo>
                      <a:pt x="236" y="33"/>
                    </a:lnTo>
                    <a:lnTo>
                      <a:pt x="234" y="32"/>
                    </a:lnTo>
                    <a:lnTo>
                      <a:pt x="231" y="32"/>
                    </a:lnTo>
                    <a:lnTo>
                      <a:pt x="231" y="23"/>
                    </a:lnTo>
                    <a:lnTo>
                      <a:pt x="235" y="22"/>
                    </a:lnTo>
                    <a:lnTo>
                      <a:pt x="239" y="18"/>
                    </a:lnTo>
                    <a:lnTo>
                      <a:pt x="244" y="15"/>
                    </a:lnTo>
                    <a:lnTo>
                      <a:pt x="244" y="13"/>
                    </a:lnTo>
                    <a:lnTo>
                      <a:pt x="245" y="9"/>
                    </a:lnTo>
                    <a:lnTo>
                      <a:pt x="267" y="9"/>
                    </a:lnTo>
                    <a:lnTo>
                      <a:pt x="267" y="13"/>
                    </a:lnTo>
                    <a:lnTo>
                      <a:pt x="278" y="13"/>
                    </a:lnTo>
                    <a:lnTo>
                      <a:pt x="286" y="15"/>
                    </a:lnTo>
                    <a:lnTo>
                      <a:pt x="290" y="15"/>
                    </a:lnTo>
                    <a:lnTo>
                      <a:pt x="292" y="16"/>
                    </a:lnTo>
                    <a:lnTo>
                      <a:pt x="302" y="18"/>
                    </a:lnTo>
                    <a:lnTo>
                      <a:pt x="313" y="18"/>
                    </a:lnTo>
                    <a:lnTo>
                      <a:pt x="315" y="20"/>
                    </a:lnTo>
                    <a:lnTo>
                      <a:pt x="319" y="20"/>
                    </a:lnTo>
                    <a:lnTo>
                      <a:pt x="319" y="18"/>
                    </a:lnTo>
                    <a:lnTo>
                      <a:pt x="321" y="16"/>
                    </a:lnTo>
                    <a:lnTo>
                      <a:pt x="322" y="13"/>
                    </a:lnTo>
                    <a:lnTo>
                      <a:pt x="322" y="6"/>
                    </a:lnTo>
                    <a:lnTo>
                      <a:pt x="323" y="3"/>
                    </a:lnTo>
                    <a:lnTo>
                      <a:pt x="323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365">
                <a:extLst>
                  <a:ext uri="{FF2B5EF4-FFF2-40B4-BE49-F238E27FC236}">
                    <a16:creationId xmlns:a16="http://schemas.microsoft.com/office/drawing/2014/main" xmlns="" id="{1F30F726-BE32-4C4F-B43E-5E317E459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7" y="1667"/>
                <a:ext cx="622" cy="883"/>
              </a:xfrm>
              <a:custGeom>
                <a:avLst/>
                <a:gdLst>
                  <a:gd name="T0" fmla="*/ 130 w 622"/>
                  <a:gd name="T1" fmla="*/ 37 h 883"/>
                  <a:gd name="T2" fmla="*/ 158 w 622"/>
                  <a:gd name="T3" fmla="*/ 42 h 883"/>
                  <a:gd name="T4" fmla="*/ 203 w 622"/>
                  <a:gd name="T5" fmla="*/ 41 h 883"/>
                  <a:gd name="T6" fmla="*/ 207 w 622"/>
                  <a:gd name="T7" fmla="*/ 51 h 883"/>
                  <a:gd name="T8" fmla="*/ 265 w 622"/>
                  <a:gd name="T9" fmla="*/ 74 h 883"/>
                  <a:gd name="T10" fmla="*/ 287 w 622"/>
                  <a:gd name="T11" fmla="*/ 96 h 883"/>
                  <a:gd name="T12" fmla="*/ 326 w 622"/>
                  <a:gd name="T13" fmla="*/ 68 h 883"/>
                  <a:gd name="T14" fmla="*/ 349 w 622"/>
                  <a:gd name="T15" fmla="*/ 93 h 883"/>
                  <a:gd name="T16" fmla="*/ 393 w 622"/>
                  <a:gd name="T17" fmla="*/ 112 h 883"/>
                  <a:gd name="T18" fmla="*/ 445 w 622"/>
                  <a:gd name="T19" fmla="*/ 116 h 883"/>
                  <a:gd name="T20" fmla="*/ 477 w 622"/>
                  <a:gd name="T21" fmla="*/ 161 h 883"/>
                  <a:gd name="T22" fmla="*/ 526 w 622"/>
                  <a:gd name="T23" fmla="*/ 176 h 883"/>
                  <a:gd name="T24" fmla="*/ 594 w 622"/>
                  <a:gd name="T25" fmla="*/ 150 h 883"/>
                  <a:gd name="T26" fmla="*/ 606 w 622"/>
                  <a:gd name="T27" fmla="*/ 238 h 883"/>
                  <a:gd name="T28" fmla="*/ 603 w 622"/>
                  <a:gd name="T29" fmla="*/ 302 h 883"/>
                  <a:gd name="T30" fmla="*/ 561 w 622"/>
                  <a:gd name="T31" fmla="*/ 358 h 883"/>
                  <a:gd name="T32" fmla="*/ 509 w 622"/>
                  <a:gd name="T33" fmla="*/ 386 h 883"/>
                  <a:gd name="T34" fmla="*/ 497 w 622"/>
                  <a:gd name="T35" fmla="*/ 403 h 883"/>
                  <a:gd name="T36" fmla="*/ 519 w 622"/>
                  <a:gd name="T37" fmla="*/ 428 h 883"/>
                  <a:gd name="T38" fmla="*/ 543 w 622"/>
                  <a:gd name="T39" fmla="*/ 441 h 883"/>
                  <a:gd name="T40" fmla="*/ 590 w 622"/>
                  <a:gd name="T41" fmla="*/ 434 h 883"/>
                  <a:gd name="T42" fmla="*/ 590 w 622"/>
                  <a:gd name="T43" fmla="*/ 472 h 883"/>
                  <a:gd name="T44" fmla="*/ 527 w 622"/>
                  <a:gd name="T45" fmla="*/ 470 h 883"/>
                  <a:gd name="T46" fmla="*/ 511 w 622"/>
                  <a:gd name="T47" fmla="*/ 516 h 883"/>
                  <a:gd name="T48" fmla="*/ 507 w 622"/>
                  <a:gd name="T49" fmla="*/ 550 h 883"/>
                  <a:gd name="T50" fmla="*/ 536 w 622"/>
                  <a:gd name="T51" fmla="*/ 566 h 883"/>
                  <a:gd name="T52" fmla="*/ 558 w 622"/>
                  <a:gd name="T53" fmla="*/ 614 h 883"/>
                  <a:gd name="T54" fmla="*/ 581 w 622"/>
                  <a:gd name="T55" fmla="*/ 647 h 883"/>
                  <a:gd name="T56" fmla="*/ 577 w 622"/>
                  <a:gd name="T57" fmla="*/ 676 h 883"/>
                  <a:gd name="T58" fmla="*/ 607 w 622"/>
                  <a:gd name="T59" fmla="*/ 690 h 883"/>
                  <a:gd name="T60" fmla="*/ 585 w 622"/>
                  <a:gd name="T61" fmla="*/ 730 h 883"/>
                  <a:gd name="T62" fmla="*/ 583 w 622"/>
                  <a:gd name="T63" fmla="*/ 779 h 883"/>
                  <a:gd name="T64" fmla="*/ 572 w 622"/>
                  <a:gd name="T65" fmla="*/ 819 h 883"/>
                  <a:gd name="T66" fmla="*/ 555 w 622"/>
                  <a:gd name="T67" fmla="*/ 873 h 883"/>
                  <a:gd name="T68" fmla="*/ 501 w 622"/>
                  <a:gd name="T69" fmla="*/ 877 h 883"/>
                  <a:gd name="T70" fmla="*/ 452 w 622"/>
                  <a:gd name="T71" fmla="*/ 863 h 883"/>
                  <a:gd name="T72" fmla="*/ 409 w 622"/>
                  <a:gd name="T73" fmla="*/ 876 h 883"/>
                  <a:gd name="T74" fmla="*/ 367 w 622"/>
                  <a:gd name="T75" fmla="*/ 876 h 883"/>
                  <a:gd name="T76" fmla="*/ 356 w 622"/>
                  <a:gd name="T77" fmla="*/ 819 h 883"/>
                  <a:gd name="T78" fmla="*/ 288 w 622"/>
                  <a:gd name="T79" fmla="*/ 793 h 883"/>
                  <a:gd name="T80" fmla="*/ 248 w 622"/>
                  <a:gd name="T81" fmla="*/ 770 h 883"/>
                  <a:gd name="T82" fmla="*/ 217 w 622"/>
                  <a:gd name="T83" fmla="*/ 721 h 883"/>
                  <a:gd name="T84" fmla="*/ 181 w 622"/>
                  <a:gd name="T85" fmla="*/ 708 h 883"/>
                  <a:gd name="T86" fmla="*/ 180 w 622"/>
                  <a:gd name="T87" fmla="*/ 674 h 883"/>
                  <a:gd name="T88" fmla="*/ 146 w 622"/>
                  <a:gd name="T89" fmla="*/ 657 h 883"/>
                  <a:gd name="T90" fmla="*/ 133 w 622"/>
                  <a:gd name="T91" fmla="*/ 616 h 883"/>
                  <a:gd name="T92" fmla="*/ 132 w 622"/>
                  <a:gd name="T93" fmla="*/ 561 h 883"/>
                  <a:gd name="T94" fmla="*/ 124 w 622"/>
                  <a:gd name="T95" fmla="*/ 531 h 883"/>
                  <a:gd name="T96" fmla="*/ 111 w 622"/>
                  <a:gd name="T97" fmla="*/ 498 h 883"/>
                  <a:gd name="T98" fmla="*/ 59 w 622"/>
                  <a:gd name="T99" fmla="*/ 458 h 883"/>
                  <a:gd name="T100" fmla="*/ 74 w 622"/>
                  <a:gd name="T101" fmla="*/ 434 h 883"/>
                  <a:gd name="T102" fmla="*/ 30 w 622"/>
                  <a:gd name="T103" fmla="*/ 380 h 883"/>
                  <a:gd name="T104" fmla="*/ 19 w 622"/>
                  <a:gd name="T105" fmla="*/ 351 h 883"/>
                  <a:gd name="T106" fmla="*/ 35 w 622"/>
                  <a:gd name="T107" fmla="*/ 319 h 883"/>
                  <a:gd name="T108" fmla="*/ 17 w 622"/>
                  <a:gd name="T109" fmla="*/ 274 h 883"/>
                  <a:gd name="T110" fmla="*/ 3 w 622"/>
                  <a:gd name="T111" fmla="*/ 238 h 883"/>
                  <a:gd name="T112" fmla="*/ 27 w 622"/>
                  <a:gd name="T113" fmla="*/ 203 h 883"/>
                  <a:gd name="T114" fmla="*/ 42 w 622"/>
                  <a:gd name="T115" fmla="*/ 167 h 883"/>
                  <a:gd name="T116" fmla="*/ 27 w 622"/>
                  <a:gd name="T117" fmla="*/ 126 h 883"/>
                  <a:gd name="T118" fmla="*/ 36 w 622"/>
                  <a:gd name="T119" fmla="*/ 95 h 883"/>
                  <a:gd name="T120" fmla="*/ 56 w 622"/>
                  <a:gd name="T121" fmla="*/ 57 h 883"/>
                  <a:gd name="T122" fmla="*/ 84 w 622"/>
                  <a:gd name="T123" fmla="*/ 44 h 883"/>
                  <a:gd name="T124" fmla="*/ 94 w 622"/>
                  <a:gd name="T125" fmla="*/ 6 h 8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22" h="883">
                    <a:moveTo>
                      <a:pt x="109" y="0"/>
                    </a:moveTo>
                    <a:lnTo>
                      <a:pt x="111" y="0"/>
                    </a:lnTo>
                    <a:lnTo>
                      <a:pt x="113" y="2"/>
                    </a:lnTo>
                    <a:lnTo>
                      <a:pt x="113" y="11"/>
                    </a:lnTo>
                    <a:lnTo>
                      <a:pt x="114" y="12"/>
                    </a:lnTo>
                    <a:lnTo>
                      <a:pt x="116" y="18"/>
                    </a:lnTo>
                    <a:lnTo>
                      <a:pt x="119" y="19"/>
                    </a:lnTo>
                    <a:lnTo>
                      <a:pt x="117" y="22"/>
                    </a:lnTo>
                    <a:lnTo>
                      <a:pt x="117" y="24"/>
                    </a:lnTo>
                    <a:lnTo>
                      <a:pt x="119" y="25"/>
                    </a:lnTo>
                    <a:lnTo>
                      <a:pt x="119" y="29"/>
                    </a:lnTo>
                    <a:lnTo>
                      <a:pt x="120" y="31"/>
                    </a:lnTo>
                    <a:lnTo>
                      <a:pt x="126" y="31"/>
                    </a:lnTo>
                    <a:lnTo>
                      <a:pt x="127" y="32"/>
                    </a:lnTo>
                    <a:lnTo>
                      <a:pt x="130" y="37"/>
                    </a:lnTo>
                    <a:lnTo>
                      <a:pt x="130" y="38"/>
                    </a:lnTo>
                    <a:lnTo>
                      <a:pt x="135" y="38"/>
                    </a:lnTo>
                    <a:lnTo>
                      <a:pt x="135" y="37"/>
                    </a:lnTo>
                    <a:lnTo>
                      <a:pt x="138" y="32"/>
                    </a:lnTo>
                    <a:lnTo>
                      <a:pt x="139" y="31"/>
                    </a:lnTo>
                    <a:lnTo>
                      <a:pt x="148" y="31"/>
                    </a:lnTo>
                    <a:lnTo>
                      <a:pt x="148" y="32"/>
                    </a:lnTo>
                    <a:lnTo>
                      <a:pt x="151" y="35"/>
                    </a:lnTo>
                    <a:lnTo>
                      <a:pt x="146" y="37"/>
                    </a:lnTo>
                    <a:lnTo>
                      <a:pt x="151" y="38"/>
                    </a:lnTo>
                    <a:lnTo>
                      <a:pt x="155" y="38"/>
                    </a:lnTo>
                    <a:lnTo>
                      <a:pt x="155" y="40"/>
                    </a:lnTo>
                    <a:lnTo>
                      <a:pt x="153" y="42"/>
                    </a:lnTo>
                    <a:lnTo>
                      <a:pt x="156" y="44"/>
                    </a:lnTo>
                    <a:lnTo>
                      <a:pt x="158" y="42"/>
                    </a:lnTo>
                    <a:lnTo>
                      <a:pt x="161" y="42"/>
                    </a:lnTo>
                    <a:lnTo>
                      <a:pt x="161" y="44"/>
                    </a:lnTo>
                    <a:lnTo>
                      <a:pt x="165" y="44"/>
                    </a:lnTo>
                    <a:lnTo>
                      <a:pt x="166" y="42"/>
                    </a:lnTo>
                    <a:lnTo>
                      <a:pt x="168" y="42"/>
                    </a:lnTo>
                    <a:lnTo>
                      <a:pt x="169" y="41"/>
                    </a:lnTo>
                    <a:lnTo>
                      <a:pt x="177" y="40"/>
                    </a:lnTo>
                    <a:lnTo>
                      <a:pt x="178" y="40"/>
                    </a:lnTo>
                    <a:lnTo>
                      <a:pt x="182" y="38"/>
                    </a:lnTo>
                    <a:lnTo>
                      <a:pt x="187" y="41"/>
                    </a:lnTo>
                    <a:lnTo>
                      <a:pt x="193" y="44"/>
                    </a:lnTo>
                    <a:lnTo>
                      <a:pt x="198" y="44"/>
                    </a:lnTo>
                    <a:lnTo>
                      <a:pt x="198" y="42"/>
                    </a:lnTo>
                    <a:lnTo>
                      <a:pt x="200" y="41"/>
                    </a:lnTo>
                    <a:lnTo>
                      <a:pt x="203" y="41"/>
                    </a:lnTo>
                    <a:lnTo>
                      <a:pt x="203" y="32"/>
                    </a:lnTo>
                    <a:lnTo>
                      <a:pt x="200" y="29"/>
                    </a:lnTo>
                    <a:lnTo>
                      <a:pt x="200" y="28"/>
                    </a:lnTo>
                    <a:lnTo>
                      <a:pt x="203" y="28"/>
                    </a:lnTo>
                    <a:lnTo>
                      <a:pt x="206" y="31"/>
                    </a:lnTo>
                    <a:lnTo>
                      <a:pt x="207" y="32"/>
                    </a:lnTo>
                    <a:lnTo>
                      <a:pt x="209" y="32"/>
                    </a:lnTo>
                    <a:lnTo>
                      <a:pt x="210" y="35"/>
                    </a:lnTo>
                    <a:lnTo>
                      <a:pt x="213" y="35"/>
                    </a:lnTo>
                    <a:lnTo>
                      <a:pt x="213" y="38"/>
                    </a:lnTo>
                    <a:lnTo>
                      <a:pt x="207" y="41"/>
                    </a:lnTo>
                    <a:lnTo>
                      <a:pt x="207" y="44"/>
                    </a:lnTo>
                    <a:lnTo>
                      <a:pt x="206" y="45"/>
                    </a:lnTo>
                    <a:lnTo>
                      <a:pt x="207" y="47"/>
                    </a:lnTo>
                    <a:lnTo>
                      <a:pt x="207" y="51"/>
                    </a:lnTo>
                    <a:lnTo>
                      <a:pt x="209" y="51"/>
                    </a:lnTo>
                    <a:lnTo>
                      <a:pt x="214" y="53"/>
                    </a:lnTo>
                    <a:lnTo>
                      <a:pt x="217" y="57"/>
                    </a:lnTo>
                    <a:lnTo>
                      <a:pt x="219" y="58"/>
                    </a:lnTo>
                    <a:lnTo>
                      <a:pt x="219" y="61"/>
                    </a:lnTo>
                    <a:lnTo>
                      <a:pt x="222" y="63"/>
                    </a:lnTo>
                    <a:lnTo>
                      <a:pt x="226" y="66"/>
                    </a:lnTo>
                    <a:lnTo>
                      <a:pt x="230" y="66"/>
                    </a:lnTo>
                    <a:lnTo>
                      <a:pt x="230" y="67"/>
                    </a:lnTo>
                    <a:lnTo>
                      <a:pt x="232" y="70"/>
                    </a:lnTo>
                    <a:lnTo>
                      <a:pt x="243" y="70"/>
                    </a:lnTo>
                    <a:lnTo>
                      <a:pt x="248" y="74"/>
                    </a:lnTo>
                    <a:lnTo>
                      <a:pt x="248" y="77"/>
                    </a:lnTo>
                    <a:lnTo>
                      <a:pt x="261" y="77"/>
                    </a:lnTo>
                    <a:lnTo>
                      <a:pt x="265" y="74"/>
                    </a:lnTo>
                    <a:lnTo>
                      <a:pt x="267" y="74"/>
                    </a:lnTo>
                    <a:lnTo>
                      <a:pt x="268" y="77"/>
                    </a:lnTo>
                    <a:lnTo>
                      <a:pt x="267" y="77"/>
                    </a:lnTo>
                    <a:lnTo>
                      <a:pt x="267" y="79"/>
                    </a:lnTo>
                    <a:lnTo>
                      <a:pt x="268" y="82"/>
                    </a:lnTo>
                    <a:lnTo>
                      <a:pt x="268" y="90"/>
                    </a:lnTo>
                    <a:lnTo>
                      <a:pt x="269" y="93"/>
                    </a:lnTo>
                    <a:lnTo>
                      <a:pt x="272" y="95"/>
                    </a:lnTo>
                    <a:lnTo>
                      <a:pt x="272" y="99"/>
                    </a:lnTo>
                    <a:lnTo>
                      <a:pt x="280" y="99"/>
                    </a:lnTo>
                    <a:lnTo>
                      <a:pt x="280" y="100"/>
                    </a:lnTo>
                    <a:lnTo>
                      <a:pt x="282" y="100"/>
                    </a:lnTo>
                    <a:lnTo>
                      <a:pt x="282" y="99"/>
                    </a:lnTo>
                    <a:lnTo>
                      <a:pt x="284" y="96"/>
                    </a:lnTo>
                    <a:lnTo>
                      <a:pt x="287" y="96"/>
                    </a:lnTo>
                    <a:lnTo>
                      <a:pt x="287" y="93"/>
                    </a:lnTo>
                    <a:lnTo>
                      <a:pt x="293" y="93"/>
                    </a:lnTo>
                    <a:lnTo>
                      <a:pt x="293" y="92"/>
                    </a:lnTo>
                    <a:lnTo>
                      <a:pt x="294" y="90"/>
                    </a:lnTo>
                    <a:lnTo>
                      <a:pt x="297" y="87"/>
                    </a:lnTo>
                    <a:lnTo>
                      <a:pt x="298" y="89"/>
                    </a:lnTo>
                    <a:lnTo>
                      <a:pt x="301" y="89"/>
                    </a:lnTo>
                    <a:lnTo>
                      <a:pt x="306" y="90"/>
                    </a:lnTo>
                    <a:lnTo>
                      <a:pt x="307" y="90"/>
                    </a:lnTo>
                    <a:lnTo>
                      <a:pt x="310" y="89"/>
                    </a:lnTo>
                    <a:lnTo>
                      <a:pt x="311" y="87"/>
                    </a:lnTo>
                    <a:lnTo>
                      <a:pt x="317" y="86"/>
                    </a:lnTo>
                    <a:lnTo>
                      <a:pt x="320" y="84"/>
                    </a:lnTo>
                    <a:lnTo>
                      <a:pt x="320" y="74"/>
                    </a:lnTo>
                    <a:lnTo>
                      <a:pt x="326" y="68"/>
                    </a:lnTo>
                    <a:lnTo>
                      <a:pt x="327" y="67"/>
                    </a:lnTo>
                    <a:lnTo>
                      <a:pt x="330" y="66"/>
                    </a:lnTo>
                    <a:lnTo>
                      <a:pt x="335" y="66"/>
                    </a:lnTo>
                    <a:lnTo>
                      <a:pt x="335" y="67"/>
                    </a:lnTo>
                    <a:lnTo>
                      <a:pt x="339" y="70"/>
                    </a:lnTo>
                    <a:lnTo>
                      <a:pt x="339" y="71"/>
                    </a:lnTo>
                    <a:lnTo>
                      <a:pt x="340" y="71"/>
                    </a:lnTo>
                    <a:lnTo>
                      <a:pt x="343" y="74"/>
                    </a:lnTo>
                    <a:lnTo>
                      <a:pt x="343" y="77"/>
                    </a:lnTo>
                    <a:lnTo>
                      <a:pt x="345" y="77"/>
                    </a:lnTo>
                    <a:lnTo>
                      <a:pt x="345" y="79"/>
                    </a:lnTo>
                    <a:lnTo>
                      <a:pt x="348" y="82"/>
                    </a:lnTo>
                    <a:lnTo>
                      <a:pt x="348" y="87"/>
                    </a:lnTo>
                    <a:lnTo>
                      <a:pt x="349" y="92"/>
                    </a:lnTo>
                    <a:lnTo>
                      <a:pt x="349" y="93"/>
                    </a:lnTo>
                    <a:lnTo>
                      <a:pt x="356" y="102"/>
                    </a:lnTo>
                    <a:lnTo>
                      <a:pt x="356" y="106"/>
                    </a:lnTo>
                    <a:lnTo>
                      <a:pt x="359" y="108"/>
                    </a:lnTo>
                    <a:lnTo>
                      <a:pt x="362" y="108"/>
                    </a:lnTo>
                    <a:lnTo>
                      <a:pt x="364" y="111"/>
                    </a:lnTo>
                    <a:lnTo>
                      <a:pt x="365" y="111"/>
                    </a:lnTo>
                    <a:lnTo>
                      <a:pt x="368" y="112"/>
                    </a:lnTo>
                    <a:lnTo>
                      <a:pt x="372" y="112"/>
                    </a:lnTo>
                    <a:lnTo>
                      <a:pt x="377" y="115"/>
                    </a:lnTo>
                    <a:lnTo>
                      <a:pt x="382" y="115"/>
                    </a:lnTo>
                    <a:lnTo>
                      <a:pt x="387" y="116"/>
                    </a:lnTo>
                    <a:lnTo>
                      <a:pt x="388" y="116"/>
                    </a:lnTo>
                    <a:lnTo>
                      <a:pt x="391" y="115"/>
                    </a:lnTo>
                    <a:lnTo>
                      <a:pt x="393" y="115"/>
                    </a:lnTo>
                    <a:lnTo>
                      <a:pt x="393" y="112"/>
                    </a:lnTo>
                    <a:lnTo>
                      <a:pt x="396" y="112"/>
                    </a:lnTo>
                    <a:lnTo>
                      <a:pt x="397" y="111"/>
                    </a:lnTo>
                    <a:lnTo>
                      <a:pt x="403" y="108"/>
                    </a:lnTo>
                    <a:lnTo>
                      <a:pt x="406" y="108"/>
                    </a:lnTo>
                    <a:lnTo>
                      <a:pt x="407" y="105"/>
                    </a:lnTo>
                    <a:lnTo>
                      <a:pt x="414" y="105"/>
                    </a:lnTo>
                    <a:lnTo>
                      <a:pt x="422" y="106"/>
                    </a:lnTo>
                    <a:lnTo>
                      <a:pt x="429" y="109"/>
                    </a:lnTo>
                    <a:lnTo>
                      <a:pt x="430" y="109"/>
                    </a:lnTo>
                    <a:lnTo>
                      <a:pt x="432" y="111"/>
                    </a:lnTo>
                    <a:lnTo>
                      <a:pt x="451" y="111"/>
                    </a:lnTo>
                    <a:lnTo>
                      <a:pt x="449" y="112"/>
                    </a:lnTo>
                    <a:lnTo>
                      <a:pt x="448" y="115"/>
                    </a:lnTo>
                    <a:lnTo>
                      <a:pt x="445" y="115"/>
                    </a:lnTo>
                    <a:lnTo>
                      <a:pt x="445" y="116"/>
                    </a:lnTo>
                    <a:lnTo>
                      <a:pt x="448" y="116"/>
                    </a:lnTo>
                    <a:lnTo>
                      <a:pt x="448" y="125"/>
                    </a:lnTo>
                    <a:lnTo>
                      <a:pt x="449" y="128"/>
                    </a:lnTo>
                    <a:lnTo>
                      <a:pt x="452" y="129"/>
                    </a:lnTo>
                    <a:lnTo>
                      <a:pt x="454" y="132"/>
                    </a:lnTo>
                    <a:lnTo>
                      <a:pt x="454" y="134"/>
                    </a:lnTo>
                    <a:lnTo>
                      <a:pt x="458" y="147"/>
                    </a:lnTo>
                    <a:lnTo>
                      <a:pt x="461" y="147"/>
                    </a:lnTo>
                    <a:lnTo>
                      <a:pt x="461" y="148"/>
                    </a:lnTo>
                    <a:lnTo>
                      <a:pt x="464" y="151"/>
                    </a:lnTo>
                    <a:lnTo>
                      <a:pt x="464" y="153"/>
                    </a:lnTo>
                    <a:lnTo>
                      <a:pt x="467" y="155"/>
                    </a:lnTo>
                    <a:lnTo>
                      <a:pt x="471" y="158"/>
                    </a:lnTo>
                    <a:lnTo>
                      <a:pt x="475" y="158"/>
                    </a:lnTo>
                    <a:lnTo>
                      <a:pt x="477" y="161"/>
                    </a:lnTo>
                    <a:lnTo>
                      <a:pt x="480" y="161"/>
                    </a:lnTo>
                    <a:lnTo>
                      <a:pt x="481" y="158"/>
                    </a:lnTo>
                    <a:lnTo>
                      <a:pt x="485" y="161"/>
                    </a:lnTo>
                    <a:lnTo>
                      <a:pt x="487" y="161"/>
                    </a:lnTo>
                    <a:lnTo>
                      <a:pt x="490" y="164"/>
                    </a:lnTo>
                    <a:lnTo>
                      <a:pt x="494" y="166"/>
                    </a:lnTo>
                    <a:lnTo>
                      <a:pt x="494" y="167"/>
                    </a:lnTo>
                    <a:lnTo>
                      <a:pt x="498" y="171"/>
                    </a:lnTo>
                    <a:lnTo>
                      <a:pt x="500" y="173"/>
                    </a:lnTo>
                    <a:lnTo>
                      <a:pt x="503" y="176"/>
                    </a:lnTo>
                    <a:lnTo>
                      <a:pt x="513" y="176"/>
                    </a:lnTo>
                    <a:lnTo>
                      <a:pt x="514" y="174"/>
                    </a:lnTo>
                    <a:lnTo>
                      <a:pt x="516" y="173"/>
                    </a:lnTo>
                    <a:lnTo>
                      <a:pt x="520" y="173"/>
                    </a:lnTo>
                    <a:lnTo>
                      <a:pt x="526" y="176"/>
                    </a:lnTo>
                    <a:lnTo>
                      <a:pt x="535" y="176"/>
                    </a:lnTo>
                    <a:lnTo>
                      <a:pt x="536" y="174"/>
                    </a:lnTo>
                    <a:lnTo>
                      <a:pt x="539" y="173"/>
                    </a:lnTo>
                    <a:lnTo>
                      <a:pt x="542" y="170"/>
                    </a:lnTo>
                    <a:lnTo>
                      <a:pt x="542" y="166"/>
                    </a:lnTo>
                    <a:lnTo>
                      <a:pt x="543" y="161"/>
                    </a:lnTo>
                    <a:lnTo>
                      <a:pt x="549" y="157"/>
                    </a:lnTo>
                    <a:lnTo>
                      <a:pt x="556" y="157"/>
                    </a:lnTo>
                    <a:lnTo>
                      <a:pt x="571" y="154"/>
                    </a:lnTo>
                    <a:lnTo>
                      <a:pt x="583" y="154"/>
                    </a:lnTo>
                    <a:lnTo>
                      <a:pt x="588" y="151"/>
                    </a:lnTo>
                    <a:lnTo>
                      <a:pt x="588" y="150"/>
                    </a:lnTo>
                    <a:lnTo>
                      <a:pt x="590" y="148"/>
                    </a:lnTo>
                    <a:lnTo>
                      <a:pt x="598" y="148"/>
                    </a:lnTo>
                    <a:lnTo>
                      <a:pt x="594" y="150"/>
                    </a:lnTo>
                    <a:lnTo>
                      <a:pt x="597" y="153"/>
                    </a:lnTo>
                    <a:lnTo>
                      <a:pt x="598" y="155"/>
                    </a:lnTo>
                    <a:lnTo>
                      <a:pt x="604" y="163"/>
                    </a:lnTo>
                    <a:lnTo>
                      <a:pt x="612" y="169"/>
                    </a:lnTo>
                    <a:lnTo>
                      <a:pt x="613" y="174"/>
                    </a:lnTo>
                    <a:lnTo>
                      <a:pt x="616" y="187"/>
                    </a:lnTo>
                    <a:lnTo>
                      <a:pt x="616" y="190"/>
                    </a:lnTo>
                    <a:lnTo>
                      <a:pt x="614" y="192"/>
                    </a:lnTo>
                    <a:lnTo>
                      <a:pt x="612" y="198"/>
                    </a:lnTo>
                    <a:lnTo>
                      <a:pt x="607" y="205"/>
                    </a:lnTo>
                    <a:lnTo>
                      <a:pt x="603" y="211"/>
                    </a:lnTo>
                    <a:lnTo>
                      <a:pt x="603" y="219"/>
                    </a:lnTo>
                    <a:lnTo>
                      <a:pt x="604" y="231"/>
                    </a:lnTo>
                    <a:lnTo>
                      <a:pt x="604" y="235"/>
                    </a:lnTo>
                    <a:lnTo>
                      <a:pt x="606" y="238"/>
                    </a:lnTo>
                    <a:lnTo>
                      <a:pt x="610" y="245"/>
                    </a:lnTo>
                    <a:lnTo>
                      <a:pt x="612" y="253"/>
                    </a:lnTo>
                    <a:lnTo>
                      <a:pt x="614" y="261"/>
                    </a:lnTo>
                    <a:lnTo>
                      <a:pt x="616" y="269"/>
                    </a:lnTo>
                    <a:lnTo>
                      <a:pt x="614" y="276"/>
                    </a:lnTo>
                    <a:lnTo>
                      <a:pt x="616" y="280"/>
                    </a:lnTo>
                    <a:lnTo>
                      <a:pt x="617" y="282"/>
                    </a:lnTo>
                    <a:lnTo>
                      <a:pt x="620" y="286"/>
                    </a:lnTo>
                    <a:lnTo>
                      <a:pt x="620" y="287"/>
                    </a:lnTo>
                    <a:lnTo>
                      <a:pt x="622" y="292"/>
                    </a:lnTo>
                    <a:lnTo>
                      <a:pt x="622" y="296"/>
                    </a:lnTo>
                    <a:lnTo>
                      <a:pt x="617" y="298"/>
                    </a:lnTo>
                    <a:lnTo>
                      <a:pt x="607" y="299"/>
                    </a:lnTo>
                    <a:lnTo>
                      <a:pt x="604" y="300"/>
                    </a:lnTo>
                    <a:lnTo>
                      <a:pt x="603" y="302"/>
                    </a:lnTo>
                    <a:lnTo>
                      <a:pt x="601" y="305"/>
                    </a:lnTo>
                    <a:lnTo>
                      <a:pt x="600" y="308"/>
                    </a:lnTo>
                    <a:lnTo>
                      <a:pt x="598" y="312"/>
                    </a:lnTo>
                    <a:lnTo>
                      <a:pt x="591" y="321"/>
                    </a:lnTo>
                    <a:lnTo>
                      <a:pt x="580" y="325"/>
                    </a:lnTo>
                    <a:lnTo>
                      <a:pt x="578" y="328"/>
                    </a:lnTo>
                    <a:lnTo>
                      <a:pt x="578" y="332"/>
                    </a:lnTo>
                    <a:lnTo>
                      <a:pt x="575" y="335"/>
                    </a:lnTo>
                    <a:lnTo>
                      <a:pt x="572" y="335"/>
                    </a:lnTo>
                    <a:lnTo>
                      <a:pt x="571" y="337"/>
                    </a:lnTo>
                    <a:lnTo>
                      <a:pt x="571" y="340"/>
                    </a:lnTo>
                    <a:lnTo>
                      <a:pt x="568" y="341"/>
                    </a:lnTo>
                    <a:lnTo>
                      <a:pt x="568" y="344"/>
                    </a:lnTo>
                    <a:lnTo>
                      <a:pt x="562" y="351"/>
                    </a:lnTo>
                    <a:lnTo>
                      <a:pt x="561" y="358"/>
                    </a:lnTo>
                    <a:lnTo>
                      <a:pt x="558" y="363"/>
                    </a:lnTo>
                    <a:lnTo>
                      <a:pt x="561" y="364"/>
                    </a:lnTo>
                    <a:lnTo>
                      <a:pt x="561" y="373"/>
                    </a:lnTo>
                    <a:lnTo>
                      <a:pt x="558" y="374"/>
                    </a:lnTo>
                    <a:lnTo>
                      <a:pt x="549" y="374"/>
                    </a:lnTo>
                    <a:lnTo>
                      <a:pt x="545" y="373"/>
                    </a:lnTo>
                    <a:lnTo>
                      <a:pt x="540" y="373"/>
                    </a:lnTo>
                    <a:lnTo>
                      <a:pt x="539" y="374"/>
                    </a:lnTo>
                    <a:lnTo>
                      <a:pt x="527" y="374"/>
                    </a:lnTo>
                    <a:lnTo>
                      <a:pt x="523" y="377"/>
                    </a:lnTo>
                    <a:lnTo>
                      <a:pt x="520" y="382"/>
                    </a:lnTo>
                    <a:lnTo>
                      <a:pt x="519" y="383"/>
                    </a:lnTo>
                    <a:lnTo>
                      <a:pt x="516" y="385"/>
                    </a:lnTo>
                    <a:lnTo>
                      <a:pt x="513" y="386"/>
                    </a:lnTo>
                    <a:lnTo>
                      <a:pt x="509" y="386"/>
                    </a:lnTo>
                    <a:lnTo>
                      <a:pt x="497" y="382"/>
                    </a:lnTo>
                    <a:lnTo>
                      <a:pt x="494" y="382"/>
                    </a:lnTo>
                    <a:lnTo>
                      <a:pt x="491" y="385"/>
                    </a:lnTo>
                    <a:lnTo>
                      <a:pt x="490" y="386"/>
                    </a:lnTo>
                    <a:lnTo>
                      <a:pt x="491" y="390"/>
                    </a:lnTo>
                    <a:lnTo>
                      <a:pt x="491" y="392"/>
                    </a:lnTo>
                    <a:lnTo>
                      <a:pt x="490" y="395"/>
                    </a:lnTo>
                    <a:lnTo>
                      <a:pt x="490" y="396"/>
                    </a:lnTo>
                    <a:lnTo>
                      <a:pt x="493" y="396"/>
                    </a:lnTo>
                    <a:lnTo>
                      <a:pt x="493" y="400"/>
                    </a:lnTo>
                    <a:lnTo>
                      <a:pt x="490" y="403"/>
                    </a:lnTo>
                    <a:lnTo>
                      <a:pt x="490" y="405"/>
                    </a:lnTo>
                    <a:lnTo>
                      <a:pt x="493" y="408"/>
                    </a:lnTo>
                    <a:lnTo>
                      <a:pt x="494" y="405"/>
                    </a:lnTo>
                    <a:lnTo>
                      <a:pt x="497" y="403"/>
                    </a:lnTo>
                    <a:lnTo>
                      <a:pt x="498" y="403"/>
                    </a:lnTo>
                    <a:lnTo>
                      <a:pt x="501" y="405"/>
                    </a:lnTo>
                    <a:lnTo>
                      <a:pt x="506" y="405"/>
                    </a:lnTo>
                    <a:lnTo>
                      <a:pt x="506" y="406"/>
                    </a:lnTo>
                    <a:lnTo>
                      <a:pt x="511" y="406"/>
                    </a:lnTo>
                    <a:lnTo>
                      <a:pt x="511" y="409"/>
                    </a:lnTo>
                    <a:lnTo>
                      <a:pt x="514" y="409"/>
                    </a:lnTo>
                    <a:lnTo>
                      <a:pt x="514" y="415"/>
                    </a:lnTo>
                    <a:lnTo>
                      <a:pt x="516" y="416"/>
                    </a:lnTo>
                    <a:lnTo>
                      <a:pt x="519" y="416"/>
                    </a:lnTo>
                    <a:lnTo>
                      <a:pt x="522" y="419"/>
                    </a:lnTo>
                    <a:lnTo>
                      <a:pt x="522" y="421"/>
                    </a:lnTo>
                    <a:lnTo>
                      <a:pt x="523" y="424"/>
                    </a:lnTo>
                    <a:lnTo>
                      <a:pt x="522" y="425"/>
                    </a:lnTo>
                    <a:lnTo>
                      <a:pt x="519" y="428"/>
                    </a:lnTo>
                    <a:lnTo>
                      <a:pt x="522" y="429"/>
                    </a:lnTo>
                    <a:lnTo>
                      <a:pt x="522" y="434"/>
                    </a:lnTo>
                    <a:lnTo>
                      <a:pt x="526" y="434"/>
                    </a:lnTo>
                    <a:lnTo>
                      <a:pt x="526" y="435"/>
                    </a:lnTo>
                    <a:lnTo>
                      <a:pt x="530" y="435"/>
                    </a:lnTo>
                    <a:lnTo>
                      <a:pt x="530" y="438"/>
                    </a:lnTo>
                    <a:lnTo>
                      <a:pt x="532" y="438"/>
                    </a:lnTo>
                    <a:lnTo>
                      <a:pt x="530" y="440"/>
                    </a:lnTo>
                    <a:lnTo>
                      <a:pt x="532" y="440"/>
                    </a:lnTo>
                    <a:lnTo>
                      <a:pt x="535" y="444"/>
                    </a:lnTo>
                    <a:lnTo>
                      <a:pt x="538" y="447"/>
                    </a:lnTo>
                    <a:lnTo>
                      <a:pt x="539" y="444"/>
                    </a:lnTo>
                    <a:lnTo>
                      <a:pt x="539" y="438"/>
                    </a:lnTo>
                    <a:lnTo>
                      <a:pt x="542" y="438"/>
                    </a:lnTo>
                    <a:lnTo>
                      <a:pt x="543" y="441"/>
                    </a:lnTo>
                    <a:lnTo>
                      <a:pt x="543" y="443"/>
                    </a:lnTo>
                    <a:lnTo>
                      <a:pt x="551" y="443"/>
                    </a:lnTo>
                    <a:lnTo>
                      <a:pt x="552" y="441"/>
                    </a:lnTo>
                    <a:lnTo>
                      <a:pt x="555" y="438"/>
                    </a:lnTo>
                    <a:lnTo>
                      <a:pt x="555" y="437"/>
                    </a:lnTo>
                    <a:lnTo>
                      <a:pt x="559" y="437"/>
                    </a:lnTo>
                    <a:lnTo>
                      <a:pt x="568" y="441"/>
                    </a:lnTo>
                    <a:lnTo>
                      <a:pt x="569" y="445"/>
                    </a:lnTo>
                    <a:lnTo>
                      <a:pt x="580" y="447"/>
                    </a:lnTo>
                    <a:lnTo>
                      <a:pt x="581" y="447"/>
                    </a:lnTo>
                    <a:lnTo>
                      <a:pt x="584" y="441"/>
                    </a:lnTo>
                    <a:lnTo>
                      <a:pt x="584" y="438"/>
                    </a:lnTo>
                    <a:lnTo>
                      <a:pt x="585" y="437"/>
                    </a:lnTo>
                    <a:lnTo>
                      <a:pt x="585" y="434"/>
                    </a:lnTo>
                    <a:lnTo>
                      <a:pt x="590" y="434"/>
                    </a:lnTo>
                    <a:lnTo>
                      <a:pt x="597" y="432"/>
                    </a:lnTo>
                    <a:lnTo>
                      <a:pt x="601" y="432"/>
                    </a:lnTo>
                    <a:lnTo>
                      <a:pt x="601" y="437"/>
                    </a:lnTo>
                    <a:lnTo>
                      <a:pt x="604" y="441"/>
                    </a:lnTo>
                    <a:lnTo>
                      <a:pt x="607" y="443"/>
                    </a:lnTo>
                    <a:lnTo>
                      <a:pt x="607" y="445"/>
                    </a:lnTo>
                    <a:lnTo>
                      <a:pt x="606" y="448"/>
                    </a:lnTo>
                    <a:lnTo>
                      <a:pt x="603" y="451"/>
                    </a:lnTo>
                    <a:lnTo>
                      <a:pt x="603" y="456"/>
                    </a:lnTo>
                    <a:lnTo>
                      <a:pt x="598" y="460"/>
                    </a:lnTo>
                    <a:lnTo>
                      <a:pt x="597" y="461"/>
                    </a:lnTo>
                    <a:lnTo>
                      <a:pt x="596" y="461"/>
                    </a:lnTo>
                    <a:lnTo>
                      <a:pt x="593" y="466"/>
                    </a:lnTo>
                    <a:lnTo>
                      <a:pt x="591" y="469"/>
                    </a:lnTo>
                    <a:lnTo>
                      <a:pt x="590" y="472"/>
                    </a:lnTo>
                    <a:lnTo>
                      <a:pt x="588" y="474"/>
                    </a:lnTo>
                    <a:lnTo>
                      <a:pt x="583" y="479"/>
                    </a:lnTo>
                    <a:lnTo>
                      <a:pt x="575" y="479"/>
                    </a:lnTo>
                    <a:lnTo>
                      <a:pt x="568" y="476"/>
                    </a:lnTo>
                    <a:lnTo>
                      <a:pt x="558" y="470"/>
                    </a:lnTo>
                    <a:lnTo>
                      <a:pt x="552" y="469"/>
                    </a:lnTo>
                    <a:lnTo>
                      <a:pt x="542" y="469"/>
                    </a:lnTo>
                    <a:lnTo>
                      <a:pt x="539" y="467"/>
                    </a:lnTo>
                    <a:lnTo>
                      <a:pt x="535" y="466"/>
                    </a:lnTo>
                    <a:lnTo>
                      <a:pt x="535" y="464"/>
                    </a:lnTo>
                    <a:lnTo>
                      <a:pt x="533" y="464"/>
                    </a:lnTo>
                    <a:lnTo>
                      <a:pt x="533" y="463"/>
                    </a:lnTo>
                    <a:lnTo>
                      <a:pt x="530" y="463"/>
                    </a:lnTo>
                    <a:lnTo>
                      <a:pt x="530" y="470"/>
                    </a:lnTo>
                    <a:lnTo>
                      <a:pt x="527" y="470"/>
                    </a:lnTo>
                    <a:lnTo>
                      <a:pt x="527" y="486"/>
                    </a:lnTo>
                    <a:lnTo>
                      <a:pt x="522" y="489"/>
                    </a:lnTo>
                    <a:lnTo>
                      <a:pt x="522" y="490"/>
                    </a:lnTo>
                    <a:lnTo>
                      <a:pt x="526" y="490"/>
                    </a:lnTo>
                    <a:lnTo>
                      <a:pt x="526" y="495"/>
                    </a:lnTo>
                    <a:lnTo>
                      <a:pt x="520" y="495"/>
                    </a:lnTo>
                    <a:lnTo>
                      <a:pt x="517" y="492"/>
                    </a:lnTo>
                    <a:lnTo>
                      <a:pt x="516" y="496"/>
                    </a:lnTo>
                    <a:lnTo>
                      <a:pt x="517" y="501"/>
                    </a:lnTo>
                    <a:lnTo>
                      <a:pt x="517" y="502"/>
                    </a:lnTo>
                    <a:lnTo>
                      <a:pt x="516" y="505"/>
                    </a:lnTo>
                    <a:lnTo>
                      <a:pt x="516" y="511"/>
                    </a:lnTo>
                    <a:lnTo>
                      <a:pt x="510" y="511"/>
                    </a:lnTo>
                    <a:lnTo>
                      <a:pt x="510" y="514"/>
                    </a:lnTo>
                    <a:lnTo>
                      <a:pt x="511" y="516"/>
                    </a:lnTo>
                    <a:lnTo>
                      <a:pt x="511" y="519"/>
                    </a:lnTo>
                    <a:lnTo>
                      <a:pt x="513" y="521"/>
                    </a:lnTo>
                    <a:lnTo>
                      <a:pt x="516" y="521"/>
                    </a:lnTo>
                    <a:lnTo>
                      <a:pt x="513" y="524"/>
                    </a:lnTo>
                    <a:lnTo>
                      <a:pt x="516" y="525"/>
                    </a:lnTo>
                    <a:lnTo>
                      <a:pt x="516" y="528"/>
                    </a:lnTo>
                    <a:lnTo>
                      <a:pt x="513" y="529"/>
                    </a:lnTo>
                    <a:lnTo>
                      <a:pt x="511" y="529"/>
                    </a:lnTo>
                    <a:lnTo>
                      <a:pt x="511" y="534"/>
                    </a:lnTo>
                    <a:lnTo>
                      <a:pt x="513" y="538"/>
                    </a:lnTo>
                    <a:lnTo>
                      <a:pt x="513" y="541"/>
                    </a:lnTo>
                    <a:lnTo>
                      <a:pt x="511" y="541"/>
                    </a:lnTo>
                    <a:lnTo>
                      <a:pt x="509" y="544"/>
                    </a:lnTo>
                    <a:lnTo>
                      <a:pt x="509" y="548"/>
                    </a:lnTo>
                    <a:lnTo>
                      <a:pt x="507" y="550"/>
                    </a:lnTo>
                    <a:lnTo>
                      <a:pt x="503" y="551"/>
                    </a:lnTo>
                    <a:lnTo>
                      <a:pt x="500" y="556"/>
                    </a:lnTo>
                    <a:lnTo>
                      <a:pt x="500" y="560"/>
                    </a:lnTo>
                    <a:lnTo>
                      <a:pt x="503" y="560"/>
                    </a:lnTo>
                    <a:lnTo>
                      <a:pt x="503" y="563"/>
                    </a:lnTo>
                    <a:lnTo>
                      <a:pt x="507" y="564"/>
                    </a:lnTo>
                    <a:lnTo>
                      <a:pt x="509" y="567"/>
                    </a:lnTo>
                    <a:lnTo>
                      <a:pt x="507" y="566"/>
                    </a:lnTo>
                    <a:lnTo>
                      <a:pt x="509" y="569"/>
                    </a:lnTo>
                    <a:lnTo>
                      <a:pt x="510" y="569"/>
                    </a:lnTo>
                    <a:lnTo>
                      <a:pt x="520" y="570"/>
                    </a:lnTo>
                    <a:lnTo>
                      <a:pt x="526" y="569"/>
                    </a:lnTo>
                    <a:lnTo>
                      <a:pt x="530" y="569"/>
                    </a:lnTo>
                    <a:lnTo>
                      <a:pt x="535" y="567"/>
                    </a:lnTo>
                    <a:lnTo>
                      <a:pt x="536" y="566"/>
                    </a:lnTo>
                    <a:lnTo>
                      <a:pt x="536" y="567"/>
                    </a:lnTo>
                    <a:lnTo>
                      <a:pt x="545" y="569"/>
                    </a:lnTo>
                    <a:lnTo>
                      <a:pt x="548" y="572"/>
                    </a:lnTo>
                    <a:lnTo>
                      <a:pt x="552" y="572"/>
                    </a:lnTo>
                    <a:lnTo>
                      <a:pt x="554" y="573"/>
                    </a:lnTo>
                    <a:lnTo>
                      <a:pt x="555" y="576"/>
                    </a:lnTo>
                    <a:lnTo>
                      <a:pt x="556" y="582"/>
                    </a:lnTo>
                    <a:lnTo>
                      <a:pt x="561" y="593"/>
                    </a:lnTo>
                    <a:lnTo>
                      <a:pt x="561" y="599"/>
                    </a:lnTo>
                    <a:lnTo>
                      <a:pt x="559" y="601"/>
                    </a:lnTo>
                    <a:lnTo>
                      <a:pt x="559" y="602"/>
                    </a:lnTo>
                    <a:lnTo>
                      <a:pt x="556" y="602"/>
                    </a:lnTo>
                    <a:lnTo>
                      <a:pt x="556" y="605"/>
                    </a:lnTo>
                    <a:lnTo>
                      <a:pt x="558" y="612"/>
                    </a:lnTo>
                    <a:lnTo>
                      <a:pt x="558" y="614"/>
                    </a:lnTo>
                    <a:lnTo>
                      <a:pt x="562" y="616"/>
                    </a:lnTo>
                    <a:lnTo>
                      <a:pt x="564" y="616"/>
                    </a:lnTo>
                    <a:lnTo>
                      <a:pt x="568" y="618"/>
                    </a:lnTo>
                    <a:lnTo>
                      <a:pt x="571" y="622"/>
                    </a:lnTo>
                    <a:lnTo>
                      <a:pt x="571" y="627"/>
                    </a:lnTo>
                    <a:lnTo>
                      <a:pt x="572" y="630"/>
                    </a:lnTo>
                    <a:lnTo>
                      <a:pt x="575" y="632"/>
                    </a:lnTo>
                    <a:lnTo>
                      <a:pt x="575" y="637"/>
                    </a:lnTo>
                    <a:lnTo>
                      <a:pt x="577" y="638"/>
                    </a:lnTo>
                    <a:lnTo>
                      <a:pt x="578" y="638"/>
                    </a:lnTo>
                    <a:lnTo>
                      <a:pt x="577" y="643"/>
                    </a:lnTo>
                    <a:lnTo>
                      <a:pt x="577" y="645"/>
                    </a:lnTo>
                    <a:lnTo>
                      <a:pt x="578" y="645"/>
                    </a:lnTo>
                    <a:lnTo>
                      <a:pt x="580" y="647"/>
                    </a:lnTo>
                    <a:lnTo>
                      <a:pt x="581" y="647"/>
                    </a:lnTo>
                    <a:lnTo>
                      <a:pt x="581" y="645"/>
                    </a:lnTo>
                    <a:lnTo>
                      <a:pt x="584" y="645"/>
                    </a:lnTo>
                    <a:lnTo>
                      <a:pt x="584" y="648"/>
                    </a:lnTo>
                    <a:lnTo>
                      <a:pt x="585" y="650"/>
                    </a:lnTo>
                    <a:lnTo>
                      <a:pt x="585" y="651"/>
                    </a:lnTo>
                    <a:lnTo>
                      <a:pt x="584" y="656"/>
                    </a:lnTo>
                    <a:lnTo>
                      <a:pt x="578" y="660"/>
                    </a:lnTo>
                    <a:lnTo>
                      <a:pt x="577" y="660"/>
                    </a:lnTo>
                    <a:lnTo>
                      <a:pt x="569" y="666"/>
                    </a:lnTo>
                    <a:lnTo>
                      <a:pt x="568" y="667"/>
                    </a:lnTo>
                    <a:lnTo>
                      <a:pt x="561" y="670"/>
                    </a:lnTo>
                    <a:lnTo>
                      <a:pt x="562" y="673"/>
                    </a:lnTo>
                    <a:lnTo>
                      <a:pt x="574" y="677"/>
                    </a:lnTo>
                    <a:lnTo>
                      <a:pt x="575" y="676"/>
                    </a:lnTo>
                    <a:lnTo>
                      <a:pt x="577" y="676"/>
                    </a:lnTo>
                    <a:lnTo>
                      <a:pt x="578" y="677"/>
                    </a:lnTo>
                    <a:lnTo>
                      <a:pt x="580" y="679"/>
                    </a:lnTo>
                    <a:lnTo>
                      <a:pt x="581" y="680"/>
                    </a:lnTo>
                    <a:lnTo>
                      <a:pt x="584" y="680"/>
                    </a:lnTo>
                    <a:lnTo>
                      <a:pt x="590" y="679"/>
                    </a:lnTo>
                    <a:lnTo>
                      <a:pt x="591" y="677"/>
                    </a:lnTo>
                    <a:lnTo>
                      <a:pt x="594" y="676"/>
                    </a:lnTo>
                    <a:lnTo>
                      <a:pt x="597" y="674"/>
                    </a:lnTo>
                    <a:lnTo>
                      <a:pt x="600" y="673"/>
                    </a:lnTo>
                    <a:lnTo>
                      <a:pt x="601" y="674"/>
                    </a:lnTo>
                    <a:lnTo>
                      <a:pt x="601" y="679"/>
                    </a:lnTo>
                    <a:lnTo>
                      <a:pt x="603" y="686"/>
                    </a:lnTo>
                    <a:lnTo>
                      <a:pt x="604" y="686"/>
                    </a:lnTo>
                    <a:lnTo>
                      <a:pt x="606" y="689"/>
                    </a:lnTo>
                    <a:lnTo>
                      <a:pt x="607" y="690"/>
                    </a:lnTo>
                    <a:lnTo>
                      <a:pt x="610" y="692"/>
                    </a:lnTo>
                    <a:lnTo>
                      <a:pt x="612" y="698"/>
                    </a:lnTo>
                    <a:lnTo>
                      <a:pt x="612" y="703"/>
                    </a:lnTo>
                    <a:lnTo>
                      <a:pt x="607" y="708"/>
                    </a:lnTo>
                    <a:lnTo>
                      <a:pt x="606" y="709"/>
                    </a:lnTo>
                    <a:lnTo>
                      <a:pt x="601" y="708"/>
                    </a:lnTo>
                    <a:lnTo>
                      <a:pt x="596" y="708"/>
                    </a:lnTo>
                    <a:lnTo>
                      <a:pt x="593" y="709"/>
                    </a:lnTo>
                    <a:lnTo>
                      <a:pt x="593" y="711"/>
                    </a:lnTo>
                    <a:lnTo>
                      <a:pt x="591" y="712"/>
                    </a:lnTo>
                    <a:lnTo>
                      <a:pt x="591" y="714"/>
                    </a:lnTo>
                    <a:lnTo>
                      <a:pt x="593" y="727"/>
                    </a:lnTo>
                    <a:lnTo>
                      <a:pt x="593" y="728"/>
                    </a:lnTo>
                    <a:lnTo>
                      <a:pt x="591" y="730"/>
                    </a:lnTo>
                    <a:lnTo>
                      <a:pt x="585" y="730"/>
                    </a:lnTo>
                    <a:lnTo>
                      <a:pt x="584" y="734"/>
                    </a:lnTo>
                    <a:lnTo>
                      <a:pt x="584" y="748"/>
                    </a:lnTo>
                    <a:lnTo>
                      <a:pt x="580" y="754"/>
                    </a:lnTo>
                    <a:lnTo>
                      <a:pt x="578" y="761"/>
                    </a:lnTo>
                    <a:lnTo>
                      <a:pt x="577" y="761"/>
                    </a:lnTo>
                    <a:lnTo>
                      <a:pt x="575" y="763"/>
                    </a:lnTo>
                    <a:lnTo>
                      <a:pt x="575" y="769"/>
                    </a:lnTo>
                    <a:lnTo>
                      <a:pt x="577" y="770"/>
                    </a:lnTo>
                    <a:lnTo>
                      <a:pt x="577" y="773"/>
                    </a:lnTo>
                    <a:lnTo>
                      <a:pt x="575" y="776"/>
                    </a:lnTo>
                    <a:lnTo>
                      <a:pt x="571" y="776"/>
                    </a:lnTo>
                    <a:lnTo>
                      <a:pt x="574" y="777"/>
                    </a:lnTo>
                    <a:lnTo>
                      <a:pt x="575" y="780"/>
                    </a:lnTo>
                    <a:lnTo>
                      <a:pt x="577" y="779"/>
                    </a:lnTo>
                    <a:lnTo>
                      <a:pt x="583" y="779"/>
                    </a:lnTo>
                    <a:lnTo>
                      <a:pt x="583" y="782"/>
                    </a:lnTo>
                    <a:lnTo>
                      <a:pt x="581" y="783"/>
                    </a:lnTo>
                    <a:lnTo>
                      <a:pt x="577" y="783"/>
                    </a:lnTo>
                    <a:lnTo>
                      <a:pt x="571" y="789"/>
                    </a:lnTo>
                    <a:lnTo>
                      <a:pt x="559" y="789"/>
                    </a:lnTo>
                    <a:lnTo>
                      <a:pt x="559" y="792"/>
                    </a:lnTo>
                    <a:lnTo>
                      <a:pt x="561" y="793"/>
                    </a:lnTo>
                    <a:lnTo>
                      <a:pt x="564" y="795"/>
                    </a:lnTo>
                    <a:lnTo>
                      <a:pt x="562" y="798"/>
                    </a:lnTo>
                    <a:lnTo>
                      <a:pt x="564" y="799"/>
                    </a:lnTo>
                    <a:lnTo>
                      <a:pt x="571" y="799"/>
                    </a:lnTo>
                    <a:lnTo>
                      <a:pt x="572" y="801"/>
                    </a:lnTo>
                    <a:lnTo>
                      <a:pt x="574" y="805"/>
                    </a:lnTo>
                    <a:lnTo>
                      <a:pt x="574" y="817"/>
                    </a:lnTo>
                    <a:lnTo>
                      <a:pt x="572" y="819"/>
                    </a:lnTo>
                    <a:lnTo>
                      <a:pt x="569" y="819"/>
                    </a:lnTo>
                    <a:lnTo>
                      <a:pt x="568" y="824"/>
                    </a:lnTo>
                    <a:lnTo>
                      <a:pt x="568" y="832"/>
                    </a:lnTo>
                    <a:lnTo>
                      <a:pt x="569" y="835"/>
                    </a:lnTo>
                    <a:lnTo>
                      <a:pt x="568" y="837"/>
                    </a:lnTo>
                    <a:lnTo>
                      <a:pt x="569" y="844"/>
                    </a:lnTo>
                    <a:lnTo>
                      <a:pt x="569" y="850"/>
                    </a:lnTo>
                    <a:lnTo>
                      <a:pt x="568" y="850"/>
                    </a:lnTo>
                    <a:lnTo>
                      <a:pt x="568" y="853"/>
                    </a:lnTo>
                    <a:lnTo>
                      <a:pt x="564" y="856"/>
                    </a:lnTo>
                    <a:lnTo>
                      <a:pt x="559" y="856"/>
                    </a:lnTo>
                    <a:lnTo>
                      <a:pt x="559" y="864"/>
                    </a:lnTo>
                    <a:lnTo>
                      <a:pt x="558" y="864"/>
                    </a:lnTo>
                    <a:lnTo>
                      <a:pt x="555" y="867"/>
                    </a:lnTo>
                    <a:lnTo>
                      <a:pt x="555" y="873"/>
                    </a:lnTo>
                    <a:lnTo>
                      <a:pt x="556" y="873"/>
                    </a:lnTo>
                    <a:lnTo>
                      <a:pt x="556" y="875"/>
                    </a:lnTo>
                    <a:lnTo>
                      <a:pt x="555" y="877"/>
                    </a:lnTo>
                    <a:lnTo>
                      <a:pt x="552" y="877"/>
                    </a:lnTo>
                    <a:lnTo>
                      <a:pt x="552" y="876"/>
                    </a:lnTo>
                    <a:lnTo>
                      <a:pt x="549" y="875"/>
                    </a:lnTo>
                    <a:lnTo>
                      <a:pt x="548" y="873"/>
                    </a:lnTo>
                    <a:lnTo>
                      <a:pt x="535" y="873"/>
                    </a:lnTo>
                    <a:lnTo>
                      <a:pt x="529" y="875"/>
                    </a:lnTo>
                    <a:lnTo>
                      <a:pt x="520" y="872"/>
                    </a:lnTo>
                    <a:lnTo>
                      <a:pt x="516" y="873"/>
                    </a:lnTo>
                    <a:lnTo>
                      <a:pt x="514" y="875"/>
                    </a:lnTo>
                    <a:lnTo>
                      <a:pt x="509" y="876"/>
                    </a:lnTo>
                    <a:lnTo>
                      <a:pt x="506" y="876"/>
                    </a:lnTo>
                    <a:lnTo>
                      <a:pt x="501" y="877"/>
                    </a:lnTo>
                    <a:lnTo>
                      <a:pt x="494" y="877"/>
                    </a:lnTo>
                    <a:lnTo>
                      <a:pt x="488" y="873"/>
                    </a:lnTo>
                    <a:lnTo>
                      <a:pt x="487" y="872"/>
                    </a:lnTo>
                    <a:lnTo>
                      <a:pt x="478" y="867"/>
                    </a:lnTo>
                    <a:lnTo>
                      <a:pt x="475" y="866"/>
                    </a:lnTo>
                    <a:lnTo>
                      <a:pt x="474" y="866"/>
                    </a:lnTo>
                    <a:lnTo>
                      <a:pt x="471" y="867"/>
                    </a:lnTo>
                    <a:lnTo>
                      <a:pt x="469" y="872"/>
                    </a:lnTo>
                    <a:lnTo>
                      <a:pt x="468" y="873"/>
                    </a:lnTo>
                    <a:lnTo>
                      <a:pt x="467" y="875"/>
                    </a:lnTo>
                    <a:lnTo>
                      <a:pt x="459" y="875"/>
                    </a:lnTo>
                    <a:lnTo>
                      <a:pt x="456" y="872"/>
                    </a:lnTo>
                    <a:lnTo>
                      <a:pt x="455" y="866"/>
                    </a:lnTo>
                    <a:lnTo>
                      <a:pt x="454" y="864"/>
                    </a:lnTo>
                    <a:lnTo>
                      <a:pt x="452" y="863"/>
                    </a:lnTo>
                    <a:lnTo>
                      <a:pt x="451" y="863"/>
                    </a:lnTo>
                    <a:lnTo>
                      <a:pt x="449" y="861"/>
                    </a:lnTo>
                    <a:lnTo>
                      <a:pt x="448" y="861"/>
                    </a:lnTo>
                    <a:lnTo>
                      <a:pt x="445" y="863"/>
                    </a:lnTo>
                    <a:lnTo>
                      <a:pt x="440" y="863"/>
                    </a:lnTo>
                    <a:lnTo>
                      <a:pt x="439" y="866"/>
                    </a:lnTo>
                    <a:lnTo>
                      <a:pt x="438" y="867"/>
                    </a:lnTo>
                    <a:lnTo>
                      <a:pt x="435" y="869"/>
                    </a:lnTo>
                    <a:lnTo>
                      <a:pt x="423" y="869"/>
                    </a:lnTo>
                    <a:lnTo>
                      <a:pt x="422" y="867"/>
                    </a:lnTo>
                    <a:lnTo>
                      <a:pt x="417" y="867"/>
                    </a:lnTo>
                    <a:lnTo>
                      <a:pt x="413" y="869"/>
                    </a:lnTo>
                    <a:lnTo>
                      <a:pt x="411" y="869"/>
                    </a:lnTo>
                    <a:lnTo>
                      <a:pt x="410" y="873"/>
                    </a:lnTo>
                    <a:lnTo>
                      <a:pt x="409" y="876"/>
                    </a:lnTo>
                    <a:lnTo>
                      <a:pt x="407" y="876"/>
                    </a:lnTo>
                    <a:lnTo>
                      <a:pt x="404" y="877"/>
                    </a:lnTo>
                    <a:lnTo>
                      <a:pt x="396" y="877"/>
                    </a:lnTo>
                    <a:lnTo>
                      <a:pt x="393" y="876"/>
                    </a:lnTo>
                    <a:lnTo>
                      <a:pt x="391" y="877"/>
                    </a:lnTo>
                    <a:lnTo>
                      <a:pt x="390" y="877"/>
                    </a:lnTo>
                    <a:lnTo>
                      <a:pt x="385" y="883"/>
                    </a:lnTo>
                    <a:lnTo>
                      <a:pt x="381" y="883"/>
                    </a:lnTo>
                    <a:lnTo>
                      <a:pt x="381" y="882"/>
                    </a:lnTo>
                    <a:lnTo>
                      <a:pt x="380" y="880"/>
                    </a:lnTo>
                    <a:lnTo>
                      <a:pt x="377" y="879"/>
                    </a:lnTo>
                    <a:lnTo>
                      <a:pt x="371" y="879"/>
                    </a:lnTo>
                    <a:lnTo>
                      <a:pt x="371" y="877"/>
                    </a:lnTo>
                    <a:lnTo>
                      <a:pt x="369" y="876"/>
                    </a:lnTo>
                    <a:lnTo>
                      <a:pt x="367" y="876"/>
                    </a:lnTo>
                    <a:lnTo>
                      <a:pt x="365" y="873"/>
                    </a:lnTo>
                    <a:lnTo>
                      <a:pt x="367" y="873"/>
                    </a:lnTo>
                    <a:lnTo>
                      <a:pt x="365" y="872"/>
                    </a:lnTo>
                    <a:lnTo>
                      <a:pt x="364" y="866"/>
                    </a:lnTo>
                    <a:lnTo>
                      <a:pt x="364" y="864"/>
                    </a:lnTo>
                    <a:lnTo>
                      <a:pt x="365" y="860"/>
                    </a:lnTo>
                    <a:lnTo>
                      <a:pt x="365" y="857"/>
                    </a:lnTo>
                    <a:lnTo>
                      <a:pt x="367" y="851"/>
                    </a:lnTo>
                    <a:lnTo>
                      <a:pt x="368" y="846"/>
                    </a:lnTo>
                    <a:lnTo>
                      <a:pt x="368" y="841"/>
                    </a:lnTo>
                    <a:lnTo>
                      <a:pt x="364" y="838"/>
                    </a:lnTo>
                    <a:lnTo>
                      <a:pt x="361" y="837"/>
                    </a:lnTo>
                    <a:lnTo>
                      <a:pt x="359" y="837"/>
                    </a:lnTo>
                    <a:lnTo>
                      <a:pt x="359" y="822"/>
                    </a:lnTo>
                    <a:lnTo>
                      <a:pt x="356" y="819"/>
                    </a:lnTo>
                    <a:lnTo>
                      <a:pt x="356" y="818"/>
                    </a:lnTo>
                    <a:lnTo>
                      <a:pt x="298" y="818"/>
                    </a:lnTo>
                    <a:lnTo>
                      <a:pt x="298" y="814"/>
                    </a:lnTo>
                    <a:lnTo>
                      <a:pt x="294" y="814"/>
                    </a:lnTo>
                    <a:lnTo>
                      <a:pt x="294" y="811"/>
                    </a:lnTo>
                    <a:lnTo>
                      <a:pt x="293" y="809"/>
                    </a:lnTo>
                    <a:lnTo>
                      <a:pt x="293" y="802"/>
                    </a:lnTo>
                    <a:lnTo>
                      <a:pt x="294" y="802"/>
                    </a:lnTo>
                    <a:lnTo>
                      <a:pt x="293" y="798"/>
                    </a:lnTo>
                    <a:lnTo>
                      <a:pt x="297" y="796"/>
                    </a:lnTo>
                    <a:lnTo>
                      <a:pt x="293" y="796"/>
                    </a:lnTo>
                    <a:lnTo>
                      <a:pt x="290" y="798"/>
                    </a:lnTo>
                    <a:lnTo>
                      <a:pt x="288" y="798"/>
                    </a:lnTo>
                    <a:lnTo>
                      <a:pt x="285" y="796"/>
                    </a:lnTo>
                    <a:lnTo>
                      <a:pt x="288" y="793"/>
                    </a:lnTo>
                    <a:lnTo>
                      <a:pt x="291" y="792"/>
                    </a:lnTo>
                    <a:lnTo>
                      <a:pt x="291" y="789"/>
                    </a:lnTo>
                    <a:lnTo>
                      <a:pt x="288" y="789"/>
                    </a:lnTo>
                    <a:lnTo>
                      <a:pt x="288" y="783"/>
                    </a:lnTo>
                    <a:lnTo>
                      <a:pt x="291" y="782"/>
                    </a:lnTo>
                    <a:lnTo>
                      <a:pt x="291" y="779"/>
                    </a:lnTo>
                    <a:lnTo>
                      <a:pt x="288" y="777"/>
                    </a:lnTo>
                    <a:lnTo>
                      <a:pt x="284" y="777"/>
                    </a:lnTo>
                    <a:lnTo>
                      <a:pt x="280" y="774"/>
                    </a:lnTo>
                    <a:lnTo>
                      <a:pt x="272" y="774"/>
                    </a:lnTo>
                    <a:lnTo>
                      <a:pt x="268" y="773"/>
                    </a:lnTo>
                    <a:lnTo>
                      <a:pt x="261" y="770"/>
                    </a:lnTo>
                    <a:lnTo>
                      <a:pt x="256" y="767"/>
                    </a:lnTo>
                    <a:lnTo>
                      <a:pt x="252" y="767"/>
                    </a:lnTo>
                    <a:lnTo>
                      <a:pt x="248" y="770"/>
                    </a:lnTo>
                    <a:lnTo>
                      <a:pt x="246" y="767"/>
                    </a:lnTo>
                    <a:lnTo>
                      <a:pt x="243" y="767"/>
                    </a:lnTo>
                    <a:lnTo>
                      <a:pt x="239" y="761"/>
                    </a:lnTo>
                    <a:lnTo>
                      <a:pt x="235" y="761"/>
                    </a:lnTo>
                    <a:lnTo>
                      <a:pt x="229" y="760"/>
                    </a:lnTo>
                    <a:lnTo>
                      <a:pt x="229" y="757"/>
                    </a:lnTo>
                    <a:lnTo>
                      <a:pt x="227" y="757"/>
                    </a:lnTo>
                    <a:lnTo>
                      <a:pt x="227" y="756"/>
                    </a:lnTo>
                    <a:lnTo>
                      <a:pt x="229" y="756"/>
                    </a:lnTo>
                    <a:lnTo>
                      <a:pt x="229" y="747"/>
                    </a:lnTo>
                    <a:lnTo>
                      <a:pt x="224" y="743"/>
                    </a:lnTo>
                    <a:lnTo>
                      <a:pt x="223" y="738"/>
                    </a:lnTo>
                    <a:lnTo>
                      <a:pt x="223" y="730"/>
                    </a:lnTo>
                    <a:lnTo>
                      <a:pt x="222" y="727"/>
                    </a:lnTo>
                    <a:lnTo>
                      <a:pt x="217" y="721"/>
                    </a:lnTo>
                    <a:lnTo>
                      <a:pt x="213" y="719"/>
                    </a:lnTo>
                    <a:lnTo>
                      <a:pt x="209" y="721"/>
                    </a:lnTo>
                    <a:lnTo>
                      <a:pt x="209" y="725"/>
                    </a:lnTo>
                    <a:lnTo>
                      <a:pt x="193" y="725"/>
                    </a:lnTo>
                    <a:lnTo>
                      <a:pt x="193" y="721"/>
                    </a:lnTo>
                    <a:lnTo>
                      <a:pt x="190" y="725"/>
                    </a:lnTo>
                    <a:lnTo>
                      <a:pt x="190" y="727"/>
                    </a:lnTo>
                    <a:lnTo>
                      <a:pt x="187" y="727"/>
                    </a:lnTo>
                    <a:lnTo>
                      <a:pt x="185" y="725"/>
                    </a:lnTo>
                    <a:lnTo>
                      <a:pt x="178" y="725"/>
                    </a:lnTo>
                    <a:lnTo>
                      <a:pt x="178" y="719"/>
                    </a:lnTo>
                    <a:lnTo>
                      <a:pt x="177" y="717"/>
                    </a:lnTo>
                    <a:lnTo>
                      <a:pt x="180" y="712"/>
                    </a:lnTo>
                    <a:lnTo>
                      <a:pt x="180" y="708"/>
                    </a:lnTo>
                    <a:lnTo>
                      <a:pt x="181" y="708"/>
                    </a:lnTo>
                    <a:lnTo>
                      <a:pt x="181" y="705"/>
                    </a:lnTo>
                    <a:lnTo>
                      <a:pt x="180" y="705"/>
                    </a:lnTo>
                    <a:lnTo>
                      <a:pt x="180" y="703"/>
                    </a:lnTo>
                    <a:lnTo>
                      <a:pt x="184" y="699"/>
                    </a:lnTo>
                    <a:lnTo>
                      <a:pt x="188" y="698"/>
                    </a:lnTo>
                    <a:lnTo>
                      <a:pt x="190" y="695"/>
                    </a:lnTo>
                    <a:lnTo>
                      <a:pt x="194" y="693"/>
                    </a:lnTo>
                    <a:lnTo>
                      <a:pt x="195" y="690"/>
                    </a:lnTo>
                    <a:lnTo>
                      <a:pt x="195" y="689"/>
                    </a:lnTo>
                    <a:lnTo>
                      <a:pt x="194" y="686"/>
                    </a:lnTo>
                    <a:lnTo>
                      <a:pt x="185" y="686"/>
                    </a:lnTo>
                    <a:lnTo>
                      <a:pt x="184" y="685"/>
                    </a:lnTo>
                    <a:lnTo>
                      <a:pt x="181" y="680"/>
                    </a:lnTo>
                    <a:lnTo>
                      <a:pt x="180" y="679"/>
                    </a:lnTo>
                    <a:lnTo>
                      <a:pt x="180" y="674"/>
                    </a:lnTo>
                    <a:lnTo>
                      <a:pt x="177" y="672"/>
                    </a:lnTo>
                    <a:lnTo>
                      <a:pt x="177" y="664"/>
                    </a:lnTo>
                    <a:lnTo>
                      <a:pt x="175" y="663"/>
                    </a:lnTo>
                    <a:lnTo>
                      <a:pt x="175" y="659"/>
                    </a:lnTo>
                    <a:lnTo>
                      <a:pt x="172" y="657"/>
                    </a:lnTo>
                    <a:lnTo>
                      <a:pt x="172" y="654"/>
                    </a:lnTo>
                    <a:lnTo>
                      <a:pt x="166" y="657"/>
                    </a:lnTo>
                    <a:lnTo>
                      <a:pt x="166" y="663"/>
                    </a:lnTo>
                    <a:lnTo>
                      <a:pt x="162" y="663"/>
                    </a:lnTo>
                    <a:lnTo>
                      <a:pt x="161" y="659"/>
                    </a:lnTo>
                    <a:lnTo>
                      <a:pt x="158" y="657"/>
                    </a:lnTo>
                    <a:lnTo>
                      <a:pt x="156" y="657"/>
                    </a:lnTo>
                    <a:lnTo>
                      <a:pt x="153" y="659"/>
                    </a:lnTo>
                    <a:lnTo>
                      <a:pt x="148" y="659"/>
                    </a:lnTo>
                    <a:lnTo>
                      <a:pt x="146" y="657"/>
                    </a:lnTo>
                    <a:lnTo>
                      <a:pt x="143" y="654"/>
                    </a:lnTo>
                    <a:lnTo>
                      <a:pt x="142" y="654"/>
                    </a:lnTo>
                    <a:lnTo>
                      <a:pt x="143" y="650"/>
                    </a:lnTo>
                    <a:lnTo>
                      <a:pt x="143" y="648"/>
                    </a:lnTo>
                    <a:lnTo>
                      <a:pt x="142" y="648"/>
                    </a:lnTo>
                    <a:lnTo>
                      <a:pt x="138" y="647"/>
                    </a:lnTo>
                    <a:lnTo>
                      <a:pt x="138" y="637"/>
                    </a:lnTo>
                    <a:lnTo>
                      <a:pt x="139" y="637"/>
                    </a:lnTo>
                    <a:lnTo>
                      <a:pt x="142" y="635"/>
                    </a:lnTo>
                    <a:lnTo>
                      <a:pt x="142" y="631"/>
                    </a:lnTo>
                    <a:lnTo>
                      <a:pt x="138" y="628"/>
                    </a:lnTo>
                    <a:lnTo>
                      <a:pt x="135" y="624"/>
                    </a:lnTo>
                    <a:lnTo>
                      <a:pt x="133" y="622"/>
                    </a:lnTo>
                    <a:lnTo>
                      <a:pt x="132" y="618"/>
                    </a:lnTo>
                    <a:lnTo>
                      <a:pt x="133" y="616"/>
                    </a:lnTo>
                    <a:lnTo>
                      <a:pt x="133" y="614"/>
                    </a:lnTo>
                    <a:lnTo>
                      <a:pt x="132" y="612"/>
                    </a:lnTo>
                    <a:lnTo>
                      <a:pt x="132" y="606"/>
                    </a:lnTo>
                    <a:lnTo>
                      <a:pt x="127" y="605"/>
                    </a:lnTo>
                    <a:lnTo>
                      <a:pt x="127" y="596"/>
                    </a:lnTo>
                    <a:lnTo>
                      <a:pt x="126" y="595"/>
                    </a:lnTo>
                    <a:lnTo>
                      <a:pt x="126" y="583"/>
                    </a:lnTo>
                    <a:lnTo>
                      <a:pt x="123" y="583"/>
                    </a:lnTo>
                    <a:lnTo>
                      <a:pt x="119" y="582"/>
                    </a:lnTo>
                    <a:lnTo>
                      <a:pt x="119" y="573"/>
                    </a:lnTo>
                    <a:lnTo>
                      <a:pt x="123" y="573"/>
                    </a:lnTo>
                    <a:lnTo>
                      <a:pt x="123" y="569"/>
                    </a:lnTo>
                    <a:lnTo>
                      <a:pt x="126" y="566"/>
                    </a:lnTo>
                    <a:lnTo>
                      <a:pt x="132" y="566"/>
                    </a:lnTo>
                    <a:lnTo>
                      <a:pt x="132" y="561"/>
                    </a:lnTo>
                    <a:lnTo>
                      <a:pt x="136" y="561"/>
                    </a:lnTo>
                    <a:lnTo>
                      <a:pt x="139" y="560"/>
                    </a:lnTo>
                    <a:lnTo>
                      <a:pt x="139" y="556"/>
                    </a:lnTo>
                    <a:lnTo>
                      <a:pt x="136" y="556"/>
                    </a:lnTo>
                    <a:lnTo>
                      <a:pt x="136" y="545"/>
                    </a:lnTo>
                    <a:lnTo>
                      <a:pt x="140" y="545"/>
                    </a:lnTo>
                    <a:lnTo>
                      <a:pt x="140" y="543"/>
                    </a:lnTo>
                    <a:lnTo>
                      <a:pt x="139" y="541"/>
                    </a:lnTo>
                    <a:lnTo>
                      <a:pt x="136" y="538"/>
                    </a:lnTo>
                    <a:lnTo>
                      <a:pt x="135" y="538"/>
                    </a:lnTo>
                    <a:lnTo>
                      <a:pt x="132" y="541"/>
                    </a:lnTo>
                    <a:lnTo>
                      <a:pt x="130" y="538"/>
                    </a:lnTo>
                    <a:lnTo>
                      <a:pt x="130" y="532"/>
                    </a:lnTo>
                    <a:lnTo>
                      <a:pt x="126" y="532"/>
                    </a:lnTo>
                    <a:lnTo>
                      <a:pt x="124" y="531"/>
                    </a:lnTo>
                    <a:lnTo>
                      <a:pt x="124" y="528"/>
                    </a:lnTo>
                    <a:lnTo>
                      <a:pt x="122" y="525"/>
                    </a:lnTo>
                    <a:lnTo>
                      <a:pt x="124" y="524"/>
                    </a:lnTo>
                    <a:lnTo>
                      <a:pt x="126" y="521"/>
                    </a:lnTo>
                    <a:lnTo>
                      <a:pt x="124" y="516"/>
                    </a:lnTo>
                    <a:lnTo>
                      <a:pt x="126" y="511"/>
                    </a:lnTo>
                    <a:lnTo>
                      <a:pt x="130" y="509"/>
                    </a:lnTo>
                    <a:lnTo>
                      <a:pt x="130" y="506"/>
                    </a:lnTo>
                    <a:lnTo>
                      <a:pt x="135" y="506"/>
                    </a:lnTo>
                    <a:lnTo>
                      <a:pt x="138" y="505"/>
                    </a:lnTo>
                    <a:lnTo>
                      <a:pt x="135" y="502"/>
                    </a:lnTo>
                    <a:lnTo>
                      <a:pt x="122" y="502"/>
                    </a:lnTo>
                    <a:lnTo>
                      <a:pt x="122" y="501"/>
                    </a:lnTo>
                    <a:lnTo>
                      <a:pt x="120" y="498"/>
                    </a:lnTo>
                    <a:lnTo>
                      <a:pt x="111" y="498"/>
                    </a:lnTo>
                    <a:lnTo>
                      <a:pt x="111" y="474"/>
                    </a:lnTo>
                    <a:lnTo>
                      <a:pt x="110" y="469"/>
                    </a:lnTo>
                    <a:lnTo>
                      <a:pt x="110" y="460"/>
                    </a:lnTo>
                    <a:lnTo>
                      <a:pt x="106" y="457"/>
                    </a:lnTo>
                    <a:lnTo>
                      <a:pt x="104" y="460"/>
                    </a:lnTo>
                    <a:lnTo>
                      <a:pt x="101" y="460"/>
                    </a:lnTo>
                    <a:lnTo>
                      <a:pt x="100" y="458"/>
                    </a:lnTo>
                    <a:lnTo>
                      <a:pt x="88" y="458"/>
                    </a:lnTo>
                    <a:lnTo>
                      <a:pt x="85" y="461"/>
                    </a:lnTo>
                    <a:lnTo>
                      <a:pt x="80" y="461"/>
                    </a:lnTo>
                    <a:lnTo>
                      <a:pt x="78" y="458"/>
                    </a:lnTo>
                    <a:lnTo>
                      <a:pt x="71" y="458"/>
                    </a:lnTo>
                    <a:lnTo>
                      <a:pt x="69" y="461"/>
                    </a:lnTo>
                    <a:lnTo>
                      <a:pt x="61" y="461"/>
                    </a:lnTo>
                    <a:lnTo>
                      <a:pt x="59" y="458"/>
                    </a:lnTo>
                    <a:lnTo>
                      <a:pt x="55" y="458"/>
                    </a:lnTo>
                    <a:lnTo>
                      <a:pt x="52" y="457"/>
                    </a:lnTo>
                    <a:lnTo>
                      <a:pt x="52" y="454"/>
                    </a:lnTo>
                    <a:lnTo>
                      <a:pt x="55" y="454"/>
                    </a:lnTo>
                    <a:lnTo>
                      <a:pt x="55" y="448"/>
                    </a:lnTo>
                    <a:lnTo>
                      <a:pt x="56" y="447"/>
                    </a:lnTo>
                    <a:lnTo>
                      <a:pt x="59" y="448"/>
                    </a:lnTo>
                    <a:lnTo>
                      <a:pt x="61" y="448"/>
                    </a:lnTo>
                    <a:lnTo>
                      <a:pt x="64" y="447"/>
                    </a:lnTo>
                    <a:lnTo>
                      <a:pt x="62" y="443"/>
                    </a:lnTo>
                    <a:lnTo>
                      <a:pt x="64" y="443"/>
                    </a:lnTo>
                    <a:lnTo>
                      <a:pt x="68" y="440"/>
                    </a:lnTo>
                    <a:lnTo>
                      <a:pt x="72" y="438"/>
                    </a:lnTo>
                    <a:lnTo>
                      <a:pt x="74" y="438"/>
                    </a:lnTo>
                    <a:lnTo>
                      <a:pt x="74" y="434"/>
                    </a:lnTo>
                    <a:lnTo>
                      <a:pt x="69" y="425"/>
                    </a:lnTo>
                    <a:lnTo>
                      <a:pt x="68" y="421"/>
                    </a:lnTo>
                    <a:lnTo>
                      <a:pt x="68" y="418"/>
                    </a:lnTo>
                    <a:lnTo>
                      <a:pt x="64" y="414"/>
                    </a:lnTo>
                    <a:lnTo>
                      <a:pt x="64" y="402"/>
                    </a:lnTo>
                    <a:lnTo>
                      <a:pt x="68" y="399"/>
                    </a:lnTo>
                    <a:lnTo>
                      <a:pt x="68" y="390"/>
                    </a:lnTo>
                    <a:lnTo>
                      <a:pt x="71" y="386"/>
                    </a:lnTo>
                    <a:lnTo>
                      <a:pt x="71" y="376"/>
                    </a:lnTo>
                    <a:lnTo>
                      <a:pt x="68" y="373"/>
                    </a:lnTo>
                    <a:lnTo>
                      <a:pt x="61" y="373"/>
                    </a:lnTo>
                    <a:lnTo>
                      <a:pt x="61" y="382"/>
                    </a:lnTo>
                    <a:lnTo>
                      <a:pt x="36" y="382"/>
                    </a:lnTo>
                    <a:lnTo>
                      <a:pt x="32" y="380"/>
                    </a:lnTo>
                    <a:lnTo>
                      <a:pt x="30" y="380"/>
                    </a:lnTo>
                    <a:lnTo>
                      <a:pt x="22" y="374"/>
                    </a:lnTo>
                    <a:lnTo>
                      <a:pt x="26" y="373"/>
                    </a:lnTo>
                    <a:lnTo>
                      <a:pt x="26" y="370"/>
                    </a:lnTo>
                    <a:lnTo>
                      <a:pt x="22" y="367"/>
                    </a:lnTo>
                    <a:lnTo>
                      <a:pt x="22" y="364"/>
                    </a:lnTo>
                    <a:lnTo>
                      <a:pt x="26" y="364"/>
                    </a:lnTo>
                    <a:lnTo>
                      <a:pt x="26" y="363"/>
                    </a:lnTo>
                    <a:lnTo>
                      <a:pt x="29" y="360"/>
                    </a:lnTo>
                    <a:lnTo>
                      <a:pt x="33" y="360"/>
                    </a:lnTo>
                    <a:lnTo>
                      <a:pt x="30" y="358"/>
                    </a:lnTo>
                    <a:lnTo>
                      <a:pt x="30" y="356"/>
                    </a:lnTo>
                    <a:lnTo>
                      <a:pt x="29" y="354"/>
                    </a:lnTo>
                    <a:lnTo>
                      <a:pt x="26" y="354"/>
                    </a:lnTo>
                    <a:lnTo>
                      <a:pt x="26" y="351"/>
                    </a:lnTo>
                    <a:lnTo>
                      <a:pt x="19" y="351"/>
                    </a:lnTo>
                    <a:lnTo>
                      <a:pt x="16" y="345"/>
                    </a:lnTo>
                    <a:lnTo>
                      <a:pt x="11" y="338"/>
                    </a:lnTo>
                    <a:lnTo>
                      <a:pt x="11" y="337"/>
                    </a:lnTo>
                    <a:lnTo>
                      <a:pt x="14" y="338"/>
                    </a:lnTo>
                    <a:lnTo>
                      <a:pt x="16" y="338"/>
                    </a:lnTo>
                    <a:lnTo>
                      <a:pt x="19" y="337"/>
                    </a:lnTo>
                    <a:lnTo>
                      <a:pt x="23" y="334"/>
                    </a:lnTo>
                    <a:lnTo>
                      <a:pt x="23" y="332"/>
                    </a:lnTo>
                    <a:lnTo>
                      <a:pt x="19" y="328"/>
                    </a:lnTo>
                    <a:lnTo>
                      <a:pt x="20" y="328"/>
                    </a:lnTo>
                    <a:lnTo>
                      <a:pt x="23" y="324"/>
                    </a:lnTo>
                    <a:lnTo>
                      <a:pt x="33" y="324"/>
                    </a:lnTo>
                    <a:lnTo>
                      <a:pt x="35" y="322"/>
                    </a:lnTo>
                    <a:lnTo>
                      <a:pt x="37" y="322"/>
                    </a:lnTo>
                    <a:lnTo>
                      <a:pt x="35" y="319"/>
                    </a:lnTo>
                    <a:lnTo>
                      <a:pt x="33" y="313"/>
                    </a:lnTo>
                    <a:lnTo>
                      <a:pt x="30" y="313"/>
                    </a:lnTo>
                    <a:lnTo>
                      <a:pt x="20" y="311"/>
                    </a:lnTo>
                    <a:lnTo>
                      <a:pt x="16" y="311"/>
                    </a:lnTo>
                    <a:lnTo>
                      <a:pt x="14" y="309"/>
                    </a:lnTo>
                    <a:lnTo>
                      <a:pt x="14" y="302"/>
                    </a:lnTo>
                    <a:lnTo>
                      <a:pt x="16" y="300"/>
                    </a:lnTo>
                    <a:lnTo>
                      <a:pt x="17" y="298"/>
                    </a:lnTo>
                    <a:lnTo>
                      <a:pt x="14" y="296"/>
                    </a:lnTo>
                    <a:lnTo>
                      <a:pt x="17" y="293"/>
                    </a:lnTo>
                    <a:lnTo>
                      <a:pt x="14" y="289"/>
                    </a:lnTo>
                    <a:lnTo>
                      <a:pt x="14" y="282"/>
                    </a:lnTo>
                    <a:lnTo>
                      <a:pt x="17" y="279"/>
                    </a:lnTo>
                    <a:lnTo>
                      <a:pt x="14" y="277"/>
                    </a:lnTo>
                    <a:lnTo>
                      <a:pt x="17" y="274"/>
                    </a:lnTo>
                    <a:lnTo>
                      <a:pt x="17" y="273"/>
                    </a:lnTo>
                    <a:lnTo>
                      <a:pt x="14" y="273"/>
                    </a:lnTo>
                    <a:lnTo>
                      <a:pt x="14" y="270"/>
                    </a:lnTo>
                    <a:lnTo>
                      <a:pt x="13" y="270"/>
                    </a:lnTo>
                    <a:lnTo>
                      <a:pt x="13" y="267"/>
                    </a:lnTo>
                    <a:lnTo>
                      <a:pt x="14" y="261"/>
                    </a:lnTo>
                    <a:lnTo>
                      <a:pt x="13" y="260"/>
                    </a:lnTo>
                    <a:lnTo>
                      <a:pt x="10" y="260"/>
                    </a:lnTo>
                    <a:lnTo>
                      <a:pt x="10" y="257"/>
                    </a:lnTo>
                    <a:lnTo>
                      <a:pt x="13" y="257"/>
                    </a:lnTo>
                    <a:lnTo>
                      <a:pt x="13" y="256"/>
                    </a:lnTo>
                    <a:lnTo>
                      <a:pt x="3" y="256"/>
                    </a:lnTo>
                    <a:lnTo>
                      <a:pt x="0" y="253"/>
                    </a:lnTo>
                    <a:lnTo>
                      <a:pt x="0" y="242"/>
                    </a:lnTo>
                    <a:lnTo>
                      <a:pt x="3" y="238"/>
                    </a:lnTo>
                    <a:lnTo>
                      <a:pt x="3" y="234"/>
                    </a:lnTo>
                    <a:lnTo>
                      <a:pt x="1" y="231"/>
                    </a:lnTo>
                    <a:lnTo>
                      <a:pt x="3" y="227"/>
                    </a:lnTo>
                    <a:lnTo>
                      <a:pt x="7" y="225"/>
                    </a:lnTo>
                    <a:lnTo>
                      <a:pt x="13" y="225"/>
                    </a:lnTo>
                    <a:lnTo>
                      <a:pt x="16" y="221"/>
                    </a:lnTo>
                    <a:lnTo>
                      <a:pt x="17" y="219"/>
                    </a:lnTo>
                    <a:lnTo>
                      <a:pt x="16" y="216"/>
                    </a:lnTo>
                    <a:lnTo>
                      <a:pt x="13" y="215"/>
                    </a:lnTo>
                    <a:lnTo>
                      <a:pt x="11" y="215"/>
                    </a:lnTo>
                    <a:lnTo>
                      <a:pt x="11" y="211"/>
                    </a:lnTo>
                    <a:lnTo>
                      <a:pt x="13" y="208"/>
                    </a:lnTo>
                    <a:lnTo>
                      <a:pt x="22" y="208"/>
                    </a:lnTo>
                    <a:lnTo>
                      <a:pt x="26" y="206"/>
                    </a:lnTo>
                    <a:lnTo>
                      <a:pt x="27" y="203"/>
                    </a:lnTo>
                    <a:lnTo>
                      <a:pt x="26" y="203"/>
                    </a:lnTo>
                    <a:lnTo>
                      <a:pt x="26" y="198"/>
                    </a:lnTo>
                    <a:lnTo>
                      <a:pt x="22" y="193"/>
                    </a:lnTo>
                    <a:lnTo>
                      <a:pt x="22" y="189"/>
                    </a:lnTo>
                    <a:lnTo>
                      <a:pt x="30" y="189"/>
                    </a:lnTo>
                    <a:lnTo>
                      <a:pt x="33" y="186"/>
                    </a:lnTo>
                    <a:lnTo>
                      <a:pt x="33" y="176"/>
                    </a:lnTo>
                    <a:lnTo>
                      <a:pt x="30" y="174"/>
                    </a:lnTo>
                    <a:lnTo>
                      <a:pt x="33" y="171"/>
                    </a:lnTo>
                    <a:lnTo>
                      <a:pt x="42" y="171"/>
                    </a:lnTo>
                    <a:lnTo>
                      <a:pt x="43" y="170"/>
                    </a:lnTo>
                    <a:lnTo>
                      <a:pt x="48" y="170"/>
                    </a:lnTo>
                    <a:lnTo>
                      <a:pt x="48" y="164"/>
                    </a:lnTo>
                    <a:lnTo>
                      <a:pt x="43" y="167"/>
                    </a:lnTo>
                    <a:lnTo>
                      <a:pt x="42" y="167"/>
                    </a:lnTo>
                    <a:lnTo>
                      <a:pt x="42" y="158"/>
                    </a:lnTo>
                    <a:lnTo>
                      <a:pt x="37" y="154"/>
                    </a:lnTo>
                    <a:lnTo>
                      <a:pt x="35" y="153"/>
                    </a:lnTo>
                    <a:lnTo>
                      <a:pt x="37" y="150"/>
                    </a:lnTo>
                    <a:lnTo>
                      <a:pt x="39" y="148"/>
                    </a:lnTo>
                    <a:lnTo>
                      <a:pt x="37" y="145"/>
                    </a:lnTo>
                    <a:lnTo>
                      <a:pt x="33" y="145"/>
                    </a:lnTo>
                    <a:lnTo>
                      <a:pt x="30" y="148"/>
                    </a:lnTo>
                    <a:lnTo>
                      <a:pt x="26" y="148"/>
                    </a:lnTo>
                    <a:lnTo>
                      <a:pt x="26" y="142"/>
                    </a:lnTo>
                    <a:lnTo>
                      <a:pt x="23" y="142"/>
                    </a:lnTo>
                    <a:lnTo>
                      <a:pt x="20" y="141"/>
                    </a:lnTo>
                    <a:lnTo>
                      <a:pt x="23" y="132"/>
                    </a:lnTo>
                    <a:lnTo>
                      <a:pt x="23" y="128"/>
                    </a:lnTo>
                    <a:lnTo>
                      <a:pt x="27" y="126"/>
                    </a:lnTo>
                    <a:lnTo>
                      <a:pt x="29" y="128"/>
                    </a:lnTo>
                    <a:lnTo>
                      <a:pt x="30" y="131"/>
                    </a:lnTo>
                    <a:lnTo>
                      <a:pt x="33" y="131"/>
                    </a:lnTo>
                    <a:lnTo>
                      <a:pt x="37" y="128"/>
                    </a:lnTo>
                    <a:lnTo>
                      <a:pt x="37" y="124"/>
                    </a:lnTo>
                    <a:lnTo>
                      <a:pt x="40" y="119"/>
                    </a:lnTo>
                    <a:lnTo>
                      <a:pt x="42" y="116"/>
                    </a:lnTo>
                    <a:lnTo>
                      <a:pt x="48" y="116"/>
                    </a:lnTo>
                    <a:lnTo>
                      <a:pt x="48" y="113"/>
                    </a:lnTo>
                    <a:lnTo>
                      <a:pt x="42" y="113"/>
                    </a:lnTo>
                    <a:lnTo>
                      <a:pt x="37" y="109"/>
                    </a:lnTo>
                    <a:lnTo>
                      <a:pt x="36" y="106"/>
                    </a:lnTo>
                    <a:lnTo>
                      <a:pt x="33" y="106"/>
                    </a:lnTo>
                    <a:lnTo>
                      <a:pt x="33" y="102"/>
                    </a:lnTo>
                    <a:lnTo>
                      <a:pt x="36" y="95"/>
                    </a:lnTo>
                    <a:lnTo>
                      <a:pt x="51" y="95"/>
                    </a:lnTo>
                    <a:lnTo>
                      <a:pt x="52" y="92"/>
                    </a:lnTo>
                    <a:lnTo>
                      <a:pt x="52" y="87"/>
                    </a:lnTo>
                    <a:lnTo>
                      <a:pt x="48" y="86"/>
                    </a:lnTo>
                    <a:lnTo>
                      <a:pt x="46" y="83"/>
                    </a:lnTo>
                    <a:lnTo>
                      <a:pt x="42" y="79"/>
                    </a:lnTo>
                    <a:lnTo>
                      <a:pt x="40" y="74"/>
                    </a:lnTo>
                    <a:lnTo>
                      <a:pt x="36" y="70"/>
                    </a:lnTo>
                    <a:lnTo>
                      <a:pt x="37" y="68"/>
                    </a:lnTo>
                    <a:lnTo>
                      <a:pt x="40" y="66"/>
                    </a:lnTo>
                    <a:lnTo>
                      <a:pt x="42" y="64"/>
                    </a:lnTo>
                    <a:lnTo>
                      <a:pt x="42" y="61"/>
                    </a:lnTo>
                    <a:lnTo>
                      <a:pt x="48" y="58"/>
                    </a:lnTo>
                    <a:lnTo>
                      <a:pt x="51" y="58"/>
                    </a:lnTo>
                    <a:lnTo>
                      <a:pt x="56" y="57"/>
                    </a:lnTo>
                    <a:lnTo>
                      <a:pt x="59" y="57"/>
                    </a:lnTo>
                    <a:lnTo>
                      <a:pt x="59" y="63"/>
                    </a:lnTo>
                    <a:lnTo>
                      <a:pt x="61" y="63"/>
                    </a:lnTo>
                    <a:lnTo>
                      <a:pt x="62" y="61"/>
                    </a:lnTo>
                    <a:lnTo>
                      <a:pt x="65" y="60"/>
                    </a:lnTo>
                    <a:lnTo>
                      <a:pt x="68" y="57"/>
                    </a:lnTo>
                    <a:lnTo>
                      <a:pt x="72" y="54"/>
                    </a:lnTo>
                    <a:lnTo>
                      <a:pt x="72" y="53"/>
                    </a:lnTo>
                    <a:lnTo>
                      <a:pt x="75" y="50"/>
                    </a:lnTo>
                    <a:lnTo>
                      <a:pt x="77" y="48"/>
                    </a:lnTo>
                    <a:lnTo>
                      <a:pt x="77" y="45"/>
                    </a:lnTo>
                    <a:lnTo>
                      <a:pt x="80" y="45"/>
                    </a:lnTo>
                    <a:lnTo>
                      <a:pt x="81" y="47"/>
                    </a:lnTo>
                    <a:lnTo>
                      <a:pt x="84" y="47"/>
                    </a:lnTo>
                    <a:lnTo>
                      <a:pt x="84" y="44"/>
                    </a:lnTo>
                    <a:lnTo>
                      <a:pt x="81" y="38"/>
                    </a:lnTo>
                    <a:lnTo>
                      <a:pt x="81" y="37"/>
                    </a:lnTo>
                    <a:lnTo>
                      <a:pt x="74" y="37"/>
                    </a:lnTo>
                    <a:lnTo>
                      <a:pt x="75" y="29"/>
                    </a:lnTo>
                    <a:lnTo>
                      <a:pt x="75" y="26"/>
                    </a:lnTo>
                    <a:lnTo>
                      <a:pt x="74" y="26"/>
                    </a:lnTo>
                    <a:lnTo>
                      <a:pt x="74" y="19"/>
                    </a:lnTo>
                    <a:lnTo>
                      <a:pt x="72" y="19"/>
                    </a:lnTo>
                    <a:lnTo>
                      <a:pt x="75" y="16"/>
                    </a:lnTo>
                    <a:lnTo>
                      <a:pt x="74" y="11"/>
                    </a:lnTo>
                    <a:lnTo>
                      <a:pt x="74" y="6"/>
                    </a:lnTo>
                    <a:lnTo>
                      <a:pt x="81" y="6"/>
                    </a:lnTo>
                    <a:lnTo>
                      <a:pt x="85" y="9"/>
                    </a:lnTo>
                    <a:lnTo>
                      <a:pt x="91" y="6"/>
                    </a:lnTo>
                    <a:lnTo>
                      <a:pt x="94" y="6"/>
                    </a:lnTo>
                    <a:lnTo>
                      <a:pt x="98" y="8"/>
                    </a:lnTo>
                    <a:lnTo>
                      <a:pt x="103" y="5"/>
                    </a:lnTo>
                    <a:lnTo>
                      <a:pt x="104" y="2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366">
                <a:extLst>
                  <a:ext uri="{FF2B5EF4-FFF2-40B4-BE49-F238E27FC236}">
                    <a16:creationId xmlns:a16="http://schemas.microsoft.com/office/drawing/2014/main" xmlns="" id="{3B17EAAD-8ECF-4CB4-ABA5-2F7F2161F0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07" y="2720"/>
                <a:ext cx="1007" cy="667"/>
              </a:xfrm>
              <a:custGeom>
                <a:avLst/>
                <a:gdLst>
                  <a:gd name="T0" fmla="*/ 359 w 1007"/>
                  <a:gd name="T1" fmla="*/ 617 h 667"/>
                  <a:gd name="T2" fmla="*/ 427 w 1007"/>
                  <a:gd name="T3" fmla="*/ 633 h 667"/>
                  <a:gd name="T4" fmla="*/ 287 w 1007"/>
                  <a:gd name="T5" fmla="*/ 607 h 667"/>
                  <a:gd name="T6" fmla="*/ 148 w 1007"/>
                  <a:gd name="T7" fmla="*/ 561 h 667"/>
                  <a:gd name="T8" fmla="*/ 103 w 1007"/>
                  <a:gd name="T9" fmla="*/ 549 h 667"/>
                  <a:gd name="T10" fmla="*/ 48 w 1007"/>
                  <a:gd name="T11" fmla="*/ 520 h 667"/>
                  <a:gd name="T12" fmla="*/ 69 w 1007"/>
                  <a:gd name="T13" fmla="*/ 499 h 667"/>
                  <a:gd name="T14" fmla="*/ 24 w 1007"/>
                  <a:gd name="T15" fmla="*/ 525 h 667"/>
                  <a:gd name="T16" fmla="*/ 64 w 1007"/>
                  <a:gd name="T17" fmla="*/ 456 h 667"/>
                  <a:gd name="T18" fmla="*/ 572 w 1007"/>
                  <a:gd name="T19" fmla="*/ 0 h 667"/>
                  <a:gd name="T20" fmla="*/ 633 w 1007"/>
                  <a:gd name="T21" fmla="*/ 42 h 667"/>
                  <a:gd name="T22" fmla="*/ 723 w 1007"/>
                  <a:gd name="T23" fmla="*/ 52 h 667"/>
                  <a:gd name="T24" fmla="*/ 768 w 1007"/>
                  <a:gd name="T25" fmla="*/ 125 h 667"/>
                  <a:gd name="T26" fmla="*/ 820 w 1007"/>
                  <a:gd name="T27" fmla="*/ 114 h 667"/>
                  <a:gd name="T28" fmla="*/ 830 w 1007"/>
                  <a:gd name="T29" fmla="*/ 180 h 667"/>
                  <a:gd name="T30" fmla="*/ 864 w 1007"/>
                  <a:gd name="T31" fmla="*/ 251 h 667"/>
                  <a:gd name="T32" fmla="*/ 919 w 1007"/>
                  <a:gd name="T33" fmla="*/ 316 h 667"/>
                  <a:gd name="T34" fmla="*/ 874 w 1007"/>
                  <a:gd name="T35" fmla="*/ 364 h 667"/>
                  <a:gd name="T36" fmla="*/ 896 w 1007"/>
                  <a:gd name="T37" fmla="*/ 412 h 667"/>
                  <a:gd name="T38" fmla="*/ 951 w 1007"/>
                  <a:gd name="T39" fmla="*/ 454 h 667"/>
                  <a:gd name="T40" fmla="*/ 993 w 1007"/>
                  <a:gd name="T41" fmla="*/ 509 h 667"/>
                  <a:gd name="T42" fmla="*/ 930 w 1007"/>
                  <a:gd name="T43" fmla="*/ 586 h 667"/>
                  <a:gd name="T44" fmla="*/ 878 w 1007"/>
                  <a:gd name="T45" fmla="*/ 594 h 667"/>
                  <a:gd name="T46" fmla="*/ 839 w 1007"/>
                  <a:gd name="T47" fmla="*/ 655 h 667"/>
                  <a:gd name="T48" fmla="*/ 832 w 1007"/>
                  <a:gd name="T49" fmla="*/ 641 h 667"/>
                  <a:gd name="T50" fmla="*/ 839 w 1007"/>
                  <a:gd name="T51" fmla="*/ 619 h 667"/>
                  <a:gd name="T52" fmla="*/ 854 w 1007"/>
                  <a:gd name="T53" fmla="*/ 584 h 667"/>
                  <a:gd name="T54" fmla="*/ 814 w 1007"/>
                  <a:gd name="T55" fmla="*/ 588 h 667"/>
                  <a:gd name="T56" fmla="*/ 710 w 1007"/>
                  <a:gd name="T57" fmla="*/ 625 h 667"/>
                  <a:gd name="T58" fmla="*/ 607 w 1007"/>
                  <a:gd name="T59" fmla="*/ 564 h 667"/>
                  <a:gd name="T60" fmla="*/ 569 w 1007"/>
                  <a:gd name="T61" fmla="*/ 587 h 667"/>
                  <a:gd name="T62" fmla="*/ 549 w 1007"/>
                  <a:gd name="T63" fmla="*/ 609 h 667"/>
                  <a:gd name="T64" fmla="*/ 510 w 1007"/>
                  <a:gd name="T65" fmla="*/ 596 h 667"/>
                  <a:gd name="T66" fmla="*/ 498 w 1007"/>
                  <a:gd name="T67" fmla="*/ 587 h 667"/>
                  <a:gd name="T68" fmla="*/ 465 w 1007"/>
                  <a:gd name="T69" fmla="*/ 564 h 667"/>
                  <a:gd name="T70" fmla="*/ 414 w 1007"/>
                  <a:gd name="T71" fmla="*/ 577 h 667"/>
                  <a:gd name="T72" fmla="*/ 359 w 1007"/>
                  <a:gd name="T73" fmla="*/ 593 h 667"/>
                  <a:gd name="T74" fmla="*/ 258 w 1007"/>
                  <a:gd name="T75" fmla="*/ 601 h 667"/>
                  <a:gd name="T76" fmla="*/ 188 w 1007"/>
                  <a:gd name="T77" fmla="*/ 558 h 667"/>
                  <a:gd name="T78" fmla="*/ 142 w 1007"/>
                  <a:gd name="T79" fmla="*/ 530 h 667"/>
                  <a:gd name="T80" fmla="*/ 94 w 1007"/>
                  <a:gd name="T81" fmla="*/ 517 h 667"/>
                  <a:gd name="T82" fmla="*/ 75 w 1007"/>
                  <a:gd name="T83" fmla="*/ 496 h 667"/>
                  <a:gd name="T84" fmla="*/ 146 w 1007"/>
                  <a:gd name="T85" fmla="*/ 451 h 667"/>
                  <a:gd name="T86" fmla="*/ 107 w 1007"/>
                  <a:gd name="T87" fmla="*/ 445 h 667"/>
                  <a:gd name="T88" fmla="*/ 6 w 1007"/>
                  <a:gd name="T89" fmla="*/ 398 h 667"/>
                  <a:gd name="T90" fmla="*/ 97 w 1007"/>
                  <a:gd name="T91" fmla="*/ 419 h 667"/>
                  <a:gd name="T92" fmla="*/ 219 w 1007"/>
                  <a:gd name="T93" fmla="*/ 446 h 667"/>
                  <a:gd name="T94" fmla="*/ 219 w 1007"/>
                  <a:gd name="T95" fmla="*/ 439 h 667"/>
                  <a:gd name="T96" fmla="*/ 211 w 1007"/>
                  <a:gd name="T97" fmla="*/ 396 h 667"/>
                  <a:gd name="T98" fmla="*/ 155 w 1007"/>
                  <a:gd name="T99" fmla="*/ 367 h 667"/>
                  <a:gd name="T100" fmla="*/ 198 w 1007"/>
                  <a:gd name="T101" fmla="*/ 326 h 667"/>
                  <a:gd name="T102" fmla="*/ 248 w 1007"/>
                  <a:gd name="T103" fmla="*/ 316 h 667"/>
                  <a:gd name="T104" fmla="*/ 293 w 1007"/>
                  <a:gd name="T105" fmla="*/ 294 h 667"/>
                  <a:gd name="T106" fmla="*/ 384 w 1007"/>
                  <a:gd name="T107" fmla="*/ 301 h 667"/>
                  <a:gd name="T108" fmla="*/ 409 w 1007"/>
                  <a:gd name="T109" fmla="*/ 267 h 667"/>
                  <a:gd name="T110" fmla="*/ 438 w 1007"/>
                  <a:gd name="T111" fmla="*/ 230 h 667"/>
                  <a:gd name="T112" fmla="*/ 420 w 1007"/>
                  <a:gd name="T113" fmla="*/ 164 h 667"/>
                  <a:gd name="T114" fmla="*/ 452 w 1007"/>
                  <a:gd name="T115" fmla="*/ 146 h 667"/>
                  <a:gd name="T116" fmla="*/ 439 w 1007"/>
                  <a:gd name="T117" fmla="*/ 84 h 667"/>
                  <a:gd name="T118" fmla="*/ 448 w 1007"/>
                  <a:gd name="T119" fmla="*/ 45 h 667"/>
                  <a:gd name="T120" fmla="*/ 478 w 1007"/>
                  <a:gd name="T121" fmla="*/ 13 h 667"/>
                  <a:gd name="T122" fmla="*/ 513 w 1007"/>
                  <a:gd name="T123" fmla="*/ 38 h 667"/>
                  <a:gd name="T124" fmla="*/ 572 w 1007"/>
                  <a:gd name="T125" fmla="*/ 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07" h="667">
                    <a:moveTo>
                      <a:pt x="707" y="625"/>
                    </a:moveTo>
                    <a:lnTo>
                      <a:pt x="710" y="625"/>
                    </a:lnTo>
                    <a:lnTo>
                      <a:pt x="709" y="626"/>
                    </a:lnTo>
                    <a:lnTo>
                      <a:pt x="707" y="625"/>
                    </a:lnTo>
                    <a:close/>
                    <a:moveTo>
                      <a:pt x="830" y="609"/>
                    </a:moveTo>
                    <a:lnTo>
                      <a:pt x="833" y="609"/>
                    </a:lnTo>
                    <a:lnTo>
                      <a:pt x="833" y="612"/>
                    </a:lnTo>
                    <a:lnTo>
                      <a:pt x="830" y="609"/>
                    </a:lnTo>
                    <a:close/>
                    <a:moveTo>
                      <a:pt x="287" y="607"/>
                    </a:moveTo>
                    <a:lnTo>
                      <a:pt x="290" y="607"/>
                    </a:lnTo>
                    <a:lnTo>
                      <a:pt x="296" y="612"/>
                    </a:lnTo>
                    <a:lnTo>
                      <a:pt x="314" y="616"/>
                    </a:lnTo>
                    <a:lnTo>
                      <a:pt x="319" y="616"/>
                    </a:lnTo>
                    <a:lnTo>
                      <a:pt x="323" y="617"/>
                    </a:lnTo>
                    <a:lnTo>
                      <a:pt x="332" y="619"/>
                    </a:lnTo>
                    <a:lnTo>
                      <a:pt x="352" y="625"/>
                    </a:lnTo>
                    <a:lnTo>
                      <a:pt x="355" y="622"/>
                    </a:lnTo>
                    <a:lnTo>
                      <a:pt x="356" y="620"/>
                    </a:lnTo>
                    <a:lnTo>
                      <a:pt x="359" y="617"/>
                    </a:lnTo>
                    <a:lnTo>
                      <a:pt x="361" y="620"/>
                    </a:lnTo>
                    <a:lnTo>
                      <a:pt x="362" y="617"/>
                    </a:lnTo>
                    <a:lnTo>
                      <a:pt x="364" y="619"/>
                    </a:lnTo>
                    <a:lnTo>
                      <a:pt x="367" y="616"/>
                    </a:lnTo>
                    <a:lnTo>
                      <a:pt x="368" y="614"/>
                    </a:lnTo>
                    <a:lnTo>
                      <a:pt x="372" y="616"/>
                    </a:lnTo>
                    <a:lnTo>
                      <a:pt x="374" y="614"/>
                    </a:lnTo>
                    <a:lnTo>
                      <a:pt x="377" y="616"/>
                    </a:lnTo>
                    <a:lnTo>
                      <a:pt x="378" y="620"/>
                    </a:lnTo>
                    <a:lnTo>
                      <a:pt x="381" y="620"/>
                    </a:lnTo>
                    <a:lnTo>
                      <a:pt x="391" y="623"/>
                    </a:lnTo>
                    <a:lnTo>
                      <a:pt x="396" y="622"/>
                    </a:lnTo>
                    <a:lnTo>
                      <a:pt x="400" y="623"/>
                    </a:lnTo>
                    <a:lnTo>
                      <a:pt x="404" y="626"/>
                    </a:lnTo>
                    <a:lnTo>
                      <a:pt x="410" y="626"/>
                    </a:lnTo>
                    <a:lnTo>
                      <a:pt x="414" y="628"/>
                    </a:lnTo>
                    <a:lnTo>
                      <a:pt x="423" y="628"/>
                    </a:lnTo>
                    <a:lnTo>
                      <a:pt x="427" y="630"/>
                    </a:lnTo>
                    <a:lnTo>
                      <a:pt x="427" y="633"/>
                    </a:lnTo>
                    <a:lnTo>
                      <a:pt x="422" y="633"/>
                    </a:lnTo>
                    <a:lnTo>
                      <a:pt x="417" y="636"/>
                    </a:lnTo>
                    <a:lnTo>
                      <a:pt x="417" y="633"/>
                    </a:lnTo>
                    <a:lnTo>
                      <a:pt x="396" y="633"/>
                    </a:lnTo>
                    <a:lnTo>
                      <a:pt x="393" y="636"/>
                    </a:lnTo>
                    <a:lnTo>
                      <a:pt x="385" y="629"/>
                    </a:lnTo>
                    <a:lnTo>
                      <a:pt x="367" y="629"/>
                    </a:lnTo>
                    <a:lnTo>
                      <a:pt x="361" y="628"/>
                    </a:lnTo>
                    <a:lnTo>
                      <a:pt x="359" y="626"/>
                    </a:lnTo>
                    <a:lnTo>
                      <a:pt x="351" y="625"/>
                    </a:lnTo>
                    <a:lnTo>
                      <a:pt x="340" y="625"/>
                    </a:lnTo>
                    <a:lnTo>
                      <a:pt x="338" y="622"/>
                    </a:lnTo>
                    <a:lnTo>
                      <a:pt x="329" y="622"/>
                    </a:lnTo>
                    <a:lnTo>
                      <a:pt x="326" y="619"/>
                    </a:lnTo>
                    <a:lnTo>
                      <a:pt x="313" y="616"/>
                    </a:lnTo>
                    <a:lnTo>
                      <a:pt x="294" y="612"/>
                    </a:lnTo>
                    <a:lnTo>
                      <a:pt x="290" y="612"/>
                    </a:lnTo>
                    <a:lnTo>
                      <a:pt x="287" y="609"/>
                    </a:lnTo>
                    <a:lnTo>
                      <a:pt x="287" y="607"/>
                    </a:lnTo>
                    <a:close/>
                    <a:moveTo>
                      <a:pt x="468" y="593"/>
                    </a:moveTo>
                    <a:lnTo>
                      <a:pt x="469" y="594"/>
                    </a:lnTo>
                    <a:lnTo>
                      <a:pt x="472" y="594"/>
                    </a:lnTo>
                    <a:lnTo>
                      <a:pt x="472" y="597"/>
                    </a:lnTo>
                    <a:lnTo>
                      <a:pt x="468" y="597"/>
                    </a:lnTo>
                    <a:lnTo>
                      <a:pt x="465" y="594"/>
                    </a:lnTo>
                    <a:lnTo>
                      <a:pt x="468" y="593"/>
                    </a:lnTo>
                    <a:close/>
                    <a:moveTo>
                      <a:pt x="155" y="564"/>
                    </a:moveTo>
                    <a:lnTo>
                      <a:pt x="166" y="565"/>
                    </a:lnTo>
                    <a:lnTo>
                      <a:pt x="171" y="570"/>
                    </a:lnTo>
                    <a:lnTo>
                      <a:pt x="175" y="571"/>
                    </a:lnTo>
                    <a:lnTo>
                      <a:pt x="178" y="572"/>
                    </a:lnTo>
                    <a:lnTo>
                      <a:pt x="185" y="574"/>
                    </a:lnTo>
                    <a:lnTo>
                      <a:pt x="178" y="574"/>
                    </a:lnTo>
                    <a:lnTo>
                      <a:pt x="169" y="570"/>
                    </a:lnTo>
                    <a:lnTo>
                      <a:pt x="159" y="565"/>
                    </a:lnTo>
                    <a:lnTo>
                      <a:pt x="155" y="564"/>
                    </a:lnTo>
                    <a:close/>
                    <a:moveTo>
                      <a:pt x="145" y="559"/>
                    </a:moveTo>
                    <a:lnTo>
                      <a:pt x="148" y="561"/>
                    </a:lnTo>
                    <a:lnTo>
                      <a:pt x="151" y="561"/>
                    </a:lnTo>
                    <a:lnTo>
                      <a:pt x="155" y="564"/>
                    </a:lnTo>
                    <a:lnTo>
                      <a:pt x="152" y="562"/>
                    </a:lnTo>
                    <a:lnTo>
                      <a:pt x="145" y="562"/>
                    </a:lnTo>
                    <a:lnTo>
                      <a:pt x="145" y="559"/>
                    </a:lnTo>
                    <a:close/>
                    <a:moveTo>
                      <a:pt x="129" y="555"/>
                    </a:moveTo>
                    <a:lnTo>
                      <a:pt x="133" y="558"/>
                    </a:lnTo>
                    <a:lnTo>
                      <a:pt x="142" y="558"/>
                    </a:lnTo>
                    <a:lnTo>
                      <a:pt x="143" y="559"/>
                    </a:lnTo>
                    <a:lnTo>
                      <a:pt x="135" y="559"/>
                    </a:lnTo>
                    <a:lnTo>
                      <a:pt x="129" y="558"/>
                    </a:lnTo>
                    <a:lnTo>
                      <a:pt x="129" y="555"/>
                    </a:lnTo>
                    <a:close/>
                    <a:moveTo>
                      <a:pt x="62" y="536"/>
                    </a:moveTo>
                    <a:lnTo>
                      <a:pt x="68" y="539"/>
                    </a:lnTo>
                    <a:lnTo>
                      <a:pt x="81" y="543"/>
                    </a:lnTo>
                    <a:lnTo>
                      <a:pt x="87" y="543"/>
                    </a:lnTo>
                    <a:lnTo>
                      <a:pt x="94" y="546"/>
                    </a:lnTo>
                    <a:lnTo>
                      <a:pt x="100" y="546"/>
                    </a:lnTo>
                    <a:lnTo>
                      <a:pt x="103" y="549"/>
                    </a:lnTo>
                    <a:lnTo>
                      <a:pt x="110" y="551"/>
                    </a:lnTo>
                    <a:lnTo>
                      <a:pt x="114" y="552"/>
                    </a:lnTo>
                    <a:lnTo>
                      <a:pt x="123" y="552"/>
                    </a:lnTo>
                    <a:lnTo>
                      <a:pt x="122" y="555"/>
                    </a:lnTo>
                    <a:lnTo>
                      <a:pt x="116" y="555"/>
                    </a:lnTo>
                    <a:lnTo>
                      <a:pt x="101" y="549"/>
                    </a:lnTo>
                    <a:lnTo>
                      <a:pt x="88" y="549"/>
                    </a:lnTo>
                    <a:lnTo>
                      <a:pt x="87" y="546"/>
                    </a:lnTo>
                    <a:lnTo>
                      <a:pt x="77" y="543"/>
                    </a:lnTo>
                    <a:lnTo>
                      <a:pt x="71" y="542"/>
                    </a:lnTo>
                    <a:lnTo>
                      <a:pt x="62" y="539"/>
                    </a:lnTo>
                    <a:lnTo>
                      <a:pt x="59" y="539"/>
                    </a:lnTo>
                    <a:lnTo>
                      <a:pt x="62" y="536"/>
                    </a:lnTo>
                    <a:close/>
                    <a:moveTo>
                      <a:pt x="49" y="536"/>
                    </a:moveTo>
                    <a:lnTo>
                      <a:pt x="59" y="536"/>
                    </a:lnTo>
                    <a:lnTo>
                      <a:pt x="59" y="539"/>
                    </a:lnTo>
                    <a:lnTo>
                      <a:pt x="53" y="539"/>
                    </a:lnTo>
                    <a:lnTo>
                      <a:pt x="49" y="536"/>
                    </a:lnTo>
                    <a:close/>
                    <a:moveTo>
                      <a:pt x="48" y="520"/>
                    </a:moveTo>
                    <a:lnTo>
                      <a:pt x="49" y="520"/>
                    </a:lnTo>
                    <a:lnTo>
                      <a:pt x="48" y="522"/>
                    </a:lnTo>
                    <a:lnTo>
                      <a:pt x="45" y="525"/>
                    </a:lnTo>
                    <a:lnTo>
                      <a:pt x="45" y="522"/>
                    </a:lnTo>
                    <a:lnTo>
                      <a:pt x="48" y="520"/>
                    </a:lnTo>
                    <a:close/>
                    <a:moveTo>
                      <a:pt x="69" y="499"/>
                    </a:moveTo>
                    <a:lnTo>
                      <a:pt x="59" y="510"/>
                    </a:lnTo>
                    <a:lnTo>
                      <a:pt x="62" y="513"/>
                    </a:lnTo>
                    <a:lnTo>
                      <a:pt x="62" y="514"/>
                    </a:lnTo>
                    <a:lnTo>
                      <a:pt x="58" y="514"/>
                    </a:lnTo>
                    <a:lnTo>
                      <a:pt x="59" y="513"/>
                    </a:lnTo>
                    <a:lnTo>
                      <a:pt x="59" y="512"/>
                    </a:lnTo>
                    <a:lnTo>
                      <a:pt x="58" y="513"/>
                    </a:lnTo>
                    <a:lnTo>
                      <a:pt x="52" y="517"/>
                    </a:lnTo>
                    <a:lnTo>
                      <a:pt x="49" y="517"/>
                    </a:lnTo>
                    <a:lnTo>
                      <a:pt x="58" y="510"/>
                    </a:lnTo>
                    <a:lnTo>
                      <a:pt x="62" y="504"/>
                    </a:lnTo>
                    <a:lnTo>
                      <a:pt x="65" y="500"/>
                    </a:lnTo>
                    <a:lnTo>
                      <a:pt x="69" y="499"/>
                    </a:lnTo>
                    <a:close/>
                    <a:moveTo>
                      <a:pt x="84" y="491"/>
                    </a:moveTo>
                    <a:lnTo>
                      <a:pt x="81" y="494"/>
                    </a:lnTo>
                    <a:lnTo>
                      <a:pt x="74" y="496"/>
                    </a:lnTo>
                    <a:lnTo>
                      <a:pt x="69" y="499"/>
                    </a:lnTo>
                    <a:lnTo>
                      <a:pt x="71" y="494"/>
                    </a:lnTo>
                    <a:lnTo>
                      <a:pt x="80" y="494"/>
                    </a:lnTo>
                    <a:lnTo>
                      <a:pt x="84" y="491"/>
                    </a:lnTo>
                    <a:close/>
                    <a:moveTo>
                      <a:pt x="3" y="477"/>
                    </a:moveTo>
                    <a:lnTo>
                      <a:pt x="4" y="477"/>
                    </a:lnTo>
                    <a:lnTo>
                      <a:pt x="7" y="481"/>
                    </a:lnTo>
                    <a:lnTo>
                      <a:pt x="6" y="487"/>
                    </a:lnTo>
                    <a:lnTo>
                      <a:pt x="6" y="496"/>
                    </a:lnTo>
                    <a:lnTo>
                      <a:pt x="8" y="504"/>
                    </a:lnTo>
                    <a:lnTo>
                      <a:pt x="8" y="509"/>
                    </a:lnTo>
                    <a:lnTo>
                      <a:pt x="10" y="513"/>
                    </a:lnTo>
                    <a:lnTo>
                      <a:pt x="13" y="516"/>
                    </a:lnTo>
                    <a:lnTo>
                      <a:pt x="16" y="516"/>
                    </a:lnTo>
                    <a:lnTo>
                      <a:pt x="19" y="520"/>
                    </a:lnTo>
                    <a:lnTo>
                      <a:pt x="24" y="525"/>
                    </a:lnTo>
                    <a:lnTo>
                      <a:pt x="29" y="526"/>
                    </a:lnTo>
                    <a:lnTo>
                      <a:pt x="35" y="526"/>
                    </a:lnTo>
                    <a:lnTo>
                      <a:pt x="43" y="525"/>
                    </a:lnTo>
                    <a:lnTo>
                      <a:pt x="43" y="526"/>
                    </a:lnTo>
                    <a:lnTo>
                      <a:pt x="39" y="530"/>
                    </a:lnTo>
                    <a:lnTo>
                      <a:pt x="39" y="532"/>
                    </a:lnTo>
                    <a:lnTo>
                      <a:pt x="40" y="532"/>
                    </a:lnTo>
                    <a:lnTo>
                      <a:pt x="45" y="535"/>
                    </a:lnTo>
                    <a:lnTo>
                      <a:pt x="40" y="535"/>
                    </a:lnTo>
                    <a:lnTo>
                      <a:pt x="30" y="530"/>
                    </a:lnTo>
                    <a:lnTo>
                      <a:pt x="22" y="525"/>
                    </a:lnTo>
                    <a:lnTo>
                      <a:pt x="13" y="517"/>
                    </a:lnTo>
                    <a:lnTo>
                      <a:pt x="10" y="516"/>
                    </a:lnTo>
                    <a:lnTo>
                      <a:pt x="4" y="507"/>
                    </a:lnTo>
                    <a:lnTo>
                      <a:pt x="1" y="499"/>
                    </a:lnTo>
                    <a:lnTo>
                      <a:pt x="1" y="494"/>
                    </a:lnTo>
                    <a:lnTo>
                      <a:pt x="0" y="490"/>
                    </a:lnTo>
                    <a:lnTo>
                      <a:pt x="3" y="477"/>
                    </a:lnTo>
                    <a:close/>
                    <a:moveTo>
                      <a:pt x="64" y="456"/>
                    </a:moveTo>
                    <a:lnTo>
                      <a:pt x="65" y="459"/>
                    </a:lnTo>
                    <a:lnTo>
                      <a:pt x="68" y="465"/>
                    </a:lnTo>
                    <a:lnTo>
                      <a:pt x="68" y="468"/>
                    </a:lnTo>
                    <a:lnTo>
                      <a:pt x="69" y="470"/>
                    </a:lnTo>
                    <a:lnTo>
                      <a:pt x="69" y="472"/>
                    </a:lnTo>
                    <a:lnTo>
                      <a:pt x="72" y="474"/>
                    </a:lnTo>
                    <a:lnTo>
                      <a:pt x="72" y="477"/>
                    </a:lnTo>
                    <a:lnTo>
                      <a:pt x="69" y="478"/>
                    </a:lnTo>
                    <a:lnTo>
                      <a:pt x="68" y="474"/>
                    </a:lnTo>
                    <a:lnTo>
                      <a:pt x="68" y="472"/>
                    </a:lnTo>
                    <a:lnTo>
                      <a:pt x="65" y="470"/>
                    </a:lnTo>
                    <a:lnTo>
                      <a:pt x="65" y="477"/>
                    </a:lnTo>
                    <a:lnTo>
                      <a:pt x="64" y="474"/>
                    </a:lnTo>
                    <a:lnTo>
                      <a:pt x="64" y="456"/>
                    </a:lnTo>
                    <a:close/>
                    <a:moveTo>
                      <a:pt x="51" y="448"/>
                    </a:moveTo>
                    <a:lnTo>
                      <a:pt x="55" y="451"/>
                    </a:lnTo>
                    <a:lnTo>
                      <a:pt x="55" y="452"/>
                    </a:lnTo>
                    <a:lnTo>
                      <a:pt x="51" y="448"/>
                    </a:lnTo>
                    <a:close/>
                    <a:moveTo>
                      <a:pt x="572" y="0"/>
                    </a:moveTo>
                    <a:lnTo>
                      <a:pt x="575" y="6"/>
                    </a:lnTo>
                    <a:lnTo>
                      <a:pt x="577" y="10"/>
                    </a:lnTo>
                    <a:lnTo>
                      <a:pt x="581" y="11"/>
                    </a:lnTo>
                    <a:lnTo>
                      <a:pt x="575" y="16"/>
                    </a:lnTo>
                    <a:lnTo>
                      <a:pt x="575" y="19"/>
                    </a:lnTo>
                    <a:lnTo>
                      <a:pt x="574" y="24"/>
                    </a:lnTo>
                    <a:lnTo>
                      <a:pt x="574" y="36"/>
                    </a:lnTo>
                    <a:lnTo>
                      <a:pt x="577" y="38"/>
                    </a:lnTo>
                    <a:lnTo>
                      <a:pt x="580" y="36"/>
                    </a:lnTo>
                    <a:lnTo>
                      <a:pt x="588" y="36"/>
                    </a:lnTo>
                    <a:lnTo>
                      <a:pt x="588" y="40"/>
                    </a:lnTo>
                    <a:lnTo>
                      <a:pt x="591" y="45"/>
                    </a:lnTo>
                    <a:lnTo>
                      <a:pt x="591" y="49"/>
                    </a:lnTo>
                    <a:lnTo>
                      <a:pt x="596" y="49"/>
                    </a:lnTo>
                    <a:lnTo>
                      <a:pt x="603" y="45"/>
                    </a:lnTo>
                    <a:lnTo>
                      <a:pt x="610" y="45"/>
                    </a:lnTo>
                    <a:lnTo>
                      <a:pt x="614" y="43"/>
                    </a:lnTo>
                    <a:lnTo>
                      <a:pt x="625" y="43"/>
                    </a:lnTo>
                    <a:lnTo>
                      <a:pt x="633" y="42"/>
                    </a:lnTo>
                    <a:lnTo>
                      <a:pt x="636" y="39"/>
                    </a:lnTo>
                    <a:lnTo>
                      <a:pt x="638" y="39"/>
                    </a:lnTo>
                    <a:lnTo>
                      <a:pt x="643" y="38"/>
                    </a:lnTo>
                    <a:lnTo>
                      <a:pt x="651" y="38"/>
                    </a:lnTo>
                    <a:lnTo>
                      <a:pt x="654" y="36"/>
                    </a:lnTo>
                    <a:lnTo>
                      <a:pt x="659" y="36"/>
                    </a:lnTo>
                    <a:lnTo>
                      <a:pt x="664" y="33"/>
                    </a:lnTo>
                    <a:lnTo>
                      <a:pt x="665" y="33"/>
                    </a:lnTo>
                    <a:lnTo>
                      <a:pt x="668" y="36"/>
                    </a:lnTo>
                    <a:lnTo>
                      <a:pt x="674" y="43"/>
                    </a:lnTo>
                    <a:lnTo>
                      <a:pt x="678" y="51"/>
                    </a:lnTo>
                    <a:lnTo>
                      <a:pt x="678" y="55"/>
                    </a:lnTo>
                    <a:lnTo>
                      <a:pt x="680" y="58"/>
                    </a:lnTo>
                    <a:lnTo>
                      <a:pt x="684" y="61"/>
                    </a:lnTo>
                    <a:lnTo>
                      <a:pt x="688" y="61"/>
                    </a:lnTo>
                    <a:lnTo>
                      <a:pt x="693" y="58"/>
                    </a:lnTo>
                    <a:lnTo>
                      <a:pt x="700" y="56"/>
                    </a:lnTo>
                    <a:lnTo>
                      <a:pt x="707" y="56"/>
                    </a:lnTo>
                    <a:lnTo>
                      <a:pt x="723" y="52"/>
                    </a:lnTo>
                    <a:lnTo>
                      <a:pt x="726" y="51"/>
                    </a:lnTo>
                    <a:lnTo>
                      <a:pt x="733" y="55"/>
                    </a:lnTo>
                    <a:lnTo>
                      <a:pt x="739" y="62"/>
                    </a:lnTo>
                    <a:lnTo>
                      <a:pt x="748" y="64"/>
                    </a:lnTo>
                    <a:lnTo>
                      <a:pt x="749" y="67"/>
                    </a:lnTo>
                    <a:lnTo>
                      <a:pt x="752" y="69"/>
                    </a:lnTo>
                    <a:lnTo>
                      <a:pt x="754" y="72"/>
                    </a:lnTo>
                    <a:lnTo>
                      <a:pt x="756" y="77"/>
                    </a:lnTo>
                    <a:lnTo>
                      <a:pt x="756" y="80"/>
                    </a:lnTo>
                    <a:lnTo>
                      <a:pt x="758" y="81"/>
                    </a:lnTo>
                    <a:lnTo>
                      <a:pt x="761" y="81"/>
                    </a:lnTo>
                    <a:lnTo>
                      <a:pt x="761" y="84"/>
                    </a:lnTo>
                    <a:lnTo>
                      <a:pt x="758" y="85"/>
                    </a:lnTo>
                    <a:lnTo>
                      <a:pt x="758" y="94"/>
                    </a:lnTo>
                    <a:lnTo>
                      <a:pt x="759" y="98"/>
                    </a:lnTo>
                    <a:lnTo>
                      <a:pt x="759" y="103"/>
                    </a:lnTo>
                    <a:lnTo>
                      <a:pt x="762" y="107"/>
                    </a:lnTo>
                    <a:lnTo>
                      <a:pt x="762" y="111"/>
                    </a:lnTo>
                    <a:lnTo>
                      <a:pt x="768" y="125"/>
                    </a:lnTo>
                    <a:lnTo>
                      <a:pt x="769" y="129"/>
                    </a:lnTo>
                    <a:lnTo>
                      <a:pt x="771" y="135"/>
                    </a:lnTo>
                    <a:lnTo>
                      <a:pt x="774" y="133"/>
                    </a:lnTo>
                    <a:lnTo>
                      <a:pt x="777" y="129"/>
                    </a:lnTo>
                    <a:lnTo>
                      <a:pt x="778" y="127"/>
                    </a:lnTo>
                    <a:lnTo>
                      <a:pt x="783" y="127"/>
                    </a:lnTo>
                    <a:lnTo>
                      <a:pt x="785" y="129"/>
                    </a:lnTo>
                    <a:lnTo>
                      <a:pt x="788" y="133"/>
                    </a:lnTo>
                    <a:lnTo>
                      <a:pt x="791" y="129"/>
                    </a:lnTo>
                    <a:lnTo>
                      <a:pt x="793" y="127"/>
                    </a:lnTo>
                    <a:lnTo>
                      <a:pt x="796" y="125"/>
                    </a:lnTo>
                    <a:lnTo>
                      <a:pt x="800" y="125"/>
                    </a:lnTo>
                    <a:lnTo>
                      <a:pt x="800" y="114"/>
                    </a:lnTo>
                    <a:lnTo>
                      <a:pt x="801" y="114"/>
                    </a:lnTo>
                    <a:lnTo>
                      <a:pt x="804" y="111"/>
                    </a:lnTo>
                    <a:lnTo>
                      <a:pt x="810" y="114"/>
                    </a:lnTo>
                    <a:lnTo>
                      <a:pt x="814" y="111"/>
                    </a:lnTo>
                    <a:lnTo>
                      <a:pt x="820" y="111"/>
                    </a:lnTo>
                    <a:lnTo>
                      <a:pt x="820" y="114"/>
                    </a:lnTo>
                    <a:lnTo>
                      <a:pt x="823" y="116"/>
                    </a:lnTo>
                    <a:lnTo>
                      <a:pt x="819" y="116"/>
                    </a:lnTo>
                    <a:lnTo>
                      <a:pt x="819" y="120"/>
                    </a:lnTo>
                    <a:lnTo>
                      <a:pt x="820" y="127"/>
                    </a:lnTo>
                    <a:lnTo>
                      <a:pt x="820" y="132"/>
                    </a:lnTo>
                    <a:lnTo>
                      <a:pt x="823" y="133"/>
                    </a:lnTo>
                    <a:lnTo>
                      <a:pt x="827" y="132"/>
                    </a:lnTo>
                    <a:lnTo>
                      <a:pt x="830" y="133"/>
                    </a:lnTo>
                    <a:lnTo>
                      <a:pt x="830" y="138"/>
                    </a:lnTo>
                    <a:lnTo>
                      <a:pt x="833" y="145"/>
                    </a:lnTo>
                    <a:lnTo>
                      <a:pt x="835" y="145"/>
                    </a:lnTo>
                    <a:lnTo>
                      <a:pt x="835" y="148"/>
                    </a:lnTo>
                    <a:lnTo>
                      <a:pt x="833" y="148"/>
                    </a:lnTo>
                    <a:lnTo>
                      <a:pt x="830" y="146"/>
                    </a:lnTo>
                    <a:lnTo>
                      <a:pt x="820" y="146"/>
                    </a:lnTo>
                    <a:lnTo>
                      <a:pt x="825" y="159"/>
                    </a:lnTo>
                    <a:lnTo>
                      <a:pt x="825" y="162"/>
                    </a:lnTo>
                    <a:lnTo>
                      <a:pt x="826" y="168"/>
                    </a:lnTo>
                    <a:lnTo>
                      <a:pt x="830" y="180"/>
                    </a:lnTo>
                    <a:lnTo>
                      <a:pt x="830" y="188"/>
                    </a:lnTo>
                    <a:lnTo>
                      <a:pt x="832" y="194"/>
                    </a:lnTo>
                    <a:lnTo>
                      <a:pt x="832" y="196"/>
                    </a:lnTo>
                    <a:lnTo>
                      <a:pt x="833" y="198"/>
                    </a:lnTo>
                    <a:lnTo>
                      <a:pt x="833" y="206"/>
                    </a:lnTo>
                    <a:lnTo>
                      <a:pt x="836" y="206"/>
                    </a:lnTo>
                    <a:lnTo>
                      <a:pt x="838" y="203"/>
                    </a:lnTo>
                    <a:lnTo>
                      <a:pt x="841" y="206"/>
                    </a:lnTo>
                    <a:lnTo>
                      <a:pt x="842" y="211"/>
                    </a:lnTo>
                    <a:lnTo>
                      <a:pt x="845" y="222"/>
                    </a:lnTo>
                    <a:lnTo>
                      <a:pt x="845" y="229"/>
                    </a:lnTo>
                    <a:lnTo>
                      <a:pt x="846" y="233"/>
                    </a:lnTo>
                    <a:lnTo>
                      <a:pt x="851" y="238"/>
                    </a:lnTo>
                    <a:lnTo>
                      <a:pt x="851" y="239"/>
                    </a:lnTo>
                    <a:lnTo>
                      <a:pt x="852" y="238"/>
                    </a:lnTo>
                    <a:lnTo>
                      <a:pt x="855" y="238"/>
                    </a:lnTo>
                    <a:lnTo>
                      <a:pt x="855" y="249"/>
                    </a:lnTo>
                    <a:lnTo>
                      <a:pt x="861" y="249"/>
                    </a:lnTo>
                    <a:lnTo>
                      <a:pt x="864" y="251"/>
                    </a:lnTo>
                    <a:lnTo>
                      <a:pt x="864" y="254"/>
                    </a:lnTo>
                    <a:lnTo>
                      <a:pt x="862" y="259"/>
                    </a:lnTo>
                    <a:lnTo>
                      <a:pt x="875" y="259"/>
                    </a:lnTo>
                    <a:lnTo>
                      <a:pt x="878" y="261"/>
                    </a:lnTo>
                    <a:lnTo>
                      <a:pt x="877" y="267"/>
                    </a:lnTo>
                    <a:lnTo>
                      <a:pt x="883" y="267"/>
                    </a:lnTo>
                    <a:lnTo>
                      <a:pt x="888" y="264"/>
                    </a:lnTo>
                    <a:lnTo>
                      <a:pt x="894" y="262"/>
                    </a:lnTo>
                    <a:lnTo>
                      <a:pt x="894" y="264"/>
                    </a:lnTo>
                    <a:lnTo>
                      <a:pt x="897" y="267"/>
                    </a:lnTo>
                    <a:lnTo>
                      <a:pt x="897" y="271"/>
                    </a:lnTo>
                    <a:lnTo>
                      <a:pt x="901" y="284"/>
                    </a:lnTo>
                    <a:lnTo>
                      <a:pt x="900" y="293"/>
                    </a:lnTo>
                    <a:lnTo>
                      <a:pt x="903" y="294"/>
                    </a:lnTo>
                    <a:lnTo>
                      <a:pt x="916" y="294"/>
                    </a:lnTo>
                    <a:lnTo>
                      <a:pt x="917" y="298"/>
                    </a:lnTo>
                    <a:lnTo>
                      <a:pt x="917" y="306"/>
                    </a:lnTo>
                    <a:lnTo>
                      <a:pt x="919" y="312"/>
                    </a:lnTo>
                    <a:lnTo>
                      <a:pt x="919" y="316"/>
                    </a:lnTo>
                    <a:lnTo>
                      <a:pt x="909" y="320"/>
                    </a:lnTo>
                    <a:lnTo>
                      <a:pt x="904" y="320"/>
                    </a:lnTo>
                    <a:lnTo>
                      <a:pt x="904" y="327"/>
                    </a:lnTo>
                    <a:lnTo>
                      <a:pt x="907" y="338"/>
                    </a:lnTo>
                    <a:lnTo>
                      <a:pt x="904" y="338"/>
                    </a:lnTo>
                    <a:lnTo>
                      <a:pt x="903" y="342"/>
                    </a:lnTo>
                    <a:lnTo>
                      <a:pt x="904" y="346"/>
                    </a:lnTo>
                    <a:lnTo>
                      <a:pt x="903" y="346"/>
                    </a:lnTo>
                    <a:lnTo>
                      <a:pt x="903" y="349"/>
                    </a:lnTo>
                    <a:lnTo>
                      <a:pt x="900" y="349"/>
                    </a:lnTo>
                    <a:lnTo>
                      <a:pt x="900" y="351"/>
                    </a:lnTo>
                    <a:lnTo>
                      <a:pt x="896" y="351"/>
                    </a:lnTo>
                    <a:lnTo>
                      <a:pt x="893" y="354"/>
                    </a:lnTo>
                    <a:lnTo>
                      <a:pt x="890" y="354"/>
                    </a:lnTo>
                    <a:lnTo>
                      <a:pt x="883" y="355"/>
                    </a:lnTo>
                    <a:lnTo>
                      <a:pt x="877" y="355"/>
                    </a:lnTo>
                    <a:lnTo>
                      <a:pt x="878" y="361"/>
                    </a:lnTo>
                    <a:lnTo>
                      <a:pt x="877" y="361"/>
                    </a:lnTo>
                    <a:lnTo>
                      <a:pt x="874" y="364"/>
                    </a:lnTo>
                    <a:lnTo>
                      <a:pt x="872" y="364"/>
                    </a:lnTo>
                    <a:lnTo>
                      <a:pt x="872" y="371"/>
                    </a:lnTo>
                    <a:lnTo>
                      <a:pt x="874" y="372"/>
                    </a:lnTo>
                    <a:lnTo>
                      <a:pt x="874" y="375"/>
                    </a:lnTo>
                    <a:lnTo>
                      <a:pt x="877" y="377"/>
                    </a:lnTo>
                    <a:lnTo>
                      <a:pt x="881" y="375"/>
                    </a:lnTo>
                    <a:lnTo>
                      <a:pt x="885" y="375"/>
                    </a:lnTo>
                    <a:lnTo>
                      <a:pt x="883" y="380"/>
                    </a:lnTo>
                    <a:lnTo>
                      <a:pt x="893" y="380"/>
                    </a:lnTo>
                    <a:lnTo>
                      <a:pt x="896" y="377"/>
                    </a:lnTo>
                    <a:lnTo>
                      <a:pt x="896" y="380"/>
                    </a:lnTo>
                    <a:lnTo>
                      <a:pt x="897" y="377"/>
                    </a:lnTo>
                    <a:lnTo>
                      <a:pt x="901" y="377"/>
                    </a:lnTo>
                    <a:lnTo>
                      <a:pt x="904" y="380"/>
                    </a:lnTo>
                    <a:lnTo>
                      <a:pt x="906" y="400"/>
                    </a:lnTo>
                    <a:lnTo>
                      <a:pt x="906" y="407"/>
                    </a:lnTo>
                    <a:lnTo>
                      <a:pt x="897" y="407"/>
                    </a:lnTo>
                    <a:lnTo>
                      <a:pt x="896" y="410"/>
                    </a:lnTo>
                    <a:lnTo>
                      <a:pt x="896" y="412"/>
                    </a:lnTo>
                    <a:lnTo>
                      <a:pt x="897" y="419"/>
                    </a:lnTo>
                    <a:lnTo>
                      <a:pt x="897" y="423"/>
                    </a:lnTo>
                    <a:lnTo>
                      <a:pt x="904" y="423"/>
                    </a:lnTo>
                    <a:lnTo>
                      <a:pt x="906" y="425"/>
                    </a:lnTo>
                    <a:lnTo>
                      <a:pt x="906" y="432"/>
                    </a:lnTo>
                    <a:lnTo>
                      <a:pt x="909" y="435"/>
                    </a:lnTo>
                    <a:lnTo>
                      <a:pt x="916" y="432"/>
                    </a:lnTo>
                    <a:lnTo>
                      <a:pt x="925" y="429"/>
                    </a:lnTo>
                    <a:lnTo>
                      <a:pt x="933" y="427"/>
                    </a:lnTo>
                    <a:lnTo>
                      <a:pt x="945" y="427"/>
                    </a:lnTo>
                    <a:lnTo>
                      <a:pt x="945" y="429"/>
                    </a:lnTo>
                    <a:lnTo>
                      <a:pt x="946" y="436"/>
                    </a:lnTo>
                    <a:lnTo>
                      <a:pt x="946" y="438"/>
                    </a:lnTo>
                    <a:lnTo>
                      <a:pt x="943" y="439"/>
                    </a:lnTo>
                    <a:lnTo>
                      <a:pt x="942" y="439"/>
                    </a:lnTo>
                    <a:lnTo>
                      <a:pt x="943" y="446"/>
                    </a:lnTo>
                    <a:lnTo>
                      <a:pt x="946" y="451"/>
                    </a:lnTo>
                    <a:lnTo>
                      <a:pt x="946" y="454"/>
                    </a:lnTo>
                    <a:lnTo>
                      <a:pt x="951" y="454"/>
                    </a:lnTo>
                    <a:lnTo>
                      <a:pt x="955" y="451"/>
                    </a:lnTo>
                    <a:lnTo>
                      <a:pt x="961" y="449"/>
                    </a:lnTo>
                    <a:lnTo>
                      <a:pt x="965" y="454"/>
                    </a:lnTo>
                    <a:lnTo>
                      <a:pt x="968" y="454"/>
                    </a:lnTo>
                    <a:lnTo>
                      <a:pt x="970" y="455"/>
                    </a:lnTo>
                    <a:lnTo>
                      <a:pt x="972" y="455"/>
                    </a:lnTo>
                    <a:lnTo>
                      <a:pt x="975" y="458"/>
                    </a:lnTo>
                    <a:lnTo>
                      <a:pt x="980" y="459"/>
                    </a:lnTo>
                    <a:lnTo>
                      <a:pt x="984" y="459"/>
                    </a:lnTo>
                    <a:lnTo>
                      <a:pt x="988" y="456"/>
                    </a:lnTo>
                    <a:lnTo>
                      <a:pt x="988" y="459"/>
                    </a:lnTo>
                    <a:lnTo>
                      <a:pt x="991" y="470"/>
                    </a:lnTo>
                    <a:lnTo>
                      <a:pt x="993" y="477"/>
                    </a:lnTo>
                    <a:lnTo>
                      <a:pt x="993" y="481"/>
                    </a:lnTo>
                    <a:lnTo>
                      <a:pt x="997" y="493"/>
                    </a:lnTo>
                    <a:lnTo>
                      <a:pt x="997" y="501"/>
                    </a:lnTo>
                    <a:lnTo>
                      <a:pt x="993" y="503"/>
                    </a:lnTo>
                    <a:lnTo>
                      <a:pt x="991" y="504"/>
                    </a:lnTo>
                    <a:lnTo>
                      <a:pt x="993" y="509"/>
                    </a:lnTo>
                    <a:lnTo>
                      <a:pt x="997" y="514"/>
                    </a:lnTo>
                    <a:lnTo>
                      <a:pt x="997" y="519"/>
                    </a:lnTo>
                    <a:lnTo>
                      <a:pt x="999" y="529"/>
                    </a:lnTo>
                    <a:lnTo>
                      <a:pt x="1000" y="530"/>
                    </a:lnTo>
                    <a:lnTo>
                      <a:pt x="1007" y="530"/>
                    </a:lnTo>
                    <a:lnTo>
                      <a:pt x="1003" y="535"/>
                    </a:lnTo>
                    <a:lnTo>
                      <a:pt x="999" y="541"/>
                    </a:lnTo>
                    <a:lnTo>
                      <a:pt x="993" y="543"/>
                    </a:lnTo>
                    <a:lnTo>
                      <a:pt x="980" y="554"/>
                    </a:lnTo>
                    <a:lnTo>
                      <a:pt x="975" y="554"/>
                    </a:lnTo>
                    <a:lnTo>
                      <a:pt x="964" y="561"/>
                    </a:lnTo>
                    <a:lnTo>
                      <a:pt x="964" y="558"/>
                    </a:lnTo>
                    <a:lnTo>
                      <a:pt x="959" y="559"/>
                    </a:lnTo>
                    <a:lnTo>
                      <a:pt x="951" y="559"/>
                    </a:lnTo>
                    <a:lnTo>
                      <a:pt x="949" y="562"/>
                    </a:lnTo>
                    <a:lnTo>
                      <a:pt x="945" y="570"/>
                    </a:lnTo>
                    <a:lnTo>
                      <a:pt x="936" y="575"/>
                    </a:lnTo>
                    <a:lnTo>
                      <a:pt x="935" y="578"/>
                    </a:lnTo>
                    <a:lnTo>
                      <a:pt x="930" y="586"/>
                    </a:lnTo>
                    <a:lnTo>
                      <a:pt x="930" y="593"/>
                    </a:lnTo>
                    <a:lnTo>
                      <a:pt x="929" y="599"/>
                    </a:lnTo>
                    <a:lnTo>
                      <a:pt x="926" y="600"/>
                    </a:lnTo>
                    <a:lnTo>
                      <a:pt x="929" y="601"/>
                    </a:lnTo>
                    <a:lnTo>
                      <a:pt x="927" y="603"/>
                    </a:lnTo>
                    <a:lnTo>
                      <a:pt x="930" y="603"/>
                    </a:lnTo>
                    <a:lnTo>
                      <a:pt x="927" y="604"/>
                    </a:lnTo>
                    <a:lnTo>
                      <a:pt x="923" y="604"/>
                    </a:lnTo>
                    <a:lnTo>
                      <a:pt x="925" y="601"/>
                    </a:lnTo>
                    <a:lnTo>
                      <a:pt x="919" y="601"/>
                    </a:lnTo>
                    <a:lnTo>
                      <a:pt x="917" y="600"/>
                    </a:lnTo>
                    <a:lnTo>
                      <a:pt x="914" y="599"/>
                    </a:lnTo>
                    <a:lnTo>
                      <a:pt x="914" y="597"/>
                    </a:lnTo>
                    <a:lnTo>
                      <a:pt x="907" y="597"/>
                    </a:lnTo>
                    <a:lnTo>
                      <a:pt x="897" y="591"/>
                    </a:lnTo>
                    <a:lnTo>
                      <a:pt x="893" y="591"/>
                    </a:lnTo>
                    <a:lnTo>
                      <a:pt x="887" y="588"/>
                    </a:lnTo>
                    <a:lnTo>
                      <a:pt x="883" y="591"/>
                    </a:lnTo>
                    <a:lnTo>
                      <a:pt x="878" y="594"/>
                    </a:lnTo>
                    <a:lnTo>
                      <a:pt x="875" y="596"/>
                    </a:lnTo>
                    <a:lnTo>
                      <a:pt x="875" y="601"/>
                    </a:lnTo>
                    <a:lnTo>
                      <a:pt x="877" y="614"/>
                    </a:lnTo>
                    <a:lnTo>
                      <a:pt x="878" y="619"/>
                    </a:lnTo>
                    <a:lnTo>
                      <a:pt x="878" y="622"/>
                    </a:lnTo>
                    <a:lnTo>
                      <a:pt x="874" y="628"/>
                    </a:lnTo>
                    <a:lnTo>
                      <a:pt x="871" y="639"/>
                    </a:lnTo>
                    <a:lnTo>
                      <a:pt x="867" y="643"/>
                    </a:lnTo>
                    <a:lnTo>
                      <a:pt x="864" y="645"/>
                    </a:lnTo>
                    <a:lnTo>
                      <a:pt x="861" y="648"/>
                    </a:lnTo>
                    <a:lnTo>
                      <a:pt x="856" y="646"/>
                    </a:lnTo>
                    <a:lnTo>
                      <a:pt x="852" y="649"/>
                    </a:lnTo>
                    <a:lnTo>
                      <a:pt x="852" y="658"/>
                    </a:lnTo>
                    <a:lnTo>
                      <a:pt x="848" y="658"/>
                    </a:lnTo>
                    <a:lnTo>
                      <a:pt x="848" y="657"/>
                    </a:lnTo>
                    <a:lnTo>
                      <a:pt x="846" y="654"/>
                    </a:lnTo>
                    <a:lnTo>
                      <a:pt x="843" y="654"/>
                    </a:lnTo>
                    <a:lnTo>
                      <a:pt x="842" y="655"/>
                    </a:lnTo>
                    <a:lnTo>
                      <a:pt x="839" y="655"/>
                    </a:lnTo>
                    <a:lnTo>
                      <a:pt x="836" y="659"/>
                    </a:lnTo>
                    <a:lnTo>
                      <a:pt x="835" y="665"/>
                    </a:lnTo>
                    <a:lnTo>
                      <a:pt x="832" y="667"/>
                    </a:lnTo>
                    <a:lnTo>
                      <a:pt x="830" y="657"/>
                    </a:lnTo>
                    <a:lnTo>
                      <a:pt x="830" y="651"/>
                    </a:lnTo>
                    <a:lnTo>
                      <a:pt x="827" y="648"/>
                    </a:lnTo>
                    <a:lnTo>
                      <a:pt x="820" y="648"/>
                    </a:lnTo>
                    <a:lnTo>
                      <a:pt x="816" y="645"/>
                    </a:lnTo>
                    <a:lnTo>
                      <a:pt x="816" y="648"/>
                    </a:lnTo>
                    <a:lnTo>
                      <a:pt x="814" y="642"/>
                    </a:lnTo>
                    <a:lnTo>
                      <a:pt x="816" y="639"/>
                    </a:lnTo>
                    <a:lnTo>
                      <a:pt x="822" y="636"/>
                    </a:lnTo>
                    <a:lnTo>
                      <a:pt x="823" y="636"/>
                    </a:lnTo>
                    <a:lnTo>
                      <a:pt x="827" y="639"/>
                    </a:lnTo>
                    <a:lnTo>
                      <a:pt x="826" y="641"/>
                    </a:lnTo>
                    <a:lnTo>
                      <a:pt x="823" y="641"/>
                    </a:lnTo>
                    <a:lnTo>
                      <a:pt x="823" y="642"/>
                    </a:lnTo>
                    <a:lnTo>
                      <a:pt x="827" y="642"/>
                    </a:lnTo>
                    <a:lnTo>
                      <a:pt x="832" y="641"/>
                    </a:lnTo>
                    <a:lnTo>
                      <a:pt x="827" y="641"/>
                    </a:lnTo>
                    <a:lnTo>
                      <a:pt x="832" y="639"/>
                    </a:lnTo>
                    <a:lnTo>
                      <a:pt x="833" y="636"/>
                    </a:lnTo>
                    <a:lnTo>
                      <a:pt x="832" y="636"/>
                    </a:lnTo>
                    <a:lnTo>
                      <a:pt x="827" y="635"/>
                    </a:lnTo>
                    <a:lnTo>
                      <a:pt x="822" y="635"/>
                    </a:lnTo>
                    <a:lnTo>
                      <a:pt x="823" y="628"/>
                    </a:lnTo>
                    <a:lnTo>
                      <a:pt x="822" y="625"/>
                    </a:lnTo>
                    <a:lnTo>
                      <a:pt x="822" y="619"/>
                    </a:lnTo>
                    <a:lnTo>
                      <a:pt x="825" y="620"/>
                    </a:lnTo>
                    <a:lnTo>
                      <a:pt x="826" y="617"/>
                    </a:lnTo>
                    <a:lnTo>
                      <a:pt x="833" y="612"/>
                    </a:lnTo>
                    <a:lnTo>
                      <a:pt x="835" y="614"/>
                    </a:lnTo>
                    <a:lnTo>
                      <a:pt x="835" y="622"/>
                    </a:lnTo>
                    <a:lnTo>
                      <a:pt x="836" y="625"/>
                    </a:lnTo>
                    <a:lnTo>
                      <a:pt x="839" y="623"/>
                    </a:lnTo>
                    <a:lnTo>
                      <a:pt x="838" y="620"/>
                    </a:lnTo>
                    <a:lnTo>
                      <a:pt x="838" y="619"/>
                    </a:lnTo>
                    <a:lnTo>
                      <a:pt x="839" y="619"/>
                    </a:lnTo>
                    <a:lnTo>
                      <a:pt x="839" y="614"/>
                    </a:lnTo>
                    <a:lnTo>
                      <a:pt x="842" y="609"/>
                    </a:lnTo>
                    <a:lnTo>
                      <a:pt x="851" y="607"/>
                    </a:lnTo>
                    <a:lnTo>
                      <a:pt x="852" y="613"/>
                    </a:lnTo>
                    <a:lnTo>
                      <a:pt x="856" y="616"/>
                    </a:lnTo>
                    <a:lnTo>
                      <a:pt x="856" y="617"/>
                    </a:lnTo>
                    <a:lnTo>
                      <a:pt x="855" y="617"/>
                    </a:lnTo>
                    <a:lnTo>
                      <a:pt x="855" y="622"/>
                    </a:lnTo>
                    <a:lnTo>
                      <a:pt x="856" y="623"/>
                    </a:lnTo>
                    <a:lnTo>
                      <a:pt x="859" y="623"/>
                    </a:lnTo>
                    <a:lnTo>
                      <a:pt x="859" y="622"/>
                    </a:lnTo>
                    <a:lnTo>
                      <a:pt x="864" y="614"/>
                    </a:lnTo>
                    <a:lnTo>
                      <a:pt x="864" y="604"/>
                    </a:lnTo>
                    <a:lnTo>
                      <a:pt x="865" y="599"/>
                    </a:lnTo>
                    <a:lnTo>
                      <a:pt x="865" y="594"/>
                    </a:lnTo>
                    <a:lnTo>
                      <a:pt x="862" y="588"/>
                    </a:lnTo>
                    <a:lnTo>
                      <a:pt x="861" y="588"/>
                    </a:lnTo>
                    <a:lnTo>
                      <a:pt x="858" y="591"/>
                    </a:lnTo>
                    <a:lnTo>
                      <a:pt x="854" y="584"/>
                    </a:lnTo>
                    <a:lnTo>
                      <a:pt x="851" y="581"/>
                    </a:lnTo>
                    <a:lnTo>
                      <a:pt x="848" y="581"/>
                    </a:lnTo>
                    <a:lnTo>
                      <a:pt x="845" y="583"/>
                    </a:lnTo>
                    <a:lnTo>
                      <a:pt x="843" y="584"/>
                    </a:lnTo>
                    <a:lnTo>
                      <a:pt x="843" y="587"/>
                    </a:lnTo>
                    <a:lnTo>
                      <a:pt x="845" y="593"/>
                    </a:lnTo>
                    <a:lnTo>
                      <a:pt x="845" y="597"/>
                    </a:lnTo>
                    <a:lnTo>
                      <a:pt x="848" y="600"/>
                    </a:lnTo>
                    <a:lnTo>
                      <a:pt x="846" y="601"/>
                    </a:lnTo>
                    <a:lnTo>
                      <a:pt x="842" y="601"/>
                    </a:lnTo>
                    <a:lnTo>
                      <a:pt x="841" y="603"/>
                    </a:lnTo>
                    <a:lnTo>
                      <a:pt x="838" y="604"/>
                    </a:lnTo>
                    <a:lnTo>
                      <a:pt x="833" y="603"/>
                    </a:lnTo>
                    <a:lnTo>
                      <a:pt x="825" y="597"/>
                    </a:lnTo>
                    <a:lnTo>
                      <a:pt x="823" y="597"/>
                    </a:lnTo>
                    <a:lnTo>
                      <a:pt x="820" y="596"/>
                    </a:lnTo>
                    <a:lnTo>
                      <a:pt x="820" y="593"/>
                    </a:lnTo>
                    <a:lnTo>
                      <a:pt x="819" y="588"/>
                    </a:lnTo>
                    <a:lnTo>
                      <a:pt x="814" y="588"/>
                    </a:lnTo>
                    <a:lnTo>
                      <a:pt x="812" y="587"/>
                    </a:lnTo>
                    <a:lnTo>
                      <a:pt x="806" y="591"/>
                    </a:lnTo>
                    <a:lnTo>
                      <a:pt x="800" y="601"/>
                    </a:lnTo>
                    <a:lnTo>
                      <a:pt x="791" y="612"/>
                    </a:lnTo>
                    <a:lnTo>
                      <a:pt x="784" y="617"/>
                    </a:lnTo>
                    <a:lnTo>
                      <a:pt x="777" y="619"/>
                    </a:lnTo>
                    <a:lnTo>
                      <a:pt x="769" y="619"/>
                    </a:lnTo>
                    <a:lnTo>
                      <a:pt x="761" y="617"/>
                    </a:lnTo>
                    <a:lnTo>
                      <a:pt x="752" y="617"/>
                    </a:lnTo>
                    <a:lnTo>
                      <a:pt x="741" y="616"/>
                    </a:lnTo>
                    <a:lnTo>
                      <a:pt x="732" y="613"/>
                    </a:lnTo>
                    <a:lnTo>
                      <a:pt x="720" y="612"/>
                    </a:lnTo>
                    <a:lnTo>
                      <a:pt x="713" y="609"/>
                    </a:lnTo>
                    <a:lnTo>
                      <a:pt x="716" y="616"/>
                    </a:lnTo>
                    <a:lnTo>
                      <a:pt x="717" y="617"/>
                    </a:lnTo>
                    <a:lnTo>
                      <a:pt x="716" y="619"/>
                    </a:lnTo>
                    <a:lnTo>
                      <a:pt x="716" y="623"/>
                    </a:lnTo>
                    <a:lnTo>
                      <a:pt x="714" y="625"/>
                    </a:lnTo>
                    <a:lnTo>
                      <a:pt x="710" y="625"/>
                    </a:lnTo>
                    <a:lnTo>
                      <a:pt x="710" y="622"/>
                    </a:lnTo>
                    <a:lnTo>
                      <a:pt x="712" y="619"/>
                    </a:lnTo>
                    <a:lnTo>
                      <a:pt x="710" y="614"/>
                    </a:lnTo>
                    <a:lnTo>
                      <a:pt x="706" y="614"/>
                    </a:lnTo>
                    <a:lnTo>
                      <a:pt x="706" y="612"/>
                    </a:lnTo>
                    <a:lnTo>
                      <a:pt x="696" y="612"/>
                    </a:lnTo>
                    <a:lnTo>
                      <a:pt x="690" y="607"/>
                    </a:lnTo>
                    <a:lnTo>
                      <a:pt x="685" y="609"/>
                    </a:lnTo>
                    <a:lnTo>
                      <a:pt x="685" y="594"/>
                    </a:lnTo>
                    <a:lnTo>
                      <a:pt x="675" y="588"/>
                    </a:lnTo>
                    <a:lnTo>
                      <a:pt x="659" y="575"/>
                    </a:lnTo>
                    <a:lnTo>
                      <a:pt x="651" y="571"/>
                    </a:lnTo>
                    <a:lnTo>
                      <a:pt x="643" y="567"/>
                    </a:lnTo>
                    <a:lnTo>
                      <a:pt x="636" y="570"/>
                    </a:lnTo>
                    <a:lnTo>
                      <a:pt x="630" y="571"/>
                    </a:lnTo>
                    <a:lnTo>
                      <a:pt x="627" y="574"/>
                    </a:lnTo>
                    <a:lnTo>
                      <a:pt x="623" y="574"/>
                    </a:lnTo>
                    <a:lnTo>
                      <a:pt x="613" y="567"/>
                    </a:lnTo>
                    <a:lnTo>
                      <a:pt x="607" y="564"/>
                    </a:lnTo>
                    <a:lnTo>
                      <a:pt x="603" y="559"/>
                    </a:lnTo>
                    <a:lnTo>
                      <a:pt x="596" y="557"/>
                    </a:lnTo>
                    <a:lnTo>
                      <a:pt x="594" y="555"/>
                    </a:lnTo>
                    <a:lnTo>
                      <a:pt x="591" y="555"/>
                    </a:lnTo>
                    <a:lnTo>
                      <a:pt x="590" y="557"/>
                    </a:lnTo>
                    <a:lnTo>
                      <a:pt x="587" y="557"/>
                    </a:lnTo>
                    <a:lnTo>
                      <a:pt x="587" y="559"/>
                    </a:lnTo>
                    <a:lnTo>
                      <a:pt x="590" y="565"/>
                    </a:lnTo>
                    <a:lnTo>
                      <a:pt x="590" y="574"/>
                    </a:lnTo>
                    <a:lnTo>
                      <a:pt x="588" y="584"/>
                    </a:lnTo>
                    <a:lnTo>
                      <a:pt x="588" y="586"/>
                    </a:lnTo>
                    <a:lnTo>
                      <a:pt x="584" y="591"/>
                    </a:lnTo>
                    <a:lnTo>
                      <a:pt x="584" y="587"/>
                    </a:lnTo>
                    <a:lnTo>
                      <a:pt x="583" y="583"/>
                    </a:lnTo>
                    <a:lnTo>
                      <a:pt x="577" y="578"/>
                    </a:lnTo>
                    <a:lnTo>
                      <a:pt x="574" y="578"/>
                    </a:lnTo>
                    <a:lnTo>
                      <a:pt x="571" y="583"/>
                    </a:lnTo>
                    <a:lnTo>
                      <a:pt x="569" y="583"/>
                    </a:lnTo>
                    <a:lnTo>
                      <a:pt x="569" y="587"/>
                    </a:lnTo>
                    <a:lnTo>
                      <a:pt x="567" y="586"/>
                    </a:lnTo>
                    <a:lnTo>
                      <a:pt x="565" y="586"/>
                    </a:lnTo>
                    <a:lnTo>
                      <a:pt x="565" y="588"/>
                    </a:lnTo>
                    <a:lnTo>
                      <a:pt x="562" y="593"/>
                    </a:lnTo>
                    <a:lnTo>
                      <a:pt x="552" y="593"/>
                    </a:lnTo>
                    <a:lnTo>
                      <a:pt x="554" y="596"/>
                    </a:lnTo>
                    <a:lnTo>
                      <a:pt x="561" y="601"/>
                    </a:lnTo>
                    <a:lnTo>
                      <a:pt x="562" y="604"/>
                    </a:lnTo>
                    <a:lnTo>
                      <a:pt x="567" y="604"/>
                    </a:lnTo>
                    <a:lnTo>
                      <a:pt x="567" y="606"/>
                    </a:lnTo>
                    <a:lnTo>
                      <a:pt x="569" y="607"/>
                    </a:lnTo>
                    <a:lnTo>
                      <a:pt x="571" y="607"/>
                    </a:lnTo>
                    <a:lnTo>
                      <a:pt x="571" y="609"/>
                    </a:lnTo>
                    <a:lnTo>
                      <a:pt x="565" y="606"/>
                    </a:lnTo>
                    <a:lnTo>
                      <a:pt x="561" y="606"/>
                    </a:lnTo>
                    <a:lnTo>
                      <a:pt x="555" y="604"/>
                    </a:lnTo>
                    <a:lnTo>
                      <a:pt x="552" y="604"/>
                    </a:lnTo>
                    <a:lnTo>
                      <a:pt x="551" y="607"/>
                    </a:lnTo>
                    <a:lnTo>
                      <a:pt x="549" y="609"/>
                    </a:lnTo>
                    <a:lnTo>
                      <a:pt x="551" y="612"/>
                    </a:lnTo>
                    <a:lnTo>
                      <a:pt x="552" y="613"/>
                    </a:lnTo>
                    <a:lnTo>
                      <a:pt x="554" y="614"/>
                    </a:lnTo>
                    <a:lnTo>
                      <a:pt x="559" y="617"/>
                    </a:lnTo>
                    <a:lnTo>
                      <a:pt x="554" y="616"/>
                    </a:lnTo>
                    <a:lnTo>
                      <a:pt x="549" y="613"/>
                    </a:lnTo>
                    <a:lnTo>
                      <a:pt x="546" y="612"/>
                    </a:lnTo>
                    <a:lnTo>
                      <a:pt x="545" y="609"/>
                    </a:lnTo>
                    <a:lnTo>
                      <a:pt x="542" y="613"/>
                    </a:lnTo>
                    <a:lnTo>
                      <a:pt x="540" y="613"/>
                    </a:lnTo>
                    <a:lnTo>
                      <a:pt x="533" y="614"/>
                    </a:lnTo>
                    <a:lnTo>
                      <a:pt x="532" y="616"/>
                    </a:lnTo>
                    <a:lnTo>
                      <a:pt x="529" y="614"/>
                    </a:lnTo>
                    <a:lnTo>
                      <a:pt x="526" y="613"/>
                    </a:lnTo>
                    <a:lnTo>
                      <a:pt x="517" y="603"/>
                    </a:lnTo>
                    <a:lnTo>
                      <a:pt x="519" y="599"/>
                    </a:lnTo>
                    <a:lnTo>
                      <a:pt x="517" y="597"/>
                    </a:lnTo>
                    <a:lnTo>
                      <a:pt x="513" y="597"/>
                    </a:lnTo>
                    <a:lnTo>
                      <a:pt x="510" y="596"/>
                    </a:lnTo>
                    <a:lnTo>
                      <a:pt x="506" y="591"/>
                    </a:lnTo>
                    <a:lnTo>
                      <a:pt x="506" y="588"/>
                    </a:lnTo>
                    <a:lnTo>
                      <a:pt x="501" y="594"/>
                    </a:lnTo>
                    <a:lnTo>
                      <a:pt x="501" y="597"/>
                    </a:lnTo>
                    <a:lnTo>
                      <a:pt x="498" y="601"/>
                    </a:lnTo>
                    <a:lnTo>
                      <a:pt x="501" y="601"/>
                    </a:lnTo>
                    <a:lnTo>
                      <a:pt x="501" y="603"/>
                    </a:lnTo>
                    <a:lnTo>
                      <a:pt x="503" y="603"/>
                    </a:lnTo>
                    <a:lnTo>
                      <a:pt x="503" y="604"/>
                    </a:lnTo>
                    <a:lnTo>
                      <a:pt x="506" y="604"/>
                    </a:lnTo>
                    <a:lnTo>
                      <a:pt x="503" y="607"/>
                    </a:lnTo>
                    <a:lnTo>
                      <a:pt x="501" y="606"/>
                    </a:lnTo>
                    <a:lnTo>
                      <a:pt x="490" y="606"/>
                    </a:lnTo>
                    <a:lnTo>
                      <a:pt x="490" y="600"/>
                    </a:lnTo>
                    <a:lnTo>
                      <a:pt x="496" y="600"/>
                    </a:lnTo>
                    <a:lnTo>
                      <a:pt x="498" y="597"/>
                    </a:lnTo>
                    <a:lnTo>
                      <a:pt x="501" y="593"/>
                    </a:lnTo>
                    <a:lnTo>
                      <a:pt x="501" y="588"/>
                    </a:lnTo>
                    <a:lnTo>
                      <a:pt x="498" y="587"/>
                    </a:lnTo>
                    <a:lnTo>
                      <a:pt x="496" y="587"/>
                    </a:lnTo>
                    <a:lnTo>
                      <a:pt x="487" y="584"/>
                    </a:lnTo>
                    <a:lnTo>
                      <a:pt x="481" y="583"/>
                    </a:lnTo>
                    <a:lnTo>
                      <a:pt x="478" y="584"/>
                    </a:lnTo>
                    <a:lnTo>
                      <a:pt x="472" y="584"/>
                    </a:lnTo>
                    <a:lnTo>
                      <a:pt x="469" y="587"/>
                    </a:lnTo>
                    <a:lnTo>
                      <a:pt x="468" y="588"/>
                    </a:lnTo>
                    <a:lnTo>
                      <a:pt x="468" y="583"/>
                    </a:lnTo>
                    <a:lnTo>
                      <a:pt x="469" y="583"/>
                    </a:lnTo>
                    <a:lnTo>
                      <a:pt x="469" y="581"/>
                    </a:lnTo>
                    <a:lnTo>
                      <a:pt x="472" y="577"/>
                    </a:lnTo>
                    <a:lnTo>
                      <a:pt x="468" y="570"/>
                    </a:lnTo>
                    <a:lnTo>
                      <a:pt x="468" y="567"/>
                    </a:lnTo>
                    <a:lnTo>
                      <a:pt x="469" y="559"/>
                    </a:lnTo>
                    <a:lnTo>
                      <a:pt x="472" y="559"/>
                    </a:lnTo>
                    <a:lnTo>
                      <a:pt x="472" y="554"/>
                    </a:lnTo>
                    <a:lnTo>
                      <a:pt x="469" y="555"/>
                    </a:lnTo>
                    <a:lnTo>
                      <a:pt x="467" y="559"/>
                    </a:lnTo>
                    <a:lnTo>
                      <a:pt x="465" y="564"/>
                    </a:lnTo>
                    <a:lnTo>
                      <a:pt x="461" y="564"/>
                    </a:lnTo>
                    <a:lnTo>
                      <a:pt x="464" y="570"/>
                    </a:lnTo>
                    <a:lnTo>
                      <a:pt x="464" y="572"/>
                    </a:lnTo>
                    <a:lnTo>
                      <a:pt x="459" y="578"/>
                    </a:lnTo>
                    <a:lnTo>
                      <a:pt x="456" y="581"/>
                    </a:lnTo>
                    <a:lnTo>
                      <a:pt x="455" y="583"/>
                    </a:lnTo>
                    <a:lnTo>
                      <a:pt x="451" y="584"/>
                    </a:lnTo>
                    <a:lnTo>
                      <a:pt x="449" y="587"/>
                    </a:lnTo>
                    <a:lnTo>
                      <a:pt x="446" y="587"/>
                    </a:lnTo>
                    <a:lnTo>
                      <a:pt x="445" y="588"/>
                    </a:lnTo>
                    <a:lnTo>
                      <a:pt x="442" y="587"/>
                    </a:lnTo>
                    <a:lnTo>
                      <a:pt x="438" y="587"/>
                    </a:lnTo>
                    <a:lnTo>
                      <a:pt x="435" y="584"/>
                    </a:lnTo>
                    <a:lnTo>
                      <a:pt x="433" y="584"/>
                    </a:lnTo>
                    <a:lnTo>
                      <a:pt x="429" y="580"/>
                    </a:lnTo>
                    <a:lnTo>
                      <a:pt x="423" y="575"/>
                    </a:lnTo>
                    <a:lnTo>
                      <a:pt x="420" y="578"/>
                    </a:lnTo>
                    <a:lnTo>
                      <a:pt x="419" y="577"/>
                    </a:lnTo>
                    <a:lnTo>
                      <a:pt x="414" y="577"/>
                    </a:lnTo>
                    <a:lnTo>
                      <a:pt x="419" y="584"/>
                    </a:lnTo>
                    <a:lnTo>
                      <a:pt x="419" y="588"/>
                    </a:lnTo>
                    <a:lnTo>
                      <a:pt x="416" y="588"/>
                    </a:lnTo>
                    <a:lnTo>
                      <a:pt x="414" y="591"/>
                    </a:lnTo>
                    <a:lnTo>
                      <a:pt x="416" y="591"/>
                    </a:lnTo>
                    <a:lnTo>
                      <a:pt x="419" y="594"/>
                    </a:lnTo>
                    <a:lnTo>
                      <a:pt x="414" y="594"/>
                    </a:lnTo>
                    <a:lnTo>
                      <a:pt x="410" y="596"/>
                    </a:lnTo>
                    <a:lnTo>
                      <a:pt x="409" y="596"/>
                    </a:lnTo>
                    <a:lnTo>
                      <a:pt x="406" y="594"/>
                    </a:lnTo>
                    <a:lnTo>
                      <a:pt x="401" y="594"/>
                    </a:lnTo>
                    <a:lnTo>
                      <a:pt x="397" y="596"/>
                    </a:lnTo>
                    <a:lnTo>
                      <a:pt x="393" y="599"/>
                    </a:lnTo>
                    <a:lnTo>
                      <a:pt x="391" y="596"/>
                    </a:lnTo>
                    <a:lnTo>
                      <a:pt x="378" y="593"/>
                    </a:lnTo>
                    <a:lnTo>
                      <a:pt x="368" y="593"/>
                    </a:lnTo>
                    <a:lnTo>
                      <a:pt x="364" y="594"/>
                    </a:lnTo>
                    <a:lnTo>
                      <a:pt x="362" y="594"/>
                    </a:lnTo>
                    <a:lnTo>
                      <a:pt x="359" y="593"/>
                    </a:lnTo>
                    <a:lnTo>
                      <a:pt x="355" y="593"/>
                    </a:lnTo>
                    <a:lnTo>
                      <a:pt x="351" y="588"/>
                    </a:lnTo>
                    <a:lnTo>
                      <a:pt x="348" y="588"/>
                    </a:lnTo>
                    <a:lnTo>
                      <a:pt x="340" y="591"/>
                    </a:lnTo>
                    <a:lnTo>
                      <a:pt x="338" y="594"/>
                    </a:lnTo>
                    <a:lnTo>
                      <a:pt x="329" y="594"/>
                    </a:lnTo>
                    <a:lnTo>
                      <a:pt x="322" y="596"/>
                    </a:lnTo>
                    <a:lnTo>
                      <a:pt x="309" y="596"/>
                    </a:lnTo>
                    <a:lnTo>
                      <a:pt x="303" y="597"/>
                    </a:lnTo>
                    <a:lnTo>
                      <a:pt x="300" y="597"/>
                    </a:lnTo>
                    <a:lnTo>
                      <a:pt x="298" y="599"/>
                    </a:lnTo>
                    <a:lnTo>
                      <a:pt x="291" y="601"/>
                    </a:lnTo>
                    <a:lnTo>
                      <a:pt x="287" y="600"/>
                    </a:lnTo>
                    <a:lnTo>
                      <a:pt x="284" y="604"/>
                    </a:lnTo>
                    <a:lnTo>
                      <a:pt x="282" y="607"/>
                    </a:lnTo>
                    <a:lnTo>
                      <a:pt x="274" y="607"/>
                    </a:lnTo>
                    <a:lnTo>
                      <a:pt x="268" y="604"/>
                    </a:lnTo>
                    <a:lnTo>
                      <a:pt x="259" y="604"/>
                    </a:lnTo>
                    <a:lnTo>
                      <a:pt x="258" y="601"/>
                    </a:lnTo>
                    <a:lnTo>
                      <a:pt x="255" y="601"/>
                    </a:lnTo>
                    <a:lnTo>
                      <a:pt x="243" y="597"/>
                    </a:lnTo>
                    <a:lnTo>
                      <a:pt x="236" y="594"/>
                    </a:lnTo>
                    <a:lnTo>
                      <a:pt x="230" y="594"/>
                    </a:lnTo>
                    <a:lnTo>
                      <a:pt x="227" y="591"/>
                    </a:lnTo>
                    <a:lnTo>
                      <a:pt x="222" y="587"/>
                    </a:lnTo>
                    <a:lnTo>
                      <a:pt x="216" y="587"/>
                    </a:lnTo>
                    <a:lnTo>
                      <a:pt x="194" y="580"/>
                    </a:lnTo>
                    <a:lnTo>
                      <a:pt x="194" y="577"/>
                    </a:lnTo>
                    <a:lnTo>
                      <a:pt x="197" y="577"/>
                    </a:lnTo>
                    <a:lnTo>
                      <a:pt x="198" y="572"/>
                    </a:lnTo>
                    <a:lnTo>
                      <a:pt x="197" y="562"/>
                    </a:lnTo>
                    <a:lnTo>
                      <a:pt x="198" y="565"/>
                    </a:lnTo>
                    <a:lnTo>
                      <a:pt x="198" y="562"/>
                    </a:lnTo>
                    <a:lnTo>
                      <a:pt x="201" y="564"/>
                    </a:lnTo>
                    <a:lnTo>
                      <a:pt x="198" y="561"/>
                    </a:lnTo>
                    <a:lnTo>
                      <a:pt x="193" y="557"/>
                    </a:lnTo>
                    <a:lnTo>
                      <a:pt x="188" y="555"/>
                    </a:lnTo>
                    <a:lnTo>
                      <a:pt x="188" y="558"/>
                    </a:lnTo>
                    <a:lnTo>
                      <a:pt x="185" y="558"/>
                    </a:lnTo>
                    <a:lnTo>
                      <a:pt x="185" y="559"/>
                    </a:lnTo>
                    <a:lnTo>
                      <a:pt x="184" y="558"/>
                    </a:lnTo>
                    <a:lnTo>
                      <a:pt x="184" y="555"/>
                    </a:lnTo>
                    <a:lnTo>
                      <a:pt x="180" y="554"/>
                    </a:lnTo>
                    <a:lnTo>
                      <a:pt x="175" y="551"/>
                    </a:lnTo>
                    <a:lnTo>
                      <a:pt x="169" y="546"/>
                    </a:lnTo>
                    <a:lnTo>
                      <a:pt x="165" y="545"/>
                    </a:lnTo>
                    <a:lnTo>
                      <a:pt x="162" y="545"/>
                    </a:lnTo>
                    <a:lnTo>
                      <a:pt x="156" y="539"/>
                    </a:lnTo>
                    <a:lnTo>
                      <a:pt x="156" y="538"/>
                    </a:lnTo>
                    <a:lnTo>
                      <a:pt x="155" y="533"/>
                    </a:lnTo>
                    <a:lnTo>
                      <a:pt x="153" y="529"/>
                    </a:lnTo>
                    <a:lnTo>
                      <a:pt x="151" y="530"/>
                    </a:lnTo>
                    <a:lnTo>
                      <a:pt x="151" y="529"/>
                    </a:lnTo>
                    <a:lnTo>
                      <a:pt x="149" y="525"/>
                    </a:lnTo>
                    <a:lnTo>
                      <a:pt x="146" y="525"/>
                    </a:lnTo>
                    <a:lnTo>
                      <a:pt x="146" y="526"/>
                    </a:lnTo>
                    <a:lnTo>
                      <a:pt x="142" y="530"/>
                    </a:lnTo>
                    <a:lnTo>
                      <a:pt x="138" y="526"/>
                    </a:lnTo>
                    <a:lnTo>
                      <a:pt x="136" y="530"/>
                    </a:lnTo>
                    <a:lnTo>
                      <a:pt x="133" y="529"/>
                    </a:lnTo>
                    <a:lnTo>
                      <a:pt x="133" y="526"/>
                    </a:lnTo>
                    <a:lnTo>
                      <a:pt x="127" y="523"/>
                    </a:lnTo>
                    <a:lnTo>
                      <a:pt x="124" y="522"/>
                    </a:lnTo>
                    <a:lnTo>
                      <a:pt x="123" y="522"/>
                    </a:lnTo>
                    <a:lnTo>
                      <a:pt x="122" y="516"/>
                    </a:lnTo>
                    <a:lnTo>
                      <a:pt x="122" y="512"/>
                    </a:lnTo>
                    <a:lnTo>
                      <a:pt x="117" y="510"/>
                    </a:lnTo>
                    <a:lnTo>
                      <a:pt x="109" y="507"/>
                    </a:lnTo>
                    <a:lnTo>
                      <a:pt x="107" y="507"/>
                    </a:lnTo>
                    <a:lnTo>
                      <a:pt x="107" y="512"/>
                    </a:lnTo>
                    <a:lnTo>
                      <a:pt x="104" y="514"/>
                    </a:lnTo>
                    <a:lnTo>
                      <a:pt x="104" y="516"/>
                    </a:lnTo>
                    <a:lnTo>
                      <a:pt x="101" y="519"/>
                    </a:lnTo>
                    <a:lnTo>
                      <a:pt x="100" y="516"/>
                    </a:lnTo>
                    <a:lnTo>
                      <a:pt x="95" y="516"/>
                    </a:lnTo>
                    <a:lnTo>
                      <a:pt x="94" y="517"/>
                    </a:lnTo>
                    <a:lnTo>
                      <a:pt x="90" y="516"/>
                    </a:lnTo>
                    <a:lnTo>
                      <a:pt x="87" y="516"/>
                    </a:lnTo>
                    <a:lnTo>
                      <a:pt x="85" y="517"/>
                    </a:lnTo>
                    <a:lnTo>
                      <a:pt x="82" y="516"/>
                    </a:lnTo>
                    <a:lnTo>
                      <a:pt x="81" y="516"/>
                    </a:lnTo>
                    <a:lnTo>
                      <a:pt x="81" y="513"/>
                    </a:lnTo>
                    <a:lnTo>
                      <a:pt x="77" y="516"/>
                    </a:lnTo>
                    <a:lnTo>
                      <a:pt x="75" y="516"/>
                    </a:lnTo>
                    <a:lnTo>
                      <a:pt x="75" y="517"/>
                    </a:lnTo>
                    <a:lnTo>
                      <a:pt x="72" y="517"/>
                    </a:lnTo>
                    <a:lnTo>
                      <a:pt x="72" y="513"/>
                    </a:lnTo>
                    <a:lnTo>
                      <a:pt x="71" y="513"/>
                    </a:lnTo>
                    <a:lnTo>
                      <a:pt x="71" y="504"/>
                    </a:lnTo>
                    <a:lnTo>
                      <a:pt x="66" y="504"/>
                    </a:lnTo>
                    <a:lnTo>
                      <a:pt x="69" y="503"/>
                    </a:lnTo>
                    <a:lnTo>
                      <a:pt x="71" y="503"/>
                    </a:lnTo>
                    <a:lnTo>
                      <a:pt x="74" y="500"/>
                    </a:lnTo>
                    <a:lnTo>
                      <a:pt x="75" y="499"/>
                    </a:lnTo>
                    <a:lnTo>
                      <a:pt x="75" y="496"/>
                    </a:lnTo>
                    <a:lnTo>
                      <a:pt x="84" y="496"/>
                    </a:lnTo>
                    <a:lnTo>
                      <a:pt x="85" y="491"/>
                    </a:lnTo>
                    <a:lnTo>
                      <a:pt x="90" y="491"/>
                    </a:lnTo>
                    <a:lnTo>
                      <a:pt x="93" y="493"/>
                    </a:lnTo>
                    <a:lnTo>
                      <a:pt x="100" y="493"/>
                    </a:lnTo>
                    <a:lnTo>
                      <a:pt x="110" y="491"/>
                    </a:lnTo>
                    <a:lnTo>
                      <a:pt x="126" y="491"/>
                    </a:lnTo>
                    <a:lnTo>
                      <a:pt x="135" y="488"/>
                    </a:lnTo>
                    <a:lnTo>
                      <a:pt x="138" y="484"/>
                    </a:lnTo>
                    <a:lnTo>
                      <a:pt x="142" y="483"/>
                    </a:lnTo>
                    <a:lnTo>
                      <a:pt x="142" y="478"/>
                    </a:lnTo>
                    <a:lnTo>
                      <a:pt x="145" y="475"/>
                    </a:lnTo>
                    <a:lnTo>
                      <a:pt x="148" y="478"/>
                    </a:lnTo>
                    <a:lnTo>
                      <a:pt x="151" y="478"/>
                    </a:lnTo>
                    <a:lnTo>
                      <a:pt x="153" y="474"/>
                    </a:lnTo>
                    <a:lnTo>
                      <a:pt x="149" y="467"/>
                    </a:lnTo>
                    <a:lnTo>
                      <a:pt x="148" y="465"/>
                    </a:lnTo>
                    <a:lnTo>
                      <a:pt x="145" y="455"/>
                    </a:lnTo>
                    <a:lnTo>
                      <a:pt x="146" y="451"/>
                    </a:lnTo>
                    <a:lnTo>
                      <a:pt x="142" y="451"/>
                    </a:lnTo>
                    <a:lnTo>
                      <a:pt x="138" y="452"/>
                    </a:lnTo>
                    <a:lnTo>
                      <a:pt x="135" y="456"/>
                    </a:lnTo>
                    <a:lnTo>
                      <a:pt x="133" y="458"/>
                    </a:lnTo>
                    <a:lnTo>
                      <a:pt x="126" y="458"/>
                    </a:lnTo>
                    <a:lnTo>
                      <a:pt x="129" y="456"/>
                    </a:lnTo>
                    <a:lnTo>
                      <a:pt x="133" y="456"/>
                    </a:lnTo>
                    <a:lnTo>
                      <a:pt x="133" y="454"/>
                    </a:lnTo>
                    <a:lnTo>
                      <a:pt x="130" y="454"/>
                    </a:lnTo>
                    <a:lnTo>
                      <a:pt x="124" y="452"/>
                    </a:lnTo>
                    <a:lnTo>
                      <a:pt x="124" y="454"/>
                    </a:lnTo>
                    <a:lnTo>
                      <a:pt x="122" y="455"/>
                    </a:lnTo>
                    <a:lnTo>
                      <a:pt x="120" y="454"/>
                    </a:lnTo>
                    <a:lnTo>
                      <a:pt x="120" y="449"/>
                    </a:lnTo>
                    <a:lnTo>
                      <a:pt x="116" y="451"/>
                    </a:lnTo>
                    <a:lnTo>
                      <a:pt x="116" y="449"/>
                    </a:lnTo>
                    <a:lnTo>
                      <a:pt x="114" y="446"/>
                    </a:lnTo>
                    <a:lnTo>
                      <a:pt x="111" y="445"/>
                    </a:lnTo>
                    <a:lnTo>
                      <a:pt x="107" y="445"/>
                    </a:lnTo>
                    <a:lnTo>
                      <a:pt x="106" y="442"/>
                    </a:lnTo>
                    <a:lnTo>
                      <a:pt x="103" y="441"/>
                    </a:lnTo>
                    <a:lnTo>
                      <a:pt x="88" y="435"/>
                    </a:lnTo>
                    <a:lnTo>
                      <a:pt x="87" y="435"/>
                    </a:lnTo>
                    <a:lnTo>
                      <a:pt x="80" y="433"/>
                    </a:lnTo>
                    <a:lnTo>
                      <a:pt x="72" y="430"/>
                    </a:lnTo>
                    <a:lnTo>
                      <a:pt x="66" y="432"/>
                    </a:lnTo>
                    <a:lnTo>
                      <a:pt x="62" y="432"/>
                    </a:lnTo>
                    <a:lnTo>
                      <a:pt x="58" y="436"/>
                    </a:lnTo>
                    <a:lnTo>
                      <a:pt x="53" y="436"/>
                    </a:lnTo>
                    <a:lnTo>
                      <a:pt x="52" y="441"/>
                    </a:lnTo>
                    <a:lnTo>
                      <a:pt x="52" y="442"/>
                    </a:lnTo>
                    <a:lnTo>
                      <a:pt x="51" y="448"/>
                    </a:lnTo>
                    <a:lnTo>
                      <a:pt x="39" y="430"/>
                    </a:lnTo>
                    <a:lnTo>
                      <a:pt x="33" y="426"/>
                    </a:lnTo>
                    <a:lnTo>
                      <a:pt x="26" y="420"/>
                    </a:lnTo>
                    <a:lnTo>
                      <a:pt x="17" y="413"/>
                    </a:lnTo>
                    <a:lnTo>
                      <a:pt x="10" y="406"/>
                    </a:lnTo>
                    <a:lnTo>
                      <a:pt x="6" y="398"/>
                    </a:lnTo>
                    <a:lnTo>
                      <a:pt x="4" y="396"/>
                    </a:lnTo>
                    <a:lnTo>
                      <a:pt x="8" y="398"/>
                    </a:lnTo>
                    <a:lnTo>
                      <a:pt x="10" y="404"/>
                    </a:lnTo>
                    <a:lnTo>
                      <a:pt x="16" y="407"/>
                    </a:lnTo>
                    <a:lnTo>
                      <a:pt x="20" y="407"/>
                    </a:lnTo>
                    <a:lnTo>
                      <a:pt x="24" y="409"/>
                    </a:lnTo>
                    <a:lnTo>
                      <a:pt x="32" y="410"/>
                    </a:lnTo>
                    <a:lnTo>
                      <a:pt x="40" y="407"/>
                    </a:lnTo>
                    <a:lnTo>
                      <a:pt x="46" y="410"/>
                    </a:lnTo>
                    <a:lnTo>
                      <a:pt x="52" y="409"/>
                    </a:lnTo>
                    <a:lnTo>
                      <a:pt x="65" y="409"/>
                    </a:lnTo>
                    <a:lnTo>
                      <a:pt x="66" y="407"/>
                    </a:lnTo>
                    <a:lnTo>
                      <a:pt x="69" y="407"/>
                    </a:lnTo>
                    <a:lnTo>
                      <a:pt x="75" y="409"/>
                    </a:lnTo>
                    <a:lnTo>
                      <a:pt x="81" y="414"/>
                    </a:lnTo>
                    <a:lnTo>
                      <a:pt x="93" y="416"/>
                    </a:lnTo>
                    <a:lnTo>
                      <a:pt x="94" y="417"/>
                    </a:lnTo>
                    <a:lnTo>
                      <a:pt x="97" y="417"/>
                    </a:lnTo>
                    <a:lnTo>
                      <a:pt x="97" y="419"/>
                    </a:lnTo>
                    <a:lnTo>
                      <a:pt x="100" y="419"/>
                    </a:lnTo>
                    <a:lnTo>
                      <a:pt x="103" y="423"/>
                    </a:lnTo>
                    <a:lnTo>
                      <a:pt x="113" y="423"/>
                    </a:lnTo>
                    <a:lnTo>
                      <a:pt x="123" y="427"/>
                    </a:lnTo>
                    <a:lnTo>
                      <a:pt x="142" y="433"/>
                    </a:lnTo>
                    <a:lnTo>
                      <a:pt x="153" y="433"/>
                    </a:lnTo>
                    <a:lnTo>
                      <a:pt x="158" y="432"/>
                    </a:lnTo>
                    <a:lnTo>
                      <a:pt x="162" y="432"/>
                    </a:lnTo>
                    <a:lnTo>
                      <a:pt x="181" y="433"/>
                    </a:lnTo>
                    <a:lnTo>
                      <a:pt x="181" y="429"/>
                    </a:lnTo>
                    <a:lnTo>
                      <a:pt x="185" y="430"/>
                    </a:lnTo>
                    <a:lnTo>
                      <a:pt x="190" y="433"/>
                    </a:lnTo>
                    <a:lnTo>
                      <a:pt x="190" y="435"/>
                    </a:lnTo>
                    <a:lnTo>
                      <a:pt x="185" y="435"/>
                    </a:lnTo>
                    <a:lnTo>
                      <a:pt x="190" y="438"/>
                    </a:lnTo>
                    <a:lnTo>
                      <a:pt x="194" y="438"/>
                    </a:lnTo>
                    <a:lnTo>
                      <a:pt x="195" y="441"/>
                    </a:lnTo>
                    <a:lnTo>
                      <a:pt x="213" y="441"/>
                    </a:lnTo>
                    <a:lnTo>
                      <a:pt x="219" y="446"/>
                    </a:lnTo>
                    <a:lnTo>
                      <a:pt x="224" y="446"/>
                    </a:lnTo>
                    <a:lnTo>
                      <a:pt x="229" y="449"/>
                    </a:lnTo>
                    <a:lnTo>
                      <a:pt x="238" y="449"/>
                    </a:lnTo>
                    <a:lnTo>
                      <a:pt x="252" y="446"/>
                    </a:lnTo>
                    <a:lnTo>
                      <a:pt x="255" y="442"/>
                    </a:lnTo>
                    <a:lnTo>
                      <a:pt x="255" y="436"/>
                    </a:lnTo>
                    <a:lnTo>
                      <a:pt x="252" y="436"/>
                    </a:lnTo>
                    <a:lnTo>
                      <a:pt x="251" y="438"/>
                    </a:lnTo>
                    <a:lnTo>
                      <a:pt x="240" y="438"/>
                    </a:lnTo>
                    <a:lnTo>
                      <a:pt x="236" y="439"/>
                    </a:lnTo>
                    <a:lnTo>
                      <a:pt x="233" y="439"/>
                    </a:lnTo>
                    <a:lnTo>
                      <a:pt x="233" y="445"/>
                    </a:lnTo>
                    <a:lnTo>
                      <a:pt x="232" y="445"/>
                    </a:lnTo>
                    <a:lnTo>
                      <a:pt x="229" y="442"/>
                    </a:lnTo>
                    <a:lnTo>
                      <a:pt x="229" y="445"/>
                    </a:lnTo>
                    <a:lnTo>
                      <a:pt x="227" y="445"/>
                    </a:lnTo>
                    <a:lnTo>
                      <a:pt x="227" y="442"/>
                    </a:lnTo>
                    <a:lnTo>
                      <a:pt x="222" y="441"/>
                    </a:lnTo>
                    <a:lnTo>
                      <a:pt x="219" y="439"/>
                    </a:lnTo>
                    <a:lnTo>
                      <a:pt x="219" y="436"/>
                    </a:lnTo>
                    <a:lnTo>
                      <a:pt x="227" y="436"/>
                    </a:lnTo>
                    <a:lnTo>
                      <a:pt x="229" y="435"/>
                    </a:lnTo>
                    <a:lnTo>
                      <a:pt x="236" y="429"/>
                    </a:lnTo>
                    <a:lnTo>
                      <a:pt x="230" y="429"/>
                    </a:lnTo>
                    <a:lnTo>
                      <a:pt x="226" y="426"/>
                    </a:lnTo>
                    <a:lnTo>
                      <a:pt x="222" y="427"/>
                    </a:lnTo>
                    <a:lnTo>
                      <a:pt x="222" y="426"/>
                    </a:lnTo>
                    <a:lnTo>
                      <a:pt x="220" y="423"/>
                    </a:lnTo>
                    <a:lnTo>
                      <a:pt x="220" y="417"/>
                    </a:lnTo>
                    <a:lnTo>
                      <a:pt x="216" y="416"/>
                    </a:lnTo>
                    <a:lnTo>
                      <a:pt x="217" y="413"/>
                    </a:lnTo>
                    <a:lnTo>
                      <a:pt x="222" y="416"/>
                    </a:lnTo>
                    <a:lnTo>
                      <a:pt x="226" y="412"/>
                    </a:lnTo>
                    <a:lnTo>
                      <a:pt x="226" y="409"/>
                    </a:lnTo>
                    <a:lnTo>
                      <a:pt x="220" y="404"/>
                    </a:lnTo>
                    <a:lnTo>
                      <a:pt x="214" y="400"/>
                    </a:lnTo>
                    <a:lnTo>
                      <a:pt x="214" y="398"/>
                    </a:lnTo>
                    <a:lnTo>
                      <a:pt x="211" y="396"/>
                    </a:lnTo>
                    <a:lnTo>
                      <a:pt x="207" y="398"/>
                    </a:lnTo>
                    <a:lnTo>
                      <a:pt x="201" y="400"/>
                    </a:lnTo>
                    <a:lnTo>
                      <a:pt x="197" y="404"/>
                    </a:lnTo>
                    <a:lnTo>
                      <a:pt x="191" y="403"/>
                    </a:lnTo>
                    <a:lnTo>
                      <a:pt x="187" y="407"/>
                    </a:lnTo>
                    <a:lnTo>
                      <a:pt x="184" y="407"/>
                    </a:lnTo>
                    <a:lnTo>
                      <a:pt x="178" y="409"/>
                    </a:lnTo>
                    <a:lnTo>
                      <a:pt x="177" y="407"/>
                    </a:lnTo>
                    <a:lnTo>
                      <a:pt x="177" y="404"/>
                    </a:lnTo>
                    <a:lnTo>
                      <a:pt x="174" y="397"/>
                    </a:lnTo>
                    <a:lnTo>
                      <a:pt x="174" y="394"/>
                    </a:lnTo>
                    <a:lnTo>
                      <a:pt x="171" y="388"/>
                    </a:lnTo>
                    <a:lnTo>
                      <a:pt x="166" y="385"/>
                    </a:lnTo>
                    <a:lnTo>
                      <a:pt x="156" y="385"/>
                    </a:lnTo>
                    <a:lnTo>
                      <a:pt x="153" y="383"/>
                    </a:lnTo>
                    <a:lnTo>
                      <a:pt x="149" y="380"/>
                    </a:lnTo>
                    <a:lnTo>
                      <a:pt x="142" y="372"/>
                    </a:lnTo>
                    <a:lnTo>
                      <a:pt x="148" y="368"/>
                    </a:lnTo>
                    <a:lnTo>
                      <a:pt x="155" y="367"/>
                    </a:lnTo>
                    <a:lnTo>
                      <a:pt x="159" y="364"/>
                    </a:lnTo>
                    <a:lnTo>
                      <a:pt x="166" y="362"/>
                    </a:lnTo>
                    <a:lnTo>
                      <a:pt x="166" y="361"/>
                    </a:lnTo>
                    <a:lnTo>
                      <a:pt x="169" y="356"/>
                    </a:lnTo>
                    <a:lnTo>
                      <a:pt x="169" y="343"/>
                    </a:lnTo>
                    <a:lnTo>
                      <a:pt x="168" y="342"/>
                    </a:lnTo>
                    <a:lnTo>
                      <a:pt x="165" y="336"/>
                    </a:lnTo>
                    <a:lnTo>
                      <a:pt x="166" y="333"/>
                    </a:lnTo>
                    <a:lnTo>
                      <a:pt x="172" y="333"/>
                    </a:lnTo>
                    <a:lnTo>
                      <a:pt x="180" y="332"/>
                    </a:lnTo>
                    <a:lnTo>
                      <a:pt x="181" y="333"/>
                    </a:lnTo>
                    <a:lnTo>
                      <a:pt x="184" y="335"/>
                    </a:lnTo>
                    <a:lnTo>
                      <a:pt x="188" y="335"/>
                    </a:lnTo>
                    <a:lnTo>
                      <a:pt x="190" y="332"/>
                    </a:lnTo>
                    <a:lnTo>
                      <a:pt x="191" y="332"/>
                    </a:lnTo>
                    <a:lnTo>
                      <a:pt x="191" y="330"/>
                    </a:lnTo>
                    <a:lnTo>
                      <a:pt x="194" y="327"/>
                    </a:lnTo>
                    <a:lnTo>
                      <a:pt x="195" y="326"/>
                    </a:lnTo>
                    <a:lnTo>
                      <a:pt x="198" y="326"/>
                    </a:lnTo>
                    <a:lnTo>
                      <a:pt x="200" y="323"/>
                    </a:lnTo>
                    <a:lnTo>
                      <a:pt x="204" y="322"/>
                    </a:lnTo>
                    <a:lnTo>
                      <a:pt x="204" y="316"/>
                    </a:lnTo>
                    <a:lnTo>
                      <a:pt x="206" y="314"/>
                    </a:lnTo>
                    <a:lnTo>
                      <a:pt x="210" y="312"/>
                    </a:lnTo>
                    <a:lnTo>
                      <a:pt x="213" y="310"/>
                    </a:lnTo>
                    <a:lnTo>
                      <a:pt x="210" y="307"/>
                    </a:lnTo>
                    <a:lnTo>
                      <a:pt x="209" y="303"/>
                    </a:lnTo>
                    <a:lnTo>
                      <a:pt x="207" y="301"/>
                    </a:lnTo>
                    <a:lnTo>
                      <a:pt x="207" y="298"/>
                    </a:lnTo>
                    <a:lnTo>
                      <a:pt x="211" y="298"/>
                    </a:lnTo>
                    <a:lnTo>
                      <a:pt x="213" y="301"/>
                    </a:lnTo>
                    <a:lnTo>
                      <a:pt x="217" y="306"/>
                    </a:lnTo>
                    <a:lnTo>
                      <a:pt x="219" y="307"/>
                    </a:lnTo>
                    <a:lnTo>
                      <a:pt x="227" y="310"/>
                    </a:lnTo>
                    <a:lnTo>
                      <a:pt x="233" y="314"/>
                    </a:lnTo>
                    <a:lnTo>
                      <a:pt x="238" y="319"/>
                    </a:lnTo>
                    <a:lnTo>
                      <a:pt x="246" y="319"/>
                    </a:lnTo>
                    <a:lnTo>
                      <a:pt x="248" y="316"/>
                    </a:lnTo>
                    <a:lnTo>
                      <a:pt x="248" y="309"/>
                    </a:lnTo>
                    <a:lnTo>
                      <a:pt x="246" y="306"/>
                    </a:lnTo>
                    <a:lnTo>
                      <a:pt x="246" y="304"/>
                    </a:lnTo>
                    <a:lnTo>
                      <a:pt x="249" y="303"/>
                    </a:lnTo>
                    <a:lnTo>
                      <a:pt x="253" y="303"/>
                    </a:lnTo>
                    <a:lnTo>
                      <a:pt x="258" y="300"/>
                    </a:lnTo>
                    <a:lnTo>
                      <a:pt x="262" y="300"/>
                    </a:lnTo>
                    <a:lnTo>
                      <a:pt x="268" y="301"/>
                    </a:lnTo>
                    <a:lnTo>
                      <a:pt x="272" y="301"/>
                    </a:lnTo>
                    <a:lnTo>
                      <a:pt x="272" y="306"/>
                    </a:lnTo>
                    <a:lnTo>
                      <a:pt x="274" y="307"/>
                    </a:lnTo>
                    <a:lnTo>
                      <a:pt x="278" y="307"/>
                    </a:lnTo>
                    <a:lnTo>
                      <a:pt x="282" y="306"/>
                    </a:lnTo>
                    <a:lnTo>
                      <a:pt x="291" y="309"/>
                    </a:lnTo>
                    <a:lnTo>
                      <a:pt x="291" y="301"/>
                    </a:lnTo>
                    <a:lnTo>
                      <a:pt x="288" y="300"/>
                    </a:lnTo>
                    <a:lnTo>
                      <a:pt x="288" y="296"/>
                    </a:lnTo>
                    <a:lnTo>
                      <a:pt x="291" y="296"/>
                    </a:lnTo>
                    <a:lnTo>
                      <a:pt x="293" y="294"/>
                    </a:lnTo>
                    <a:lnTo>
                      <a:pt x="293" y="290"/>
                    </a:lnTo>
                    <a:lnTo>
                      <a:pt x="294" y="287"/>
                    </a:lnTo>
                    <a:lnTo>
                      <a:pt x="296" y="290"/>
                    </a:lnTo>
                    <a:lnTo>
                      <a:pt x="297" y="294"/>
                    </a:lnTo>
                    <a:lnTo>
                      <a:pt x="310" y="294"/>
                    </a:lnTo>
                    <a:lnTo>
                      <a:pt x="311" y="298"/>
                    </a:lnTo>
                    <a:lnTo>
                      <a:pt x="319" y="298"/>
                    </a:lnTo>
                    <a:lnTo>
                      <a:pt x="320" y="300"/>
                    </a:lnTo>
                    <a:lnTo>
                      <a:pt x="323" y="298"/>
                    </a:lnTo>
                    <a:lnTo>
                      <a:pt x="333" y="298"/>
                    </a:lnTo>
                    <a:lnTo>
                      <a:pt x="335" y="303"/>
                    </a:lnTo>
                    <a:lnTo>
                      <a:pt x="338" y="306"/>
                    </a:lnTo>
                    <a:lnTo>
                      <a:pt x="339" y="309"/>
                    </a:lnTo>
                    <a:lnTo>
                      <a:pt x="352" y="309"/>
                    </a:lnTo>
                    <a:lnTo>
                      <a:pt x="356" y="307"/>
                    </a:lnTo>
                    <a:lnTo>
                      <a:pt x="371" y="307"/>
                    </a:lnTo>
                    <a:lnTo>
                      <a:pt x="375" y="306"/>
                    </a:lnTo>
                    <a:lnTo>
                      <a:pt x="380" y="303"/>
                    </a:lnTo>
                    <a:lnTo>
                      <a:pt x="384" y="301"/>
                    </a:lnTo>
                    <a:lnTo>
                      <a:pt x="388" y="301"/>
                    </a:lnTo>
                    <a:lnTo>
                      <a:pt x="404" y="300"/>
                    </a:lnTo>
                    <a:lnTo>
                      <a:pt x="406" y="300"/>
                    </a:lnTo>
                    <a:lnTo>
                      <a:pt x="409" y="298"/>
                    </a:lnTo>
                    <a:lnTo>
                      <a:pt x="409" y="293"/>
                    </a:lnTo>
                    <a:lnTo>
                      <a:pt x="406" y="291"/>
                    </a:lnTo>
                    <a:lnTo>
                      <a:pt x="401" y="291"/>
                    </a:lnTo>
                    <a:lnTo>
                      <a:pt x="400" y="294"/>
                    </a:lnTo>
                    <a:lnTo>
                      <a:pt x="400" y="281"/>
                    </a:lnTo>
                    <a:lnTo>
                      <a:pt x="397" y="281"/>
                    </a:lnTo>
                    <a:lnTo>
                      <a:pt x="396" y="283"/>
                    </a:lnTo>
                    <a:lnTo>
                      <a:pt x="381" y="283"/>
                    </a:lnTo>
                    <a:lnTo>
                      <a:pt x="381" y="274"/>
                    </a:lnTo>
                    <a:lnTo>
                      <a:pt x="382" y="274"/>
                    </a:lnTo>
                    <a:lnTo>
                      <a:pt x="394" y="275"/>
                    </a:lnTo>
                    <a:lnTo>
                      <a:pt x="403" y="275"/>
                    </a:lnTo>
                    <a:lnTo>
                      <a:pt x="403" y="271"/>
                    </a:lnTo>
                    <a:lnTo>
                      <a:pt x="404" y="268"/>
                    </a:lnTo>
                    <a:lnTo>
                      <a:pt x="409" y="267"/>
                    </a:lnTo>
                    <a:lnTo>
                      <a:pt x="414" y="267"/>
                    </a:lnTo>
                    <a:lnTo>
                      <a:pt x="414" y="265"/>
                    </a:lnTo>
                    <a:lnTo>
                      <a:pt x="417" y="261"/>
                    </a:lnTo>
                    <a:lnTo>
                      <a:pt x="417" y="258"/>
                    </a:lnTo>
                    <a:lnTo>
                      <a:pt x="416" y="258"/>
                    </a:lnTo>
                    <a:lnTo>
                      <a:pt x="407" y="262"/>
                    </a:lnTo>
                    <a:lnTo>
                      <a:pt x="404" y="262"/>
                    </a:lnTo>
                    <a:lnTo>
                      <a:pt x="406" y="258"/>
                    </a:lnTo>
                    <a:lnTo>
                      <a:pt x="403" y="252"/>
                    </a:lnTo>
                    <a:lnTo>
                      <a:pt x="403" y="243"/>
                    </a:lnTo>
                    <a:lnTo>
                      <a:pt x="406" y="240"/>
                    </a:lnTo>
                    <a:lnTo>
                      <a:pt x="410" y="240"/>
                    </a:lnTo>
                    <a:lnTo>
                      <a:pt x="417" y="242"/>
                    </a:lnTo>
                    <a:lnTo>
                      <a:pt x="420" y="242"/>
                    </a:lnTo>
                    <a:lnTo>
                      <a:pt x="425" y="246"/>
                    </a:lnTo>
                    <a:lnTo>
                      <a:pt x="426" y="248"/>
                    </a:lnTo>
                    <a:lnTo>
                      <a:pt x="435" y="242"/>
                    </a:lnTo>
                    <a:lnTo>
                      <a:pt x="439" y="232"/>
                    </a:lnTo>
                    <a:lnTo>
                      <a:pt x="438" y="230"/>
                    </a:lnTo>
                    <a:lnTo>
                      <a:pt x="433" y="227"/>
                    </a:lnTo>
                    <a:lnTo>
                      <a:pt x="427" y="225"/>
                    </a:lnTo>
                    <a:lnTo>
                      <a:pt x="425" y="223"/>
                    </a:lnTo>
                    <a:lnTo>
                      <a:pt x="420" y="220"/>
                    </a:lnTo>
                    <a:lnTo>
                      <a:pt x="416" y="217"/>
                    </a:lnTo>
                    <a:lnTo>
                      <a:pt x="410" y="216"/>
                    </a:lnTo>
                    <a:lnTo>
                      <a:pt x="409" y="211"/>
                    </a:lnTo>
                    <a:lnTo>
                      <a:pt x="397" y="203"/>
                    </a:lnTo>
                    <a:lnTo>
                      <a:pt x="396" y="200"/>
                    </a:lnTo>
                    <a:lnTo>
                      <a:pt x="396" y="190"/>
                    </a:lnTo>
                    <a:lnTo>
                      <a:pt x="400" y="185"/>
                    </a:lnTo>
                    <a:lnTo>
                      <a:pt x="400" y="184"/>
                    </a:lnTo>
                    <a:lnTo>
                      <a:pt x="404" y="180"/>
                    </a:lnTo>
                    <a:lnTo>
                      <a:pt x="407" y="175"/>
                    </a:lnTo>
                    <a:lnTo>
                      <a:pt x="410" y="174"/>
                    </a:lnTo>
                    <a:lnTo>
                      <a:pt x="410" y="168"/>
                    </a:lnTo>
                    <a:lnTo>
                      <a:pt x="413" y="165"/>
                    </a:lnTo>
                    <a:lnTo>
                      <a:pt x="416" y="164"/>
                    </a:lnTo>
                    <a:lnTo>
                      <a:pt x="420" y="164"/>
                    </a:lnTo>
                    <a:lnTo>
                      <a:pt x="420" y="169"/>
                    </a:lnTo>
                    <a:lnTo>
                      <a:pt x="422" y="174"/>
                    </a:lnTo>
                    <a:lnTo>
                      <a:pt x="425" y="174"/>
                    </a:lnTo>
                    <a:lnTo>
                      <a:pt x="426" y="171"/>
                    </a:lnTo>
                    <a:lnTo>
                      <a:pt x="426" y="168"/>
                    </a:lnTo>
                    <a:lnTo>
                      <a:pt x="429" y="167"/>
                    </a:lnTo>
                    <a:lnTo>
                      <a:pt x="430" y="164"/>
                    </a:lnTo>
                    <a:lnTo>
                      <a:pt x="435" y="164"/>
                    </a:lnTo>
                    <a:lnTo>
                      <a:pt x="438" y="159"/>
                    </a:lnTo>
                    <a:lnTo>
                      <a:pt x="438" y="158"/>
                    </a:lnTo>
                    <a:lnTo>
                      <a:pt x="439" y="155"/>
                    </a:lnTo>
                    <a:lnTo>
                      <a:pt x="443" y="155"/>
                    </a:lnTo>
                    <a:lnTo>
                      <a:pt x="446" y="156"/>
                    </a:lnTo>
                    <a:lnTo>
                      <a:pt x="448" y="158"/>
                    </a:lnTo>
                    <a:lnTo>
                      <a:pt x="451" y="158"/>
                    </a:lnTo>
                    <a:lnTo>
                      <a:pt x="451" y="153"/>
                    </a:lnTo>
                    <a:lnTo>
                      <a:pt x="448" y="152"/>
                    </a:lnTo>
                    <a:lnTo>
                      <a:pt x="448" y="148"/>
                    </a:lnTo>
                    <a:lnTo>
                      <a:pt x="452" y="146"/>
                    </a:lnTo>
                    <a:lnTo>
                      <a:pt x="456" y="146"/>
                    </a:lnTo>
                    <a:lnTo>
                      <a:pt x="464" y="143"/>
                    </a:lnTo>
                    <a:lnTo>
                      <a:pt x="465" y="142"/>
                    </a:lnTo>
                    <a:lnTo>
                      <a:pt x="464" y="139"/>
                    </a:lnTo>
                    <a:lnTo>
                      <a:pt x="459" y="138"/>
                    </a:lnTo>
                    <a:lnTo>
                      <a:pt x="451" y="129"/>
                    </a:lnTo>
                    <a:lnTo>
                      <a:pt x="449" y="125"/>
                    </a:lnTo>
                    <a:lnTo>
                      <a:pt x="446" y="120"/>
                    </a:lnTo>
                    <a:lnTo>
                      <a:pt x="442" y="113"/>
                    </a:lnTo>
                    <a:lnTo>
                      <a:pt x="445" y="107"/>
                    </a:lnTo>
                    <a:lnTo>
                      <a:pt x="446" y="107"/>
                    </a:lnTo>
                    <a:lnTo>
                      <a:pt x="449" y="106"/>
                    </a:lnTo>
                    <a:lnTo>
                      <a:pt x="451" y="106"/>
                    </a:lnTo>
                    <a:lnTo>
                      <a:pt x="452" y="103"/>
                    </a:lnTo>
                    <a:lnTo>
                      <a:pt x="452" y="93"/>
                    </a:lnTo>
                    <a:lnTo>
                      <a:pt x="449" y="84"/>
                    </a:lnTo>
                    <a:lnTo>
                      <a:pt x="449" y="82"/>
                    </a:lnTo>
                    <a:lnTo>
                      <a:pt x="440" y="82"/>
                    </a:lnTo>
                    <a:lnTo>
                      <a:pt x="439" y="84"/>
                    </a:lnTo>
                    <a:lnTo>
                      <a:pt x="435" y="84"/>
                    </a:lnTo>
                    <a:lnTo>
                      <a:pt x="430" y="85"/>
                    </a:lnTo>
                    <a:lnTo>
                      <a:pt x="426" y="85"/>
                    </a:lnTo>
                    <a:lnTo>
                      <a:pt x="422" y="59"/>
                    </a:lnTo>
                    <a:lnTo>
                      <a:pt x="425" y="58"/>
                    </a:lnTo>
                    <a:lnTo>
                      <a:pt x="426" y="58"/>
                    </a:lnTo>
                    <a:lnTo>
                      <a:pt x="429" y="56"/>
                    </a:lnTo>
                    <a:lnTo>
                      <a:pt x="429" y="48"/>
                    </a:lnTo>
                    <a:lnTo>
                      <a:pt x="435" y="48"/>
                    </a:lnTo>
                    <a:lnTo>
                      <a:pt x="435" y="61"/>
                    </a:lnTo>
                    <a:lnTo>
                      <a:pt x="436" y="72"/>
                    </a:lnTo>
                    <a:lnTo>
                      <a:pt x="436" y="75"/>
                    </a:lnTo>
                    <a:lnTo>
                      <a:pt x="439" y="75"/>
                    </a:lnTo>
                    <a:lnTo>
                      <a:pt x="440" y="72"/>
                    </a:lnTo>
                    <a:lnTo>
                      <a:pt x="449" y="71"/>
                    </a:lnTo>
                    <a:lnTo>
                      <a:pt x="452" y="71"/>
                    </a:lnTo>
                    <a:lnTo>
                      <a:pt x="452" y="56"/>
                    </a:lnTo>
                    <a:lnTo>
                      <a:pt x="451" y="48"/>
                    </a:lnTo>
                    <a:lnTo>
                      <a:pt x="448" y="45"/>
                    </a:lnTo>
                    <a:lnTo>
                      <a:pt x="448" y="38"/>
                    </a:lnTo>
                    <a:lnTo>
                      <a:pt x="451" y="36"/>
                    </a:lnTo>
                    <a:lnTo>
                      <a:pt x="452" y="36"/>
                    </a:lnTo>
                    <a:lnTo>
                      <a:pt x="456" y="33"/>
                    </a:lnTo>
                    <a:lnTo>
                      <a:pt x="456" y="32"/>
                    </a:lnTo>
                    <a:lnTo>
                      <a:pt x="455" y="22"/>
                    </a:lnTo>
                    <a:lnTo>
                      <a:pt x="451" y="19"/>
                    </a:lnTo>
                    <a:lnTo>
                      <a:pt x="443" y="24"/>
                    </a:lnTo>
                    <a:lnTo>
                      <a:pt x="442" y="24"/>
                    </a:lnTo>
                    <a:lnTo>
                      <a:pt x="440" y="16"/>
                    </a:lnTo>
                    <a:lnTo>
                      <a:pt x="440" y="7"/>
                    </a:lnTo>
                    <a:lnTo>
                      <a:pt x="445" y="7"/>
                    </a:lnTo>
                    <a:lnTo>
                      <a:pt x="449" y="10"/>
                    </a:lnTo>
                    <a:lnTo>
                      <a:pt x="451" y="10"/>
                    </a:lnTo>
                    <a:lnTo>
                      <a:pt x="456" y="13"/>
                    </a:lnTo>
                    <a:lnTo>
                      <a:pt x="461" y="13"/>
                    </a:lnTo>
                    <a:lnTo>
                      <a:pt x="465" y="14"/>
                    </a:lnTo>
                    <a:lnTo>
                      <a:pt x="469" y="14"/>
                    </a:lnTo>
                    <a:lnTo>
                      <a:pt x="478" y="13"/>
                    </a:lnTo>
                    <a:lnTo>
                      <a:pt x="481" y="13"/>
                    </a:lnTo>
                    <a:lnTo>
                      <a:pt x="478" y="17"/>
                    </a:lnTo>
                    <a:lnTo>
                      <a:pt x="475" y="20"/>
                    </a:lnTo>
                    <a:lnTo>
                      <a:pt x="475" y="27"/>
                    </a:lnTo>
                    <a:lnTo>
                      <a:pt x="484" y="27"/>
                    </a:lnTo>
                    <a:lnTo>
                      <a:pt x="487" y="24"/>
                    </a:lnTo>
                    <a:lnTo>
                      <a:pt x="491" y="24"/>
                    </a:lnTo>
                    <a:lnTo>
                      <a:pt x="491" y="30"/>
                    </a:lnTo>
                    <a:lnTo>
                      <a:pt x="493" y="35"/>
                    </a:lnTo>
                    <a:lnTo>
                      <a:pt x="493" y="38"/>
                    </a:lnTo>
                    <a:lnTo>
                      <a:pt x="498" y="39"/>
                    </a:lnTo>
                    <a:lnTo>
                      <a:pt x="501" y="42"/>
                    </a:lnTo>
                    <a:lnTo>
                      <a:pt x="501" y="43"/>
                    </a:lnTo>
                    <a:lnTo>
                      <a:pt x="503" y="43"/>
                    </a:lnTo>
                    <a:lnTo>
                      <a:pt x="503" y="48"/>
                    </a:lnTo>
                    <a:lnTo>
                      <a:pt x="507" y="48"/>
                    </a:lnTo>
                    <a:lnTo>
                      <a:pt x="510" y="45"/>
                    </a:lnTo>
                    <a:lnTo>
                      <a:pt x="510" y="42"/>
                    </a:lnTo>
                    <a:lnTo>
                      <a:pt x="513" y="38"/>
                    </a:lnTo>
                    <a:lnTo>
                      <a:pt x="514" y="33"/>
                    </a:lnTo>
                    <a:lnTo>
                      <a:pt x="519" y="33"/>
                    </a:lnTo>
                    <a:lnTo>
                      <a:pt x="523" y="32"/>
                    </a:lnTo>
                    <a:lnTo>
                      <a:pt x="533" y="32"/>
                    </a:lnTo>
                    <a:lnTo>
                      <a:pt x="538" y="30"/>
                    </a:lnTo>
                    <a:lnTo>
                      <a:pt x="538" y="27"/>
                    </a:lnTo>
                    <a:lnTo>
                      <a:pt x="540" y="24"/>
                    </a:lnTo>
                    <a:lnTo>
                      <a:pt x="545" y="24"/>
                    </a:lnTo>
                    <a:lnTo>
                      <a:pt x="545" y="22"/>
                    </a:lnTo>
                    <a:lnTo>
                      <a:pt x="546" y="20"/>
                    </a:lnTo>
                    <a:lnTo>
                      <a:pt x="545" y="13"/>
                    </a:lnTo>
                    <a:lnTo>
                      <a:pt x="542" y="11"/>
                    </a:lnTo>
                    <a:lnTo>
                      <a:pt x="542" y="9"/>
                    </a:lnTo>
                    <a:lnTo>
                      <a:pt x="545" y="7"/>
                    </a:lnTo>
                    <a:lnTo>
                      <a:pt x="549" y="3"/>
                    </a:lnTo>
                    <a:lnTo>
                      <a:pt x="559" y="3"/>
                    </a:lnTo>
                    <a:lnTo>
                      <a:pt x="564" y="1"/>
                    </a:lnTo>
                    <a:lnTo>
                      <a:pt x="571" y="1"/>
                    </a:lnTo>
                    <a:lnTo>
                      <a:pt x="572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367">
                <a:extLst>
                  <a:ext uri="{FF2B5EF4-FFF2-40B4-BE49-F238E27FC236}">
                    <a16:creationId xmlns:a16="http://schemas.microsoft.com/office/drawing/2014/main" xmlns="" id="{A169F323-C925-4E3D-BD5D-D3F06C9B0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4" y="1535"/>
                <a:ext cx="884" cy="727"/>
              </a:xfrm>
              <a:custGeom>
                <a:avLst/>
                <a:gdLst>
                  <a:gd name="T0" fmla="*/ 522 w 884"/>
                  <a:gd name="T1" fmla="*/ 18 h 727"/>
                  <a:gd name="T2" fmla="*/ 555 w 884"/>
                  <a:gd name="T3" fmla="*/ 13 h 727"/>
                  <a:gd name="T4" fmla="*/ 596 w 884"/>
                  <a:gd name="T5" fmla="*/ 77 h 727"/>
                  <a:gd name="T6" fmla="*/ 623 w 884"/>
                  <a:gd name="T7" fmla="*/ 114 h 727"/>
                  <a:gd name="T8" fmla="*/ 629 w 884"/>
                  <a:gd name="T9" fmla="*/ 144 h 727"/>
                  <a:gd name="T10" fmla="*/ 675 w 884"/>
                  <a:gd name="T11" fmla="*/ 164 h 727"/>
                  <a:gd name="T12" fmla="*/ 700 w 884"/>
                  <a:gd name="T13" fmla="*/ 148 h 727"/>
                  <a:gd name="T14" fmla="*/ 729 w 884"/>
                  <a:gd name="T15" fmla="*/ 196 h 727"/>
                  <a:gd name="T16" fmla="*/ 730 w 884"/>
                  <a:gd name="T17" fmla="*/ 241 h 727"/>
                  <a:gd name="T18" fmla="*/ 769 w 884"/>
                  <a:gd name="T19" fmla="*/ 257 h 727"/>
                  <a:gd name="T20" fmla="*/ 807 w 884"/>
                  <a:gd name="T21" fmla="*/ 282 h 727"/>
                  <a:gd name="T22" fmla="*/ 841 w 884"/>
                  <a:gd name="T23" fmla="*/ 332 h 727"/>
                  <a:gd name="T24" fmla="*/ 874 w 884"/>
                  <a:gd name="T25" fmla="*/ 357 h 727"/>
                  <a:gd name="T26" fmla="*/ 867 w 884"/>
                  <a:gd name="T27" fmla="*/ 399 h 727"/>
                  <a:gd name="T28" fmla="*/ 839 w 884"/>
                  <a:gd name="T29" fmla="*/ 425 h 727"/>
                  <a:gd name="T30" fmla="*/ 856 w 884"/>
                  <a:gd name="T31" fmla="*/ 456 h 727"/>
                  <a:gd name="T32" fmla="*/ 814 w 884"/>
                  <a:gd name="T33" fmla="*/ 496 h 727"/>
                  <a:gd name="T34" fmla="*/ 768 w 884"/>
                  <a:gd name="T35" fmla="*/ 483 h 727"/>
                  <a:gd name="T36" fmla="*/ 768 w 884"/>
                  <a:gd name="T37" fmla="*/ 551 h 727"/>
                  <a:gd name="T38" fmla="*/ 727 w 884"/>
                  <a:gd name="T39" fmla="*/ 554 h 727"/>
                  <a:gd name="T40" fmla="*/ 709 w 884"/>
                  <a:gd name="T41" fmla="*/ 547 h 727"/>
                  <a:gd name="T42" fmla="*/ 661 w 884"/>
                  <a:gd name="T43" fmla="*/ 572 h 727"/>
                  <a:gd name="T44" fmla="*/ 630 w 884"/>
                  <a:gd name="T45" fmla="*/ 595 h 727"/>
                  <a:gd name="T46" fmla="*/ 610 w 884"/>
                  <a:gd name="T47" fmla="*/ 596 h 727"/>
                  <a:gd name="T48" fmla="*/ 590 w 884"/>
                  <a:gd name="T49" fmla="*/ 622 h 727"/>
                  <a:gd name="T50" fmla="*/ 593 w 884"/>
                  <a:gd name="T51" fmla="*/ 682 h 727"/>
                  <a:gd name="T52" fmla="*/ 582 w 884"/>
                  <a:gd name="T53" fmla="*/ 718 h 727"/>
                  <a:gd name="T54" fmla="*/ 540 w 884"/>
                  <a:gd name="T55" fmla="*/ 708 h 727"/>
                  <a:gd name="T56" fmla="*/ 490 w 884"/>
                  <a:gd name="T57" fmla="*/ 677 h 727"/>
                  <a:gd name="T58" fmla="*/ 410 w 884"/>
                  <a:gd name="T59" fmla="*/ 638 h 727"/>
                  <a:gd name="T60" fmla="*/ 378 w 884"/>
                  <a:gd name="T61" fmla="*/ 654 h 727"/>
                  <a:gd name="T62" fmla="*/ 342 w 884"/>
                  <a:gd name="T63" fmla="*/ 646 h 727"/>
                  <a:gd name="T64" fmla="*/ 323 w 884"/>
                  <a:gd name="T65" fmla="*/ 608 h 727"/>
                  <a:gd name="T66" fmla="*/ 301 w 884"/>
                  <a:gd name="T67" fmla="*/ 560 h 727"/>
                  <a:gd name="T68" fmla="*/ 278 w 884"/>
                  <a:gd name="T69" fmla="*/ 586 h 727"/>
                  <a:gd name="T70" fmla="*/ 232 w 884"/>
                  <a:gd name="T71" fmla="*/ 541 h 727"/>
                  <a:gd name="T72" fmla="*/ 169 w 884"/>
                  <a:gd name="T73" fmla="*/ 527 h 727"/>
                  <a:gd name="T74" fmla="*/ 129 w 884"/>
                  <a:gd name="T75" fmla="*/ 514 h 727"/>
                  <a:gd name="T76" fmla="*/ 100 w 884"/>
                  <a:gd name="T77" fmla="*/ 473 h 727"/>
                  <a:gd name="T78" fmla="*/ 139 w 884"/>
                  <a:gd name="T79" fmla="*/ 482 h 727"/>
                  <a:gd name="T80" fmla="*/ 152 w 884"/>
                  <a:gd name="T81" fmla="*/ 437 h 727"/>
                  <a:gd name="T82" fmla="*/ 165 w 884"/>
                  <a:gd name="T83" fmla="*/ 385 h 727"/>
                  <a:gd name="T84" fmla="*/ 137 w 884"/>
                  <a:gd name="T85" fmla="*/ 348 h 727"/>
                  <a:gd name="T86" fmla="*/ 91 w 884"/>
                  <a:gd name="T87" fmla="*/ 302 h 727"/>
                  <a:gd name="T88" fmla="*/ 87 w 884"/>
                  <a:gd name="T89" fmla="*/ 266 h 727"/>
                  <a:gd name="T90" fmla="*/ 68 w 884"/>
                  <a:gd name="T91" fmla="*/ 209 h 727"/>
                  <a:gd name="T92" fmla="*/ 42 w 884"/>
                  <a:gd name="T93" fmla="*/ 182 h 727"/>
                  <a:gd name="T94" fmla="*/ 4 w 884"/>
                  <a:gd name="T95" fmla="*/ 128 h 727"/>
                  <a:gd name="T96" fmla="*/ 17 w 884"/>
                  <a:gd name="T97" fmla="*/ 85 h 727"/>
                  <a:gd name="T98" fmla="*/ 61 w 884"/>
                  <a:gd name="T99" fmla="*/ 60 h 727"/>
                  <a:gd name="T100" fmla="*/ 110 w 884"/>
                  <a:gd name="T101" fmla="*/ 80 h 727"/>
                  <a:gd name="T102" fmla="*/ 151 w 884"/>
                  <a:gd name="T103" fmla="*/ 77 h 727"/>
                  <a:gd name="T104" fmla="*/ 204 w 884"/>
                  <a:gd name="T105" fmla="*/ 67 h 727"/>
                  <a:gd name="T106" fmla="*/ 230 w 884"/>
                  <a:gd name="T107" fmla="*/ 38 h 727"/>
                  <a:gd name="T108" fmla="*/ 265 w 884"/>
                  <a:gd name="T109" fmla="*/ 19 h 727"/>
                  <a:gd name="T110" fmla="*/ 298 w 884"/>
                  <a:gd name="T111" fmla="*/ 12 h 727"/>
                  <a:gd name="T112" fmla="*/ 352 w 884"/>
                  <a:gd name="T113" fmla="*/ 27 h 727"/>
                  <a:gd name="T114" fmla="*/ 382 w 884"/>
                  <a:gd name="T115" fmla="*/ 24 h 727"/>
                  <a:gd name="T116" fmla="*/ 452 w 884"/>
                  <a:gd name="T117" fmla="*/ 24 h 727"/>
                  <a:gd name="T118" fmla="*/ 464 w 884"/>
                  <a:gd name="T119" fmla="*/ 8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4" h="727">
                    <a:moveTo>
                      <a:pt x="482" y="0"/>
                    </a:moveTo>
                    <a:lnTo>
                      <a:pt x="484" y="3"/>
                    </a:lnTo>
                    <a:lnTo>
                      <a:pt x="491" y="8"/>
                    </a:lnTo>
                    <a:lnTo>
                      <a:pt x="491" y="9"/>
                    </a:lnTo>
                    <a:lnTo>
                      <a:pt x="497" y="13"/>
                    </a:lnTo>
                    <a:lnTo>
                      <a:pt x="501" y="18"/>
                    </a:lnTo>
                    <a:lnTo>
                      <a:pt x="506" y="18"/>
                    </a:lnTo>
                    <a:lnTo>
                      <a:pt x="506" y="16"/>
                    </a:lnTo>
                    <a:lnTo>
                      <a:pt x="507" y="13"/>
                    </a:lnTo>
                    <a:lnTo>
                      <a:pt x="514" y="13"/>
                    </a:lnTo>
                    <a:lnTo>
                      <a:pt x="514" y="16"/>
                    </a:lnTo>
                    <a:lnTo>
                      <a:pt x="520" y="18"/>
                    </a:lnTo>
                    <a:lnTo>
                      <a:pt x="522" y="18"/>
                    </a:lnTo>
                    <a:lnTo>
                      <a:pt x="525" y="16"/>
                    </a:lnTo>
                    <a:lnTo>
                      <a:pt x="525" y="13"/>
                    </a:lnTo>
                    <a:lnTo>
                      <a:pt x="527" y="12"/>
                    </a:lnTo>
                    <a:lnTo>
                      <a:pt x="529" y="12"/>
                    </a:lnTo>
                    <a:lnTo>
                      <a:pt x="532" y="9"/>
                    </a:lnTo>
                    <a:lnTo>
                      <a:pt x="532" y="8"/>
                    </a:lnTo>
                    <a:lnTo>
                      <a:pt x="536" y="8"/>
                    </a:lnTo>
                    <a:lnTo>
                      <a:pt x="542" y="5"/>
                    </a:lnTo>
                    <a:lnTo>
                      <a:pt x="546" y="5"/>
                    </a:lnTo>
                    <a:lnTo>
                      <a:pt x="548" y="8"/>
                    </a:lnTo>
                    <a:lnTo>
                      <a:pt x="551" y="8"/>
                    </a:lnTo>
                    <a:lnTo>
                      <a:pt x="552" y="9"/>
                    </a:lnTo>
                    <a:lnTo>
                      <a:pt x="555" y="13"/>
                    </a:lnTo>
                    <a:lnTo>
                      <a:pt x="555" y="27"/>
                    </a:lnTo>
                    <a:lnTo>
                      <a:pt x="556" y="35"/>
                    </a:lnTo>
                    <a:lnTo>
                      <a:pt x="556" y="42"/>
                    </a:lnTo>
                    <a:lnTo>
                      <a:pt x="559" y="42"/>
                    </a:lnTo>
                    <a:lnTo>
                      <a:pt x="562" y="45"/>
                    </a:lnTo>
                    <a:lnTo>
                      <a:pt x="564" y="47"/>
                    </a:lnTo>
                    <a:lnTo>
                      <a:pt x="567" y="50"/>
                    </a:lnTo>
                    <a:lnTo>
                      <a:pt x="577" y="58"/>
                    </a:lnTo>
                    <a:lnTo>
                      <a:pt x="582" y="60"/>
                    </a:lnTo>
                    <a:lnTo>
                      <a:pt x="590" y="66"/>
                    </a:lnTo>
                    <a:lnTo>
                      <a:pt x="591" y="69"/>
                    </a:lnTo>
                    <a:lnTo>
                      <a:pt x="591" y="73"/>
                    </a:lnTo>
                    <a:lnTo>
                      <a:pt x="596" y="77"/>
                    </a:lnTo>
                    <a:lnTo>
                      <a:pt x="596" y="80"/>
                    </a:lnTo>
                    <a:lnTo>
                      <a:pt x="594" y="82"/>
                    </a:lnTo>
                    <a:lnTo>
                      <a:pt x="594" y="87"/>
                    </a:lnTo>
                    <a:lnTo>
                      <a:pt x="596" y="87"/>
                    </a:lnTo>
                    <a:lnTo>
                      <a:pt x="610" y="100"/>
                    </a:lnTo>
                    <a:lnTo>
                      <a:pt x="623" y="100"/>
                    </a:lnTo>
                    <a:lnTo>
                      <a:pt x="625" y="105"/>
                    </a:lnTo>
                    <a:lnTo>
                      <a:pt x="625" y="106"/>
                    </a:lnTo>
                    <a:lnTo>
                      <a:pt x="627" y="109"/>
                    </a:lnTo>
                    <a:lnTo>
                      <a:pt x="627" y="111"/>
                    </a:lnTo>
                    <a:lnTo>
                      <a:pt x="625" y="111"/>
                    </a:lnTo>
                    <a:lnTo>
                      <a:pt x="625" y="114"/>
                    </a:lnTo>
                    <a:lnTo>
                      <a:pt x="623" y="114"/>
                    </a:lnTo>
                    <a:lnTo>
                      <a:pt x="623" y="115"/>
                    </a:lnTo>
                    <a:lnTo>
                      <a:pt x="625" y="119"/>
                    </a:lnTo>
                    <a:lnTo>
                      <a:pt x="629" y="119"/>
                    </a:lnTo>
                    <a:lnTo>
                      <a:pt x="629" y="115"/>
                    </a:lnTo>
                    <a:lnTo>
                      <a:pt x="632" y="115"/>
                    </a:lnTo>
                    <a:lnTo>
                      <a:pt x="633" y="118"/>
                    </a:lnTo>
                    <a:lnTo>
                      <a:pt x="633" y="122"/>
                    </a:lnTo>
                    <a:lnTo>
                      <a:pt x="638" y="122"/>
                    </a:lnTo>
                    <a:lnTo>
                      <a:pt x="640" y="124"/>
                    </a:lnTo>
                    <a:lnTo>
                      <a:pt x="643" y="129"/>
                    </a:lnTo>
                    <a:lnTo>
                      <a:pt x="638" y="137"/>
                    </a:lnTo>
                    <a:lnTo>
                      <a:pt x="633" y="140"/>
                    </a:lnTo>
                    <a:lnTo>
                      <a:pt x="629" y="144"/>
                    </a:lnTo>
                    <a:lnTo>
                      <a:pt x="625" y="147"/>
                    </a:lnTo>
                    <a:lnTo>
                      <a:pt x="625" y="151"/>
                    </a:lnTo>
                    <a:lnTo>
                      <a:pt x="626" y="156"/>
                    </a:lnTo>
                    <a:lnTo>
                      <a:pt x="630" y="156"/>
                    </a:lnTo>
                    <a:lnTo>
                      <a:pt x="630" y="160"/>
                    </a:lnTo>
                    <a:lnTo>
                      <a:pt x="633" y="163"/>
                    </a:lnTo>
                    <a:lnTo>
                      <a:pt x="638" y="164"/>
                    </a:lnTo>
                    <a:lnTo>
                      <a:pt x="639" y="169"/>
                    </a:lnTo>
                    <a:lnTo>
                      <a:pt x="648" y="164"/>
                    </a:lnTo>
                    <a:lnTo>
                      <a:pt x="652" y="170"/>
                    </a:lnTo>
                    <a:lnTo>
                      <a:pt x="672" y="170"/>
                    </a:lnTo>
                    <a:lnTo>
                      <a:pt x="675" y="169"/>
                    </a:lnTo>
                    <a:lnTo>
                      <a:pt x="675" y="164"/>
                    </a:lnTo>
                    <a:lnTo>
                      <a:pt x="672" y="160"/>
                    </a:lnTo>
                    <a:lnTo>
                      <a:pt x="672" y="158"/>
                    </a:lnTo>
                    <a:lnTo>
                      <a:pt x="675" y="156"/>
                    </a:lnTo>
                    <a:lnTo>
                      <a:pt x="680" y="154"/>
                    </a:lnTo>
                    <a:lnTo>
                      <a:pt x="680" y="151"/>
                    </a:lnTo>
                    <a:lnTo>
                      <a:pt x="685" y="151"/>
                    </a:lnTo>
                    <a:lnTo>
                      <a:pt x="685" y="156"/>
                    </a:lnTo>
                    <a:lnTo>
                      <a:pt x="691" y="156"/>
                    </a:lnTo>
                    <a:lnTo>
                      <a:pt x="694" y="153"/>
                    </a:lnTo>
                    <a:lnTo>
                      <a:pt x="696" y="151"/>
                    </a:lnTo>
                    <a:lnTo>
                      <a:pt x="698" y="153"/>
                    </a:lnTo>
                    <a:lnTo>
                      <a:pt x="700" y="151"/>
                    </a:lnTo>
                    <a:lnTo>
                      <a:pt x="700" y="148"/>
                    </a:lnTo>
                    <a:lnTo>
                      <a:pt x="706" y="148"/>
                    </a:lnTo>
                    <a:lnTo>
                      <a:pt x="709" y="151"/>
                    </a:lnTo>
                    <a:lnTo>
                      <a:pt x="710" y="151"/>
                    </a:lnTo>
                    <a:lnTo>
                      <a:pt x="714" y="148"/>
                    </a:lnTo>
                    <a:lnTo>
                      <a:pt x="720" y="148"/>
                    </a:lnTo>
                    <a:lnTo>
                      <a:pt x="723" y="151"/>
                    </a:lnTo>
                    <a:lnTo>
                      <a:pt x="733" y="151"/>
                    </a:lnTo>
                    <a:lnTo>
                      <a:pt x="733" y="170"/>
                    </a:lnTo>
                    <a:lnTo>
                      <a:pt x="735" y="172"/>
                    </a:lnTo>
                    <a:lnTo>
                      <a:pt x="739" y="179"/>
                    </a:lnTo>
                    <a:lnTo>
                      <a:pt x="739" y="183"/>
                    </a:lnTo>
                    <a:lnTo>
                      <a:pt x="738" y="186"/>
                    </a:lnTo>
                    <a:lnTo>
                      <a:pt x="729" y="196"/>
                    </a:lnTo>
                    <a:lnTo>
                      <a:pt x="726" y="198"/>
                    </a:lnTo>
                    <a:lnTo>
                      <a:pt x="723" y="202"/>
                    </a:lnTo>
                    <a:lnTo>
                      <a:pt x="720" y="211"/>
                    </a:lnTo>
                    <a:lnTo>
                      <a:pt x="719" y="215"/>
                    </a:lnTo>
                    <a:lnTo>
                      <a:pt x="716" y="219"/>
                    </a:lnTo>
                    <a:lnTo>
                      <a:pt x="716" y="227"/>
                    </a:lnTo>
                    <a:lnTo>
                      <a:pt x="719" y="228"/>
                    </a:lnTo>
                    <a:lnTo>
                      <a:pt x="720" y="232"/>
                    </a:lnTo>
                    <a:lnTo>
                      <a:pt x="720" y="237"/>
                    </a:lnTo>
                    <a:lnTo>
                      <a:pt x="729" y="241"/>
                    </a:lnTo>
                    <a:lnTo>
                      <a:pt x="729" y="238"/>
                    </a:lnTo>
                    <a:lnTo>
                      <a:pt x="730" y="238"/>
                    </a:lnTo>
                    <a:lnTo>
                      <a:pt x="730" y="241"/>
                    </a:lnTo>
                    <a:lnTo>
                      <a:pt x="733" y="243"/>
                    </a:lnTo>
                    <a:lnTo>
                      <a:pt x="736" y="247"/>
                    </a:lnTo>
                    <a:lnTo>
                      <a:pt x="736" y="251"/>
                    </a:lnTo>
                    <a:lnTo>
                      <a:pt x="739" y="254"/>
                    </a:lnTo>
                    <a:lnTo>
                      <a:pt x="740" y="256"/>
                    </a:lnTo>
                    <a:lnTo>
                      <a:pt x="743" y="256"/>
                    </a:lnTo>
                    <a:lnTo>
                      <a:pt x="751" y="258"/>
                    </a:lnTo>
                    <a:lnTo>
                      <a:pt x="755" y="260"/>
                    </a:lnTo>
                    <a:lnTo>
                      <a:pt x="758" y="263"/>
                    </a:lnTo>
                    <a:lnTo>
                      <a:pt x="758" y="260"/>
                    </a:lnTo>
                    <a:lnTo>
                      <a:pt x="762" y="257"/>
                    </a:lnTo>
                    <a:lnTo>
                      <a:pt x="768" y="256"/>
                    </a:lnTo>
                    <a:lnTo>
                      <a:pt x="769" y="257"/>
                    </a:lnTo>
                    <a:lnTo>
                      <a:pt x="768" y="260"/>
                    </a:lnTo>
                    <a:lnTo>
                      <a:pt x="768" y="263"/>
                    </a:lnTo>
                    <a:lnTo>
                      <a:pt x="769" y="264"/>
                    </a:lnTo>
                    <a:lnTo>
                      <a:pt x="791" y="264"/>
                    </a:lnTo>
                    <a:lnTo>
                      <a:pt x="793" y="266"/>
                    </a:lnTo>
                    <a:lnTo>
                      <a:pt x="797" y="273"/>
                    </a:lnTo>
                    <a:lnTo>
                      <a:pt x="798" y="273"/>
                    </a:lnTo>
                    <a:lnTo>
                      <a:pt x="801" y="270"/>
                    </a:lnTo>
                    <a:lnTo>
                      <a:pt x="803" y="274"/>
                    </a:lnTo>
                    <a:lnTo>
                      <a:pt x="803" y="277"/>
                    </a:lnTo>
                    <a:lnTo>
                      <a:pt x="807" y="277"/>
                    </a:lnTo>
                    <a:lnTo>
                      <a:pt x="812" y="279"/>
                    </a:lnTo>
                    <a:lnTo>
                      <a:pt x="807" y="282"/>
                    </a:lnTo>
                    <a:lnTo>
                      <a:pt x="807" y="287"/>
                    </a:lnTo>
                    <a:lnTo>
                      <a:pt x="806" y="287"/>
                    </a:lnTo>
                    <a:lnTo>
                      <a:pt x="803" y="290"/>
                    </a:lnTo>
                    <a:lnTo>
                      <a:pt x="807" y="301"/>
                    </a:lnTo>
                    <a:lnTo>
                      <a:pt x="807" y="302"/>
                    </a:lnTo>
                    <a:lnTo>
                      <a:pt x="812" y="306"/>
                    </a:lnTo>
                    <a:lnTo>
                      <a:pt x="812" y="315"/>
                    </a:lnTo>
                    <a:lnTo>
                      <a:pt x="822" y="315"/>
                    </a:lnTo>
                    <a:lnTo>
                      <a:pt x="822" y="322"/>
                    </a:lnTo>
                    <a:lnTo>
                      <a:pt x="820" y="328"/>
                    </a:lnTo>
                    <a:lnTo>
                      <a:pt x="820" y="331"/>
                    </a:lnTo>
                    <a:lnTo>
                      <a:pt x="822" y="332"/>
                    </a:lnTo>
                    <a:lnTo>
                      <a:pt x="841" y="332"/>
                    </a:lnTo>
                    <a:lnTo>
                      <a:pt x="842" y="337"/>
                    </a:lnTo>
                    <a:lnTo>
                      <a:pt x="845" y="341"/>
                    </a:lnTo>
                    <a:lnTo>
                      <a:pt x="842" y="343"/>
                    </a:lnTo>
                    <a:lnTo>
                      <a:pt x="855" y="343"/>
                    </a:lnTo>
                    <a:lnTo>
                      <a:pt x="856" y="341"/>
                    </a:lnTo>
                    <a:lnTo>
                      <a:pt x="859" y="338"/>
                    </a:lnTo>
                    <a:lnTo>
                      <a:pt x="868" y="338"/>
                    </a:lnTo>
                    <a:lnTo>
                      <a:pt x="868" y="341"/>
                    </a:lnTo>
                    <a:lnTo>
                      <a:pt x="864" y="341"/>
                    </a:lnTo>
                    <a:lnTo>
                      <a:pt x="864" y="345"/>
                    </a:lnTo>
                    <a:lnTo>
                      <a:pt x="868" y="350"/>
                    </a:lnTo>
                    <a:lnTo>
                      <a:pt x="870" y="356"/>
                    </a:lnTo>
                    <a:lnTo>
                      <a:pt x="874" y="357"/>
                    </a:lnTo>
                    <a:lnTo>
                      <a:pt x="875" y="367"/>
                    </a:lnTo>
                    <a:lnTo>
                      <a:pt x="878" y="369"/>
                    </a:lnTo>
                    <a:lnTo>
                      <a:pt x="881" y="379"/>
                    </a:lnTo>
                    <a:lnTo>
                      <a:pt x="884" y="382"/>
                    </a:lnTo>
                    <a:lnTo>
                      <a:pt x="881" y="383"/>
                    </a:lnTo>
                    <a:lnTo>
                      <a:pt x="861" y="383"/>
                    </a:lnTo>
                    <a:lnTo>
                      <a:pt x="861" y="389"/>
                    </a:lnTo>
                    <a:lnTo>
                      <a:pt x="864" y="388"/>
                    </a:lnTo>
                    <a:lnTo>
                      <a:pt x="865" y="390"/>
                    </a:lnTo>
                    <a:lnTo>
                      <a:pt x="865" y="393"/>
                    </a:lnTo>
                    <a:lnTo>
                      <a:pt x="862" y="395"/>
                    </a:lnTo>
                    <a:lnTo>
                      <a:pt x="862" y="399"/>
                    </a:lnTo>
                    <a:lnTo>
                      <a:pt x="867" y="399"/>
                    </a:lnTo>
                    <a:lnTo>
                      <a:pt x="870" y="401"/>
                    </a:lnTo>
                    <a:lnTo>
                      <a:pt x="881" y="401"/>
                    </a:lnTo>
                    <a:lnTo>
                      <a:pt x="884" y="403"/>
                    </a:lnTo>
                    <a:lnTo>
                      <a:pt x="884" y="408"/>
                    </a:lnTo>
                    <a:lnTo>
                      <a:pt x="881" y="412"/>
                    </a:lnTo>
                    <a:lnTo>
                      <a:pt x="881" y="414"/>
                    </a:lnTo>
                    <a:lnTo>
                      <a:pt x="870" y="412"/>
                    </a:lnTo>
                    <a:lnTo>
                      <a:pt x="861" y="409"/>
                    </a:lnTo>
                    <a:lnTo>
                      <a:pt x="848" y="408"/>
                    </a:lnTo>
                    <a:lnTo>
                      <a:pt x="843" y="408"/>
                    </a:lnTo>
                    <a:lnTo>
                      <a:pt x="842" y="415"/>
                    </a:lnTo>
                    <a:lnTo>
                      <a:pt x="842" y="421"/>
                    </a:lnTo>
                    <a:lnTo>
                      <a:pt x="839" y="425"/>
                    </a:lnTo>
                    <a:lnTo>
                      <a:pt x="839" y="427"/>
                    </a:lnTo>
                    <a:lnTo>
                      <a:pt x="842" y="430"/>
                    </a:lnTo>
                    <a:lnTo>
                      <a:pt x="848" y="430"/>
                    </a:lnTo>
                    <a:lnTo>
                      <a:pt x="852" y="431"/>
                    </a:lnTo>
                    <a:lnTo>
                      <a:pt x="854" y="431"/>
                    </a:lnTo>
                    <a:lnTo>
                      <a:pt x="854" y="434"/>
                    </a:lnTo>
                    <a:lnTo>
                      <a:pt x="852" y="435"/>
                    </a:lnTo>
                    <a:lnTo>
                      <a:pt x="848" y="440"/>
                    </a:lnTo>
                    <a:lnTo>
                      <a:pt x="848" y="445"/>
                    </a:lnTo>
                    <a:lnTo>
                      <a:pt x="852" y="448"/>
                    </a:lnTo>
                    <a:lnTo>
                      <a:pt x="856" y="448"/>
                    </a:lnTo>
                    <a:lnTo>
                      <a:pt x="858" y="450"/>
                    </a:lnTo>
                    <a:lnTo>
                      <a:pt x="856" y="456"/>
                    </a:lnTo>
                    <a:lnTo>
                      <a:pt x="854" y="457"/>
                    </a:lnTo>
                    <a:lnTo>
                      <a:pt x="852" y="461"/>
                    </a:lnTo>
                    <a:lnTo>
                      <a:pt x="846" y="463"/>
                    </a:lnTo>
                    <a:lnTo>
                      <a:pt x="842" y="467"/>
                    </a:lnTo>
                    <a:lnTo>
                      <a:pt x="842" y="472"/>
                    </a:lnTo>
                    <a:lnTo>
                      <a:pt x="839" y="474"/>
                    </a:lnTo>
                    <a:lnTo>
                      <a:pt x="838" y="476"/>
                    </a:lnTo>
                    <a:lnTo>
                      <a:pt x="838" y="479"/>
                    </a:lnTo>
                    <a:lnTo>
                      <a:pt x="835" y="483"/>
                    </a:lnTo>
                    <a:lnTo>
                      <a:pt x="825" y="492"/>
                    </a:lnTo>
                    <a:lnTo>
                      <a:pt x="823" y="492"/>
                    </a:lnTo>
                    <a:lnTo>
                      <a:pt x="819" y="493"/>
                    </a:lnTo>
                    <a:lnTo>
                      <a:pt x="814" y="496"/>
                    </a:lnTo>
                    <a:lnTo>
                      <a:pt x="801" y="496"/>
                    </a:lnTo>
                    <a:lnTo>
                      <a:pt x="800" y="493"/>
                    </a:lnTo>
                    <a:lnTo>
                      <a:pt x="793" y="493"/>
                    </a:lnTo>
                    <a:lnTo>
                      <a:pt x="791" y="492"/>
                    </a:lnTo>
                    <a:lnTo>
                      <a:pt x="788" y="493"/>
                    </a:lnTo>
                    <a:lnTo>
                      <a:pt x="785" y="496"/>
                    </a:lnTo>
                    <a:lnTo>
                      <a:pt x="783" y="496"/>
                    </a:lnTo>
                    <a:lnTo>
                      <a:pt x="781" y="493"/>
                    </a:lnTo>
                    <a:lnTo>
                      <a:pt x="781" y="488"/>
                    </a:lnTo>
                    <a:lnTo>
                      <a:pt x="778" y="488"/>
                    </a:lnTo>
                    <a:lnTo>
                      <a:pt x="777" y="485"/>
                    </a:lnTo>
                    <a:lnTo>
                      <a:pt x="772" y="485"/>
                    </a:lnTo>
                    <a:lnTo>
                      <a:pt x="768" y="483"/>
                    </a:lnTo>
                    <a:lnTo>
                      <a:pt x="765" y="485"/>
                    </a:lnTo>
                    <a:lnTo>
                      <a:pt x="758" y="496"/>
                    </a:lnTo>
                    <a:lnTo>
                      <a:pt x="758" y="502"/>
                    </a:lnTo>
                    <a:lnTo>
                      <a:pt x="755" y="506"/>
                    </a:lnTo>
                    <a:lnTo>
                      <a:pt x="755" y="519"/>
                    </a:lnTo>
                    <a:lnTo>
                      <a:pt x="758" y="525"/>
                    </a:lnTo>
                    <a:lnTo>
                      <a:pt x="759" y="532"/>
                    </a:lnTo>
                    <a:lnTo>
                      <a:pt x="762" y="534"/>
                    </a:lnTo>
                    <a:lnTo>
                      <a:pt x="762" y="540"/>
                    </a:lnTo>
                    <a:lnTo>
                      <a:pt x="764" y="541"/>
                    </a:lnTo>
                    <a:lnTo>
                      <a:pt x="764" y="547"/>
                    </a:lnTo>
                    <a:lnTo>
                      <a:pt x="768" y="547"/>
                    </a:lnTo>
                    <a:lnTo>
                      <a:pt x="768" y="551"/>
                    </a:lnTo>
                    <a:lnTo>
                      <a:pt x="769" y="554"/>
                    </a:lnTo>
                    <a:lnTo>
                      <a:pt x="759" y="554"/>
                    </a:lnTo>
                    <a:lnTo>
                      <a:pt x="758" y="551"/>
                    </a:lnTo>
                    <a:lnTo>
                      <a:pt x="758" y="550"/>
                    </a:lnTo>
                    <a:lnTo>
                      <a:pt x="755" y="547"/>
                    </a:lnTo>
                    <a:lnTo>
                      <a:pt x="751" y="547"/>
                    </a:lnTo>
                    <a:lnTo>
                      <a:pt x="749" y="546"/>
                    </a:lnTo>
                    <a:lnTo>
                      <a:pt x="743" y="546"/>
                    </a:lnTo>
                    <a:lnTo>
                      <a:pt x="743" y="547"/>
                    </a:lnTo>
                    <a:lnTo>
                      <a:pt x="740" y="550"/>
                    </a:lnTo>
                    <a:lnTo>
                      <a:pt x="740" y="551"/>
                    </a:lnTo>
                    <a:lnTo>
                      <a:pt x="739" y="554"/>
                    </a:lnTo>
                    <a:lnTo>
                      <a:pt x="727" y="554"/>
                    </a:lnTo>
                    <a:lnTo>
                      <a:pt x="726" y="551"/>
                    </a:lnTo>
                    <a:lnTo>
                      <a:pt x="726" y="550"/>
                    </a:lnTo>
                    <a:lnTo>
                      <a:pt x="732" y="550"/>
                    </a:lnTo>
                    <a:lnTo>
                      <a:pt x="735" y="547"/>
                    </a:lnTo>
                    <a:lnTo>
                      <a:pt x="732" y="546"/>
                    </a:lnTo>
                    <a:lnTo>
                      <a:pt x="726" y="546"/>
                    </a:lnTo>
                    <a:lnTo>
                      <a:pt x="722" y="541"/>
                    </a:lnTo>
                    <a:lnTo>
                      <a:pt x="716" y="541"/>
                    </a:lnTo>
                    <a:lnTo>
                      <a:pt x="713" y="546"/>
                    </a:lnTo>
                    <a:lnTo>
                      <a:pt x="713" y="547"/>
                    </a:lnTo>
                    <a:lnTo>
                      <a:pt x="712" y="550"/>
                    </a:lnTo>
                    <a:lnTo>
                      <a:pt x="709" y="550"/>
                    </a:lnTo>
                    <a:lnTo>
                      <a:pt x="709" y="547"/>
                    </a:lnTo>
                    <a:lnTo>
                      <a:pt x="703" y="547"/>
                    </a:lnTo>
                    <a:lnTo>
                      <a:pt x="701" y="550"/>
                    </a:lnTo>
                    <a:lnTo>
                      <a:pt x="698" y="551"/>
                    </a:lnTo>
                    <a:lnTo>
                      <a:pt x="697" y="551"/>
                    </a:lnTo>
                    <a:lnTo>
                      <a:pt x="697" y="560"/>
                    </a:lnTo>
                    <a:lnTo>
                      <a:pt x="694" y="564"/>
                    </a:lnTo>
                    <a:lnTo>
                      <a:pt x="693" y="566"/>
                    </a:lnTo>
                    <a:lnTo>
                      <a:pt x="688" y="569"/>
                    </a:lnTo>
                    <a:lnTo>
                      <a:pt x="684" y="569"/>
                    </a:lnTo>
                    <a:lnTo>
                      <a:pt x="678" y="572"/>
                    </a:lnTo>
                    <a:lnTo>
                      <a:pt x="669" y="572"/>
                    </a:lnTo>
                    <a:lnTo>
                      <a:pt x="667" y="573"/>
                    </a:lnTo>
                    <a:lnTo>
                      <a:pt x="661" y="572"/>
                    </a:lnTo>
                    <a:lnTo>
                      <a:pt x="659" y="573"/>
                    </a:lnTo>
                    <a:lnTo>
                      <a:pt x="655" y="576"/>
                    </a:lnTo>
                    <a:lnTo>
                      <a:pt x="654" y="580"/>
                    </a:lnTo>
                    <a:lnTo>
                      <a:pt x="654" y="586"/>
                    </a:lnTo>
                    <a:lnTo>
                      <a:pt x="652" y="588"/>
                    </a:lnTo>
                    <a:lnTo>
                      <a:pt x="652" y="590"/>
                    </a:lnTo>
                    <a:lnTo>
                      <a:pt x="649" y="596"/>
                    </a:lnTo>
                    <a:lnTo>
                      <a:pt x="639" y="596"/>
                    </a:lnTo>
                    <a:lnTo>
                      <a:pt x="638" y="595"/>
                    </a:lnTo>
                    <a:lnTo>
                      <a:pt x="633" y="592"/>
                    </a:lnTo>
                    <a:lnTo>
                      <a:pt x="633" y="590"/>
                    </a:lnTo>
                    <a:lnTo>
                      <a:pt x="630" y="592"/>
                    </a:lnTo>
                    <a:lnTo>
                      <a:pt x="630" y="595"/>
                    </a:lnTo>
                    <a:lnTo>
                      <a:pt x="626" y="595"/>
                    </a:lnTo>
                    <a:lnTo>
                      <a:pt x="626" y="592"/>
                    </a:lnTo>
                    <a:lnTo>
                      <a:pt x="625" y="592"/>
                    </a:lnTo>
                    <a:lnTo>
                      <a:pt x="625" y="595"/>
                    </a:lnTo>
                    <a:lnTo>
                      <a:pt x="622" y="595"/>
                    </a:lnTo>
                    <a:lnTo>
                      <a:pt x="619" y="592"/>
                    </a:lnTo>
                    <a:lnTo>
                      <a:pt x="611" y="588"/>
                    </a:lnTo>
                    <a:lnTo>
                      <a:pt x="607" y="582"/>
                    </a:lnTo>
                    <a:lnTo>
                      <a:pt x="606" y="582"/>
                    </a:lnTo>
                    <a:lnTo>
                      <a:pt x="606" y="586"/>
                    </a:lnTo>
                    <a:lnTo>
                      <a:pt x="607" y="588"/>
                    </a:lnTo>
                    <a:lnTo>
                      <a:pt x="607" y="595"/>
                    </a:lnTo>
                    <a:lnTo>
                      <a:pt x="610" y="596"/>
                    </a:lnTo>
                    <a:lnTo>
                      <a:pt x="610" y="599"/>
                    </a:lnTo>
                    <a:lnTo>
                      <a:pt x="607" y="599"/>
                    </a:lnTo>
                    <a:lnTo>
                      <a:pt x="606" y="601"/>
                    </a:lnTo>
                    <a:lnTo>
                      <a:pt x="606" y="606"/>
                    </a:lnTo>
                    <a:lnTo>
                      <a:pt x="601" y="606"/>
                    </a:lnTo>
                    <a:lnTo>
                      <a:pt x="597" y="609"/>
                    </a:lnTo>
                    <a:lnTo>
                      <a:pt x="597" y="611"/>
                    </a:lnTo>
                    <a:lnTo>
                      <a:pt x="596" y="614"/>
                    </a:lnTo>
                    <a:lnTo>
                      <a:pt x="596" y="615"/>
                    </a:lnTo>
                    <a:lnTo>
                      <a:pt x="591" y="618"/>
                    </a:lnTo>
                    <a:lnTo>
                      <a:pt x="588" y="618"/>
                    </a:lnTo>
                    <a:lnTo>
                      <a:pt x="588" y="619"/>
                    </a:lnTo>
                    <a:lnTo>
                      <a:pt x="590" y="622"/>
                    </a:lnTo>
                    <a:lnTo>
                      <a:pt x="590" y="627"/>
                    </a:lnTo>
                    <a:lnTo>
                      <a:pt x="593" y="627"/>
                    </a:lnTo>
                    <a:lnTo>
                      <a:pt x="593" y="633"/>
                    </a:lnTo>
                    <a:lnTo>
                      <a:pt x="588" y="637"/>
                    </a:lnTo>
                    <a:lnTo>
                      <a:pt x="588" y="640"/>
                    </a:lnTo>
                    <a:lnTo>
                      <a:pt x="584" y="650"/>
                    </a:lnTo>
                    <a:lnTo>
                      <a:pt x="581" y="656"/>
                    </a:lnTo>
                    <a:lnTo>
                      <a:pt x="581" y="663"/>
                    </a:lnTo>
                    <a:lnTo>
                      <a:pt x="584" y="669"/>
                    </a:lnTo>
                    <a:lnTo>
                      <a:pt x="585" y="673"/>
                    </a:lnTo>
                    <a:lnTo>
                      <a:pt x="588" y="676"/>
                    </a:lnTo>
                    <a:lnTo>
                      <a:pt x="593" y="680"/>
                    </a:lnTo>
                    <a:lnTo>
                      <a:pt x="593" y="682"/>
                    </a:lnTo>
                    <a:lnTo>
                      <a:pt x="591" y="685"/>
                    </a:lnTo>
                    <a:lnTo>
                      <a:pt x="591" y="686"/>
                    </a:lnTo>
                    <a:lnTo>
                      <a:pt x="587" y="686"/>
                    </a:lnTo>
                    <a:lnTo>
                      <a:pt x="587" y="692"/>
                    </a:lnTo>
                    <a:lnTo>
                      <a:pt x="590" y="695"/>
                    </a:lnTo>
                    <a:lnTo>
                      <a:pt x="581" y="695"/>
                    </a:lnTo>
                    <a:lnTo>
                      <a:pt x="581" y="701"/>
                    </a:lnTo>
                    <a:lnTo>
                      <a:pt x="582" y="704"/>
                    </a:lnTo>
                    <a:lnTo>
                      <a:pt x="590" y="706"/>
                    </a:lnTo>
                    <a:lnTo>
                      <a:pt x="590" y="714"/>
                    </a:lnTo>
                    <a:lnTo>
                      <a:pt x="587" y="717"/>
                    </a:lnTo>
                    <a:lnTo>
                      <a:pt x="585" y="717"/>
                    </a:lnTo>
                    <a:lnTo>
                      <a:pt x="582" y="718"/>
                    </a:lnTo>
                    <a:lnTo>
                      <a:pt x="577" y="725"/>
                    </a:lnTo>
                    <a:lnTo>
                      <a:pt x="575" y="727"/>
                    </a:lnTo>
                    <a:lnTo>
                      <a:pt x="571" y="727"/>
                    </a:lnTo>
                    <a:lnTo>
                      <a:pt x="568" y="725"/>
                    </a:lnTo>
                    <a:lnTo>
                      <a:pt x="564" y="722"/>
                    </a:lnTo>
                    <a:lnTo>
                      <a:pt x="562" y="721"/>
                    </a:lnTo>
                    <a:lnTo>
                      <a:pt x="562" y="718"/>
                    </a:lnTo>
                    <a:lnTo>
                      <a:pt x="559" y="715"/>
                    </a:lnTo>
                    <a:lnTo>
                      <a:pt x="554" y="715"/>
                    </a:lnTo>
                    <a:lnTo>
                      <a:pt x="549" y="714"/>
                    </a:lnTo>
                    <a:lnTo>
                      <a:pt x="545" y="714"/>
                    </a:lnTo>
                    <a:lnTo>
                      <a:pt x="540" y="711"/>
                    </a:lnTo>
                    <a:lnTo>
                      <a:pt x="540" y="708"/>
                    </a:lnTo>
                    <a:lnTo>
                      <a:pt x="539" y="705"/>
                    </a:lnTo>
                    <a:lnTo>
                      <a:pt x="535" y="701"/>
                    </a:lnTo>
                    <a:lnTo>
                      <a:pt x="535" y="696"/>
                    </a:lnTo>
                    <a:lnTo>
                      <a:pt x="533" y="695"/>
                    </a:lnTo>
                    <a:lnTo>
                      <a:pt x="526" y="695"/>
                    </a:lnTo>
                    <a:lnTo>
                      <a:pt x="522" y="692"/>
                    </a:lnTo>
                    <a:lnTo>
                      <a:pt x="517" y="688"/>
                    </a:lnTo>
                    <a:lnTo>
                      <a:pt x="511" y="683"/>
                    </a:lnTo>
                    <a:lnTo>
                      <a:pt x="510" y="682"/>
                    </a:lnTo>
                    <a:lnTo>
                      <a:pt x="507" y="679"/>
                    </a:lnTo>
                    <a:lnTo>
                      <a:pt x="506" y="679"/>
                    </a:lnTo>
                    <a:lnTo>
                      <a:pt x="494" y="677"/>
                    </a:lnTo>
                    <a:lnTo>
                      <a:pt x="490" y="677"/>
                    </a:lnTo>
                    <a:lnTo>
                      <a:pt x="484" y="673"/>
                    </a:lnTo>
                    <a:lnTo>
                      <a:pt x="475" y="664"/>
                    </a:lnTo>
                    <a:lnTo>
                      <a:pt x="469" y="660"/>
                    </a:lnTo>
                    <a:lnTo>
                      <a:pt x="467" y="660"/>
                    </a:lnTo>
                    <a:lnTo>
                      <a:pt x="462" y="657"/>
                    </a:lnTo>
                    <a:lnTo>
                      <a:pt x="458" y="656"/>
                    </a:lnTo>
                    <a:lnTo>
                      <a:pt x="452" y="653"/>
                    </a:lnTo>
                    <a:lnTo>
                      <a:pt x="451" y="653"/>
                    </a:lnTo>
                    <a:lnTo>
                      <a:pt x="446" y="650"/>
                    </a:lnTo>
                    <a:lnTo>
                      <a:pt x="429" y="650"/>
                    </a:lnTo>
                    <a:lnTo>
                      <a:pt x="420" y="644"/>
                    </a:lnTo>
                    <a:lnTo>
                      <a:pt x="416" y="640"/>
                    </a:lnTo>
                    <a:lnTo>
                      <a:pt x="410" y="638"/>
                    </a:lnTo>
                    <a:lnTo>
                      <a:pt x="407" y="637"/>
                    </a:lnTo>
                    <a:lnTo>
                      <a:pt x="406" y="640"/>
                    </a:lnTo>
                    <a:lnTo>
                      <a:pt x="401" y="646"/>
                    </a:lnTo>
                    <a:lnTo>
                      <a:pt x="398" y="650"/>
                    </a:lnTo>
                    <a:lnTo>
                      <a:pt x="397" y="654"/>
                    </a:lnTo>
                    <a:lnTo>
                      <a:pt x="397" y="659"/>
                    </a:lnTo>
                    <a:lnTo>
                      <a:pt x="394" y="659"/>
                    </a:lnTo>
                    <a:lnTo>
                      <a:pt x="388" y="661"/>
                    </a:lnTo>
                    <a:lnTo>
                      <a:pt x="387" y="660"/>
                    </a:lnTo>
                    <a:lnTo>
                      <a:pt x="382" y="660"/>
                    </a:lnTo>
                    <a:lnTo>
                      <a:pt x="382" y="659"/>
                    </a:lnTo>
                    <a:lnTo>
                      <a:pt x="380" y="656"/>
                    </a:lnTo>
                    <a:lnTo>
                      <a:pt x="378" y="654"/>
                    </a:lnTo>
                    <a:lnTo>
                      <a:pt x="371" y="654"/>
                    </a:lnTo>
                    <a:lnTo>
                      <a:pt x="367" y="656"/>
                    </a:lnTo>
                    <a:lnTo>
                      <a:pt x="365" y="659"/>
                    </a:lnTo>
                    <a:lnTo>
                      <a:pt x="362" y="659"/>
                    </a:lnTo>
                    <a:lnTo>
                      <a:pt x="361" y="656"/>
                    </a:lnTo>
                    <a:lnTo>
                      <a:pt x="358" y="650"/>
                    </a:lnTo>
                    <a:lnTo>
                      <a:pt x="356" y="646"/>
                    </a:lnTo>
                    <a:lnTo>
                      <a:pt x="353" y="643"/>
                    </a:lnTo>
                    <a:lnTo>
                      <a:pt x="352" y="641"/>
                    </a:lnTo>
                    <a:lnTo>
                      <a:pt x="343" y="641"/>
                    </a:lnTo>
                    <a:lnTo>
                      <a:pt x="343" y="643"/>
                    </a:lnTo>
                    <a:lnTo>
                      <a:pt x="342" y="643"/>
                    </a:lnTo>
                    <a:lnTo>
                      <a:pt x="342" y="646"/>
                    </a:lnTo>
                    <a:lnTo>
                      <a:pt x="343" y="651"/>
                    </a:lnTo>
                    <a:lnTo>
                      <a:pt x="343" y="653"/>
                    </a:lnTo>
                    <a:lnTo>
                      <a:pt x="342" y="653"/>
                    </a:lnTo>
                    <a:lnTo>
                      <a:pt x="335" y="648"/>
                    </a:lnTo>
                    <a:lnTo>
                      <a:pt x="330" y="648"/>
                    </a:lnTo>
                    <a:lnTo>
                      <a:pt x="320" y="643"/>
                    </a:lnTo>
                    <a:lnTo>
                      <a:pt x="320" y="638"/>
                    </a:lnTo>
                    <a:lnTo>
                      <a:pt x="319" y="634"/>
                    </a:lnTo>
                    <a:lnTo>
                      <a:pt x="316" y="630"/>
                    </a:lnTo>
                    <a:lnTo>
                      <a:pt x="316" y="619"/>
                    </a:lnTo>
                    <a:lnTo>
                      <a:pt x="319" y="617"/>
                    </a:lnTo>
                    <a:lnTo>
                      <a:pt x="323" y="615"/>
                    </a:lnTo>
                    <a:lnTo>
                      <a:pt x="323" y="608"/>
                    </a:lnTo>
                    <a:lnTo>
                      <a:pt x="319" y="606"/>
                    </a:lnTo>
                    <a:lnTo>
                      <a:pt x="319" y="602"/>
                    </a:lnTo>
                    <a:lnTo>
                      <a:pt x="316" y="598"/>
                    </a:lnTo>
                    <a:lnTo>
                      <a:pt x="311" y="593"/>
                    </a:lnTo>
                    <a:lnTo>
                      <a:pt x="310" y="592"/>
                    </a:lnTo>
                    <a:lnTo>
                      <a:pt x="310" y="586"/>
                    </a:lnTo>
                    <a:lnTo>
                      <a:pt x="316" y="583"/>
                    </a:lnTo>
                    <a:lnTo>
                      <a:pt x="316" y="579"/>
                    </a:lnTo>
                    <a:lnTo>
                      <a:pt x="314" y="576"/>
                    </a:lnTo>
                    <a:lnTo>
                      <a:pt x="310" y="572"/>
                    </a:lnTo>
                    <a:lnTo>
                      <a:pt x="310" y="570"/>
                    </a:lnTo>
                    <a:lnTo>
                      <a:pt x="304" y="561"/>
                    </a:lnTo>
                    <a:lnTo>
                      <a:pt x="301" y="560"/>
                    </a:lnTo>
                    <a:lnTo>
                      <a:pt x="295" y="560"/>
                    </a:lnTo>
                    <a:lnTo>
                      <a:pt x="293" y="566"/>
                    </a:lnTo>
                    <a:lnTo>
                      <a:pt x="293" y="567"/>
                    </a:lnTo>
                    <a:lnTo>
                      <a:pt x="295" y="572"/>
                    </a:lnTo>
                    <a:lnTo>
                      <a:pt x="295" y="575"/>
                    </a:lnTo>
                    <a:lnTo>
                      <a:pt x="297" y="579"/>
                    </a:lnTo>
                    <a:lnTo>
                      <a:pt x="297" y="593"/>
                    </a:lnTo>
                    <a:lnTo>
                      <a:pt x="295" y="595"/>
                    </a:lnTo>
                    <a:lnTo>
                      <a:pt x="295" y="593"/>
                    </a:lnTo>
                    <a:lnTo>
                      <a:pt x="288" y="590"/>
                    </a:lnTo>
                    <a:lnTo>
                      <a:pt x="280" y="590"/>
                    </a:lnTo>
                    <a:lnTo>
                      <a:pt x="280" y="589"/>
                    </a:lnTo>
                    <a:lnTo>
                      <a:pt x="278" y="586"/>
                    </a:lnTo>
                    <a:lnTo>
                      <a:pt x="278" y="569"/>
                    </a:lnTo>
                    <a:lnTo>
                      <a:pt x="277" y="564"/>
                    </a:lnTo>
                    <a:lnTo>
                      <a:pt x="274" y="559"/>
                    </a:lnTo>
                    <a:lnTo>
                      <a:pt x="272" y="557"/>
                    </a:lnTo>
                    <a:lnTo>
                      <a:pt x="272" y="554"/>
                    </a:lnTo>
                    <a:lnTo>
                      <a:pt x="269" y="553"/>
                    </a:lnTo>
                    <a:lnTo>
                      <a:pt x="268" y="553"/>
                    </a:lnTo>
                    <a:lnTo>
                      <a:pt x="262" y="550"/>
                    </a:lnTo>
                    <a:lnTo>
                      <a:pt x="248" y="550"/>
                    </a:lnTo>
                    <a:lnTo>
                      <a:pt x="242" y="546"/>
                    </a:lnTo>
                    <a:lnTo>
                      <a:pt x="238" y="546"/>
                    </a:lnTo>
                    <a:lnTo>
                      <a:pt x="233" y="541"/>
                    </a:lnTo>
                    <a:lnTo>
                      <a:pt x="232" y="541"/>
                    </a:lnTo>
                    <a:lnTo>
                      <a:pt x="232" y="531"/>
                    </a:lnTo>
                    <a:lnTo>
                      <a:pt x="223" y="531"/>
                    </a:lnTo>
                    <a:lnTo>
                      <a:pt x="219" y="532"/>
                    </a:lnTo>
                    <a:lnTo>
                      <a:pt x="210" y="532"/>
                    </a:lnTo>
                    <a:lnTo>
                      <a:pt x="206" y="530"/>
                    </a:lnTo>
                    <a:lnTo>
                      <a:pt x="195" y="528"/>
                    </a:lnTo>
                    <a:lnTo>
                      <a:pt x="184" y="528"/>
                    </a:lnTo>
                    <a:lnTo>
                      <a:pt x="178" y="530"/>
                    </a:lnTo>
                    <a:lnTo>
                      <a:pt x="177" y="534"/>
                    </a:lnTo>
                    <a:lnTo>
                      <a:pt x="174" y="534"/>
                    </a:lnTo>
                    <a:lnTo>
                      <a:pt x="172" y="531"/>
                    </a:lnTo>
                    <a:lnTo>
                      <a:pt x="172" y="530"/>
                    </a:lnTo>
                    <a:lnTo>
                      <a:pt x="169" y="527"/>
                    </a:lnTo>
                    <a:lnTo>
                      <a:pt x="168" y="525"/>
                    </a:lnTo>
                    <a:lnTo>
                      <a:pt x="164" y="522"/>
                    </a:lnTo>
                    <a:lnTo>
                      <a:pt x="156" y="522"/>
                    </a:lnTo>
                    <a:lnTo>
                      <a:pt x="156" y="525"/>
                    </a:lnTo>
                    <a:lnTo>
                      <a:pt x="148" y="525"/>
                    </a:lnTo>
                    <a:lnTo>
                      <a:pt x="146" y="527"/>
                    </a:lnTo>
                    <a:lnTo>
                      <a:pt x="143" y="525"/>
                    </a:lnTo>
                    <a:lnTo>
                      <a:pt x="142" y="525"/>
                    </a:lnTo>
                    <a:lnTo>
                      <a:pt x="142" y="522"/>
                    </a:lnTo>
                    <a:lnTo>
                      <a:pt x="137" y="522"/>
                    </a:lnTo>
                    <a:lnTo>
                      <a:pt x="136" y="518"/>
                    </a:lnTo>
                    <a:lnTo>
                      <a:pt x="132" y="518"/>
                    </a:lnTo>
                    <a:lnTo>
                      <a:pt x="129" y="514"/>
                    </a:lnTo>
                    <a:lnTo>
                      <a:pt x="123" y="512"/>
                    </a:lnTo>
                    <a:lnTo>
                      <a:pt x="117" y="508"/>
                    </a:lnTo>
                    <a:lnTo>
                      <a:pt x="109" y="502"/>
                    </a:lnTo>
                    <a:lnTo>
                      <a:pt x="97" y="495"/>
                    </a:lnTo>
                    <a:lnTo>
                      <a:pt x="95" y="492"/>
                    </a:lnTo>
                    <a:lnTo>
                      <a:pt x="100" y="490"/>
                    </a:lnTo>
                    <a:lnTo>
                      <a:pt x="95" y="488"/>
                    </a:lnTo>
                    <a:lnTo>
                      <a:pt x="93" y="488"/>
                    </a:lnTo>
                    <a:lnTo>
                      <a:pt x="94" y="486"/>
                    </a:lnTo>
                    <a:lnTo>
                      <a:pt x="95" y="486"/>
                    </a:lnTo>
                    <a:lnTo>
                      <a:pt x="95" y="483"/>
                    </a:lnTo>
                    <a:lnTo>
                      <a:pt x="100" y="477"/>
                    </a:lnTo>
                    <a:lnTo>
                      <a:pt x="100" y="473"/>
                    </a:lnTo>
                    <a:lnTo>
                      <a:pt x="101" y="472"/>
                    </a:lnTo>
                    <a:lnTo>
                      <a:pt x="101" y="467"/>
                    </a:lnTo>
                    <a:lnTo>
                      <a:pt x="104" y="464"/>
                    </a:lnTo>
                    <a:lnTo>
                      <a:pt x="106" y="464"/>
                    </a:lnTo>
                    <a:lnTo>
                      <a:pt x="109" y="467"/>
                    </a:lnTo>
                    <a:lnTo>
                      <a:pt x="110" y="472"/>
                    </a:lnTo>
                    <a:lnTo>
                      <a:pt x="113" y="472"/>
                    </a:lnTo>
                    <a:lnTo>
                      <a:pt x="119" y="473"/>
                    </a:lnTo>
                    <a:lnTo>
                      <a:pt x="123" y="473"/>
                    </a:lnTo>
                    <a:lnTo>
                      <a:pt x="127" y="474"/>
                    </a:lnTo>
                    <a:lnTo>
                      <a:pt x="132" y="476"/>
                    </a:lnTo>
                    <a:lnTo>
                      <a:pt x="135" y="479"/>
                    </a:lnTo>
                    <a:lnTo>
                      <a:pt x="139" y="482"/>
                    </a:lnTo>
                    <a:lnTo>
                      <a:pt x="146" y="485"/>
                    </a:lnTo>
                    <a:lnTo>
                      <a:pt x="169" y="485"/>
                    </a:lnTo>
                    <a:lnTo>
                      <a:pt x="169" y="479"/>
                    </a:lnTo>
                    <a:lnTo>
                      <a:pt x="172" y="474"/>
                    </a:lnTo>
                    <a:lnTo>
                      <a:pt x="169" y="473"/>
                    </a:lnTo>
                    <a:lnTo>
                      <a:pt x="168" y="470"/>
                    </a:lnTo>
                    <a:lnTo>
                      <a:pt x="165" y="467"/>
                    </a:lnTo>
                    <a:lnTo>
                      <a:pt x="158" y="467"/>
                    </a:lnTo>
                    <a:lnTo>
                      <a:pt x="155" y="466"/>
                    </a:lnTo>
                    <a:lnTo>
                      <a:pt x="155" y="453"/>
                    </a:lnTo>
                    <a:lnTo>
                      <a:pt x="151" y="451"/>
                    </a:lnTo>
                    <a:lnTo>
                      <a:pt x="151" y="443"/>
                    </a:lnTo>
                    <a:lnTo>
                      <a:pt x="152" y="437"/>
                    </a:lnTo>
                    <a:lnTo>
                      <a:pt x="153" y="434"/>
                    </a:lnTo>
                    <a:lnTo>
                      <a:pt x="153" y="432"/>
                    </a:lnTo>
                    <a:lnTo>
                      <a:pt x="156" y="430"/>
                    </a:lnTo>
                    <a:lnTo>
                      <a:pt x="158" y="425"/>
                    </a:lnTo>
                    <a:lnTo>
                      <a:pt x="161" y="424"/>
                    </a:lnTo>
                    <a:lnTo>
                      <a:pt x="164" y="421"/>
                    </a:lnTo>
                    <a:lnTo>
                      <a:pt x="168" y="415"/>
                    </a:lnTo>
                    <a:lnTo>
                      <a:pt x="171" y="411"/>
                    </a:lnTo>
                    <a:lnTo>
                      <a:pt x="172" y="409"/>
                    </a:lnTo>
                    <a:lnTo>
                      <a:pt x="174" y="405"/>
                    </a:lnTo>
                    <a:lnTo>
                      <a:pt x="174" y="395"/>
                    </a:lnTo>
                    <a:lnTo>
                      <a:pt x="171" y="392"/>
                    </a:lnTo>
                    <a:lnTo>
                      <a:pt x="165" y="385"/>
                    </a:lnTo>
                    <a:lnTo>
                      <a:pt x="161" y="385"/>
                    </a:lnTo>
                    <a:lnTo>
                      <a:pt x="161" y="380"/>
                    </a:lnTo>
                    <a:lnTo>
                      <a:pt x="165" y="374"/>
                    </a:lnTo>
                    <a:lnTo>
                      <a:pt x="161" y="373"/>
                    </a:lnTo>
                    <a:lnTo>
                      <a:pt x="165" y="370"/>
                    </a:lnTo>
                    <a:lnTo>
                      <a:pt x="161" y="369"/>
                    </a:lnTo>
                    <a:lnTo>
                      <a:pt x="161" y="366"/>
                    </a:lnTo>
                    <a:lnTo>
                      <a:pt x="159" y="364"/>
                    </a:lnTo>
                    <a:lnTo>
                      <a:pt x="155" y="361"/>
                    </a:lnTo>
                    <a:lnTo>
                      <a:pt x="152" y="361"/>
                    </a:lnTo>
                    <a:lnTo>
                      <a:pt x="152" y="357"/>
                    </a:lnTo>
                    <a:lnTo>
                      <a:pt x="146" y="351"/>
                    </a:lnTo>
                    <a:lnTo>
                      <a:pt x="137" y="348"/>
                    </a:lnTo>
                    <a:lnTo>
                      <a:pt x="129" y="347"/>
                    </a:lnTo>
                    <a:lnTo>
                      <a:pt x="126" y="347"/>
                    </a:lnTo>
                    <a:lnTo>
                      <a:pt x="124" y="344"/>
                    </a:lnTo>
                    <a:lnTo>
                      <a:pt x="124" y="335"/>
                    </a:lnTo>
                    <a:lnTo>
                      <a:pt x="122" y="328"/>
                    </a:lnTo>
                    <a:lnTo>
                      <a:pt x="122" y="316"/>
                    </a:lnTo>
                    <a:lnTo>
                      <a:pt x="119" y="314"/>
                    </a:lnTo>
                    <a:lnTo>
                      <a:pt x="111" y="314"/>
                    </a:lnTo>
                    <a:lnTo>
                      <a:pt x="110" y="311"/>
                    </a:lnTo>
                    <a:lnTo>
                      <a:pt x="107" y="306"/>
                    </a:lnTo>
                    <a:lnTo>
                      <a:pt x="106" y="303"/>
                    </a:lnTo>
                    <a:lnTo>
                      <a:pt x="91" y="303"/>
                    </a:lnTo>
                    <a:lnTo>
                      <a:pt x="91" y="302"/>
                    </a:lnTo>
                    <a:lnTo>
                      <a:pt x="88" y="298"/>
                    </a:lnTo>
                    <a:lnTo>
                      <a:pt x="88" y="295"/>
                    </a:lnTo>
                    <a:lnTo>
                      <a:pt x="84" y="286"/>
                    </a:lnTo>
                    <a:lnTo>
                      <a:pt x="77" y="280"/>
                    </a:lnTo>
                    <a:lnTo>
                      <a:pt x="74" y="276"/>
                    </a:lnTo>
                    <a:lnTo>
                      <a:pt x="72" y="276"/>
                    </a:lnTo>
                    <a:lnTo>
                      <a:pt x="72" y="273"/>
                    </a:lnTo>
                    <a:lnTo>
                      <a:pt x="74" y="270"/>
                    </a:lnTo>
                    <a:lnTo>
                      <a:pt x="77" y="270"/>
                    </a:lnTo>
                    <a:lnTo>
                      <a:pt x="82" y="273"/>
                    </a:lnTo>
                    <a:lnTo>
                      <a:pt x="84" y="273"/>
                    </a:lnTo>
                    <a:lnTo>
                      <a:pt x="87" y="270"/>
                    </a:lnTo>
                    <a:lnTo>
                      <a:pt x="87" y="266"/>
                    </a:lnTo>
                    <a:lnTo>
                      <a:pt x="84" y="263"/>
                    </a:lnTo>
                    <a:lnTo>
                      <a:pt x="82" y="261"/>
                    </a:lnTo>
                    <a:lnTo>
                      <a:pt x="84" y="258"/>
                    </a:lnTo>
                    <a:lnTo>
                      <a:pt x="84" y="244"/>
                    </a:lnTo>
                    <a:lnTo>
                      <a:pt x="87" y="243"/>
                    </a:lnTo>
                    <a:lnTo>
                      <a:pt x="87" y="240"/>
                    </a:lnTo>
                    <a:lnTo>
                      <a:pt x="80" y="235"/>
                    </a:lnTo>
                    <a:lnTo>
                      <a:pt x="77" y="234"/>
                    </a:lnTo>
                    <a:lnTo>
                      <a:pt x="77" y="222"/>
                    </a:lnTo>
                    <a:lnTo>
                      <a:pt x="75" y="221"/>
                    </a:lnTo>
                    <a:lnTo>
                      <a:pt x="69" y="221"/>
                    </a:lnTo>
                    <a:lnTo>
                      <a:pt x="68" y="218"/>
                    </a:lnTo>
                    <a:lnTo>
                      <a:pt x="68" y="209"/>
                    </a:lnTo>
                    <a:lnTo>
                      <a:pt x="65" y="209"/>
                    </a:lnTo>
                    <a:lnTo>
                      <a:pt x="65" y="206"/>
                    </a:lnTo>
                    <a:lnTo>
                      <a:pt x="64" y="206"/>
                    </a:lnTo>
                    <a:lnTo>
                      <a:pt x="64" y="202"/>
                    </a:lnTo>
                    <a:lnTo>
                      <a:pt x="59" y="202"/>
                    </a:lnTo>
                    <a:lnTo>
                      <a:pt x="55" y="203"/>
                    </a:lnTo>
                    <a:lnTo>
                      <a:pt x="51" y="203"/>
                    </a:lnTo>
                    <a:lnTo>
                      <a:pt x="49" y="202"/>
                    </a:lnTo>
                    <a:lnTo>
                      <a:pt x="49" y="199"/>
                    </a:lnTo>
                    <a:lnTo>
                      <a:pt x="46" y="192"/>
                    </a:lnTo>
                    <a:lnTo>
                      <a:pt x="46" y="185"/>
                    </a:lnTo>
                    <a:lnTo>
                      <a:pt x="45" y="182"/>
                    </a:lnTo>
                    <a:lnTo>
                      <a:pt x="42" y="182"/>
                    </a:lnTo>
                    <a:lnTo>
                      <a:pt x="40" y="180"/>
                    </a:lnTo>
                    <a:lnTo>
                      <a:pt x="40" y="176"/>
                    </a:lnTo>
                    <a:lnTo>
                      <a:pt x="45" y="176"/>
                    </a:lnTo>
                    <a:lnTo>
                      <a:pt x="45" y="167"/>
                    </a:lnTo>
                    <a:lnTo>
                      <a:pt x="42" y="163"/>
                    </a:lnTo>
                    <a:lnTo>
                      <a:pt x="35" y="158"/>
                    </a:lnTo>
                    <a:lnTo>
                      <a:pt x="27" y="158"/>
                    </a:lnTo>
                    <a:lnTo>
                      <a:pt x="26" y="157"/>
                    </a:lnTo>
                    <a:lnTo>
                      <a:pt x="19" y="147"/>
                    </a:lnTo>
                    <a:lnTo>
                      <a:pt x="8" y="140"/>
                    </a:lnTo>
                    <a:lnTo>
                      <a:pt x="8" y="132"/>
                    </a:lnTo>
                    <a:lnTo>
                      <a:pt x="7" y="131"/>
                    </a:lnTo>
                    <a:lnTo>
                      <a:pt x="4" y="128"/>
                    </a:lnTo>
                    <a:lnTo>
                      <a:pt x="0" y="122"/>
                    </a:lnTo>
                    <a:lnTo>
                      <a:pt x="0" y="118"/>
                    </a:lnTo>
                    <a:lnTo>
                      <a:pt x="4" y="114"/>
                    </a:lnTo>
                    <a:lnTo>
                      <a:pt x="4" y="112"/>
                    </a:lnTo>
                    <a:lnTo>
                      <a:pt x="0" y="109"/>
                    </a:lnTo>
                    <a:lnTo>
                      <a:pt x="3" y="109"/>
                    </a:lnTo>
                    <a:lnTo>
                      <a:pt x="4" y="106"/>
                    </a:lnTo>
                    <a:lnTo>
                      <a:pt x="7" y="105"/>
                    </a:lnTo>
                    <a:lnTo>
                      <a:pt x="11" y="102"/>
                    </a:lnTo>
                    <a:lnTo>
                      <a:pt x="11" y="93"/>
                    </a:lnTo>
                    <a:lnTo>
                      <a:pt x="13" y="89"/>
                    </a:lnTo>
                    <a:lnTo>
                      <a:pt x="17" y="86"/>
                    </a:lnTo>
                    <a:lnTo>
                      <a:pt x="17" y="85"/>
                    </a:lnTo>
                    <a:lnTo>
                      <a:pt x="24" y="80"/>
                    </a:lnTo>
                    <a:lnTo>
                      <a:pt x="33" y="80"/>
                    </a:lnTo>
                    <a:lnTo>
                      <a:pt x="39" y="85"/>
                    </a:lnTo>
                    <a:lnTo>
                      <a:pt x="40" y="85"/>
                    </a:lnTo>
                    <a:lnTo>
                      <a:pt x="43" y="80"/>
                    </a:lnTo>
                    <a:lnTo>
                      <a:pt x="43" y="74"/>
                    </a:lnTo>
                    <a:lnTo>
                      <a:pt x="45" y="74"/>
                    </a:lnTo>
                    <a:lnTo>
                      <a:pt x="48" y="71"/>
                    </a:lnTo>
                    <a:lnTo>
                      <a:pt x="51" y="71"/>
                    </a:lnTo>
                    <a:lnTo>
                      <a:pt x="52" y="70"/>
                    </a:lnTo>
                    <a:lnTo>
                      <a:pt x="52" y="63"/>
                    </a:lnTo>
                    <a:lnTo>
                      <a:pt x="55" y="60"/>
                    </a:lnTo>
                    <a:lnTo>
                      <a:pt x="61" y="60"/>
                    </a:lnTo>
                    <a:lnTo>
                      <a:pt x="61" y="53"/>
                    </a:lnTo>
                    <a:lnTo>
                      <a:pt x="62" y="51"/>
                    </a:lnTo>
                    <a:lnTo>
                      <a:pt x="74" y="51"/>
                    </a:lnTo>
                    <a:lnTo>
                      <a:pt x="74" y="56"/>
                    </a:lnTo>
                    <a:lnTo>
                      <a:pt x="75" y="58"/>
                    </a:lnTo>
                    <a:lnTo>
                      <a:pt x="82" y="58"/>
                    </a:lnTo>
                    <a:lnTo>
                      <a:pt x="88" y="60"/>
                    </a:lnTo>
                    <a:lnTo>
                      <a:pt x="101" y="60"/>
                    </a:lnTo>
                    <a:lnTo>
                      <a:pt x="103" y="64"/>
                    </a:lnTo>
                    <a:lnTo>
                      <a:pt x="103" y="70"/>
                    </a:lnTo>
                    <a:lnTo>
                      <a:pt x="106" y="76"/>
                    </a:lnTo>
                    <a:lnTo>
                      <a:pt x="107" y="80"/>
                    </a:lnTo>
                    <a:lnTo>
                      <a:pt x="110" y="80"/>
                    </a:lnTo>
                    <a:lnTo>
                      <a:pt x="111" y="82"/>
                    </a:lnTo>
                    <a:lnTo>
                      <a:pt x="114" y="82"/>
                    </a:lnTo>
                    <a:lnTo>
                      <a:pt x="116" y="80"/>
                    </a:lnTo>
                    <a:lnTo>
                      <a:pt x="124" y="77"/>
                    </a:lnTo>
                    <a:lnTo>
                      <a:pt x="127" y="77"/>
                    </a:lnTo>
                    <a:lnTo>
                      <a:pt x="129" y="80"/>
                    </a:lnTo>
                    <a:lnTo>
                      <a:pt x="137" y="80"/>
                    </a:lnTo>
                    <a:lnTo>
                      <a:pt x="142" y="77"/>
                    </a:lnTo>
                    <a:lnTo>
                      <a:pt x="142" y="76"/>
                    </a:lnTo>
                    <a:lnTo>
                      <a:pt x="146" y="76"/>
                    </a:lnTo>
                    <a:lnTo>
                      <a:pt x="148" y="73"/>
                    </a:lnTo>
                    <a:lnTo>
                      <a:pt x="151" y="76"/>
                    </a:lnTo>
                    <a:lnTo>
                      <a:pt x="151" y="77"/>
                    </a:lnTo>
                    <a:lnTo>
                      <a:pt x="155" y="77"/>
                    </a:lnTo>
                    <a:lnTo>
                      <a:pt x="159" y="79"/>
                    </a:lnTo>
                    <a:lnTo>
                      <a:pt x="177" y="79"/>
                    </a:lnTo>
                    <a:lnTo>
                      <a:pt x="178" y="76"/>
                    </a:lnTo>
                    <a:lnTo>
                      <a:pt x="184" y="74"/>
                    </a:lnTo>
                    <a:lnTo>
                      <a:pt x="187" y="71"/>
                    </a:lnTo>
                    <a:lnTo>
                      <a:pt x="188" y="71"/>
                    </a:lnTo>
                    <a:lnTo>
                      <a:pt x="193" y="74"/>
                    </a:lnTo>
                    <a:lnTo>
                      <a:pt x="193" y="71"/>
                    </a:lnTo>
                    <a:lnTo>
                      <a:pt x="195" y="71"/>
                    </a:lnTo>
                    <a:lnTo>
                      <a:pt x="195" y="70"/>
                    </a:lnTo>
                    <a:lnTo>
                      <a:pt x="200" y="70"/>
                    </a:lnTo>
                    <a:lnTo>
                      <a:pt x="204" y="67"/>
                    </a:lnTo>
                    <a:lnTo>
                      <a:pt x="210" y="63"/>
                    </a:lnTo>
                    <a:lnTo>
                      <a:pt x="213" y="60"/>
                    </a:lnTo>
                    <a:lnTo>
                      <a:pt x="213" y="51"/>
                    </a:lnTo>
                    <a:lnTo>
                      <a:pt x="214" y="51"/>
                    </a:lnTo>
                    <a:lnTo>
                      <a:pt x="214" y="48"/>
                    </a:lnTo>
                    <a:lnTo>
                      <a:pt x="217" y="48"/>
                    </a:lnTo>
                    <a:lnTo>
                      <a:pt x="219" y="47"/>
                    </a:lnTo>
                    <a:lnTo>
                      <a:pt x="222" y="44"/>
                    </a:lnTo>
                    <a:lnTo>
                      <a:pt x="222" y="38"/>
                    </a:lnTo>
                    <a:lnTo>
                      <a:pt x="226" y="38"/>
                    </a:lnTo>
                    <a:lnTo>
                      <a:pt x="227" y="42"/>
                    </a:lnTo>
                    <a:lnTo>
                      <a:pt x="227" y="38"/>
                    </a:lnTo>
                    <a:lnTo>
                      <a:pt x="230" y="38"/>
                    </a:lnTo>
                    <a:lnTo>
                      <a:pt x="230" y="37"/>
                    </a:lnTo>
                    <a:lnTo>
                      <a:pt x="227" y="32"/>
                    </a:lnTo>
                    <a:lnTo>
                      <a:pt x="230" y="32"/>
                    </a:lnTo>
                    <a:lnTo>
                      <a:pt x="236" y="34"/>
                    </a:lnTo>
                    <a:lnTo>
                      <a:pt x="239" y="32"/>
                    </a:lnTo>
                    <a:lnTo>
                      <a:pt x="240" y="32"/>
                    </a:lnTo>
                    <a:lnTo>
                      <a:pt x="240" y="24"/>
                    </a:lnTo>
                    <a:lnTo>
                      <a:pt x="246" y="24"/>
                    </a:lnTo>
                    <a:lnTo>
                      <a:pt x="246" y="19"/>
                    </a:lnTo>
                    <a:lnTo>
                      <a:pt x="252" y="15"/>
                    </a:lnTo>
                    <a:lnTo>
                      <a:pt x="261" y="15"/>
                    </a:lnTo>
                    <a:lnTo>
                      <a:pt x="262" y="18"/>
                    </a:lnTo>
                    <a:lnTo>
                      <a:pt x="265" y="19"/>
                    </a:lnTo>
                    <a:lnTo>
                      <a:pt x="272" y="19"/>
                    </a:lnTo>
                    <a:lnTo>
                      <a:pt x="275" y="18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4" y="18"/>
                    </a:lnTo>
                    <a:lnTo>
                      <a:pt x="285" y="22"/>
                    </a:lnTo>
                    <a:lnTo>
                      <a:pt x="297" y="22"/>
                    </a:lnTo>
                    <a:lnTo>
                      <a:pt x="298" y="18"/>
                    </a:lnTo>
                    <a:lnTo>
                      <a:pt x="297" y="16"/>
                    </a:lnTo>
                    <a:lnTo>
                      <a:pt x="297" y="13"/>
                    </a:lnTo>
                    <a:lnTo>
                      <a:pt x="298" y="12"/>
                    </a:lnTo>
                    <a:lnTo>
                      <a:pt x="298" y="2"/>
                    </a:lnTo>
                    <a:lnTo>
                      <a:pt x="303" y="2"/>
                    </a:lnTo>
                    <a:lnTo>
                      <a:pt x="306" y="5"/>
                    </a:lnTo>
                    <a:lnTo>
                      <a:pt x="313" y="8"/>
                    </a:lnTo>
                    <a:lnTo>
                      <a:pt x="317" y="9"/>
                    </a:lnTo>
                    <a:lnTo>
                      <a:pt x="317" y="13"/>
                    </a:lnTo>
                    <a:lnTo>
                      <a:pt x="333" y="13"/>
                    </a:lnTo>
                    <a:lnTo>
                      <a:pt x="333" y="22"/>
                    </a:lnTo>
                    <a:lnTo>
                      <a:pt x="335" y="24"/>
                    </a:lnTo>
                    <a:lnTo>
                      <a:pt x="342" y="24"/>
                    </a:lnTo>
                    <a:lnTo>
                      <a:pt x="342" y="28"/>
                    </a:lnTo>
                    <a:lnTo>
                      <a:pt x="346" y="28"/>
                    </a:lnTo>
                    <a:lnTo>
                      <a:pt x="352" y="27"/>
                    </a:lnTo>
                    <a:lnTo>
                      <a:pt x="356" y="24"/>
                    </a:lnTo>
                    <a:lnTo>
                      <a:pt x="358" y="27"/>
                    </a:lnTo>
                    <a:lnTo>
                      <a:pt x="358" y="28"/>
                    </a:lnTo>
                    <a:lnTo>
                      <a:pt x="361" y="28"/>
                    </a:lnTo>
                    <a:lnTo>
                      <a:pt x="361" y="31"/>
                    </a:lnTo>
                    <a:lnTo>
                      <a:pt x="362" y="28"/>
                    </a:lnTo>
                    <a:lnTo>
                      <a:pt x="365" y="27"/>
                    </a:lnTo>
                    <a:lnTo>
                      <a:pt x="367" y="27"/>
                    </a:lnTo>
                    <a:lnTo>
                      <a:pt x="371" y="28"/>
                    </a:lnTo>
                    <a:lnTo>
                      <a:pt x="375" y="28"/>
                    </a:lnTo>
                    <a:lnTo>
                      <a:pt x="375" y="27"/>
                    </a:lnTo>
                    <a:lnTo>
                      <a:pt x="380" y="24"/>
                    </a:lnTo>
                    <a:lnTo>
                      <a:pt x="382" y="24"/>
                    </a:lnTo>
                    <a:lnTo>
                      <a:pt x="387" y="27"/>
                    </a:lnTo>
                    <a:lnTo>
                      <a:pt x="393" y="27"/>
                    </a:lnTo>
                    <a:lnTo>
                      <a:pt x="394" y="28"/>
                    </a:lnTo>
                    <a:lnTo>
                      <a:pt x="398" y="31"/>
                    </a:lnTo>
                    <a:lnTo>
                      <a:pt x="407" y="32"/>
                    </a:lnTo>
                    <a:lnTo>
                      <a:pt x="413" y="35"/>
                    </a:lnTo>
                    <a:lnTo>
                      <a:pt x="439" y="35"/>
                    </a:lnTo>
                    <a:lnTo>
                      <a:pt x="439" y="31"/>
                    </a:lnTo>
                    <a:lnTo>
                      <a:pt x="446" y="31"/>
                    </a:lnTo>
                    <a:lnTo>
                      <a:pt x="448" y="28"/>
                    </a:lnTo>
                    <a:lnTo>
                      <a:pt x="448" y="27"/>
                    </a:lnTo>
                    <a:lnTo>
                      <a:pt x="451" y="24"/>
                    </a:lnTo>
                    <a:lnTo>
                      <a:pt x="452" y="24"/>
                    </a:lnTo>
                    <a:lnTo>
                      <a:pt x="452" y="22"/>
                    </a:lnTo>
                    <a:lnTo>
                      <a:pt x="456" y="22"/>
                    </a:lnTo>
                    <a:lnTo>
                      <a:pt x="452" y="18"/>
                    </a:lnTo>
                    <a:lnTo>
                      <a:pt x="452" y="16"/>
                    </a:lnTo>
                    <a:lnTo>
                      <a:pt x="446" y="16"/>
                    </a:lnTo>
                    <a:lnTo>
                      <a:pt x="446" y="18"/>
                    </a:lnTo>
                    <a:lnTo>
                      <a:pt x="442" y="18"/>
                    </a:lnTo>
                    <a:lnTo>
                      <a:pt x="442" y="16"/>
                    </a:lnTo>
                    <a:lnTo>
                      <a:pt x="443" y="13"/>
                    </a:lnTo>
                    <a:lnTo>
                      <a:pt x="446" y="12"/>
                    </a:lnTo>
                    <a:lnTo>
                      <a:pt x="451" y="12"/>
                    </a:lnTo>
                    <a:lnTo>
                      <a:pt x="459" y="9"/>
                    </a:lnTo>
                    <a:lnTo>
                      <a:pt x="464" y="8"/>
                    </a:lnTo>
                    <a:lnTo>
                      <a:pt x="465" y="8"/>
                    </a:lnTo>
                    <a:lnTo>
                      <a:pt x="465" y="12"/>
                    </a:lnTo>
                    <a:lnTo>
                      <a:pt x="468" y="13"/>
                    </a:lnTo>
                    <a:lnTo>
                      <a:pt x="469" y="13"/>
                    </a:lnTo>
                    <a:lnTo>
                      <a:pt x="472" y="9"/>
                    </a:lnTo>
                    <a:lnTo>
                      <a:pt x="475" y="8"/>
                    </a:lnTo>
                    <a:lnTo>
                      <a:pt x="480" y="3"/>
                    </a:lnTo>
                    <a:lnTo>
                      <a:pt x="482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368">
                <a:extLst>
                  <a:ext uri="{FF2B5EF4-FFF2-40B4-BE49-F238E27FC236}">
                    <a16:creationId xmlns:a16="http://schemas.microsoft.com/office/drawing/2014/main" xmlns="" id="{6BE99CCA-5441-45B4-A82A-E1D5A5097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1" y="2076"/>
                <a:ext cx="1060" cy="705"/>
              </a:xfrm>
              <a:custGeom>
                <a:avLst/>
                <a:gdLst>
                  <a:gd name="T0" fmla="*/ 538 w 1060"/>
                  <a:gd name="T1" fmla="*/ 6 h 705"/>
                  <a:gd name="T2" fmla="*/ 595 w 1060"/>
                  <a:gd name="T3" fmla="*/ 18 h 705"/>
                  <a:gd name="T4" fmla="*/ 642 w 1060"/>
                  <a:gd name="T5" fmla="*/ 58 h 705"/>
                  <a:gd name="T6" fmla="*/ 695 w 1060"/>
                  <a:gd name="T7" fmla="*/ 81 h 705"/>
                  <a:gd name="T8" fmla="*/ 738 w 1060"/>
                  <a:gd name="T9" fmla="*/ 83 h 705"/>
                  <a:gd name="T10" fmla="*/ 795 w 1060"/>
                  <a:gd name="T11" fmla="*/ 70 h 705"/>
                  <a:gd name="T12" fmla="*/ 812 w 1060"/>
                  <a:gd name="T13" fmla="*/ 123 h 705"/>
                  <a:gd name="T14" fmla="*/ 848 w 1060"/>
                  <a:gd name="T15" fmla="*/ 161 h 705"/>
                  <a:gd name="T16" fmla="*/ 877 w 1060"/>
                  <a:gd name="T17" fmla="*/ 206 h 705"/>
                  <a:gd name="T18" fmla="*/ 889 w 1060"/>
                  <a:gd name="T19" fmla="*/ 247 h 705"/>
                  <a:gd name="T20" fmla="*/ 919 w 1060"/>
                  <a:gd name="T21" fmla="*/ 215 h 705"/>
                  <a:gd name="T22" fmla="*/ 980 w 1060"/>
                  <a:gd name="T23" fmla="*/ 207 h 705"/>
                  <a:gd name="T24" fmla="*/ 1021 w 1060"/>
                  <a:gd name="T25" fmla="*/ 219 h 705"/>
                  <a:gd name="T26" fmla="*/ 1032 w 1060"/>
                  <a:gd name="T27" fmla="*/ 258 h 705"/>
                  <a:gd name="T28" fmla="*/ 1024 w 1060"/>
                  <a:gd name="T29" fmla="*/ 305 h 705"/>
                  <a:gd name="T30" fmla="*/ 1058 w 1060"/>
                  <a:gd name="T31" fmla="*/ 360 h 705"/>
                  <a:gd name="T32" fmla="*/ 1053 w 1060"/>
                  <a:gd name="T33" fmla="*/ 412 h 705"/>
                  <a:gd name="T34" fmla="*/ 1015 w 1060"/>
                  <a:gd name="T35" fmla="*/ 429 h 705"/>
                  <a:gd name="T36" fmla="*/ 977 w 1060"/>
                  <a:gd name="T37" fmla="*/ 423 h 705"/>
                  <a:gd name="T38" fmla="*/ 976 w 1060"/>
                  <a:gd name="T39" fmla="*/ 452 h 705"/>
                  <a:gd name="T40" fmla="*/ 982 w 1060"/>
                  <a:gd name="T41" fmla="*/ 492 h 705"/>
                  <a:gd name="T42" fmla="*/ 947 w 1060"/>
                  <a:gd name="T43" fmla="*/ 535 h 705"/>
                  <a:gd name="T44" fmla="*/ 880 w 1060"/>
                  <a:gd name="T45" fmla="*/ 535 h 705"/>
                  <a:gd name="T46" fmla="*/ 853 w 1060"/>
                  <a:gd name="T47" fmla="*/ 518 h 705"/>
                  <a:gd name="T48" fmla="*/ 837 w 1060"/>
                  <a:gd name="T49" fmla="*/ 457 h 705"/>
                  <a:gd name="T50" fmla="*/ 789 w 1060"/>
                  <a:gd name="T51" fmla="*/ 441 h 705"/>
                  <a:gd name="T52" fmla="*/ 712 w 1060"/>
                  <a:gd name="T53" fmla="*/ 435 h 705"/>
                  <a:gd name="T54" fmla="*/ 624 w 1060"/>
                  <a:gd name="T55" fmla="*/ 426 h 705"/>
                  <a:gd name="T56" fmla="*/ 555 w 1060"/>
                  <a:gd name="T57" fmla="*/ 445 h 705"/>
                  <a:gd name="T58" fmla="*/ 516 w 1060"/>
                  <a:gd name="T59" fmla="*/ 479 h 705"/>
                  <a:gd name="T60" fmla="*/ 499 w 1060"/>
                  <a:gd name="T61" fmla="*/ 519 h 705"/>
                  <a:gd name="T62" fmla="*/ 516 w 1060"/>
                  <a:gd name="T63" fmla="*/ 557 h 705"/>
                  <a:gd name="T64" fmla="*/ 531 w 1060"/>
                  <a:gd name="T65" fmla="*/ 626 h 705"/>
                  <a:gd name="T66" fmla="*/ 484 w 1060"/>
                  <a:gd name="T67" fmla="*/ 668 h 705"/>
                  <a:gd name="T68" fmla="*/ 370 w 1060"/>
                  <a:gd name="T69" fmla="*/ 680 h 705"/>
                  <a:gd name="T70" fmla="*/ 274 w 1060"/>
                  <a:gd name="T71" fmla="*/ 695 h 705"/>
                  <a:gd name="T72" fmla="*/ 187 w 1060"/>
                  <a:gd name="T73" fmla="*/ 693 h 705"/>
                  <a:gd name="T74" fmla="*/ 145 w 1060"/>
                  <a:gd name="T75" fmla="*/ 647 h 705"/>
                  <a:gd name="T76" fmla="*/ 106 w 1060"/>
                  <a:gd name="T77" fmla="*/ 689 h 705"/>
                  <a:gd name="T78" fmla="*/ 74 w 1060"/>
                  <a:gd name="T79" fmla="*/ 657 h 705"/>
                  <a:gd name="T80" fmla="*/ 9 w 1060"/>
                  <a:gd name="T81" fmla="*/ 631 h 705"/>
                  <a:gd name="T82" fmla="*/ 31 w 1060"/>
                  <a:gd name="T83" fmla="*/ 568 h 705"/>
                  <a:gd name="T84" fmla="*/ 32 w 1060"/>
                  <a:gd name="T85" fmla="*/ 518 h 705"/>
                  <a:gd name="T86" fmla="*/ 45 w 1060"/>
                  <a:gd name="T87" fmla="*/ 467 h 705"/>
                  <a:gd name="T88" fmla="*/ 65 w 1060"/>
                  <a:gd name="T89" fmla="*/ 442 h 705"/>
                  <a:gd name="T90" fmla="*/ 89 w 1060"/>
                  <a:gd name="T91" fmla="*/ 431 h 705"/>
                  <a:gd name="T92" fmla="*/ 135 w 1060"/>
                  <a:gd name="T93" fmla="*/ 413 h 705"/>
                  <a:gd name="T94" fmla="*/ 161 w 1060"/>
                  <a:gd name="T95" fmla="*/ 376 h 705"/>
                  <a:gd name="T96" fmla="*/ 148 w 1060"/>
                  <a:gd name="T97" fmla="*/ 323 h 705"/>
                  <a:gd name="T98" fmla="*/ 184 w 1060"/>
                  <a:gd name="T99" fmla="*/ 254 h 705"/>
                  <a:gd name="T100" fmla="*/ 221 w 1060"/>
                  <a:gd name="T101" fmla="*/ 223 h 705"/>
                  <a:gd name="T102" fmla="*/ 192 w 1060"/>
                  <a:gd name="T103" fmla="*/ 196 h 705"/>
                  <a:gd name="T104" fmla="*/ 192 w 1060"/>
                  <a:gd name="T105" fmla="*/ 167 h 705"/>
                  <a:gd name="T106" fmla="*/ 248 w 1060"/>
                  <a:gd name="T107" fmla="*/ 152 h 705"/>
                  <a:gd name="T108" fmla="*/ 318 w 1060"/>
                  <a:gd name="T109" fmla="*/ 155 h 705"/>
                  <a:gd name="T110" fmla="*/ 368 w 1060"/>
                  <a:gd name="T111" fmla="*/ 176 h 705"/>
                  <a:gd name="T112" fmla="*/ 364 w 1060"/>
                  <a:gd name="T113" fmla="*/ 122 h 705"/>
                  <a:gd name="T114" fmla="*/ 389 w 1060"/>
                  <a:gd name="T115" fmla="*/ 65 h 705"/>
                  <a:gd name="T116" fmla="*/ 413 w 1060"/>
                  <a:gd name="T117" fmla="*/ 54 h 705"/>
                  <a:gd name="T118" fmla="*/ 467 w 1060"/>
                  <a:gd name="T119" fmla="*/ 28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60" h="705">
                    <a:moveTo>
                      <a:pt x="499" y="0"/>
                    </a:moveTo>
                    <a:lnTo>
                      <a:pt x="505" y="0"/>
                    </a:lnTo>
                    <a:lnTo>
                      <a:pt x="509" y="5"/>
                    </a:lnTo>
                    <a:lnTo>
                      <a:pt x="515" y="5"/>
                    </a:lnTo>
                    <a:lnTo>
                      <a:pt x="518" y="6"/>
                    </a:lnTo>
                    <a:lnTo>
                      <a:pt x="515" y="9"/>
                    </a:lnTo>
                    <a:lnTo>
                      <a:pt x="509" y="9"/>
                    </a:lnTo>
                    <a:lnTo>
                      <a:pt x="509" y="10"/>
                    </a:lnTo>
                    <a:lnTo>
                      <a:pt x="510" y="13"/>
                    </a:lnTo>
                    <a:lnTo>
                      <a:pt x="522" y="13"/>
                    </a:lnTo>
                    <a:lnTo>
                      <a:pt x="523" y="10"/>
                    </a:lnTo>
                    <a:lnTo>
                      <a:pt x="523" y="9"/>
                    </a:lnTo>
                    <a:lnTo>
                      <a:pt x="526" y="6"/>
                    </a:lnTo>
                    <a:lnTo>
                      <a:pt x="526" y="5"/>
                    </a:lnTo>
                    <a:lnTo>
                      <a:pt x="532" y="5"/>
                    </a:lnTo>
                    <a:lnTo>
                      <a:pt x="534" y="6"/>
                    </a:lnTo>
                    <a:lnTo>
                      <a:pt x="538" y="6"/>
                    </a:lnTo>
                    <a:lnTo>
                      <a:pt x="541" y="9"/>
                    </a:lnTo>
                    <a:lnTo>
                      <a:pt x="541" y="10"/>
                    </a:lnTo>
                    <a:lnTo>
                      <a:pt x="542" y="13"/>
                    </a:lnTo>
                    <a:lnTo>
                      <a:pt x="552" y="13"/>
                    </a:lnTo>
                    <a:lnTo>
                      <a:pt x="555" y="10"/>
                    </a:lnTo>
                    <a:lnTo>
                      <a:pt x="557" y="9"/>
                    </a:lnTo>
                    <a:lnTo>
                      <a:pt x="557" y="6"/>
                    </a:lnTo>
                    <a:lnTo>
                      <a:pt x="561" y="6"/>
                    </a:lnTo>
                    <a:lnTo>
                      <a:pt x="564" y="9"/>
                    </a:lnTo>
                    <a:lnTo>
                      <a:pt x="563" y="10"/>
                    </a:lnTo>
                    <a:lnTo>
                      <a:pt x="563" y="13"/>
                    </a:lnTo>
                    <a:lnTo>
                      <a:pt x="567" y="13"/>
                    </a:lnTo>
                    <a:lnTo>
                      <a:pt x="576" y="10"/>
                    </a:lnTo>
                    <a:lnTo>
                      <a:pt x="581" y="13"/>
                    </a:lnTo>
                    <a:lnTo>
                      <a:pt x="590" y="13"/>
                    </a:lnTo>
                    <a:lnTo>
                      <a:pt x="595" y="15"/>
                    </a:lnTo>
                    <a:lnTo>
                      <a:pt x="595" y="18"/>
                    </a:lnTo>
                    <a:lnTo>
                      <a:pt x="596" y="18"/>
                    </a:lnTo>
                    <a:lnTo>
                      <a:pt x="599" y="19"/>
                    </a:lnTo>
                    <a:lnTo>
                      <a:pt x="599" y="23"/>
                    </a:lnTo>
                    <a:lnTo>
                      <a:pt x="596" y="25"/>
                    </a:lnTo>
                    <a:lnTo>
                      <a:pt x="595" y="28"/>
                    </a:lnTo>
                    <a:lnTo>
                      <a:pt x="596" y="29"/>
                    </a:lnTo>
                    <a:lnTo>
                      <a:pt x="600" y="29"/>
                    </a:lnTo>
                    <a:lnTo>
                      <a:pt x="603" y="32"/>
                    </a:lnTo>
                    <a:lnTo>
                      <a:pt x="608" y="32"/>
                    </a:lnTo>
                    <a:lnTo>
                      <a:pt x="609" y="34"/>
                    </a:lnTo>
                    <a:lnTo>
                      <a:pt x="615" y="36"/>
                    </a:lnTo>
                    <a:lnTo>
                      <a:pt x="624" y="47"/>
                    </a:lnTo>
                    <a:lnTo>
                      <a:pt x="628" y="49"/>
                    </a:lnTo>
                    <a:lnTo>
                      <a:pt x="634" y="51"/>
                    </a:lnTo>
                    <a:lnTo>
                      <a:pt x="635" y="54"/>
                    </a:lnTo>
                    <a:lnTo>
                      <a:pt x="639" y="55"/>
                    </a:lnTo>
                    <a:lnTo>
                      <a:pt x="642" y="58"/>
                    </a:lnTo>
                    <a:lnTo>
                      <a:pt x="647" y="58"/>
                    </a:lnTo>
                    <a:lnTo>
                      <a:pt x="651" y="63"/>
                    </a:lnTo>
                    <a:lnTo>
                      <a:pt x="651" y="65"/>
                    </a:lnTo>
                    <a:lnTo>
                      <a:pt x="658" y="65"/>
                    </a:lnTo>
                    <a:lnTo>
                      <a:pt x="658" y="68"/>
                    </a:lnTo>
                    <a:lnTo>
                      <a:pt x="661" y="68"/>
                    </a:lnTo>
                    <a:lnTo>
                      <a:pt x="661" y="70"/>
                    </a:lnTo>
                    <a:lnTo>
                      <a:pt x="663" y="73"/>
                    </a:lnTo>
                    <a:lnTo>
                      <a:pt x="667" y="73"/>
                    </a:lnTo>
                    <a:lnTo>
                      <a:pt x="670" y="74"/>
                    </a:lnTo>
                    <a:lnTo>
                      <a:pt x="671" y="77"/>
                    </a:lnTo>
                    <a:lnTo>
                      <a:pt x="673" y="78"/>
                    </a:lnTo>
                    <a:lnTo>
                      <a:pt x="677" y="78"/>
                    </a:lnTo>
                    <a:lnTo>
                      <a:pt x="680" y="77"/>
                    </a:lnTo>
                    <a:lnTo>
                      <a:pt x="686" y="77"/>
                    </a:lnTo>
                    <a:lnTo>
                      <a:pt x="690" y="78"/>
                    </a:lnTo>
                    <a:lnTo>
                      <a:pt x="695" y="81"/>
                    </a:lnTo>
                    <a:lnTo>
                      <a:pt x="700" y="81"/>
                    </a:lnTo>
                    <a:lnTo>
                      <a:pt x="700" y="78"/>
                    </a:lnTo>
                    <a:lnTo>
                      <a:pt x="702" y="77"/>
                    </a:lnTo>
                    <a:lnTo>
                      <a:pt x="706" y="77"/>
                    </a:lnTo>
                    <a:lnTo>
                      <a:pt x="709" y="78"/>
                    </a:lnTo>
                    <a:lnTo>
                      <a:pt x="709" y="81"/>
                    </a:lnTo>
                    <a:lnTo>
                      <a:pt x="710" y="83"/>
                    </a:lnTo>
                    <a:lnTo>
                      <a:pt x="715" y="83"/>
                    </a:lnTo>
                    <a:lnTo>
                      <a:pt x="715" y="77"/>
                    </a:lnTo>
                    <a:lnTo>
                      <a:pt x="728" y="77"/>
                    </a:lnTo>
                    <a:lnTo>
                      <a:pt x="728" y="81"/>
                    </a:lnTo>
                    <a:lnTo>
                      <a:pt x="725" y="83"/>
                    </a:lnTo>
                    <a:lnTo>
                      <a:pt x="725" y="87"/>
                    </a:lnTo>
                    <a:lnTo>
                      <a:pt x="729" y="87"/>
                    </a:lnTo>
                    <a:lnTo>
                      <a:pt x="732" y="81"/>
                    </a:lnTo>
                    <a:lnTo>
                      <a:pt x="734" y="81"/>
                    </a:lnTo>
                    <a:lnTo>
                      <a:pt x="738" y="83"/>
                    </a:lnTo>
                    <a:lnTo>
                      <a:pt x="742" y="83"/>
                    </a:lnTo>
                    <a:lnTo>
                      <a:pt x="744" y="87"/>
                    </a:lnTo>
                    <a:lnTo>
                      <a:pt x="747" y="87"/>
                    </a:lnTo>
                    <a:lnTo>
                      <a:pt x="748" y="89"/>
                    </a:lnTo>
                    <a:lnTo>
                      <a:pt x="748" y="96"/>
                    </a:lnTo>
                    <a:lnTo>
                      <a:pt x="755" y="96"/>
                    </a:lnTo>
                    <a:lnTo>
                      <a:pt x="757" y="93"/>
                    </a:lnTo>
                    <a:lnTo>
                      <a:pt x="761" y="89"/>
                    </a:lnTo>
                    <a:lnTo>
                      <a:pt x="761" y="87"/>
                    </a:lnTo>
                    <a:lnTo>
                      <a:pt x="767" y="87"/>
                    </a:lnTo>
                    <a:lnTo>
                      <a:pt x="774" y="78"/>
                    </a:lnTo>
                    <a:lnTo>
                      <a:pt x="786" y="78"/>
                    </a:lnTo>
                    <a:lnTo>
                      <a:pt x="789" y="76"/>
                    </a:lnTo>
                    <a:lnTo>
                      <a:pt x="790" y="74"/>
                    </a:lnTo>
                    <a:lnTo>
                      <a:pt x="793" y="70"/>
                    </a:lnTo>
                    <a:lnTo>
                      <a:pt x="793" y="67"/>
                    </a:lnTo>
                    <a:lnTo>
                      <a:pt x="795" y="70"/>
                    </a:lnTo>
                    <a:lnTo>
                      <a:pt x="799" y="71"/>
                    </a:lnTo>
                    <a:lnTo>
                      <a:pt x="803" y="71"/>
                    </a:lnTo>
                    <a:lnTo>
                      <a:pt x="803" y="78"/>
                    </a:lnTo>
                    <a:lnTo>
                      <a:pt x="805" y="80"/>
                    </a:lnTo>
                    <a:lnTo>
                      <a:pt x="808" y="87"/>
                    </a:lnTo>
                    <a:lnTo>
                      <a:pt x="808" y="92"/>
                    </a:lnTo>
                    <a:lnTo>
                      <a:pt x="813" y="96"/>
                    </a:lnTo>
                    <a:lnTo>
                      <a:pt x="816" y="97"/>
                    </a:lnTo>
                    <a:lnTo>
                      <a:pt x="813" y="100"/>
                    </a:lnTo>
                    <a:lnTo>
                      <a:pt x="809" y="105"/>
                    </a:lnTo>
                    <a:lnTo>
                      <a:pt x="809" y="112"/>
                    </a:lnTo>
                    <a:lnTo>
                      <a:pt x="812" y="112"/>
                    </a:lnTo>
                    <a:lnTo>
                      <a:pt x="813" y="115"/>
                    </a:lnTo>
                    <a:lnTo>
                      <a:pt x="816" y="115"/>
                    </a:lnTo>
                    <a:lnTo>
                      <a:pt x="813" y="119"/>
                    </a:lnTo>
                    <a:lnTo>
                      <a:pt x="812" y="122"/>
                    </a:lnTo>
                    <a:lnTo>
                      <a:pt x="812" y="123"/>
                    </a:lnTo>
                    <a:lnTo>
                      <a:pt x="813" y="128"/>
                    </a:lnTo>
                    <a:lnTo>
                      <a:pt x="819" y="128"/>
                    </a:lnTo>
                    <a:lnTo>
                      <a:pt x="824" y="129"/>
                    </a:lnTo>
                    <a:lnTo>
                      <a:pt x="825" y="132"/>
                    </a:lnTo>
                    <a:lnTo>
                      <a:pt x="825" y="134"/>
                    </a:lnTo>
                    <a:lnTo>
                      <a:pt x="824" y="136"/>
                    </a:lnTo>
                    <a:lnTo>
                      <a:pt x="824" y="138"/>
                    </a:lnTo>
                    <a:lnTo>
                      <a:pt x="825" y="141"/>
                    </a:lnTo>
                    <a:lnTo>
                      <a:pt x="834" y="141"/>
                    </a:lnTo>
                    <a:lnTo>
                      <a:pt x="838" y="138"/>
                    </a:lnTo>
                    <a:lnTo>
                      <a:pt x="842" y="138"/>
                    </a:lnTo>
                    <a:lnTo>
                      <a:pt x="842" y="141"/>
                    </a:lnTo>
                    <a:lnTo>
                      <a:pt x="844" y="145"/>
                    </a:lnTo>
                    <a:lnTo>
                      <a:pt x="847" y="147"/>
                    </a:lnTo>
                    <a:lnTo>
                      <a:pt x="847" y="152"/>
                    </a:lnTo>
                    <a:lnTo>
                      <a:pt x="844" y="157"/>
                    </a:lnTo>
                    <a:lnTo>
                      <a:pt x="848" y="161"/>
                    </a:lnTo>
                    <a:lnTo>
                      <a:pt x="848" y="167"/>
                    </a:lnTo>
                    <a:lnTo>
                      <a:pt x="847" y="170"/>
                    </a:lnTo>
                    <a:lnTo>
                      <a:pt x="847" y="174"/>
                    </a:lnTo>
                    <a:lnTo>
                      <a:pt x="848" y="177"/>
                    </a:lnTo>
                    <a:lnTo>
                      <a:pt x="855" y="181"/>
                    </a:lnTo>
                    <a:lnTo>
                      <a:pt x="857" y="183"/>
                    </a:lnTo>
                    <a:lnTo>
                      <a:pt x="867" y="192"/>
                    </a:lnTo>
                    <a:lnTo>
                      <a:pt x="868" y="193"/>
                    </a:lnTo>
                    <a:lnTo>
                      <a:pt x="871" y="193"/>
                    </a:lnTo>
                    <a:lnTo>
                      <a:pt x="876" y="196"/>
                    </a:lnTo>
                    <a:lnTo>
                      <a:pt x="880" y="196"/>
                    </a:lnTo>
                    <a:lnTo>
                      <a:pt x="880" y="197"/>
                    </a:lnTo>
                    <a:lnTo>
                      <a:pt x="882" y="200"/>
                    </a:lnTo>
                    <a:lnTo>
                      <a:pt x="880" y="200"/>
                    </a:lnTo>
                    <a:lnTo>
                      <a:pt x="877" y="202"/>
                    </a:lnTo>
                    <a:lnTo>
                      <a:pt x="876" y="202"/>
                    </a:lnTo>
                    <a:lnTo>
                      <a:pt x="877" y="206"/>
                    </a:lnTo>
                    <a:lnTo>
                      <a:pt x="876" y="209"/>
                    </a:lnTo>
                    <a:lnTo>
                      <a:pt x="876" y="218"/>
                    </a:lnTo>
                    <a:lnTo>
                      <a:pt x="877" y="218"/>
                    </a:lnTo>
                    <a:lnTo>
                      <a:pt x="877" y="219"/>
                    </a:lnTo>
                    <a:lnTo>
                      <a:pt x="880" y="219"/>
                    </a:lnTo>
                    <a:lnTo>
                      <a:pt x="886" y="222"/>
                    </a:lnTo>
                    <a:lnTo>
                      <a:pt x="887" y="222"/>
                    </a:lnTo>
                    <a:lnTo>
                      <a:pt x="887" y="223"/>
                    </a:lnTo>
                    <a:lnTo>
                      <a:pt x="892" y="226"/>
                    </a:lnTo>
                    <a:lnTo>
                      <a:pt x="890" y="228"/>
                    </a:lnTo>
                    <a:lnTo>
                      <a:pt x="890" y="232"/>
                    </a:lnTo>
                    <a:lnTo>
                      <a:pt x="882" y="241"/>
                    </a:lnTo>
                    <a:lnTo>
                      <a:pt x="880" y="245"/>
                    </a:lnTo>
                    <a:lnTo>
                      <a:pt x="879" y="248"/>
                    </a:lnTo>
                    <a:lnTo>
                      <a:pt x="882" y="248"/>
                    </a:lnTo>
                    <a:lnTo>
                      <a:pt x="887" y="250"/>
                    </a:lnTo>
                    <a:lnTo>
                      <a:pt x="889" y="247"/>
                    </a:lnTo>
                    <a:lnTo>
                      <a:pt x="890" y="242"/>
                    </a:lnTo>
                    <a:lnTo>
                      <a:pt x="892" y="241"/>
                    </a:lnTo>
                    <a:lnTo>
                      <a:pt x="895" y="241"/>
                    </a:lnTo>
                    <a:lnTo>
                      <a:pt x="900" y="245"/>
                    </a:lnTo>
                    <a:lnTo>
                      <a:pt x="897" y="247"/>
                    </a:lnTo>
                    <a:lnTo>
                      <a:pt x="902" y="247"/>
                    </a:lnTo>
                    <a:lnTo>
                      <a:pt x="908" y="238"/>
                    </a:lnTo>
                    <a:lnTo>
                      <a:pt x="912" y="236"/>
                    </a:lnTo>
                    <a:lnTo>
                      <a:pt x="909" y="234"/>
                    </a:lnTo>
                    <a:lnTo>
                      <a:pt x="911" y="228"/>
                    </a:lnTo>
                    <a:lnTo>
                      <a:pt x="913" y="226"/>
                    </a:lnTo>
                    <a:lnTo>
                      <a:pt x="915" y="221"/>
                    </a:lnTo>
                    <a:lnTo>
                      <a:pt x="915" y="219"/>
                    </a:lnTo>
                    <a:lnTo>
                      <a:pt x="918" y="216"/>
                    </a:lnTo>
                    <a:lnTo>
                      <a:pt x="922" y="221"/>
                    </a:lnTo>
                    <a:lnTo>
                      <a:pt x="924" y="219"/>
                    </a:lnTo>
                    <a:lnTo>
                      <a:pt x="919" y="215"/>
                    </a:lnTo>
                    <a:lnTo>
                      <a:pt x="919" y="212"/>
                    </a:lnTo>
                    <a:lnTo>
                      <a:pt x="922" y="206"/>
                    </a:lnTo>
                    <a:lnTo>
                      <a:pt x="932" y="193"/>
                    </a:lnTo>
                    <a:lnTo>
                      <a:pt x="934" y="194"/>
                    </a:lnTo>
                    <a:lnTo>
                      <a:pt x="937" y="197"/>
                    </a:lnTo>
                    <a:lnTo>
                      <a:pt x="942" y="199"/>
                    </a:lnTo>
                    <a:lnTo>
                      <a:pt x="948" y="203"/>
                    </a:lnTo>
                    <a:lnTo>
                      <a:pt x="951" y="203"/>
                    </a:lnTo>
                    <a:lnTo>
                      <a:pt x="953" y="206"/>
                    </a:lnTo>
                    <a:lnTo>
                      <a:pt x="960" y="212"/>
                    </a:lnTo>
                    <a:lnTo>
                      <a:pt x="960" y="213"/>
                    </a:lnTo>
                    <a:lnTo>
                      <a:pt x="964" y="213"/>
                    </a:lnTo>
                    <a:lnTo>
                      <a:pt x="964" y="216"/>
                    </a:lnTo>
                    <a:lnTo>
                      <a:pt x="970" y="216"/>
                    </a:lnTo>
                    <a:lnTo>
                      <a:pt x="974" y="213"/>
                    </a:lnTo>
                    <a:lnTo>
                      <a:pt x="980" y="213"/>
                    </a:lnTo>
                    <a:lnTo>
                      <a:pt x="980" y="207"/>
                    </a:lnTo>
                    <a:lnTo>
                      <a:pt x="984" y="207"/>
                    </a:lnTo>
                    <a:lnTo>
                      <a:pt x="984" y="206"/>
                    </a:lnTo>
                    <a:lnTo>
                      <a:pt x="989" y="206"/>
                    </a:lnTo>
                    <a:lnTo>
                      <a:pt x="990" y="203"/>
                    </a:lnTo>
                    <a:lnTo>
                      <a:pt x="993" y="203"/>
                    </a:lnTo>
                    <a:lnTo>
                      <a:pt x="993" y="206"/>
                    </a:lnTo>
                    <a:lnTo>
                      <a:pt x="995" y="206"/>
                    </a:lnTo>
                    <a:lnTo>
                      <a:pt x="997" y="203"/>
                    </a:lnTo>
                    <a:lnTo>
                      <a:pt x="1002" y="203"/>
                    </a:lnTo>
                    <a:lnTo>
                      <a:pt x="1002" y="205"/>
                    </a:lnTo>
                    <a:lnTo>
                      <a:pt x="1003" y="209"/>
                    </a:lnTo>
                    <a:lnTo>
                      <a:pt x="1003" y="216"/>
                    </a:lnTo>
                    <a:lnTo>
                      <a:pt x="1009" y="213"/>
                    </a:lnTo>
                    <a:lnTo>
                      <a:pt x="1013" y="213"/>
                    </a:lnTo>
                    <a:lnTo>
                      <a:pt x="1016" y="215"/>
                    </a:lnTo>
                    <a:lnTo>
                      <a:pt x="1021" y="215"/>
                    </a:lnTo>
                    <a:lnTo>
                      <a:pt x="1021" y="219"/>
                    </a:lnTo>
                    <a:lnTo>
                      <a:pt x="1019" y="222"/>
                    </a:lnTo>
                    <a:lnTo>
                      <a:pt x="1022" y="225"/>
                    </a:lnTo>
                    <a:lnTo>
                      <a:pt x="1024" y="226"/>
                    </a:lnTo>
                    <a:lnTo>
                      <a:pt x="1034" y="226"/>
                    </a:lnTo>
                    <a:lnTo>
                      <a:pt x="1037" y="232"/>
                    </a:lnTo>
                    <a:lnTo>
                      <a:pt x="1041" y="232"/>
                    </a:lnTo>
                    <a:lnTo>
                      <a:pt x="1041" y="235"/>
                    </a:lnTo>
                    <a:lnTo>
                      <a:pt x="1042" y="234"/>
                    </a:lnTo>
                    <a:lnTo>
                      <a:pt x="1045" y="239"/>
                    </a:lnTo>
                    <a:lnTo>
                      <a:pt x="1045" y="244"/>
                    </a:lnTo>
                    <a:lnTo>
                      <a:pt x="1037" y="244"/>
                    </a:lnTo>
                    <a:lnTo>
                      <a:pt x="1034" y="245"/>
                    </a:lnTo>
                    <a:lnTo>
                      <a:pt x="1032" y="245"/>
                    </a:lnTo>
                    <a:lnTo>
                      <a:pt x="1032" y="250"/>
                    </a:lnTo>
                    <a:lnTo>
                      <a:pt x="1034" y="254"/>
                    </a:lnTo>
                    <a:lnTo>
                      <a:pt x="1034" y="258"/>
                    </a:lnTo>
                    <a:lnTo>
                      <a:pt x="1032" y="258"/>
                    </a:lnTo>
                    <a:lnTo>
                      <a:pt x="1026" y="260"/>
                    </a:lnTo>
                    <a:lnTo>
                      <a:pt x="1026" y="267"/>
                    </a:lnTo>
                    <a:lnTo>
                      <a:pt x="1028" y="267"/>
                    </a:lnTo>
                    <a:lnTo>
                      <a:pt x="1026" y="270"/>
                    </a:lnTo>
                    <a:lnTo>
                      <a:pt x="1028" y="276"/>
                    </a:lnTo>
                    <a:lnTo>
                      <a:pt x="1028" y="277"/>
                    </a:lnTo>
                    <a:lnTo>
                      <a:pt x="1032" y="277"/>
                    </a:lnTo>
                    <a:lnTo>
                      <a:pt x="1032" y="280"/>
                    </a:lnTo>
                    <a:lnTo>
                      <a:pt x="1031" y="284"/>
                    </a:lnTo>
                    <a:lnTo>
                      <a:pt x="1031" y="286"/>
                    </a:lnTo>
                    <a:lnTo>
                      <a:pt x="1025" y="286"/>
                    </a:lnTo>
                    <a:lnTo>
                      <a:pt x="1025" y="289"/>
                    </a:lnTo>
                    <a:lnTo>
                      <a:pt x="1028" y="290"/>
                    </a:lnTo>
                    <a:lnTo>
                      <a:pt x="1024" y="294"/>
                    </a:lnTo>
                    <a:lnTo>
                      <a:pt x="1025" y="303"/>
                    </a:lnTo>
                    <a:lnTo>
                      <a:pt x="1025" y="305"/>
                    </a:lnTo>
                    <a:lnTo>
                      <a:pt x="1024" y="305"/>
                    </a:lnTo>
                    <a:lnTo>
                      <a:pt x="1024" y="312"/>
                    </a:lnTo>
                    <a:lnTo>
                      <a:pt x="1025" y="316"/>
                    </a:lnTo>
                    <a:lnTo>
                      <a:pt x="1024" y="318"/>
                    </a:lnTo>
                    <a:lnTo>
                      <a:pt x="1024" y="321"/>
                    </a:lnTo>
                    <a:lnTo>
                      <a:pt x="1025" y="326"/>
                    </a:lnTo>
                    <a:lnTo>
                      <a:pt x="1025" y="329"/>
                    </a:lnTo>
                    <a:lnTo>
                      <a:pt x="1038" y="326"/>
                    </a:lnTo>
                    <a:lnTo>
                      <a:pt x="1040" y="326"/>
                    </a:lnTo>
                    <a:lnTo>
                      <a:pt x="1040" y="331"/>
                    </a:lnTo>
                    <a:lnTo>
                      <a:pt x="1044" y="331"/>
                    </a:lnTo>
                    <a:lnTo>
                      <a:pt x="1053" y="329"/>
                    </a:lnTo>
                    <a:lnTo>
                      <a:pt x="1053" y="336"/>
                    </a:lnTo>
                    <a:lnTo>
                      <a:pt x="1054" y="345"/>
                    </a:lnTo>
                    <a:lnTo>
                      <a:pt x="1054" y="348"/>
                    </a:lnTo>
                    <a:lnTo>
                      <a:pt x="1055" y="352"/>
                    </a:lnTo>
                    <a:lnTo>
                      <a:pt x="1055" y="358"/>
                    </a:lnTo>
                    <a:lnTo>
                      <a:pt x="1058" y="360"/>
                    </a:lnTo>
                    <a:lnTo>
                      <a:pt x="1058" y="363"/>
                    </a:lnTo>
                    <a:lnTo>
                      <a:pt x="1060" y="367"/>
                    </a:lnTo>
                    <a:lnTo>
                      <a:pt x="1060" y="371"/>
                    </a:lnTo>
                    <a:lnTo>
                      <a:pt x="1054" y="371"/>
                    </a:lnTo>
                    <a:lnTo>
                      <a:pt x="1051" y="374"/>
                    </a:lnTo>
                    <a:lnTo>
                      <a:pt x="1054" y="373"/>
                    </a:lnTo>
                    <a:lnTo>
                      <a:pt x="1054" y="376"/>
                    </a:lnTo>
                    <a:lnTo>
                      <a:pt x="1051" y="376"/>
                    </a:lnTo>
                    <a:lnTo>
                      <a:pt x="1048" y="380"/>
                    </a:lnTo>
                    <a:lnTo>
                      <a:pt x="1044" y="380"/>
                    </a:lnTo>
                    <a:lnTo>
                      <a:pt x="1044" y="384"/>
                    </a:lnTo>
                    <a:lnTo>
                      <a:pt x="1045" y="390"/>
                    </a:lnTo>
                    <a:lnTo>
                      <a:pt x="1048" y="394"/>
                    </a:lnTo>
                    <a:lnTo>
                      <a:pt x="1048" y="400"/>
                    </a:lnTo>
                    <a:lnTo>
                      <a:pt x="1051" y="405"/>
                    </a:lnTo>
                    <a:lnTo>
                      <a:pt x="1053" y="408"/>
                    </a:lnTo>
                    <a:lnTo>
                      <a:pt x="1053" y="412"/>
                    </a:lnTo>
                    <a:lnTo>
                      <a:pt x="1055" y="413"/>
                    </a:lnTo>
                    <a:lnTo>
                      <a:pt x="1055" y="422"/>
                    </a:lnTo>
                    <a:lnTo>
                      <a:pt x="1053" y="423"/>
                    </a:lnTo>
                    <a:lnTo>
                      <a:pt x="1051" y="425"/>
                    </a:lnTo>
                    <a:lnTo>
                      <a:pt x="1051" y="431"/>
                    </a:lnTo>
                    <a:lnTo>
                      <a:pt x="1045" y="431"/>
                    </a:lnTo>
                    <a:lnTo>
                      <a:pt x="1045" y="435"/>
                    </a:lnTo>
                    <a:lnTo>
                      <a:pt x="1037" y="435"/>
                    </a:lnTo>
                    <a:lnTo>
                      <a:pt x="1034" y="434"/>
                    </a:lnTo>
                    <a:lnTo>
                      <a:pt x="1032" y="434"/>
                    </a:lnTo>
                    <a:lnTo>
                      <a:pt x="1032" y="431"/>
                    </a:lnTo>
                    <a:lnTo>
                      <a:pt x="1022" y="431"/>
                    </a:lnTo>
                    <a:lnTo>
                      <a:pt x="1022" y="429"/>
                    </a:lnTo>
                    <a:lnTo>
                      <a:pt x="1019" y="429"/>
                    </a:lnTo>
                    <a:lnTo>
                      <a:pt x="1018" y="431"/>
                    </a:lnTo>
                    <a:lnTo>
                      <a:pt x="1015" y="431"/>
                    </a:lnTo>
                    <a:lnTo>
                      <a:pt x="1015" y="429"/>
                    </a:lnTo>
                    <a:lnTo>
                      <a:pt x="1018" y="429"/>
                    </a:lnTo>
                    <a:lnTo>
                      <a:pt x="1015" y="426"/>
                    </a:lnTo>
                    <a:lnTo>
                      <a:pt x="1011" y="425"/>
                    </a:lnTo>
                    <a:lnTo>
                      <a:pt x="1011" y="421"/>
                    </a:lnTo>
                    <a:lnTo>
                      <a:pt x="1005" y="421"/>
                    </a:lnTo>
                    <a:lnTo>
                      <a:pt x="1003" y="422"/>
                    </a:lnTo>
                    <a:lnTo>
                      <a:pt x="1000" y="422"/>
                    </a:lnTo>
                    <a:lnTo>
                      <a:pt x="999" y="421"/>
                    </a:lnTo>
                    <a:lnTo>
                      <a:pt x="996" y="421"/>
                    </a:lnTo>
                    <a:lnTo>
                      <a:pt x="995" y="416"/>
                    </a:lnTo>
                    <a:lnTo>
                      <a:pt x="992" y="416"/>
                    </a:lnTo>
                    <a:lnTo>
                      <a:pt x="990" y="415"/>
                    </a:lnTo>
                    <a:lnTo>
                      <a:pt x="986" y="418"/>
                    </a:lnTo>
                    <a:lnTo>
                      <a:pt x="984" y="418"/>
                    </a:lnTo>
                    <a:lnTo>
                      <a:pt x="990" y="421"/>
                    </a:lnTo>
                    <a:lnTo>
                      <a:pt x="982" y="423"/>
                    </a:lnTo>
                    <a:lnTo>
                      <a:pt x="977" y="423"/>
                    </a:lnTo>
                    <a:lnTo>
                      <a:pt x="977" y="421"/>
                    </a:lnTo>
                    <a:lnTo>
                      <a:pt x="976" y="421"/>
                    </a:lnTo>
                    <a:lnTo>
                      <a:pt x="976" y="423"/>
                    </a:lnTo>
                    <a:lnTo>
                      <a:pt x="973" y="423"/>
                    </a:lnTo>
                    <a:lnTo>
                      <a:pt x="971" y="425"/>
                    </a:lnTo>
                    <a:lnTo>
                      <a:pt x="971" y="428"/>
                    </a:lnTo>
                    <a:lnTo>
                      <a:pt x="973" y="428"/>
                    </a:lnTo>
                    <a:lnTo>
                      <a:pt x="973" y="434"/>
                    </a:lnTo>
                    <a:lnTo>
                      <a:pt x="971" y="437"/>
                    </a:lnTo>
                    <a:lnTo>
                      <a:pt x="971" y="438"/>
                    </a:lnTo>
                    <a:lnTo>
                      <a:pt x="973" y="442"/>
                    </a:lnTo>
                    <a:lnTo>
                      <a:pt x="976" y="447"/>
                    </a:lnTo>
                    <a:lnTo>
                      <a:pt x="976" y="448"/>
                    </a:lnTo>
                    <a:lnTo>
                      <a:pt x="971" y="448"/>
                    </a:lnTo>
                    <a:lnTo>
                      <a:pt x="971" y="451"/>
                    </a:lnTo>
                    <a:lnTo>
                      <a:pt x="973" y="451"/>
                    </a:lnTo>
                    <a:lnTo>
                      <a:pt x="976" y="452"/>
                    </a:lnTo>
                    <a:lnTo>
                      <a:pt x="977" y="452"/>
                    </a:lnTo>
                    <a:lnTo>
                      <a:pt x="976" y="455"/>
                    </a:lnTo>
                    <a:lnTo>
                      <a:pt x="971" y="455"/>
                    </a:lnTo>
                    <a:lnTo>
                      <a:pt x="971" y="458"/>
                    </a:lnTo>
                    <a:lnTo>
                      <a:pt x="973" y="464"/>
                    </a:lnTo>
                    <a:lnTo>
                      <a:pt x="974" y="468"/>
                    </a:lnTo>
                    <a:lnTo>
                      <a:pt x="977" y="473"/>
                    </a:lnTo>
                    <a:lnTo>
                      <a:pt x="977" y="474"/>
                    </a:lnTo>
                    <a:lnTo>
                      <a:pt x="982" y="474"/>
                    </a:lnTo>
                    <a:lnTo>
                      <a:pt x="986" y="473"/>
                    </a:lnTo>
                    <a:lnTo>
                      <a:pt x="986" y="474"/>
                    </a:lnTo>
                    <a:lnTo>
                      <a:pt x="989" y="479"/>
                    </a:lnTo>
                    <a:lnTo>
                      <a:pt x="992" y="487"/>
                    </a:lnTo>
                    <a:lnTo>
                      <a:pt x="992" y="489"/>
                    </a:lnTo>
                    <a:lnTo>
                      <a:pt x="989" y="489"/>
                    </a:lnTo>
                    <a:lnTo>
                      <a:pt x="983" y="492"/>
                    </a:lnTo>
                    <a:lnTo>
                      <a:pt x="982" y="492"/>
                    </a:lnTo>
                    <a:lnTo>
                      <a:pt x="977" y="493"/>
                    </a:lnTo>
                    <a:lnTo>
                      <a:pt x="973" y="493"/>
                    </a:lnTo>
                    <a:lnTo>
                      <a:pt x="969" y="496"/>
                    </a:lnTo>
                    <a:lnTo>
                      <a:pt x="964" y="499"/>
                    </a:lnTo>
                    <a:lnTo>
                      <a:pt x="964" y="500"/>
                    </a:lnTo>
                    <a:lnTo>
                      <a:pt x="969" y="509"/>
                    </a:lnTo>
                    <a:lnTo>
                      <a:pt x="974" y="506"/>
                    </a:lnTo>
                    <a:lnTo>
                      <a:pt x="977" y="506"/>
                    </a:lnTo>
                    <a:lnTo>
                      <a:pt x="977" y="515"/>
                    </a:lnTo>
                    <a:lnTo>
                      <a:pt x="979" y="518"/>
                    </a:lnTo>
                    <a:lnTo>
                      <a:pt x="979" y="519"/>
                    </a:lnTo>
                    <a:lnTo>
                      <a:pt x="976" y="519"/>
                    </a:lnTo>
                    <a:lnTo>
                      <a:pt x="966" y="525"/>
                    </a:lnTo>
                    <a:lnTo>
                      <a:pt x="960" y="528"/>
                    </a:lnTo>
                    <a:lnTo>
                      <a:pt x="955" y="529"/>
                    </a:lnTo>
                    <a:lnTo>
                      <a:pt x="951" y="532"/>
                    </a:lnTo>
                    <a:lnTo>
                      <a:pt x="947" y="535"/>
                    </a:lnTo>
                    <a:lnTo>
                      <a:pt x="941" y="535"/>
                    </a:lnTo>
                    <a:lnTo>
                      <a:pt x="937" y="532"/>
                    </a:lnTo>
                    <a:lnTo>
                      <a:pt x="934" y="531"/>
                    </a:lnTo>
                    <a:lnTo>
                      <a:pt x="928" y="531"/>
                    </a:lnTo>
                    <a:lnTo>
                      <a:pt x="926" y="528"/>
                    </a:lnTo>
                    <a:lnTo>
                      <a:pt x="922" y="528"/>
                    </a:lnTo>
                    <a:lnTo>
                      <a:pt x="913" y="531"/>
                    </a:lnTo>
                    <a:lnTo>
                      <a:pt x="912" y="534"/>
                    </a:lnTo>
                    <a:lnTo>
                      <a:pt x="912" y="535"/>
                    </a:lnTo>
                    <a:lnTo>
                      <a:pt x="911" y="538"/>
                    </a:lnTo>
                    <a:lnTo>
                      <a:pt x="905" y="538"/>
                    </a:lnTo>
                    <a:lnTo>
                      <a:pt x="897" y="539"/>
                    </a:lnTo>
                    <a:lnTo>
                      <a:pt x="897" y="538"/>
                    </a:lnTo>
                    <a:lnTo>
                      <a:pt x="895" y="535"/>
                    </a:lnTo>
                    <a:lnTo>
                      <a:pt x="893" y="534"/>
                    </a:lnTo>
                    <a:lnTo>
                      <a:pt x="890" y="534"/>
                    </a:lnTo>
                    <a:lnTo>
                      <a:pt x="880" y="535"/>
                    </a:lnTo>
                    <a:lnTo>
                      <a:pt x="876" y="534"/>
                    </a:lnTo>
                    <a:lnTo>
                      <a:pt x="876" y="525"/>
                    </a:lnTo>
                    <a:lnTo>
                      <a:pt x="867" y="525"/>
                    </a:lnTo>
                    <a:lnTo>
                      <a:pt x="866" y="529"/>
                    </a:lnTo>
                    <a:lnTo>
                      <a:pt x="857" y="532"/>
                    </a:lnTo>
                    <a:lnTo>
                      <a:pt x="851" y="532"/>
                    </a:lnTo>
                    <a:lnTo>
                      <a:pt x="847" y="529"/>
                    </a:lnTo>
                    <a:lnTo>
                      <a:pt x="844" y="529"/>
                    </a:lnTo>
                    <a:lnTo>
                      <a:pt x="844" y="525"/>
                    </a:lnTo>
                    <a:lnTo>
                      <a:pt x="838" y="522"/>
                    </a:lnTo>
                    <a:lnTo>
                      <a:pt x="837" y="522"/>
                    </a:lnTo>
                    <a:lnTo>
                      <a:pt x="837" y="518"/>
                    </a:lnTo>
                    <a:lnTo>
                      <a:pt x="847" y="518"/>
                    </a:lnTo>
                    <a:lnTo>
                      <a:pt x="847" y="525"/>
                    </a:lnTo>
                    <a:lnTo>
                      <a:pt x="848" y="525"/>
                    </a:lnTo>
                    <a:lnTo>
                      <a:pt x="851" y="522"/>
                    </a:lnTo>
                    <a:lnTo>
                      <a:pt x="853" y="518"/>
                    </a:lnTo>
                    <a:lnTo>
                      <a:pt x="853" y="506"/>
                    </a:lnTo>
                    <a:lnTo>
                      <a:pt x="851" y="496"/>
                    </a:lnTo>
                    <a:lnTo>
                      <a:pt x="845" y="496"/>
                    </a:lnTo>
                    <a:lnTo>
                      <a:pt x="845" y="493"/>
                    </a:lnTo>
                    <a:lnTo>
                      <a:pt x="842" y="492"/>
                    </a:lnTo>
                    <a:lnTo>
                      <a:pt x="842" y="484"/>
                    </a:lnTo>
                    <a:lnTo>
                      <a:pt x="839" y="479"/>
                    </a:lnTo>
                    <a:lnTo>
                      <a:pt x="837" y="473"/>
                    </a:lnTo>
                    <a:lnTo>
                      <a:pt x="837" y="470"/>
                    </a:lnTo>
                    <a:lnTo>
                      <a:pt x="835" y="470"/>
                    </a:lnTo>
                    <a:lnTo>
                      <a:pt x="835" y="468"/>
                    </a:lnTo>
                    <a:lnTo>
                      <a:pt x="832" y="466"/>
                    </a:lnTo>
                    <a:lnTo>
                      <a:pt x="831" y="466"/>
                    </a:lnTo>
                    <a:lnTo>
                      <a:pt x="828" y="464"/>
                    </a:lnTo>
                    <a:lnTo>
                      <a:pt x="831" y="460"/>
                    </a:lnTo>
                    <a:lnTo>
                      <a:pt x="835" y="460"/>
                    </a:lnTo>
                    <a:lnTo>
                      <a:pt x="837" y="457"/>
                    </a:lnTo>
                    <a:lnTo>
                      <a:pt x="834" y="451"/>
                    </a:lnTo>
                    <a:lnTo>
                      <a:pt x="835" y="448"/>
                    </a:lnTo>
                    <a:lnTo>
                      <a:pt x="834" y="447"/>
                    </a:lnTo>
                    <a:lnTo>
                      <a:pt x="831" y="447"/>
                    </a:lnTo>
                    <a:lnTo>
                      <a:pt x="829" y="448"/>
                    </a:lnTo>
                    <a:lnTo>
                      <a:pt x="822" y="448"/>
                    </a:lnTo>
                    <a:lnTo>
                      <a:pt x="819" y="450"/>
                    </a:lnTo>
                    <a:lnTo>
                      <a:pt x="815" y="451"/>
                    </a:lnTo>
                    <a:lnTo>
                      <a:pt x="815" y="444"/>
                    </a:lnTo>
                    <a:lnTo>
                      <a:pt x="816" y="438"/>
                    </a:lnTo>
                    <a:lnTo>
                      <a:pt x="816" y="434"/>
                    </a:lnTo>
                    <a:lnTo>
                      <a:pt x="815" y="432"/>
                    </a:lnTo>
                    <a:lnTo>
                      <a:pt x="811" y="432"/>
                    </a:lnTo>
                    <a:lnTo>
                      <a:pt x="806" y="434"/>
                    </a:lnTo>
                    <a:lnTo>
                      <a:pt x="802" y="437"/>
                    </a:lnTo>
                    <a:lnTo>
                      <a:pt x="793" y="441"/>
                    </a:lnTo>
                    <a:lnTo>
                      <a:pt x="789" y="441"/>
                    </a:lnTo>
                    <a:lnTo>
                      <a:pt x="787" y="442"/>
                    </a:lnTo>
                    <a:lnTo>
                      <a:pt x="783" y="442"/>
                    </a:lnTo>
                    <a:lnTo>
                      <a:pt x="773" y="447"/>
                    </a:lnTo>
                    <a:lnTo>
                      <a:pt x="773" y="442"/>
                    </a:lnTo>
                    <a:lnTo>
                      <a:pt x="770" y="437"/>
                    </a:lnTo>
                    <a:lnTo>
                      <a:pt x="770" y="432"/>
                    </a:lnTo>
                    <a:lnTo>
                      <a:pt x="751" y="432"/>
                    </a:lnTo>
                    <a:lnTo>
                      <a:pt x="747" y="422"/>
                    </a:lnTo>
                    <a:lnTo>
                      <a:pt x="745" y="418"/>
                    </a:lnTo>
                    <a:lnTo>
                      <a:pt x="742" y="418"/>
                    </a:lnTo>
                    <a:lnTo>
                      <a:pt x="738" y="422"/>
                    </a:lnTo>
                    <a:lnTo>
                      <a:pt x="731" y="426"/>
                    </a:lnTo>
                    <a:lnTo>
                      <a:pt x="724" y="428"/>
                    </a:lnTo>
                    <a:lnTo>
                      <a:pt x="722" y="431"/>
                    </a:lnTo>
                    <a:lnTo>
                      <a:pt x="718" y="432"/>
                    </a:lnTo>
                    <a:lnTo>
                      <a:pt x="713" y="435"/>
                    </a:lnTo>
                    <a:lnTo>
                      <a:pt x="712" y="435"/>
                    </a:lnTo>
                    <a:lnTo>
                      <a:pt x="703" y="444"/>
                    </a:lnTo>
                    <a:lnTo>
                      <a:pt x="700" y="445"/>
                    </a:lnTo>
                    <a:lnTo>
                      <a:pt x="699" y="445"/>
                    </a:lnTo>
                    <a:lnTo>
                      <a:pt x="699" y="444"/>
                    </a:lnTo>
                    <a:lnTo>
                      <a:pt x="695" y="441"/>
                    </a:lnTo>
                    <a:lnTo>
                      <a:pt x="681" y="441"/>
                    </a:lnTo>
                    <a:lnTo>
                      <a:pt x="677" y="438"/>
                    </a:lnTo>
                    <a:lnTo>
                      <a:pt x="671" y="438"/>
                    </a:lnTo>
                    <a:lnTo>
                      <a:pt x="667" y="435"/>
                    </a:lnTo>
                    <a:lnTo>
                      <a:pt x="658" y="434"/>
                    </a:lnTo>
                    <a:lnTo>
                      <a:pt x="651" y="431"/>
                    </a:lnTo>
                    <a:lnTo>
                      <a:pt x="647" y="431"/>
                    </a:lnTo>
                    <a:lnTo>
                      <a:pt x="639" y="426"/>
                    </a:lnTo>
                    <a:lnTo>
                      <a:pt x="638" y="423"/>
                    </a:lnTo>
                    <a:lnTo>
                      <a:pt x="634" y="423"/>
                    </a:lnTo>
                    <a:lnTo>
                      <a:pt x="628" y="425"/>
                    </a:lnTo>
                    <a:lnTo>
                      <a:pt x="624" y="426"/>
                    </a:lnTo>
                    <a:lnTo>
                      <a:pt x="619" y="426"/>
                    </a:lnTo>
                    <a:lnTo>
                      <a:pt x="619" y="425"/>
                    </a:lnTo>
                    <a:lnTo>
                      <a:pt x="615" y="425"/>
                    </a:lnTo>
                    <a:lnTo>
                      <a:pt x="606" y="426"/>
                    </a:lnTo>
                    <a:lnTo>
                      <a:pt x="602" y="429"/>
                    </a:lnTo>
                    <a:lnTo>
                      <a:pt x="596" y="429"/>
                    </a:lnTo>
                    <a:lnTo>
                      <a:pt x="590" y="431"/>
                    </a:lnTo>
                    <a:lnTo>
                      <a:pt x="587" y="431"/>
                    </a:lnTo>
                    <a:lnTo>
                      <a:pt x="583" y="429"/>
                    </a:lnTo>
                    <a:lnTo>
                      <a:pt x="581" y="429"/>
                    </a:lnTo>
                    <a:lnTo>
                      <a:pt x="577" y="431"/>
                    </a:lnTo>
                    <a:lnTo>
                      <a:pt x="568" y="434"/>
                    </a:lnTo>
                    <a:lnTo>
                      <a:pt x="568" y="435"/>
                    </a:lnTo>
                    <a:lnTo>
                      <a:pt x="567" y="441"/>
                    </a:lnTo>
                    <a:lnTo>
                      <a:pt x="564" y="444"/>
                    </a:lnTo>
                    <a:lnTo>
                      <a:pt x="560" y="444"/>
                    </a:lnTo>
                    <a:lnTo>
                      <a:pt x="555" y="445"/>
                    </a:lnTo>
                    <a:lnTo>
                      <a:pt x="535" y="445"/>
                    </a:lnTo>
                    <a:lnTo>
                      <a:pt x="532" y="444"/>
                    </a:lnTo>
                    <a:lnTo>
                      <a:pt x="532" y="438"/>
                    </a:lnTo>
                    <a:lnTo>
                      <a:pt x="534" y="435"/>
                    </a:lnTo>
                    <a:lnTo>
                      <a:pt x="538" y="435"/>
                    </a:lnTo>
                    <a:lnTo>
                      <a:pt x="535" y="431"/>
                    </a:lnTo>
                    <a:lnTo>
                      <a:pt x="525" y="431"/>
                    </a:lnTo>
                    <a:lnTo>
                      <a:pt x="523" y="429"/>
                    </a:lnTo>
                    <a:lnTo>
                      <a:pt x="516" y="429"/>
                    </a:lnTo>
                    <a:lnTo>
                      <a:pt x="516" y="434"/>
                    </a:lnTo>
                    <a:lnTo>
                      <a:pt x="519" y="438"/>
                    </a:lnTo>
                    <a:lnTo>
                      <a:pt x="521" y="448"/>
                    </a:lnTo>
                    <a:lnTo>
                      <a:pt x="522" y="454"/>
                    </a:lnTo>
                    <a:lnTo>
                      <a:pt x="522" y="463"/>
                    </a:lnTo>
                    <a:lnTo>
                      <a:pt x="513" y="463"/>
                    </a:lnTo>
                    <a:lnTo>
                      <a:pt x="516" y="470"/>
                    </a:lnTo>
                    <a:lnTo>
                      <a:pt x="516" y="479"/>
                    </a:lnTo>
                    <a:lnTo>
                      <a:pt x="521" y="479"/>
                    </a:lnTo>
                    <a:lnTo>
                      <a:pt x="518" y="480"/>
                    </a:lnTo>
                    <a:lnTo>
                      <a:pt x="518" y="490"/>
                    </a:lnTo>
                    <a:lnTo>
                      <a:pt x="519" y="490"/>
                    </a:lnTo>
                    <a:lnTo>
                      <a:pt x="525" y="489"/>
                    </a:lnTo>
                    <a:lnTo>
                      <a:pt x="531" y="486"/>
                    </a:lnTo>
                    <a:lnTo>
                      <a:pt x="529" y="490"/>
                    </a:lnTo>
                    <a:lnTo>
                      <a:pt x="529" y="508"/>
                    </a:lnTo>
                    <a:lnTo>
                      <a:pt x="519" y="508"/>
                    </a:lnTo>
                    <a:lnTo>
                      <a:pt x="519" y="502"/>
                    </a:lnTo>
                    <a:lnTo>
                      <a:pt x="515" y="506"/>
                    </a:lnTo>
                    <a:lnTo>
                      <a:pt x="510" y="506"/>
                    </a:lnTo>
                    <a:lnTo>
                      <a:pt x="510" y="510"/>
                    </a:lnTo>
                    <a:lnTo>
                      <a:pt x="509" y="512"/>
                    </a:lnTo>
                    <a:lnTo>
                      <a:pt x="505" y="515"/>
                    </a:lnTo>
                    <a:lnTo>
                      <a:pt x="499" y="515"/>
                    </a:lnTo>
                    <a:lnTo>
                      <a:pt x="499" y="519"/>
                    </a:lnTo>
                    <a:lnTo>
                      <a:pt x="500" y="521"/>
                    </a:lnTo>
                    <a:lnTo>
                      <a:pt x="500" y="534"/>
                    </a:lnTo>
                    <a:lnTo>
                      <a:pt x="503" y="534"/>
                    </a:lnTo>
                    <a:lnTo>
                      <a:pt x="509" y="531"/>
                    </a:lnTo>
                    <a:lnTo>
                      <a:pt x="510" y="531"/>
                    </a:lnTo>
                    <a:lnTo>
                      <a:pt x="513" y="534"/>
                    </a:lnTo>
                    <a:lnTo>
                      <a:pt x="515" y="537"/>
                    </a:lnTo>
                    <a:lnTo>
                      <a:pt x="515" y="538"/>
                    </a:lnTo>
                    <a:lnTo>
                      <a:pt x="516" y="541"/>
                    </a:lnTo>
                    <a:lnTo>
                      <a:pt x="521" y="538"/>
                    </a:lnTo>
                    <a:lnTo>
                      <a:pt x="523" y="541"/>
                    </a:lnTo>
                    <a:lnTo>
                      <a:pt x="521" y="547"/>
                    </a:lnTo>
                    <a:lnTo>
                      <a:pt x="521" y="548"/>
                    </a:lnTo>
                    <a:lnTo>
                      <a:pt x="516" y="548"/>
                    </a:lnTo>
                    <a:lnTo>
                      <a:pt x="515" y="551"/>
                    </a:lnTo>
                    <a:lnTo>
                      <a:pt x="515" y="552"/>
                    </a:lnTo>
                    <a:lnTo>
                      <a:pt x="516" y="557"/>
                    </a:lnTo>
                    <a:lnTo>
                      <a:pt x="519" y="564"/>
                    </a:lnTo>
                    <a:lnTo>
                      <a:pt x="519" y="574"/>
                    </a:lnTo>
                    <a:lnTo>
                      <a:pt x="521" y="577"/>
                    </a:lnTo>
                    <a:lnTo>
                      <a:pt x="523" y="574"/>
                    </a:lnTo>
                    <a:lnTo>
                      <a:pt x="529" y="574"/>
                    </a:lnTo>
                    <a:lnTo>
                      <a:pt x="534" y="573"/>
                    </a:lnTo>
                    <a:lnTo>
                      <a:pt x="535" y="573"/>
                    </a:lnTo>
                    <a:lnTo>
                      <a:pt x="535" y="592"/>
                    </a:lnTo>
                    <a:lnTo>
                      <a:pt x="532" y="593"/>
                    </a:lnTo>
                    <a:lnTo>
                      <a:pt x="531" y="596"/>
                    </a:lnTo>
                    <a:lnTo>
                      <a:pt x="526" y="596"/>
                    </a:lnTo>
                    <a:lnTo>
                      <a:pt x="526" y="610"/>
                    </a:lnTo>
                    <a:lnTo>
                      <a:pt x="522" y="610"/>
                    </a:lnTo>
                    <a:lnTo>
                      <a:pt x="522" y="618"/>
                    </a:lnTo>
                    <a:lnTo>
                      <a:pt x="525" y="624"/>
                    </a:lnTo>
                    <a:lnTo>
                      <a:pt x="525" y="626"/>
                    </a:lnTo>
                    <a:lnTo>
                      <a:pt x="531" y="626"/>
                    </a:lnTo>
                    <a:lnTo>
                      <a:pt x="531" y="629"/>
                    </a:lnTo>
                    <a:lnTo>
                      <a:pt x="532" y="629"/>
                    </a:lnTo>
                    <a:lnTo>
                      <a:pt x="532" y="641"/>
                    </a:lnTo>
                    <a:lnTo>
                      <a:pt x="529" y="644"/>
                    </a:lnTo>
                    <a:lnTo>
                      <a:pt x="529" y="651"/>
                    </a:lnTo>
                    <a:lnTo>
                      <a:pt x="532" y="654"/>
                    </a:lnTo>
                    <a:lnTo>
                      <a:pt x="534" y="654"/>
                    </a:lnTo>
                    <a:lnTo>
                      <a:pt x="537" y="655"/>
                    </a:lnTo>
                    <a:lnTo>
                      <a:pt x="538" y="658"/>
                    </a:lnTo>
                    <a:lnTo>
                      <a:pt x="538" y="666"/>
                    </a:lnTo>
                    <a:lnTo>
                      <a:pt x="537" y="671"/>
                    </a:lnTo>
                    <a:lnTo>
                      <a:pt x="529" y="671"/>
                    </a:lnTo>
                    <a:lnTo>
                      <a:pt x="519" y="676"/>
                    </a:lnTo>
                    <a:lnTo>
                      <a:pt x="492" y="676"/>
                    </a:lnTo>
                    <a:lnTo>
                      <a:pt x="490" y="673"/>
                    </a:lnTo>
                    <a:lnTo>
                      <a:pt x="484" y="673"/>
                    </a:lnTo>
                    <a:lnTo>
                      <a:pt x="484" y="668"/>
                    </a:lnTo>
                    <a:lnTo>
                      <a:pt x="480" y="668"/>
                    </a:lnTo>
                    <a:lnTo>
                      <a:pt x="476" y="667"/>
                    </a:lnTo>
                    <a:lnTo>
                      <a:pt x="473" y="664"/>
                    </a:lnTo>
                    <a:lnTo>
                      <a:pt x="471" y="664"/>
                    </a:lnTo>
                    <a:lnTo>
                      <a:pt x="467" y="663"/>
                    </a:lnTo>
                    <a:lnTo>
                      <a:pt x="461" y="660"/>
                    </a:lnTo>
                    <a:lnTo>
                      <a:pt x="438" y="660"/>
                    </a:lnTo>
                    <a:lnTo>
                      <a:pt x="426" y="664"/>
                    </a:lnTo>
                    <a:lnTo>
                      <a:pt x="423" y="664"/>
                    </a:lnTo>
                    <a:lnTo>
                      <a:pt x="416" y="666"/>
                    </a:lnTo>
                    <a:lnTo>
                      <a:pt x="409" y="668"/>
                    </a:lnTo>
                    <a:lnTo>
                      <a:pt x="405" y="668"/>
                    </a:lnTo>
                    <a:lnTo>
                      <a:pt x="390" y="674"/>
                    </a:lnTo>
                    <a:lnTo>
                      <a:pt x="384" y="674"/>
                    </a:lnTo>
                    <a:lnTo>
                      <a:pt x="380" y="676"/>
                    </a:lnTo>
                    <a:lnTo>
                      <a:pt x="371" y="679"/>
                    </a:lnTo>
                    <a:lnTo>
                      <a:pt x="370" y="680"/>
                    </a:lnTo>
                    <a:lnTo>
                      <a:pt x="363" y="680"/>
                    </a:lnTo>
                    <a:lnTo>
                      <a:pt x="360" y="683"/>
                    </a:lnTo>
                    <a:lnTo>
                      <a:pt x="357" y="684"/>
                    </a:lnTo>
                    <a:lnTo>
                      <a:pt x="351" y="684"/>
                    </a:lnTo>
                    <a:lnTo>
                      <a:pt x="347" y="686"/>
                    </a:lnTo>
                    <a:lnTo>
                      <a:pt x="334" y="692"/>
                    </a:lnTo>
                    <a:lnTo>
                      <a:pt x="331" y="692"/>
                    </a:lnTo>
                    <a:lnTo>
                      <a:pt x="322" y="695"/>
                    </a:lnTo>
                    <a:lnTo>
                      <a:pt x="319" y="696"/>
                    </a:lnTo>
                    <a:lnTo>
                      <a:pt x="303" y="700"/>
                    </a:lnTo>
                    <a:lnTo>
                      <a:pt x="296" y="700"/>
                    </a:lnTo>
                    <a:lnTo>
                      <a:pt x="289" y="702"/>
                    </a:lnTo>
                    <a:lnTo>
                      <a:pt x="284" y="705"/>
                    </a:lnTo>
                    <a:lnTo>
                      <a:pt x="280" y="705"/>
                    </a:lnTo>
                    <a:lnTo>
                      <a:pt x="276" y="702"/>
                    </a:lnTo>
                    <a:lnTo>
                      <a:pt x="274" y="699"/>
                    </a:lnTo>
                    <a:lnTo>
                      <a:pt x="274" y="695"/>
                    </a:lnTo>
                    <a:lnTo>
                      <a:pt x="270" y="687"/>
                    </a:lnTo>
                    <a:lnTo>
                      <a:pt x="264" y="680"/>
                    </a:lnTo>
                    <a:lnTo>
                      <a:pt x="261" y="677"/>
                    </a:lnTo>
                    <a:lnTo>
                      <a:pt x="260" y="677"/>
                    </a:lnTo>
                    <a:lnTo>
                      <a:pt x="255" y="680"/>
                    </a:lnTo>
                    <a:lnTo>
                      <a:pt x="250" y="680"/>
                    </a:lnTo>
                    <a:lnTo>
                      <a:pt x="247" y="682"/>
                    </a:lnTo>
                    <a:lnTo>
                      <a:pt x="239" y="682"/>
                    </a:lnTo>
                    <a:lnTo>
                      <a:pt x="234" y="683"/>
                    </a:lnTo>
                    <a:lnTo>
                      <a:pt x="232" y="683"/>
                    </a:lnTo>
                    <a:lnTo>
                      <a:pt x="229" y="686"/>
                    </a:lnTo>
                    <a:lnTo>
                      <a:pt x="221" y="687"/>
                    </a:lnTo>
                    <a:lnTo>
                      <a:pt x="210" y="687"/>
                    </a:lnTo>
                    <a:lnTo>
                      <a:pt x="206" y="689"/>
                    </a:lnTo>
                    <a:lnTo>
                      <a:pt x="199" y="689"/>
                    </a:lnTo>
                    <a:lnTo>
                      <a:pt x="192" y="693"/>
                    </a:lnTo>
                    <a:lnTo>
                      <a:pt x="187" y="693"/>
                    </a:lnTo>
                    <a:lnTo>
                      <a:pt x="187" y="689"/>
                    </a:lnTo>
                    <a:lnTo>
                      <a:pt x="184" y="684"/>
                    </a:lnTo>
                    <a:lnTo>
                      <a:pt x="184" y="680"/>
                    </a:lnTo>
                    <a:lnTo>
                      <a:pt x="176" y="680"/>
                    </a:lnTo>
                    <a:lnTo>
                      <a:pt x="173" y="682"/>
                    </a:lnTo>
                    <a:lnTo>
                      <a:pt x="170" y="680"/>
                    </a:lnTo>
                    <a:lnTo>
                      <a:pt x="170" y="668"/>
                    </a:lnTo>
                    <a:lnTo>
                      <a:pt x="171" y="663"/>
                    </a:lnTo>
                    <a:lnTo>
                      <a:pt x="171" y="660"/>
                    </a:lnTo>
                    <a:lnTo>
                      <a:pt x="177" y="655"/>
                    </a:lnTo>
                    <a:lnTo>
                      <a:pt x="173" y="654"/>
                    </a:lnTo>
                    <a:lnTo>
                      <a:pt x="171" y="650"/>
                    </a:lnTo>
                    <a:lnTo>
                      <a:pt x="168" y="644"/>
                    </a:lnTo>
                    <a:lnTo>
                      <a:pt x="167" y="645"/>
                    </a:lnTo>
                    <a:lnTo>
                      <a:pt x="160" y="645"/>
                    </a:lnTo>
                    <a:lnTo>
                      <a:pt x="155" y="647"/>
                    </a:lnTo>
                    <a:lnTo>
                      <a:pt x="145" y="647"/>
                    </a:lnTo>
                    <a:lnTo>
                      <a:pt x="141" y="651"/>
                    </a:lnTo>
                    <a:lnTo>
                      <a:pt x="138" y="653"/>
                    </a:lnTo>
                    <a:lnTo>
                      <a:pt x="138" y="655"/>
                    </a:lnTo>
                    <a:lnTo>
                      <a:pt x="141" y="657"/>
                    </a:lnTo>
                    <a:lnTo>
                      <a:pt x="142" y="664"/>
                    </a:lnTo>
                    <a:lnTo>
                      <a:pt x="141" y="666"/>
                    </a:lnTo>
                    <a:lnTo>
                      <a:pt x="141" y="668"/>
                    </a:lnTo>
                    <a:lnTo>
                      <a:pt x="136" y="668"/>
                    </a:lnTo>
                    <a:lnTo>
                      <a:pt x="134" y="671"/>
                    </a:lnTo>
                    <a:lnTo>
                      <a:pt x="134" y="674"/>
                    </a:lnTo>
                    <a:lnTo>
                      <a:pt x="129" y="676"/>
                    </a:lnTo>
                    <a:lnTo>
                      <a:pt x="119" y="676"/>
                    </a:lnTo>
                    <a:lnTo>
                      <a:pt x="115" y="677"/>
                    </a:lnTo>
                    <a:lnTo>
                      <a:pt x="110" y="677"/>
                    </a:lnTo>
                    <a:lnTo>
                      <a:pt x="109" y="682"/>
                    </a:lnTo>
                    <a:lnTo>
                      <a:pt x="106" y="686"/>
                    </a:lnTo>
                    <a:lnTo>
                      <a:pt x="106" y="689"/>
                    </a:lnTo>
                    <a:lnTo>
                      <a:pt x="103" y="692"/>
                    </a:lnTo>
                    <a:lnTo>
                      <a:pt x="99" y="692"/>
                    </a:lnTo>
                    <a:lnTo>
                      <a:pt x="99" y="687"/>
                    </a:lnTo>
                    <a:lnTo>
                      <a:pt x="97" y="687"/>
                    </a:lnTo>
                    <a:lnTo>
                      <a:pt x="97" y="686"/>
                    </a:lnTo>
                    <a:lnTo>
                      <a:pt x="94" y="683"/>
                    </a:lnTo>
                    <a:lnTo>
                      <a:pt x="89" y="682"/>
                    </a:lnTo>
                    <a:lnTo>
                      <a:pt x="89" y="679"/>
                    </a:lnTo>
                    <a:lnTo>
                      <a:pt x="87" y="674"/>
                    </a:lnTo>
                    <a:lnTo>
                      <a:pt x="87" y="668"/>
                    </a:lnTo>
                    <a:lnTo>
                      <a:pt x="83" y="668"/>
                    </a:lnTo>
                    <a:lnTo>
                      <a:pt x="80" y="671"/>
                    </a:lnTo>
                    <a:lnTo>
                      <a:pt x="71" y="671"/>
                    </a:lnTo>
                    <a:lnTo>
                      <a:pt x="71" y="664"/>
                    </a:lnTo>
                    <a:lnTo>
                      <a:pt x="74" y="661"/>
                    </a:lnTo>
                    <a:lnTo>
                      <a:pt x="77" y="657"/>
                    </a:lnTo>
                    <a:lnTo>
                      <a:pt x="74" y="657"/>
                    </a:lnTo>
                    <a:lnTo>
                      <a:pt x="65" y="658"/>
                    </a:lnTo>
                    <a:lnTo>
                      <a:pt x="61" y="658"/>
                    </a:lnTo>
                    <a:lnTo>
                      <a:pt x="57" y="657"/>
                    </a:lnTo>
                    <a:lnTo>
                      <a:pt x="52" y="657"/>
                    </a:lnTo>
                    <a:lnTo>
                      <a:pt x="47" y="654"/>
                    </a:lnTo>
                    <a:lnTo>
                      <a:pt x="45" y="654"/>
                    </a:lnTo>
                    <a:lnTo>
                      <a:pt x="41" y="651"/>
                    </a:lnTo>
                    <a:lnTo>
                      <a:pt x="36" y="651"/>
                    </a:lnTo>
                    <a:lnTo>
                      <a:pt x="38" y="650"/>
                    </a:lnTo>
                    <a:lnTo>
                      <a:pt x="38" y="645"/>
                    </a:lnTo>
                    <a:lnTo>
                      <a:pt x="36" y="644"/>
                    </a:lnTo>
                    <a:lnTo>
                      <a:pt x="32" y="644"/>
                    </a:lnTo>
                    <a:lnTo>
                      <a:pt x="26" y="642"/>
                    </a:lnTo>
                    <a:lnTo>
                      <a:pt x="0" y="642"/>
                    </a:lnTo>
                    <a:lnTo>
                      <a:pt x="5" y="635"/>
                    </a:lnTo>
                    <a:lnTo>
                      <a:pt x="6" y="635"/>
                    </a:lnTo>
                    <a:lnTo>
                      <a:pt x="9" y="631"/>
                    </a:lnTo>
                    <a:lnTo>
                      <a:pt x="9" y="612"/>
                    </a:lnTo>
                    <a:lnTo>
                      <a:pt x="5" y="602"/>
                    </a:lnTo>
                    <a:lnTo>
                      <a:pt x="5" y="600"/>
                    </a:lnTo>
                    <a:lnTo>
                      <a:pt x="3" y="596"/>
                    </a:lnTo>
                    <a:lnTo>
                      <a:pt x="3" y="593"/>
                    </a:lnTo>
                    <a:lnTo>
                      <a:pt x="5" y="593"/>
                    </a:lnTo>
                    <a:lnTo>
                      <a:pt x="12" y="592"/>
                    </a:lnTo>
                    <a:lnTo>
                      <a:pt x="12" y="589"/>
                    </a:lnTo>
                    <a:lnTo>
                      <a:pt x="13" y="587"/>
                    </a:lnTo>
                    <a:lnTo>
                      <a:pt x="31" y="587"/>
                    </a:lnTo>
                    <a:lnTo>
                      <a:pt x="31" y="584"/>
                    </a:lnTo>
                    <a:lnTo>
                      <a:pt x="32" y="577"/>
                    </a:lnTo>
                    <a:lnTo>
                      <a:pt x="31" y="576"/>
                    </a:lnTo>
                    <a:lnTo>
                      <a:pt x="25" y="576"/>
                    </a:lnTo>
                    <a:lnTo>
                      <a:pt x="25" y="571"/>
                    </a:lnTo>
                    <a:lnTo>
                      <a:pt x="26" y="568"/>
                    </a:lnTo>
                    <a:lnTo>
                      <a:pt x="31" y="568"/>
                    </a:lnTo>
                    <a:lnTo>
                      <a:pt x="34" y="567"/>
                    </a:lnTo>
                    <a:lnTo>
                      <a:pt x="34" y="561"/>
                    </a:lnTo>
                    <a:lnTo>
                      <a:pt x="31" y="558"/>
                    </a:lnTo>
                    <a:lnTo>
                      <a:pt x="31" y="557"/>
                    </a:lnTo>
                    <a:lnTo>
                      <a:pt x="29" y="551"/>
                    </a:lnTo>
                    <a:lnTo>
                      <a:pt x="29" y="550"/>
                    </a:lnTo>
                    <a:lnTo>
                      <a:pt x="31" y="541"/>
                    </a:lnTo>
                    <a:lnTo>
                      <a:pt x="34" y="539"/>
                    </a:lnTo>
                    <a:lnTo>
                      <a:pt x="31" y="532"/>
                    </a:lnTo>
                    <a:lnTo>
                      <a:pt x="31" y="531"/>
                    </a:lnTo>
                    <a:lnTo>
                      <a:pt x="38" y="531"/>
                    </a:lnTo>
                    <a:lnTo>
                      <a:pt x="41" y="529"/>
                    </a:lnTo>
                    <a:lnTo>
                      <a:pt x="41" y="526"/>
                    </a:lnTo>
                    <a:lnTo>
                      <a:pt x="38" y="525"/>
                    </a:lnTo>
                    <a:lnTo>
                      <a:pt x="38" y="519"/>
                    </a:lnTo>
                    <a:lnTo>
                      <a:pt x="36" y="516"/>
                    </a:lnTo>
                    <a:lnTo>
                      <a:pt x="32" y="518"/>
                    </a:lnTo>
                    <a:lnTo>
                      <a:pt x="23" y="518"/>
                    </a:lnTo>
                    <a:lnTo>
                      <a:pt x="19" y="516"/>
                    </a:lnTo>
                    <a:lnTo>
                      <a:pt x="16" y="513"/>
                    </a:lnTo>
                    <a:lnTo>
                      <a:pt x="16" y="509"/>
                    </a:lnTo>
                    <a:lnTo>
                      <a:pt x="19" y="505"/>
                    </a:lnTo>
                    <a:lnTo>
                      <a:pt x="22" y="505"/>
                    </a:lnTo>
                    <a:lnTo>
                      <a:pt x="22" y="499"/>
                    </a:lnTo>
                    <a:lnTo>
                      <a:pt x="19" y="497"/>
                    </a:lnTo>
                    <a:lnTo>
                      <a:pt x="18" y="492"/>
                    </a:lnTo>
                    <a:lnTo>
                      <a:pt x="18" y="490"/>
                    </a:lnTo>
                    <a:lnTo>
                      <a:pt x="19" y="486"/>
                    </a:lnTo>
                    <a:lnTo>
                      <a:pt x="26" y="480"/>
                    </a:lnTo>
                    <a:lnTo>
                      <a:pt x="23" y="474"/>
                    </a:lnTo>
                    <a:lnTo>
                      <a:pt x="26" y="471"/>
                    </a:lnTo>
                    <a:lnTo>
                      <a:pt x="39" y="471"/>
                    </a:lnTo>
                    <a:lnTo>
                      <a:pt x="44" y="470"/>
                    </a:lnTo>
                    <a:lnTo>
                      <a:pt x="45" y="467"/>
                    </a:lnTo>
                    <a:lnTo>
                      <a:pt x="45" y="466"/>
                    </a:lnTo>
                    <a:lnTo>
                      <a:pt x="48" y="463"/>
                    </a:lnTo>
                    <a:lnTo>
                      <a:pt x="55" y="464"/>
                    </a:lnTo>
                    <a:lnTo>
                      <a:pt x="58" y="460"/>
                    </a:lnTo>
                    <a:lnTo>
                      <a:pt x="55" y="457"/>
                    </a:lnTo>
                    <a:lnTo>
                      <a:pt x="58" y="455"/>
                    </a:lnTo>
                    <a:lnTo>
                      <a:pt x="63" y="454"/>
                    </a:lnTo>
                    <a:lnTo>
                      <a:pt x="67" y="451"/>
                    </a:lnTo>
                    <a:lnTo>
                      <a:pt x="77" y="450"/>
                    </a:lnTo>
                    <a:lnTo>
                      <a:pt x="77" y="447"/>
                    </a:lnTo>
                    <a:lnTo>
                      <a:pt x="81" y="447"/>
                    </a:lnTo>
                    <a:lnTo>
                      <a:pt x="81" y="445"/>
                    </a:lnTo>
                    <a:lnTo>
                      <a:pt x="80" y="442"/>
                    </a:lnTo>
                    <a:lnTo>
                      <a:pt x="77" y="442"/>
                    </a:lnTo>
                    <a:lnTo>
                      <a:pt x="73" y="445"/>
                    </a:lnTo>
                    <a:lnTo>
                      <a:pt x="67" y="445"/>
                    </a:lnTo>
                    <a:lnTo>
                      <a:pt x="65" y="442"/>
                    </a:lnTo>
                    <a:lnTo>
                      <a:pt x="71" y="441"/>
                    </a:lnTo>
                    <a:lnTo>
                      <a:pt x="73" y="441"/>
                    </a:lnTo>
                    <a:lnTo>
                      <a:pt x="77" y="437"/>
                    </a:lnTo>
                    <a:lnTo>
                      <a:pt x="80" y="435"/>
                    </a:lnTo>
                    <a:lnTo>
                      <a:pt x="81" y="432"/>
                    </a:lnTo>
                    <a:lnTo>
                      <a:pt x="83" y="428"/>
                    </a:lnTo>
                    <a:lnTo>
                      <a:pt x="80" y="426"/>
                    </a:lnTo>
                    <a:lnTo>
                      <a:pt x="77" y="426"/>
                    </a:lnTo>
                    <a:lnTo>
                      <a:pt x="76" y="423"/>
                    </a:lnTo>
                    <a:lnTo>
                      <a:pt x="76" y="418"/>
                    </a:lnTo>
                    <a:lnTo>
                      <a:pt x="78" y="416"/>
                    </a:lnTo>
                    <a:lnTo>
                      <a:pt x="83" y="416"/>
                    </a:lnTo>
                    <a:lnTo>
                      <a:pt x="84" y="418"/>
                    </a:lnTo>
                    <a:lnTo>
                      <a:pt x="84" y="426"/>
                    </a:lnTo>
                    <a:lnTo>
                      <a:pt x="87" y="428"/>
                    </a:lnTo>
                    <a:lnTo>
                      <a:pt x="89" y="428"/>
                    </a:lnTo>
                    <a:lnTo>
                      <a:pt x="89" y="431"/>
                    </a:lnTo>
                    <a:lnTo>
                      <a:pt x="93" y="441"/>
                    </a:lnTo>
                    <a:lnTo>
                      <a:pt x="92" y="444"/>
                    </a:lnTo>
                    <a:lnTo>
                      <a:pt x="94" y="445"/>
                    </a:lnTo>
                    <a:lnTo>
                      <a:pt x="96" y="448"/>
                    </a:lnTo>
                    <a:lnTo>
                      <a:pt x="99" y="445"/>
                    </a:lnTo>
                    <a:lnTo>
                      <a:pt x="97" y="444"/>
                    </a:lnTo>
                    <a:lnTo>
                      <a:pt x="97" y="441"/>
                    </a:lnTo>
                    <a:lnTo>
                      <a:pt x="99" y="441"/>
                    </a:lnTo>
                    <a:lnTo>
                      <a:pt x="102" y="435"/>
                    </a:lnTo>
                    <a:lnTo>
                      <a:pt x="97" y="431"/>
                    </a:lnTo>
                    <a:lnTo>
                      <a:pt x="97" y="426"/>
                    </a:lnTo>
                    <a:lnTo>
                      <a:pt x="99" y="425"/>
                    </a:lnTo>
                    <a:lnTo>
                      <a:pt x="107" y="425"/>
                    </a:lnTo>
                    <a:lnTo>
                      <a:pt x="116" y="422"/>
                    </a:lnTo>
                    <a:lnTo>
                      <a:pt x="119" y="421"/>
                    </a:lnTo>
                    <a:lnTo>
                      <a:pt x="135" y="421"/>
                    </a:lnTo>
                    <a:lnTo>
                      <a:pt x="135" y="413"/>
                    </a:lnTo>
                    <a:lnTo>
                      <a:pt x="138" y="410"/>
                    </a:lnTo>
                    <a:lnTo>
                      <a:pt x="142" y="410"/>
                    </a:lnTo>
                    <a:lnTo>
                      <a:pt x="147" y="409"/>
                    </a:lnTo>
                    <a:lnTo>
                      <a:pt x="148" y="406"/>
                    </a:lnTo>
                    <a:lnTo>
                      <a:pt x="150" y="402"/>
                    </a:lnTo>
                    <a:lnTo>
                      <a:pt x="150" y="400"/>
                    </a:lnTo>
                    <a:lnTo>
                      <a:pt x="151" y="400"/>
                    </a:lnTo>
                    <a:lnTo>
                      <a:pt x="155" y="396"/>
                    </a:lnTo>
                    <a:lnTo>
                      <a:pt x="155" y="394"/>
                    </a:lnTo>
                    <a:lnTo>
                      <a:pt x="157" y="394"/>
                    </a:lnTo>
                    <a:lnTo>
                      <a:pt x="161" y="396"/>
                    </a:lnTo>
                    <a:lnTo>
                      <a:pt x="164" y="394"/>
                    </a:lnTo>
                    <a:lnTo>
                      <a:pt x="165" y="392"/>
                    </a:lnTo>
                    <a:lnTo>
                      <a:pt x="164" y="390"/>
                    </a:lnTo>
                    <a:lnTo>
                      <a:pt x="164" y="386"/>
                    </a:lnTo>
                    <a:lnTo>
                      <a:pt x="161" y="383"/>
                    </a:lnTo>
                    <a:lnTo>
                      <a:pt x="161" y="376"/>
                    </a:lnTo>
                    <a:lnTo>
                      <a:pt x="151" y="376"/>
                    </a:lnTo>
                    <a:lnTo>
                      <a:pt x="151" y="365"/>
                    </a:lnTo>
                    <a:lnTo>
                      <a:pt x="155" y="361"/>
                    </a:lnTo>
                    <a:lnTo>
                      <a:pt x="155" y="355"/>
                    </a:lnTo>
                    <a:lnTo>
                      <a:pt x="150" y="355"/>
                    </a:lnTo>
                    <a:lnTo>
                      <a:pt x="147" y="354"/>
                    </a:lnTo>
                    <a:lnTo>
                      <a:pt x="147" y="351"/>
                    </a:lnTo>
                    <a:lnTo>
                      <a:pt x="145" y="351"/>
                    </a:lnTo>
                    <a:lnTo>
                      <a:pt x="142" y="350"/>
                    </a:lnTo>
                    <a:lnTo>
                      <a:pt x="142" y="345"/>
                    </a:lnTo>
                    <a:lnTo>
                      <a:pt x="145" y="342"/>
                    </a:lnTo>
                    <a:lnTo>
                      <a:pt x="145" y="336"/>
                    </a:lnTo>
                    <a:lnTo>
                      <a:pt x="144" y="332"/>
                    </a:lnTo>
                    <a:lnTo>
                      <a:pt x="145" y="331"/>
                    </a:lnTo>
                    <a:lnTo>
                      <a:pt x="148" y="332"/>
                    </a:lnTo>
                    <a:lnTo>
                      <a:pt x="150" y="331"/>
                    </a:lnTo>
                    <a:lnTo>
                      <a:pt x="148" y="323"/>
                    </a:lnTo>
                    <a:lnTo>
                      <a:pt x="148" y="302"/>
                    </a:lnTo>
                    <a:lnTo>
                      <a:pt x="145" y="287"/>
                    </a:lnTo>
                    <a:lnTo>
                      <a:pt x="147" y="286"/>
                    </a:lnTo>
                    <a:lnTo>
                      <a:pt x="147" y="264"/>
                    </a:lnTo>
                    <a:lnTo>
                      <a:pt x="148" y="263"/>
                    </a:lnTo>
                    <a:lnTo>
                      <a:pt x="154" y="263"/>
                    </a:lnTo>
                    <a:lnTo>
                      <a:pt x="154" y="260"/>
                    </a:lnTo>
                    <a:lnTo>
                      <a:pt x="157" y="258"/>
                    </a:lnTo>
                    <a:lnTo>
                      <a:pt x="163" y="258"/>
                    </a:lnTo>
                    <a:lnTo>
                      <a:pt x="165" y="255"/>
                    </a:lnTo>
                    <a:lnTo>
                      <a:pt x="176" y="255"/>
                    </a:lnTo>
                    <a:lnTo>
                      <a:pt x="179" y="258"/>
                    </a:lnTo>
                    <a:lnTo>
                      <a:pt x="179" y="260"/>
                    </a:lnTo>
                    <a:lnTo>
                      <a:pt x="180" y="260"/>
                    </a:lnTo>
                    <a:lnTo>
                      <a:pt x="184" y="258"/>
                    </a:lnTo>
                    <a:lnTo>
                      <a:pt x="187" y="258"/>
                    </a:lnTo>
                    <a:lnTo>
                      <a:pt x="184" y="254"/>
                    </a:lnTo>
                    <a:lnTo>
                      <a:pt x="183" y="248"/>
                    </a:lnTo>
                    <a:lnTo>
                      <a:pt x="183" y="245"/>
                    </a:lnTo>
                    <a:lnTo>
                      <a:pt x="184" y="244"/>
                    </a:lnTo>
                    <a:lnTo>
                      <a:pt x="187" y="244"/>
                    </a:lnTo>
                    <a:lnTo>
                      <a:pt x="189" y="245"/>
                    </a:lnTo>
                    <a:lnTo>
                      <a:pt x="193" y="245"/>
                    </a:lnTo>
                    <a:lnTo>
                      <a:pt x="193" y="248"/>
                    </a:lnTo>
                    <a:lnTo>
                      <a:pt x="197" y="251"/>
                    </a:lnTo>
                    <a:lnTo>
                      <a:pt x="199" y="248"/>
                    </a:lnTo>
                    <a:lnTo>
                      <a:pt x="206" y="244"/>
                    </a:lnTo>
                    <a:lnTo>
                      <a:pt x="210" y="242"/>
                    </a:lnTo>
                    <a:lnTo>
                      <a:pt x="215" y="238"/>
                    </a:lnTo>
                    <a:lnTo>
                      <a:pt x="221" y="235"/>
                    </a:lnTo>
                    <a:lnTo>
                      <a:pt x="223" y="235"/>
                    </a:lnTo>
                    <a:lnTo>
                      <a:pt x="223" y="229"/>
                    </a:lnTo>
                    <a:lnTo>
                      <a:pt x="221" y="225"/>
                    </a:lnTo>
                    <a:lnTo>
                      <a:pt x="221" y="223"/>
                    </a:lnTo>
                    <a:lnTo>
                      <a:pt x="225" y="223"/>
                    </a:lnTo>
                    <a:lnTo>
                      <a:pt x="228" y="221"/>
                    </a:lnTo>
                    <a:lnTo>
                      <a:pt x="232" y="221"/>
                    </a:lnTo>
                    <a:lnTo>
                      <a:pt x="234" y="219"/>
                    </a:lnTo>
                    <a:lnTo>
                      <a:pt x="234" y="212"/>
                    </a:lnTo>
                    <a:lnTo>
                      <a:pt x="229" y="212"/>
                    </a:lnTo>
                    <a:lnTo>
                      <a:pt x="223" y="213"/>
                    </a:lnTo>
                    <a:lnTo>
                      <a:pt x="221" y="212"/>
                    </a:lnTo>
                    <a:lnTo>
                      <a:pt x="219" y="212"/>
                    </a:lnTo>
                    <a:lnTo>
                      <a:pt x="219" y="207"/>
                    </a:lnTo>
                    <a:lnTo>
                      <a:pt x="213" y="207"/>
                    </a:lnTo>
                    <a:lnTo>
                      <a:pt x="210" y="206"/>
                    </a:lnTo>
                    <a:lnTo>
                      <a:pt x="205" y="199"/>
                    </a:lnTo>
                    <a:lnTo>
                      <a:pt x="202" y="197"/>
                    </a:lnTo>
                    <a:lnTo>
                      <a:pt x="197" y="197"/>
                    </a:lnTo>
                    <a:lnTo>
                      <a:pt x="196" y="196"/>
                    </a:lnTo>
                    <a:lnTo>
                      <a:pt x="192" y="196"/>
                    </a:lnTo>
                    <a:lnTo>
                      <a:pt x="192" y="194"/>
                    </a:lnTo>
                    <a:lnTo>
                      <a:pt x="190" y="194"/>
                    </a:lnTo>
                    <a:lnTo>
                      <a:pt x="187" y="196"/>
                    </a:lnTo>
                    <a:lnTo>
                      <a:pt x="183" y="194"/>
                    </a:lnTo>
                    <a:lnTo>
                      <a:pt x="183" y="190"/>
                    </a:lnTo>
                    <a:lnTo>
                      <a:pt x="181" y="186"/>
                    </a:lnTo>
                    <a:lnTo>
                      <a:pt x="179" y="184"/>
                    </a:lnTo>
                    <a:lnTo>
                      <a:pt x="177" y="181"/>
                    </a:lnTo>
                    <a:lnTo>
                      <a:pt x="177" y="177"/>
                    </a:lnTo>
                    <a:lnTo>
                      <a:pt x="173" y="176"/>
                    </a:lnTo>
                    <a:lnTo>
                      <a:pt x="173" y="167"/>
                    </a:lnTo>
                    <a:lnTo>
                      <a:pt x="177" y="164"/>
                    </a:lnTo>
                    <a:lnTo>
                      <a:pt x="179" y="164"/>
                    </a:lnTo>
                    <a:lnTo>
                      <a:pt x="181" y="171"/>
                    </a:lnTo>
                    <a:lnTo>
                      <a:pt x="186" y="171"/>
                    </a:lnTo>
                    <a:lnTo>
                      <a:pt x="187" y="167"/>
                    </a:lnTo>
                    <a:lnTo>
                      <a:pt x="192" y="167"/>
                    </a:lnTo>
                    <a:lnTo>
                      <a:pt x="196" y="165"/>
                    </a:lnTo>
                    <a:lnTo>
                      <a:pt x="196" y="161"/>
                    </a:lnTo>
                    <a:lnTo>
                      <a:pt x="203" y="161"/>
                    </a:lnTo>
                    <a:lnTo>
                      <a:pt x="207" y="163"/>
                    </a:lnTo>
                    <a:lnTo>
                      <a:pt x="209" y="165"/>
                    </a:lnTo>
                    <a:lnTo>
                      <a:pt x="228" y="165"/>
                    </a:lnTo>
                    <a:lnTo>
                      <a:pt x="231" y="164"/>
                    </a:lnTo>
                    <a:lnTo>
                      <a:pt x="232" y="164"/>
                    </a:lnTo>
                    <a:lnTo>
                      <a:pt x="235" y="165"/>
                    </a:lnTo>
                    <a:lnTo>
                      <a:pt x="235" y="171"/>
                    </a:lnTo>
                    <a:lnTo>
                      <a:pt x="238" y="176"/>
                    </a:lnTo>
                    <a:lnTo>
                      <a:pt x="245" y="176"/>
                    </a:lnTo>
                    <a:lnTo>
                      <a:pt x="247" y="174"/>
                    </a:lnTo>
                    <a:lnTo>
                      <a:pt x="247" y="165"/>
                    </a:lnTo>
                    <a:lnTo>
                      <a:pt x="245" y="161"/>
                    </a:lnTo>
                    <a:lnTo>
                      <a:pt x="248" y="155"/>
                    </a:lnTo>
                    <a:lnTo>
                      <a:pt x="248" y="152"/>
                    </a:lnTo>
                    <a:lnTo>
                      <a:pt x="250" y="151"/>
                    </a:lnTo>
                    <a:lnTo>
                      <a:pt x="252" y="147"/>
                    </a:lnTo>
                    <a:lnTo>
                      <a:pt x="252" y="138"/>
                    </a:lnTo>
                    <a:lnTo>
                      <a:pt x="254" y="131"/>
                    </a:lnTo>
                    <a:lnTo>
                      <a:pt x="258" y="123"/>
                    </a:lnTo>
                    <a:lnTo>
                      <a:pt x="267" y="132"/>
                    </a:lnTo>
                    <a:lnTo>
                      <a:pt x="273" y="136"/>
                    </a:lnTo>
                    <a:lnTo>
                      <a:pt x="277" y="136"/>
                    </a:lnTo>
                    <a:lnTo>
                      <a:pt x="289" y="138"/>
                    </a:lnTo>
                    <a:lnTo>
                      <a:pt x="290" y="138"/>
                    </a:lnTo>
                    <a:lnTo>
                      <a:pt x="293" y="141"/>
                    </a:lnTo>
                    <a:lnTo>
                      <a:pt x="294" y="142"/>
                    </a:lnTo>
                    <a:lnTo>
                      <a:pt x="300" y="147"/>
                    </a:lnTo>
                    <a:lnTo>
                      <a:pt x="305" y="151"/>
                    </a:lnTo>
                    <a:lnTo>
                      <a:pt x="309" y="154"/>
                    </a:lnTo>
                    <a:lnTo>
                      <a:pt x="316" y="154"/>
                    </a:lnTo>
                    <a:lnTo>
                      <a:pt x="318" y="155"/>
                    </a:lnTo>
                    <a:lnTo>
                      <a:pt x="318" y="160"/>
                    </a:lnTo>
                    <a:lnTo>
                      <a:pt x="322" y="164"/>
                    </a:lnTo>
                    <a:lnTo>
                      <a:pt x="323" y="167"/>
                    </a:lnTo>
                    <a:lnTo>
                      <a:pt x="323" y="170"/>
                    </a:lnTo>
                    <a:lnTo>
                      <a:pt x="328" y="173"/>
                    </a:lnTo>
                    <a:lnTo>
                      <a:pt x="332" y="173"/>
                    </a:lnTo>
                    <a:lnTo>
                      <a:pt x="337" y="174"/>
                    </a:lnTo>
                    <a:lnTo>
                      <a:pt x="342" y="174"/>
                    </a:lnTo>
                    <a:lnTo>
                      <a:pt x="345" y="177"/>
                    </a:lnTo>
                    <a:lnTo>
                      <a:pt x="345" y="180"/>
                    </a:lnTo>
                    <a:lnTo>
                      <a:pt x="347" y="181"/>
                    </a:lnTo>
                    <a:lnTo>
                      <a:pt x="351" y="184"/>
                    </a:lnTo>
                    <a:lnTo>
                      <a:pt x="354" y="186"/>
                    </a:lnTo>
                    <a:lnTo>
                      <a:pt x="358" y="186"/>
                    </a:lnTo>
                    <a:lnTo>
                      <a:pt x="360" y="184"/>
                    </a:lnTo>
                    <a:lnTo>
                      <a:pt x="365" y="177"/>
                    </a:lnTo>
                    <a:lnTo>
                      <a:pt x="368" y="176"/>
                    </a:lnTo>
                    <a:lnTo>
                      <a:pt x="370" y="176"/>
                    </a:lnTo>
                    <a:lnTo>
                      <a:pt x="373" y="173"/>
                    </a:lnTo>
                    <a:lnTo>
                      <a:pt x="373" y="165"/>
                    </a:lnTo>
                    <a:lnTo>
                      <a:pt x="365" y="163"/>
                    </a:lnTo>
                    <a:lnTo>
                      <a:pt x="364" y="160"/>
                    </a:lnTo>
                    <a:lnTo>
                      <a:pt x="364" y="154"/>
                    </a:lnTo>
                    <a:lnTo>
                      <a:pt x="373" y="154"/>
                    </a:lnTo>
                    <a:lnTo>
                      <a:pt x="370" y="151"/>
                    </a:lnTo>
                    <a:lnTo>
                      <a:pt x="370" y="145"/>
                    </a:lnTo>
                    <a:lnTo>
                      <a:pt x="374" y="145"/>
                    </a:lnTo>
                    <a:lnTo>
                      <a:pt x="374" y="144"/>
                    </a:lnTo>
                    <a:lnTo>
                      <a:pt x="376" y="141"/>
                    </a:lnTo>
                    <a:lnTo>
                      <a:pt x="376" y="139"/>
                    </a:lnTo>
                    <a:lnTo>
                      <a:pt x="371" y="135"/>
                    </a:lnTo>
                    <a:lnTo>
                      <a:pt x="368" y="132"/>
                    </a:lnTo>
                    <a:lnTo>
                      <a:pt x="367" y="128"/>
                    </a:lnTo>
                    <a:lnTo>
                      <a:pt x="364" y="122"/>
                    </a:lnTo>
                    <a:lnTo>
                      <a:pt x="364" y="115"/>
                    </a:lnTo>
                    <a:lnTo>
                      <a:pt x="367" y="109"/>
                    </a:lnTo>
                    <a:lnTo>
                      <a:pt x="371" y="99"/>
                    </a:lnTo>
                    <a:lnTo>
                      <a:pt x="371" y="96"/>
                    </a:lnTo>
                    <a:lnTo>
                      <a:pt x="376" y="92"/>
                    </a:lnTo>
                    <a:lnTo>
                      <a:pt x="376" y="86"/>
                    </a:lnTo>
                    <a:lnTo>
                      <a:pt x="373" y="86"/>
                    </a:lnTo>
                    <a:lnTo>
                      <a:pt x="373" y="81"/>
                    </a:lnTo>
                    <a:lnTo>
                      <a:pt x="371" y="78"/>
                    </a:lnTo>
                    <a:lnTo>
                      <a:pt x="371" y="77"/>
                    </a:lnTo>
                    <a:lnTo>
                      <a:pt x="374" y="77"/>
                    </a:lnTo>
                    <a:lnTo>
                      <a:pt x="379" y="74"/>
                    </a:lnTo>
                    <a:lnTo>
                      <a:pt x="379" y="73"/>
                    </a:lnTo>
                    <a:lnTo>
                      <a:pt x="380" y="70"/>
                    </a:lnTo>
                    <a:lnTo>
                      <a:pt x="380" y="68"/>
                    </a:lnTo>
                    <a:lnTo>
                      <a:pt x="384" y="65"/>
                    </a:lnTo>
                    <a:lnTo>
                      <a:pt x="389" y="65"/>
                    </a:lnTo>
                    <a:lnTo>
                      <a:pt x="389" y="60"/>
                    </a:lnTo>
                    <a:lnTo>
                      <a:pt x="390" y="58"/>
                    </a:lnTo>
                    <a:lnTo>
                      <a:pt x="393" y="58"/>
                    </a:lnTo>
                    <a:lnTo>
                      <a:pt x="393" y="55"/>
                    </a:lnTo>
                    <a:lnTo>
                      <a:pt x="390" y="54"/>
                    </a:lnTo>
                    <a:lnTo>
                      <a:pt x="390" y="47"/>
                    </a:lnTo>
                    <a:lnTo>
                      <a:pt x="389" y="45"/>
                    </a:lnTo>
                    <a:lnTo>
                      <a:pt x="389" y="41"/>
                    </a:lnTo>
                    <a:lnTo>
                      <a:pt x="390" y="41"/>
                    </a:lnTo>
                    <a:lnTo>
                      <a:pt x="394" y="47"/>
                    </a:lnTo>
                    <a:lnTo>
                      <a:pt x="402" y="51"/>
                    </a:lnTo>
                    <a:lnTo>
                      <a:pt x="405" y="54"/>
                    </a:lnTo>
                    <a:lnTo>
                      <a:pt x="408" y="54"/>
                    </a:lnTo>
                    <a:lnTo>
                      <a:pt x="408" y="51"/>
                    </a:lnTo>
                    <a:lnTo>
                      <a:pt x="409" y="51"/>
                    </a:lnTo>
                    <a:lnTo>
                      <a:pt x="409" y="54"/>
                    </a:lnTo>
                    <a:lnTo>
                      <a:pt x="413" y="54"/>
                    </a:lnTo>
                    <a:lnTo>
                      <a:pt x="413" y="51"/>
                    </a:lnTo>
                    <a:lnTo>
                      <a:pt x="416" y="49"/>
                    </a:lnTo>
                    <a:lnTo>
                      <a:pt x="416" y="51"/>
                    </a:lnTo>
                    <a:lnTo>
                      <a:pt x="421" y="54"/>
                    </a:lnTo>
                    <a:lnTo>
                      <a:pt x="422" y="55"/>
                    </a:lnTo>
                    <a:lnTo>
                      <a:pt x="432" y="55"/>
                    </a:lnTo>
                    <a:lnTo>
                      <a:pt x="435" y="49"/>
                    </a:lnTo>
                    <a:lnTo>
                      <a:pt x="435" y="47"/>
                    </a:lnTo>
                    <a:lnTo>
                      <a:pt x="437" y="45"/>
                    </a:lnTo>
                    <a:lnTo>
                      <a:pt x="437" y="39"/>
                    </a:lnTo>
                    <a:lnTo>
                      <a:pt x="438" y="35"/>
                    </a:lnTo>
                    <a:lnTo>
                      <a:pt x="442" y="32"/>
                    </a:lnTo>
                    <a:lnTo>
                      <a:pt x="444" y="31"/>
                    </a:lnTo>
                    <a:lnTo>
                      <a:pt x="450" y="32"/>
                    </a:lnTo>
                    <a:lnTo>
                      <a:pt x="452" y="31"/>
                    </a:lnTo>
                    <a:lnTo>
                      <a:pt x="461" y="31"/>
                    </a:lnTo>
                    <a:lnTo>
                      <a:pt x="467" y="28"/>
                    </a:lnTo>
                    <a:lnTo>
                      <a:pt x="471" y="28"/>
                    </a:lnTo>
                    <a:lnTo>
                      <a:pt x="476" y="25"/>
                    </a:lnTo>
                    <a:lnTo>
                      <a:pt x="477" y="23"/>
                    </a:lnTo>
                    <a:lnTo>
                      <a:pt x="480" y="19"/>
                    </a:lnTo>
                    <a:lnTo>
                      <a:pt x="480" y="10"/>
                    </a:lnTo>
                    <a:lnTo>
                      <a:pt x="481" y="10"/>
                    </a:lnTo>
                    <a:lnTo>
                      <a:pt x="484" y="9"/>
                    </a:lnTo>
                    <a:lnTo>
                      <a:pt x="486" y="6"/>
                    </a:lnTo>
                    <a:lnTo>
                      <a:pt x="492" y="6"/>
                    </a:lnTo>
                    <a:lnTo>
                      <a:pt x="492" y="9"/>
                    </a:lnTo>
                    <a:lnTo>
                      <a:pt x="495" y="9"/>
                    </a:lnTo>
                    <a:lnTo>
                      <a:pt x="496" y="6"/>
                    </a:lnTo>
                    <a:lnTo>
                      <a:pt x="496" y="5"/>
                    </a:lnTo>
                    <a:lnTo>
                      <a:pt x="499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369">
                <a:extLst>
                  <a:ext uri="{FF2B5EF4-FFF2-40B4-BE49-F238E27FC236}">
                    <a16:creationId xmlns:a16="http://schemas.microsoft.com/office/drawing/2014/main" xmlns="" id="{EAF4D20E-BC32-4293-8153-51CA31B59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0" y="805"/>
                <a:ext cx="691" cy="900"/>
              </a:xfrm>
              <a:custGeom>
                <a:avLst/>
                <a:gdLst>
                  <a:gd name="T0" fmla="*/ 219 w 691"/>
                  <a:gd name="T1" fmla="*/ 23 h 900"/>
                  <a:gd name="T2" fmla="*/ 249 w 691"/>
                  <a:gd name="T3" fmla="*/ 58 h 900"/>
                  <a:gd name="T4" fmla="*/ 265 w 691"/>
                  <a:gd name="T5" fmla="*/ 110 h 900"/>
                  <a:gd name="T6" fmla="*/ 283 w 691"/>
                  <a:gd name="T7" fmla="*/ 152 h 900"/>
                  <a:gd name="T8" fmla="*/ 313 w 691"/>
                  <a:gd name="T9" fmla="*/ 193 h 900"/>
                  <a:gd name="T10" fmla="*/ 351 w 691"/>
                  <a:gd name="T11" fmla="*/ 204 h 900"/>
                  <a:gd name="T12" fmla="*/ 354 w 691"/>
                  <a:gd name="T13" fmla="*/ 252 h 900"/>
                  <a:gd name="T14" fmla="*/ 287 w 691"/>
                  <a:gd name="T15" fmla="*/ 267 h 900"/>
                  <a:gd name="T16" fmla="*/ 306 w 691"/>
                  <a:gd name="T17" fmla="*/ 301 h 900"/>
                  <a:gd name="T18" fmla="*/ 320 w 691"/>
                  <a:gd name="T19" fmla="*/ 352 h 900"/>
                  <a:gd name="T20" fmla="*/ 325 w 691"/>
                  <a:gd name="T21" fmla="*/ 388 h 900"/>
                  <a:gd name="T22" fmla="*/ 326 w 691"/>
                  <a:gd name="T23" fmla="*/ 425 h 900"/>
                  <a:gd name="T24" fmla="*/ 341 w 691"/>
                  <a:gd name="T25" fmla="*/ 448 h 900"/>
                  <a:gd name="T26" fmla="*/ 404 w 691"/>
                  <a:gd name="T27" fmla="*/ 442 h 900"/>
                  <a:gd name="T28" fmla="*/ 459 w 691"/>
                  <a:gd name="T29" fmla="*/ 468 h 900"/>
                  <a:gd name="T30" fmla="*/ 513 w 691"/>
                  <a:gd name="T31" fmla="*/ 451 h 900"/>
                  <a:gd name="T32" fmla="*/ 538 w 691"/>
                  <a:gd name="T33" fmla="*/ 471 h 900"/>
                  <a:gd name="T34" fmla="*/ 552 w 691"/>
                  <a:gd name="T35" fmla="*/ 509 h 900"/>
                  <a:gd name="T36" fmla="*/ 604 w 691"/>
                  <a:gd name="T37" fmla="*/ 506 h 900"/>
                  <a:gd name="T38" fmla="*/ 594 w 691"/>
                  <a:gd name="T39" fmla="*/ 551 h 900"/>
                  <a:gd name="T40" fmla="*/ 609 w 691"/>
                  <a:gd name="T41" fmla="*/ 580 h 900"/>
                  <a:gd name="T42" fmla="*/ 630 w 691"/>
                  <a:gd name="T43" fmla="*/ 622 h 900"/>
                  <a:gd name="T44" fmla="*/ 626 w 691"/>
                  <a:gd name="T45" fmla="*/ 671 h 900"/>
                  <a:gd name="T46" fmla="*/ 626 w 691"/>
                  <a:gd name="T47" fmla="*/ 706 h 900"/>
                  <a:gd name="T48" fmla="*/ 662 w 691"/>
                  <a:gd name="T49" fmla="*/ 749 h 900"/>
                  <a:gd name="T50" fmla="*/ 684 w 691"/>
                  <a:gd name="T51" fmla="*/ 801 h 900"/>
                  <a:gd name="T52" fmla="*/ 652 w 691"/>
                  <a:gd name="T53" fmla="*/ 816 h 900"/>
                  <a:gd name="T54" fmla="*/ 612 w 691"/>
                  <a:gd name="T55" fmla="*/ 815 h 900"/>
                  <a:gd name="T56" fmla="*/ 584 w 691"/>
                  <a:gd name="T57" fmla="*/ 844 h 900"/>
                  <a:gd name="T58" fmla="*/ 542 w 691"/>
                  <a:gd name="T59" fmla="*/ 861 h 900"/>
                  <a:gd name="T60" fmla="*/ 497 w 691"/>
                  <a:gd name="T61" fmla="*/ 881 h 900"/>
                  <a:gd name="T62" fmla="*/ 449 w 691"/>
                  <a:gd name="T63" fmla="*/ 886 h 900"/>
                  <a:gd name="T64" fmla="*/ 403 w 691"/>
                  <a:gd name="T65" fmla="*/ 874 h 900"/>
                  <a:gd name="T66" fmla="*/ 401 w 691"/>
                  <a:gd name="T67" fmla="*/ 841 h 900"/>
                  <a:gd name="T68" fmla="*/ 341 w 691"/>
                  <a:gd name="T69" fmla="*/ 780 h 900"/>
                  <a:gd name="T70" fmla="*/ 303 w 691"/>
                  <a:gd name="T71" fmla="*/ 742 h 900"/>
                  <a:gd name="T72" fmla="*/ 256 w 691"/>
                  <a:gd name="T73" fmla="*/ 730 h 900"/>
                  <a:gd name="T74" fmla="*/ 220 w 691"/>
                  <a:gd name="T75" fmla="*/ 746 h 900"/>
                  <a:gd name="T76" fmla="*/ 167 w 691"/>
                  <a:gd name="T77" fmla="*/ 757 h 900"/>
                  <a:gd name="T78" fmla="*/ 120 w 691"/>
                  <a:gd name="T79" fmla="*/ 758 h 900"/>
                  <a:gd name="T80" fmla="*/ 71 w 691"/>
                  <a:gd name="T81" fmla="*/ 752 h 900"/>
                  <a:gd name="T82" fmla="*/ 32 w 691"/>
                  <a:gd name="T83" fmla="*/ 725 h 900"/>
                  <a:gd name="T84" fmla="*/ 48 w 691"/>
                  <a:gd name="T85" fmla="*/ 665 h 900"/>
                  <a:gd name="T86" fmla="*/ 55 w 691"/>
                  <a:gd name="T87" fmla="*/ 642 h 900"/>
                  <a:gd name="T88" fmla="*/ 64 w 691"/>
                  <a:gd name="T89" fmla="*/ 588 h 900"/>
                  <a:gd name="T90" fmla="*/ 23 w 691"/>
                  <a:gd name="T91" fmla="*/ 555 h 900"/>
                  <a:gd name="T92" fmla="*/ 14 w 691"/>
                  <a:gd name="T93" fmla="*/ 514 h 900"/>
                  <a:gd name="T94" fmla="*/ 12 w 691"/>
                  <a:gd name="T95" fmla="*/ 469 h 900"/>
                  <a:gd name="T96" fmla="*/ 17 w 691"/>
                  <a:gd name="T97" fmla="*/ 406 h 900"/>
                  <a:gd name="T98" fmla="*/ 33 w 691"/>
                  <a:gd name="T99" fmla="*/ 401 h 900"/>
                  <a:gd name="T100" fmla="*/ 52 w 691"/>
                  <a:gd name="T101" fmla="*/ 348 h 900"/>
                  <a:gd name="T102" fmla="*/ 54 w 691"/>
                  <a:gd name="T103" fmla="*/ 314 h 900"/>
                  <a:gd name="T104" fmla="*/ 43 w 691"/>
                  <a:gd name="T105" fmla="*/ 274 h 900"/>
                  <a:gd name="T106" fmla="*/ 43 w 691"/>
                  <a:gd name="T107" fmla="*/ 222 h 900"/>
                  <a:gd name="T108" fmla="*/ 64 w 691"/>
                  <a:gd name="T109" fmla="*/ 184 h 900"/>
                  <a:gd name="T110" fmla="*/ 98 w 691"/>
                  <a:gd name="T111" fmla="*/ 177 h 900"/>
                  <a:gd name="T112" fmla="*/ 87 w 691"/>
                  <a:gd name="T113" fmla="*/ 136 h 900"/>
                  <a:gd name="T114" fmla="*/ 127 w 691"/>
                  <a:gd name="T115" fmla="*/ 117 h 900"/>
                  <a:gd name="T116" fmla="*/ 78 w 691"/>
                  <a:gd name="T117" fmla="*/ 65 h 900"/>
                  <a:gd name="T118" fmla="*/ 104 w 691"/>
                  <a:gd name="T119" fmla="*/ 20 h 900"/>
                  <a:gd name="T120" fmla="*/ 132 w 691"/>
                  <a:gd name="T121" fmla="*/ 4 h 900"/>
                  <a:gd name="T122" fmla="*/ 145 w 691"/>
                  <a:gd name="T123" fmla="*/ 23 h 900"/>
                  <a:gd name="T124" fmla="*/ 193 w 691"/>
                  <a:gd name="T125" fmla="*/ 1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91" h="900">
                    <a:moveTo>
                      <a:pt x="197" y="0"/>
                    </a:moveTo>
                    <a:lnTo>
                      <a:pt x="201" y="4"/>
                    </a:lnTo>
                    <a:lnTo>
                      <a:pt x="203" y="4"/>
                    </a:lnTo>
                    <a:lnTo>
                      <a:pt x="204" y="1"/>
                    </a:lnTo>
                    <a:lnTo>
                      <a:pt x="204" y="3"/>
                    </a:lnTo>
                    <a:lnTo>
                      <a:pt x="209" y="8"/>
                    </a:lnTo>
                    <a:lnTo>
                      <a:pt x="209" y="10"/>
                    </a:lnTo>
                    <a:lnTo>
                      <a:pt x="210" y="10"/>
                    </a:lnTo>
                    <a:lnTo>
                      <a:pt x="212" y="11"/>
                    </a:lnTo>
                    <a:lnTo>
                      <a:pt x="213" y="11"/>
                    </a:lnTo>
                    <a:lnTo>
                      <a:pt x="213" y="14"/>
                    </a:lnTo>
                    <a:lnTo>
                      <a:pt x="212" y="16"/>
                    </a:lnTo>
                    <a:lnTo>
                      <a:pt x="209" y="16"/>
                    </a:lnTo>
                    <a:lnTo>
                      <a:pt x="209" y="22"/>
                    </a:lnTo>
                    <a:lnTo>
                      <a:pt x="213" y="22"/>
                    </a:lnTo>
                    <a:lnTo>
                      <a:pt x="219" y="23"/>
                    </a:lnTo>
                    <a:lnTo>
                      <a:pt x="229" y="23"/>
                    </a:lnTo>
                    <a:lnTo>
                      <a:pt x="230" y="24"/>
                    </a:lnTo>
                    <a:lnTo>
                      <a:pt x="232" y="27"/>
                    </a:lnTo>
                    <a:lnTo>
                      <a:pt x="233" y="29"/>
                    </a:lnTo>
                    <a:lnTo>
                      <a:pt x="233" y="33"/>
                    </a:lnTo>
                    <a:lnTo>
                      <a:pt x="232" y="36"/>
                    </a:lnTo>
                    <a:lnTo>
                      <a:pt x="232" y="37"/>
                    </a:lnTo>
                    <a:lnTo>
                      <a:pt x="233" y="42"/>
                    </a:lnTo>
                    <a:lnTo>
                      <a:pt x="233" y="45"/>
                    </a:lnTo>
                    <a:lnTo>
                      <a:pt x="236" y="43"/>
                    </a:lnTo>
                    <a:lnTo>
                      <a:pt x="238" y="46"/>
                    </a:lnTo>
                    <a:lnTo>
                      <a:pt x="241" y="48"/>
                    </a:lnTo>
                    <a:lnTo>
                      <a:pt x="241" y="51"/>
                    </a:lnTo>
                    <a:lnTo>
                      <a:pt x="245" y="51"/>
                    </a:lnTo>
                    <a:lnTo>
                      <a:pt x="246" y="55"/>
                    </a:lnTo>
                    <a:lnTo>
                      <a:pt x="249" y="58"/>
                    </a:lnTo>
                    <a:lnTo>
                      <a:pt x="251" y="62"/>
                    </a:lnTo>
                    <a:lnTo>
                      <a:pt x="251" y="64"/>
                    </a:lnTo>
                    <a:lnTo>
                      <a:pt x="252" y="65"/>
                    </a:lnTo>
                    <a:lnTo>
                      <a:pt x="262" y="65"/>
                    </a:lnTo>
                    <a:lnTo>
                      <a:pt x="264" y="66"/>
                    </a:lnTo>
                    <a:lnTo>
                      <a:pt x="264" y="77"/>
                    </a:lnTo>
                    <a:lnTo>
                      <a:pt x="267" y="78"/>
                    </a:lnTo>
                    <a:lnTo>
                      <a:pt x="268" y="78"/>
                    </a:lnTo>
                    <a:lnTo>
                      <a:pt x="272" y="81"/>
                    </a:lnTo>
                    <a:lnTo>
                      <a:pt x="274" y="84"/>
                    </a:lnTo>
                    <a:lnTo>
                      <a:pt x="277" y="88"/>
                    </a:lnTo>
                    <a:lnTo>
                      <a:pt x="277" y="95"/>
                    </a:lnTo>
                    <a:lnTo>
                      <a:pt x="274" y="97"/>
                    </a:lnTo>
                    <a:lnTo>
                      <a:pt x="271" y="100"/>
                    </a:lnTo>
                    <a:lnTo>
                      <a:pt x="268" y="107"/>
                    </a:lnTo>
                    <a:lnTo>
                      <a:pt x="265" y="110"/>
                    </a:lnTo>
                    <a:lnTo>
                      <a:pt x="265" y="114"/>
                    </a:lnTo>
                    <a:lnTo>
                      <a:pt x="267" y="122"/>
                    </a:lnTo>
                    <a:lnTo>
                      <a:pt x="267" y="124"/>
                    </a:lnTo>
                    <a:lnTo>
                      <a:pt x="271" y="127"/>
                    </a:lnTo>
                    <a:lnTo>
                      <a:pt x="268" y="129"/>
                    </a:lnTo>
                    <a:lnTo>
                      <a:pt x="268" y="132"/>
                    </a:lnTo>
                    <a:lnTo>
                      <a:pt x="272" y="136"/>
                    </a:lnTo>
                    <a:lnTo>
                      <a:pt x="268" y="138"/>
                    </a:lnTo>
                    <a:lnTo>
                      <a:pt x="268" y="143"/>
                    </a:lnTo>
                    <a:lnTo>
                      <a:pt x="271" y="146"/>
                    </a:lnTo>
                    <a:lnTo>
                      <a:pt x="275" y="146"/>
                    </a:lnTo>
                    <a:lnTo>
                      <a:pt x="277" y="142"/>
                    </a:lnTo>
                    <a:lnTo>
                      <a:pt x="278" y="142"/>
                    </a:lnTo>
                    <a:lnTo>
                      <a:pt x="281" y="146"/>
                    </a:lnTo>
                    <a:lnTo>
                      <a:pt x="283" y="148"/>
                    </a:lnTo>
                    <a:lnTo>
                      <a:pt x="283" y="152"/>
                    </a:lnTo>
                    <a:lnTo>
                      <a:pt x="284" y="155"/>
                    </a:lnTo>
                    <a:lnTo>
                      <a:pt x="285" y="156"/>
                    </a:lnTo>
                    <a:lnTo>
                      <a:pt x="284" y="159"/>
                    </a:lnTo>
                    <a:lnTo>
                      <a:pt x="287" y="159"/>
                    </a:lnTo>
                    <a:lnTo>
                      <a:pt x="294" y="161"/>
                    </a:lnTo>
                    <a:lnTo>
                      <a:pt x="297" y="162"/>
                    </a:lnTo>
                    <a:lnTo>
                      <a:pt x="299" y="162"/>
                    </a:lnTo>
                    <a:lnTo>
                      <a:pt x="300" y="164"/>
                    </a:lnTo>
                    <a:lnTo>
                      <a:pt x="300" y="168"/>
                    </a:lnTo>
                    <a:lnTo>
                      <a:pt x="303" y="171"/>
                    </a:lnTo>
                    <a:lnTo>
                      <a:pt x="303" y="177"/>
                    </a:lnTo>
                    <a:lnTo>
                      <a:pt x="304" y="180"/>
                    </a:lnTo>
                    <a:lnTo>
                      <a:pt x="307" y="178"/>
                    </a:lnTo>
                    <a:lnTo>
                      <a:pt x="316" y="178"/>
                    </a:lnTo>
                    <a:lnTo>
                      <a:pt x="316" y="188"/>
                    </a:lnTo>
                    <a:lnTo>
                      <a:pt x="313" y="193"/>
                    </a:lnTo>
                    <a:lnTo>
                      <a:pt x="313" y="197"/>
                    </a:lnTo>
                    <a:lnTo>
                      <a:pt x="317" y="197"/>
                    </a:lnTo>
                    <a:lnTo>
                      <a:pt x="319" y="194"/>
                    </a:lnTo>
                    <a:lnTo>
                      <a:pt x="322" y="190"/>
                    </a:lnTo>
                    <a:lnTo>
                      <a:pt x="323" y="185"/>
                    </a:lnTo>
                    <a:lnTo>
                      <a:pt x="326" y="185"/>
                    </a:lnTo>
                    <a:lnTo>
                      <a:pt x="326" y="190"/>
                    </a:lnTo>
                    <a:lnTo>
                      <a:pt x="328" y="190"/>
                    </a:lnTo>
                    <a:lnTo>
                      <a:pt x="330" y="193"/>
                    </a:lnTo>
                    <a:lnTo>
                      <a:pt x="333" y="193"/>
                    </a:lnTo>
                    <a:lnTo>
                      <a:pt x="336" y="196"/>
                    </a:lnTo>
                    <a:lnTo>
                      <a:pt x="341" y="198"/>
                    </a:lnTo>
                    <a:lnTo>
                      <a:pt x="345" y="201"/>
                    </a:lnTo>
                    <a:lnTo>
                      <a:pt x="348" y="203"/>
                    </a:lnTo>
                    <a:lnTo>
                      <a:pt x="348" y="204"/>
                    </a:lnTo>
                    <a:lnTo>
                      <a:pt x="351" y="204"/>
                    </a:lnTo>
                    <a:lnTo>
                      <a:pt x="351" y="209"/>
                    </a:lnTo>
                    <a:lnTo>
                      <a:pt x="354" y="209"/>
                    </a:lnTo>
                    <a:lnTo>
                      <a:pt x="354" y="213"/>
                    </a:lnTo>
                    <a:lnTo>
                      <a:pt x="351" y="216"/>
                    </a:lnTo>
                    <a:lnTo>
                      <a:pt x="351" y="220"/>
                    </a:lnTo>
                    <a:lnTo>
                      <a:pt x="348" y="223"/>
                    </a:lnTo>
                    <a:lnTo>
                      <a:pt x="348" y="229"/>
                    </a:lnTo>
                    <a:lnTo>
                      <a:pt x="349" y="230"/>
                    </a:lnTo>
                    <a:lnTo>
                      <a:pt x="354" y="233"/>
                    </a:lnTo>
                    <a:lnTo>
                      <a:pt x="356" y="236"/>
                    </a:lnTo>
                    <a:lnTo>
                      <a:pt x="358" y="240"/>
                    </a:lnTo>
                    <a:lnTo>
                      <a:pt x="358" y="245"/>
                    </a:lnTo>
                    <a:lnTo>
                      <a:pt x="355" y="248"/>
                    </a:lnTo>
                    <a:lnTo>
                      <a:pt x="356" y="251"/>
                    </a:lnTo>
                    <a:lnTo>
                      <a:pt x="354" y="251"/>
                    </a:lnTo>
                    <a:lnTo>
                      <a:pt x="354" y="252"/>
                    </a:lnTo>
                    <a:lnTo>
                      <a:pt x="349" y="253"/>
                    </a:lnTo>
                    <a:lnTo>
                      <a:pt x="345" y="253"/>
                    </a:lnTo>
                    <a:lnTo>
                      <a:pt x="336" y="255"/>
                    </a:lnTo>
                    <a:lnTo>
                      <a:pt x="326" y="255"/>
                    </a:lnTo>
                    <a:lnTo>
                      <a:pt x="325" y="256"/>
                    </a:lnTo>
                    <a:lnTo>
                      <a:pt x="323" y="258"/>
                    </a:lnTo>
                    <a:lnTo>
                      <a:pt x="322" y="258"/>
                    </a:lnTo>
                    <a:lnTo>
                      <a:pt x="320" y="261"/>
                    </a:lnTo>
                    <a:lnTo>
                      <a:pt x="317" y="261"/>
                    </a:lnTo>
                    <a:lnTo>
                      <a:pt x="316" y="262"/>
                    </a:lnTo>
                    <a:lnTo>
                      <a:pt x="303" y="262"/>
                    </a:lnTo>
                    <a:lnTo>
                      <a:pt x="297" y="265"/>
                    </a:lnTo>
                    <a:lnTo>
                      <a:pt x="293" y="265"/>
                    </a:lnTo>
                    <a:lnTo>
                      <a:pt x="288" y="267"/>
                    </a:lnTo>
                    <a:lnTo>
                      <a:pt x="287" y="271"/>
                    </a:lnTo>
                    <a:lnTo>
                      <a:pt x="287" y="267"/>
                    </a:lnTo>
                    <a:lnTo>
                      <a:pt x="281" y="267"/>
                    </a:lnTo>
                    <a:lnTo>
                      <a:pt x="280" y="271"/>
                    </a:lnTo>
                    <a:lnTo>
                      <a:pt x="278" y="272"/>
                    </a:lnTo>
                    <a:lnTo>
                      <a:pt x="275" y="272"/>
                    </a:lnTo>
                    <a:lnTo>
                      <a:pt x="274" y="275"/>
                    </a:lnTo>
                    <a:lnTo>
                      <a:pt x="274" y="277"/>
                    </a:lnTo>
                    <a:lnTo>
                      <a:pt x="277" y="280"/>
                    </a:lnTo>
                    <a:lnTo>
                      <a:pt x="281" y="281"/>
                    </a:lnTo>
                    <a:lnTo>
                      <a:pt x="287" y="282"/>
                    </a:lnTo>
                    <a:lnTo>
                      <a:pt x="291" y="285"/>
                    </a:lnTo>
                    <a:lnTo>
                      <a:pt x="296" y="290"/>
                    </a:lnTo>
                    <a:lnTo>
                      <a:pt x="299" y="293"/>
                    </a:lnTo>
                    <a:lnTo>
                      <a:pt x="299" y="300"/>
                    </a:lnTo>
                    <a:lnTo>
                      <a:pt x="300" y="303"/>
                    </a:lnTo>
                    <a:lnTo>
                      <a:pt x="303" y="303"/>
                    </a:lnTo>
                    <a:lnTo>
                      <a:pt x="306" y="301"/>
                    </a:lnTo>
                    <a:lnTo>
                      <a:pt x="307" y="304"/>
                    </a:lnTo>
                    <a:lnTo>
                      <a:pt x="307" y="306"/>
                    </a:lnTo>
                    <a:lnTo>
                      <a:pt x="314" y="306"/>
                    </a:lnTo>
                    <a:lnTo>
                      <a:pt x="317" y="309"/>
                    </a:lnTo>
                    <a:lnTo>
                      <a:pt x="316" y="310"/>
                    </a:lnTo>
                    <a:lnTo>
                      <a:pt x="319" y="322"/>
                    </a:lnTo>
                    <a:lnTo>
                      <a:pt x="320" y="323"/>
                    </a:lnTo>
                    <a:lnTo>
                      <a:pt x="323" y="325"/>
                    </a:lnTo>
                    <a:lnTo>
                      <a:pt x="323" y="327"/>
                    </a:lnTo>
                    <a:lnTo>
                      <a:pt x="326" y="327"/>
                    </a:lnTo>
                    <a:lnTo>
                      <a:pt x="330" y="329"/>
                    </a:lnTo>
                    <a:lnTo>
                      <a:pt x="330" y="338"/>
                    </a:lnTo>
                    <a:lnTo>
                      <a:pt x="328" y="345"/>
                    </a:lnTo>
                    <a:lnTo>
                      <a:pt x="325" y="348"/>
                    </a:lnTo>
                    <a:lnTo>
                      <a:pt x="322" y="351"/>
                    </a:lnTo>
                    <a:lnTo>
                      <a:pt x="320" y="352"/>
                    </a:lnTo>
                    <a:lnTo>
                      <a:pt x="320" y="356"/>
                    </a:lnTo>
                    <a:lnTo>
                      <a:pt x="317" y="356"/>
                    </a:lnTo>
                    <a:lnTo>
                      <a:pt x="317" y="369"/>
                    </a:lnTo>
                    <a:lnTo>
                      <a:pt x="314" y="369"/>
                    </a:lnTo>
                    <a:lnTo>
                      <a:pt x="309" y="372"/>
                    </a:lnTo>
                    <a:lnTo>
                      <a:pt x="309" y="377"/>
                    </a:lnTo>
                    <a:lnTo>
                      <a:pt x="307" y="380"/>
                    </a:lnTo>
                    <a:lnTo>
                      <a:pt x="307" y="383"/>
                    </a:lnTo>
                    <a:lnTo>
                      <a:pt x="313" y="385"/>
                    </a:lnTo>
                    <a:lnTo>
                      <a:pt x="317" y="385"/>
                    </a:lnTo>
                    <a:lnTo>
                      <a:pt x="317" y="387"/>
                    </a:lnTo>
                    <a:lnTo>
                      <a:pt x="319" y="390"/>
                    </a:lnTo>
                    <a:lnTo>
                      <a:pt x="320" y="388"/>
                    </a:lnTo>
                    <a:lnTo>
                      <a:pt x="323" y="391"/>
                    </a:lnTo>
                    <a:lnTo>
                      <a:pt x="323" y="388"/>
                    </a:lnTo>
                    <a:lnTo>
                      <a:pt x="325" y="388"/>
                    </a:lnTo>
                    <a:lnTo>
                      <a:pt x="329" y="391"/>
                    </a:lnTo>
                    <a:lnTo>
                      <a:pt x="335" y="393"/>
                    </a:lnTo>
                    <a:lnTo>
                      <a:pt x="336" y="397"/>
                    </a:lnTo>
                    <a:lnTo>
                      <a:pt x="339" y="397"/>
                    </a:lnTo>
                    <a:lnTo>
                      <a:pt x="338" y="398"/>
                    </a:lnTo>
                    <a:lnTo>
                      <a:pt x="339" y="401"/>
                    </a:lnTo>
                    <a:lnTo>
                      <a:pt x="339" y="403"/>
                    </a:lnTo>
                    <a:lnTo>
                      <a:pt x="338" y="406"/>
                    </a:lnTo>
                    <a:lnTo>
                      <a:pt x="336" y="406"/>
                    </a:lnTo>
                    <a:lnTo>
                      <a:pt x="336" y="409"/>
                    </a:lnTo>
                    <a:lnTo>
                      <a:pt x="329" y="409"/>
                    </a:lnTo>
                    <a:lnTo>
                      <a:pt x="330" y="412"/>
                    </a:lnTo>
                    <a:lnTo>
                      <a:pt x="330" y="417"/>
                    </a:lnTo>
                    <a:lnTo>
                      <a:pt x="329" y="419"/>
                    </a:lnTo>
                    <a:lnTo>
                      <a:pt x="329" y="422"/>
                    </a:lnTo>
                    <a:lnTo>
                      <a:pt x="326" y="425"/>
                    </a:lnTo>
                    <a:lnTo>
                      <a:pt x="323" y="426"/>
                    </a:lnTo>
                    <a:lnTo>
                      <a:pt x="325" y="429"/>
                    </a:lnTo>
                    <a:lnTo>
                      <a:pt x="325" y="430"/>
                    </a:lnTo>
                    <a:lnTo>
                      <a:pt x="323" y="433"/>
                    </a:lnTo>
                    <a:lnTo>
                      <a:pt x="322" y="433"/>
                    </a:lnTo>
                    <a:lnTo>
                      <a:pt x="322" y="435"/>
                    </a:lnTo>
                    <a:lnTo>
                      <a:pt x="320" y="439"/>
                    </a:lnTo>
                    <a:lnTo>
                      <a:pt x="323" y="439"/>
                    </a:lnTo>
                    <a:lnTo>
                      <a:pt x="323" y="441"/>
                    </a:lnTo>
                    <a:lnTo>
                      <a:pt x="325" y="442"/>
                    </a:lnTo>
                    <a:lnTo>
                      <a:pt x="329" y="442"/>
                    </a:lnTo>
                    <a:lnTo>
                      <a:pt x="330" y="445"/>
                    </a:lnTo>
                    <a:lnTo>
                      <a:pt x="333" y="445"/>
                    </a:lnTo>
                    <a:lnTo>
                      <a:pt x="335" y="446"/>
                    </a:lnTo>
                    <a:lnTo>
                      <a:pt x="338" y="449"/>
                    </a:lnTo>
                    <a:lnTo>
                      <a:pt x="341" y="448"/>
                    </a:lnTo>
                    <a:lnTo>
                      <a:pt x="345" y="448"/>
                    </a:lnTo>
                    <a:lnTo>
                      <a:pt x="346" y="446"/>
                    </a:lnTo>
                    <a:lnTo>
                      <a:pt x="348" y="443"/>
                    </a:lnTo>
                    <a:lnTo>
                      <a:pt x="351" y="442"/>
                    </a:lnTo>
                    <a:lnTo>
                      <a:pt x="354" y="439"/>
                    </a:lnTo>
                    <a:lnTo>
                      <a:pt x="355" y="436"/>
                    </a:lnTo>
                    <a:lnTo>
                      <a:pt x="358" y="433"/>
                    </a:lnTo>
                    <a:lnTo>
                      <a:pt x="359" y="433"/>
                    </a:lnTo>
                    <a:lnTo>
                      <a:pt x="364" y="439"/>
                    </a:lnTo>
                    <a:lnTo>
                      <a:pt x="371" y="439"/>
                    </a:lnTo>
                    <a:lnTo>
                      <a:pt x="375" y="441"/>
                    </a:lnTo>
                    <a:lnTo>
                      <a:pt x="383" y="442"/>
                    </a:lnTo>
                    <a:lnTo>
                      <a:pt x="396" y="442"/>
                    </a:lnTo>
                    <a:lnTo>
                      <a:pt x="399" y="445"/>
                    </a:lnTo>
                    <a:lnTo>
                      <a:pt x="400" y="445"/>
                    </a:lnTo>
                    <a:lnTo>
                      <a:pt x="404" y="442"/>
                    </a:lnTo>
                    <a:lnTo>
                      <a:pt x="406" y="441"/>
                    </a:lnTo>
                    <a:lnTo>
                      <a:pt x="419" y="441"/>
                    </a:lnTo>
                    <a:lnTo>
                      <a:pt x="419" y="442"/>
                    </a:lnTo>
                    <a:lnTo>
                      <a:pt x="420" y="443"/>
                    </a:lnTo>
                    <a:lnTo>
                      <a:pt x="420" y="452"/>
                    </a:lnTo>
                    <a:lnTo>
                      <a:pt x="422" y="459"/>
                    </a:lnTo>
                    <a:lnTo>
                      <a:pt x="422" y="461"/>
                    </a:lnTo>
                    <a:lnTo>
                      <a:pt x="425" y="461"/>
                    </a:lnTo>
                    <a:lnTo>
                      <a:pt x="426" y="465"/>
                    </a:lnTo>
                    <a:lnTo>
                      <a:pt x="428" y="465"/>
                    </a:lnTo>
                    <a:lnTo>
                      <a:pt x="430" y="467"/>
                    </a:lnTo>
                    <a:lnTo>
                      <a:pt x="435" y="467"/>
                    </a:lnTo>
                    <a:lnTo>
                      <a:pt x="438" y="465"/>
                    </a:lnTo>
                    <a:lnTo>
                      <a:pt x="443" y="465"/>
                    </a:lnTo>
                    <a:lnTo>
                      <a:pt x="448" y="468"/>
                    </a:lnTo>
                    <a:lnTo>
                      <a:pt x="459" y="468"/>
                    </a:lnTo>
                    <a:lnTo>
                      <a:pt x="461" y="467"/>
                    </a:lnTo>
                    <a:lnTo>
                      <a:pt x="462" y="464"/>
                    </a:lnTo>
                    <a:lnTo>
                      <a:pt x="462" y="459"/>
                    </a:lnTo>
                    <a:lnTo>
                      <a:pt x="465" y="459"/>
                    </a:lnTo>
                    <a:lnTo>
                      <a:pt x="467" y="456"/>
                    </a:lnTo>
                    <a:lnTo>
                      <a:pt x="471" y="456"/>
                    </a:lnTo>
                    <a:lnTo>
                      <a:pt x="477" y="454"/>
                    </a:lnTo>
                    <a:lnTo>
                      <a:pt x="484" y="451"/>
                    </a:lnTo>
                    <a:lnTo>
                      <a:pt x="488" y="449"/>
                    </a:lnTo>
                    <a:lnTo>
                      <a:pt x="496" y="445"/>
                    </a:lnTo>
                    <a:lnTo>
                      <a:pt x="497" y="443"/>
                    </a:lnTo>
                    <a:lnTo>
                      <a:pt x="507" y="443"/>
                    </a:lnTo>
                    <a:lnTo>
                      <a:pt x="509" y="445"/>
                    </a:lnTo>
                    <a:lnTo>
                      <a:pt x="512" y="448"/>
                    </a:lnTo>
                    <a:lnTo>
                      <a:pt x="513" y="449"/>
                    </a:lnTo>
                    <a:lnTo>
                      <a:pt x="513" y="451"/>
                    </a:lnTo>
                    <a:lnTo>
                      <a:pt x="514" y="451"/>
                    </a:lnTo>
                    <a:lnTo>
                      <a:pt x="516" y="449"/>
                    </a:lnTo>
                    <a:lnTo>
                      <a:pt x="522" y="446"/>
                    </a:lnTo>
                    <a:lnTo>
                      <a:pt x="526" y="446"/>
                    </a:lnTo>
                    <a:lnTo>
                      <a:pt x="532" y="448"/>
                    </a:lnTo>
                    <a:lnTo>
                      <a:pt x="535" y="448"/>
                    </a:lnTo>
                    <a:lnTo>
                      <a:pt x="538" y="451"/>
                    </a:lnTo>
                    <a:lnTo>
                      <a:pt x="535" y="454"/>
                    </a:lnTo>
                    <a:lnTo>
                      <a:pt x="536" y="455"/>
                    </a:lnTo>
                    <a:lnTo>
                      <a:pt x="535" y="456"/>
                    </a:lnTo>
                    <a:lnTo>
                      <a:pt x="533" y="456"/>
                    </a:lnTo>
                    <a:lnTo>
                      <a:pt x="533" y="459"/>
                    </a:lnTo>
                    <a:lnTo>
                      <a:pt x="535" y="464"/>
                    </a:lnTo>
                    <a:lnTo>
                      <a:pt x="536" y="467"/>
                    </a:lnTo>
                    <a:lnTo>
                      <a:pt x="536" y="468"/>
                    </a:lnTo>
                    <a:lnTo>
                      <a:pt x="538" y="471"/>
                    </a:lnTo>
                    <a:lnTo>
                      <a:pt x="538" y="475"/>
                    </a:lnTo>
                    <a:lnTo>
                      <a:pt x="539" y="480"/>
                    </a:lnTo>
                    <a:lnTo>
                      <a:pt x="543" y="481"/>
                    </a:lnTo>
                    <a:lnTo>
                      <a:pt x="543" y="484"/>
                    </a:lnTo>
                    <a:lnTo>
                      <a:pt x="546" y="484"/>
                    </a:lnTo>
                    <a:lnTo>
                      <a:pt x="548" y="485"/>
                    </a:lnTo>
                    <a:lnTo>
                      <a:pt x="548" y="491"/>
                    </a:lnTo>
                    <a:lnTo>
                      <a:pt x="546" y="494"/>
                    </a:lnTo>
                    <a:lnTo>
                      <a:pt x="546" y="497"/>
                    </a:lnTo>
                    <a:lnTo>
                      <a:pt x="548" y="498"/>
                    </a:lnTo>
                    <a:lnTo>
                      <a:pt x="548" y="501"/>
                    </a:lnTo>
                    <a:lnTo>
                      <a:pt x="549" y="501"/>
                    </a:lnTo>
                    <a:lnTo>
                      <a:pt x="551" y="503"/>
                    </a:lnTo>
                    <a:lnTo>
                      <a:pt x="551" y="504"/>
                    </a:lnTo>
                    <a:lnTo>
                      <a:pt x="552" y="507"/>
                    </a:lnTo>
                    <a:lnTo>
                      <a:pt x="552" y="509"/>
                    </a:lnTo>
                    <a:lnTo>
                      <a:pt x="555" y="513"/>
                    </a:lnTo>
                    <a:lnTo>
                      <a:pt x="558" y="514"/>
                    </a:lnTo>
                    <a:lnTo>
                      <a:pt x="564" y="514"/>
                    </a:lnTo>
                    <a:lnTo>
                      <a:pt x="564" y="513"/>
                    </a:lnTo>
                    <a:lnTo>
                      <a:pt x="565" y="513"/>
                    </a:lnTo>
                    <a:lnTo>
                      <a:pt x="568" y="512"/>
                    </a:lnTo>
                    <a:lnTo>
                      <a:pt x="568" y="509"/>
                    </a:lnTo>
                    <a:lnTo>
                      <a:pt x="577" y="509"/>
                    </a:lnTo>
                    <a:lnTo>
                      <a:pt x="580" y="507"/>
                    </a:lnTo>
                    <a:lnTo>
                      <a:pt x="586" y="501"/>
                    </a:lnTo>
                    <a:lnTo>
                      <a:pt x="590" y="501"/>
                    </a:lnTo>
                    <a:lnTo>
                      <a:pt x="593" y="506"/>
                    </a:lnTo>
                    <a:lnTo>
                      <a:pt x="596" y="507"/>
                    </a:lnTo>
                    <a:lnTo>
                      <a:pt x="597" y="507"/>
                    </a:lnTo>
                    <a:lnTo>
                      <a:pt x="600" y="509"/>
                    </a:lnTo>
                    <a:lnTo>
                      <a:pt x="604" y="506"/>
                    </a:lnTo>
                    <a:lnTo>
                      <a:pt x="609" y="510"/>
                    </a:lnTo>
                    <a:lnTo>
                      <a:pt x="610" y="510"/>
                    </a:lnTo>
                    <a:lnTo>
                      <a:pt x="612" y="512"/>
                    </a:lnTo>
                    <a:lnTo>
                      <a:pt x="613" y="513"/>
                    </a:lnTo>
                    <a:lnTo>
                      <a:pt x="613" y="514"/>
                    </a:lnTo>
                    <a:lnTo>
                      <a:pt x="615" y="522"/>
                    </a:lnTo>
                    <a:lnTo>
                      <a:pt x="612" y="523"/>
                    </a:lnTo>
                    <a:lnTo>
                      <a:pt x="612" y="526"/>
                    </a:lnTo>
                    <a:lnTo>
                      <a:pt x="609" y="526"/>
                    </a:lnTo>
                    <a:lnTo>
                      <a:pt x="606" y="527"/>
                    </a:lnTo>
                    <a:lnTo>
                      <a:pt x="601" y="529"/>
                    </a:lnTo>
                    <a:lnTo>
                      <a:pt x="594" y="529"/>
                    </a:lnTo>
                    <a:lnTo>
                      <a:pt x="594" y="533"/>
                    </a:lnTo>
                    <a:lnTo>
                      <a:pt x="596" y="538"/>
                    </a:lnTo>
                    <a:lnTo>
                      <a:pt x="596" y="549"/>
                    </a:lnTo>
                    <a:lnTo>
                      <a:pt x="594" y="551"/>
                    </a:lnTo>
                    <a:lnTo>
                      <a:pt x="594" y="555"/>
                    </a:lnTo>
                    <a:lnTo>
                      <a:pt x="597" y="558"/>
                    </a:lnTo>
                    <a:lnTo>
                      <a:pt x="599" y="558"/>
                    </a:lnTo>
                    <a:lnTo>
                      <a:pt x="600" y="556"/>
                    </a:lnTo>
                    <a:lnTo>
                      <a:pt x="600" y="555"/>
                    </a:lnTo>
                    <a:lnTo>
                      <a:pt x="604" y="555"/>
                    </a:lnTo>
                    <a:lnTo>
                      <a:pt x="606" y="556"/>
                    </a:lnTo>
                    <a:lnTo>
                      <a:pt x="606" y="559"/>
                    </a:lnTo>
                    <a:lnTo>
                      <a:pt x="609" y="559"/>
                    </a:lnTo>
                    <a:lnTo>
                      <a:pt x="610" y="561"/>
                    </a:lnTo>
                    <a:lnTo>
                      <a:pt x="610" y="567"/>
                    </a:lnTo>
                    <a:lnTo>
                      <a:pt x="609" y="570"/>
                    </a:lnTo>
                    <a:lnTo>
                      <a:pt x="609" y="571"/>
                    </a:lnTo>
                    <a:lnTo>
                      <a:pt x="610" y="574"/>
                    </a:lnTo>
                    <a:lnTo>
                      <a:pt x="610" y="578"/>
                    </a:lnTo>
                    <a:lnTo>
                      <a:pt x="609" y="580"/>
                    </a:lnTo>
                    <a:lnTo>
                      <a:pt x="609" y="584"/>
                    </a:lnTo>
                    <a:lnTo>
                      <a:pt x="610" y="584"/>
                    </a:lnTo>
                    <a:lnTo>
                      <a:pt x="613" y="587"/>
                    </a:lnTo>
                    <a:lnTo>
                      <a:pt x="615" y="587"/>
                    </a:lnTo>
                    <a:lnTo>
                      <a:pt x="616" y="590"/>
                    </a:lnTo>
                    <a:lnTo>
                      <a:pt x="616" y="597"/>
                    </a:lnTo>
                    <a:lnTo>
                      <a:pt x="617" y="599"/>
                    </a:lnTo>
                    <a:lnTo>
                      <a:pt x="617" y="609"/>
                    </a:lnTo>
                    <a:lnTo>
                      <a:pt x="619" y="612"/>
                    </a:lnTo>
                    <a:lnTo>
                      <a:pt x="620" y="613"/>
                    </a:lnTo>
                    <a:lnTo>
                      <a:pt x="622" y="616"/>
                    </a:lnTo>
                    <a:lnTo>
                      <a:pt x="626" y="619"/>
                    </a:lnTo>
                    <a:lnTo>
                      <a:pt x="626" y="620"/>
                    </a:lnTo>
                    <a:lnTo>
                      <a:pt x="628" y="622"/>
                    </a:lnTo>
                    <a:lnTo>
                      <a:pt x="629" y="623"/>
                    </a:lnTo>
                    <a:lnTo>
                      <a:pt x="630" y="622"/>
                    </a:lnTo>
                    <a:lnTo>
                      <a:pt x="632" y="622"/>
                    </a:lnTo>
                    <a:lnTo>
                      <a:pt x="633" y="623"/>
                    </a:lnTo>
                    <a:lnTo>
                      <a:pt x="635" y="626"/>
                    </a:lnTo>
                    <a:lnTo>
                      <a:pt x="633" y="626"/>
                    </a:lnTo>
                    <a:lnTo>
                      <a:pt x="632" y="628"/>
                    </a:lnTo>
                    <a:lnTo>
                      <a:pt x="632" y="630"/>
                    </a:lnTo>
                    <a:lnTo>
                      <a:pt x="630" y="639"/>
                    </a:lnTo>
                    <a:lnTo>
                      <a:pt x="630" y="652"/>
                    </a:lnTo>
                    <a:lnTo>
                      <a:pt x="632" y="654"/>
                    </a:lnTo>
                    <a:lnTo>
                      <a:pt x="633" y="655"/>
                    </a:lnTo>
                    <a:lnTo>
                      <a:pt x="633" y="657"/>
                    </a:lnTo>
                    <a:lnTo>
                      <a:pt x="635" y="657"/>
                    </a:lnTo>
                    <a:lnTo>
                      <a:pt x="638" y="658"/>
                    </a:lnTo>
                    <a:lnTo>
                      <a:pt x="638" y="668"/>
                    </a:lnTo>
                    <a:lnTo>
                      <a:pt x="630" y="668"/>
                    </a:lnTo>
                    <a:lnTo>
                      <a:pt x="626" y="671"/>
                    </a:lnTo>
                    <a:lnTo>
                      <a:pt x="625" y="672"/>
                    </a:lnTo>
                    <a:lnTo>
                      <a:pt x="617" y="672"/>
                    </a:lnTo>
                    <a:lnTo>
                      <a:pt x="616" y="675"/>
                    </a:lnTo>
                    <a:lnTo>
                      <a:pt x="616" y="678"/>
                    </a:lnTo>
                    <a:lnTo>
                      <a:pt x="617" y="680"/>
                    </a:lnTo>
                    <a:lnTo>
                      <a:pt x="619" y="683"/>
                    </a:lnTo>
                    <a:lnTo>
                      <a:pt x="620" y="688"/>
                    </a:lnTo>
                    <a:lnTo>
                      <a:pt x="620" y="696"/>
                    </a:lnTo>
                    <a:lnTo>
                      <a:pt x="619" y="697"/>
                    </a:lnTo>
                    <a:lnTo>
                      <a:pt x="616" y="697"/>
                    </a:lnTo>
                    <a:lnTo>
                      <a:pt x="616" y="699"/>
                    </a:lnTo>
                    <a:lnTo>
                      <a:pt x="617" y="700"/>
                    </a:lnTo>
                    <a:lnTo>
                      <a:pt x="619" y="701"/>
                    </a:lnTo>
                    <a:lnTo>
                      <a:pt x="620" y="703"/>
                    </a:lnTo>
                    <a:lnTo>
                      <a:pt x="622" y="704"/>
                    </a:lnTo>
                    <a:lnTo>
                      <a:pt x="626" y="706"/>
                    </a:lnTo>
                    <a:lnTo>
                      <a:pt x="626" y="710"/>
                    </a:lnTo>
                    <a:lnTo>
                      <a:pt x="629" y="712"/>
                    </a:lnTo>
                    <a:lnTo>
                      <a:pt x="628" y="714"/>
                    </a:lnTo>
                    <a:lnTo>
                      <a:pt x="630" y="722"/>
                    </a:lnTo>
                    <a:lnTo>
                      <a:pt x="630" y="723"/>
                    </a:lnTo>
                    <a:lnTo>
                      <a:pt x="632" y="723"/>
                    </a:lnTo>
                    <a:lnTo>
                      <a:pt x="632" y="728"/>
                    </a:lnTo>
                    <a:lnTo>
                      <a:pt x="635" y="728"/>
                    </a:lnTo>
                    <a:lnTo>
                      <a:pt x="635" y="730"/>
                    </a:lnTo>
                    <a:lnTo>
                      <a:pt x="639" y="736"/>
                    </a:lnTo>
                    <a:lnTo>
                      <a:pt x="642" y="741"/>
                    </a:lnTo>
                    <a:lnTo>
                      <a:pt x="648" y="743"/>
                    </a:lnTo>
                    <a:lnTo>
                      <a:pt x="657" y="743"/>
                    </a:lnTo>
                    <a:lnTo>
                      <a:pt x="659" y="745"/>
                    </a:lnTo>
                    <a:lnTo>
                      <a:pt x="661" y="746"/>
                    </a:lnTo>
                    <a:lnTo>
                      <a:pt x="662" y="749"/>
                    </a:lnTo>
                    <a:lnTo>
                      <a:pt x="664" y="752"/>
                    </a:lnTo>
                    <a:lnTo>
                      <a:pt x="667" y="757"/>
                    </a:lnTo>
                    <a:lnTo>
                      <a:pt x="664" y="761"/>
                    </a:lnTo>
                    <a:lnTo>
                      <a:pt x="664" y="772"/>
                    </a:lnTo>
                    <a:lnTo>
                      <a:pt x="667" y="777"/>
                    </a:lnTo>
                    <a:lnTo>
                      <a:pt x="670" y="781"/>
                    </a:lnTo>
                    <a:lnTo>
                      <a:pt x="671" y="784"/>
                    </a:lnTo>
                    <a:lnTo>
                      <a:pt x="675" y="788"/>
                    </a:lnTo>
                    <a:lnTo>
                      <a:pt x="683" y="788"/>
                    </a:lnTo>
                    <a:lnTo>
                      <a:pt x="684" y="790"/>
                    </a:lnTo>
                    <a:lnTo>
                      <a:pt x="690" y="794"/>
                    </a:lnTo>
                    <a:lnTo>
                      <a:pt x="691" y="794"/>
                    </a:lnTo>
                    <a:lnTo>
                      <a:pt x="690" y="796"/>
                    </a:lnTo>
                    <a:lnTo>
                      <a:pt x="690" y="799"/>
                    </a:lnTo>
                    <a:lnTo>
                      <a:pt x="688" y="801"/>
                    </a:lnTo>
                    <a:lnTo>
                      <a:pt x="684" y="801"/>
                    </a:lnTo>
                    <a:lnTo>
                      <a:pt x="684" y="803"/>
                    </a:lnTo>
                    <a:lnTo>
                      <a:pt x="683" y="806"/>
                    </a:lnTo>
                    <a:lnTo>
                      <a:pt x="680" y="803"/>
                    </a:lnTo>
                    <a:lnTo>
                      <a:pt x="675" y="801"/>
                    </a:lnTo>
                    <a:lnTo>
                      <a:pt x="674" y="799"/>
                    </a:lnTo>
                    <a:lnTo>
                      <a:pt x="670" y="799"/>
                    </a:lnTo>
                    <a:lnTo>
                      <a:pt x="667" y="801"/>
                    </a:lnTo>
                    <a:lnTo>
                      <a:pt x="664" y="803"/>
                    </a:lnTo>
                    <a:lnTo>
                      <a:pt x="661" y="803"/>
                    </a:lnTo>
                    <a:lnTo>
                      <a:pt x="659" y="801"/>
                    </a:lnTo>
                    <a:lnTo>
                      <a:pt x="657" y="803"/>
                    </a:lnTo>
                    <a:lnTo>
                      <a:pt x="655" y="803"/>
                    </a:lnTo>
                    <a:lnTo>
                      <a:pt x="652" y="806"/>
                    </a:lnTo>
                    <a:lnTo>
                      <a:pt x="655" y="807"/>
                    </a:lnTo>
                    <a:lnTo>
                      <a:pt x="655" y="812"/>
                    </a:lnTo>
                    <a:lnTo>
                      <a:pt x="652" y="816"/>
                    </a:lnTo>
                    <a:lnTo>
                      <a:pt x="642" y="816"/>
                    </a:lnTo>
                    <a:lnTo>
                      <a:pt x="641" y="815"/>
                    </a:lnTo>
                    <a:lnTo>
                      <a:pt x="638" y="815"/>
                    </a:lnTo>
                    <a:lnTo>
                      <a:pt x="636" y="810"/>
                    </a:lnTo>
                    <a:lnTo>
                      <a:pt x="633" y="806"/>
                    </a:lnTo>
                    <a:lnTo>
                      <a:pt x="629" y="806"/>
                    </a:lnTo>
                    <a:lnTo>
                      <a:pt x="629" y="801"/>
                    </a:lnTo>
                    <a:lnTo>
                      <a:pt x="628" y="801"/>
                    </a:lnTo>
                    <a:lnTo>
                      <a:pt x="625" y="804"/>
                    </a:lnTo>
                    <a:lnTo>
                      <a:pt x="622" y="806"/>
                    </a:lnTo>
                    <a:lnTo>
                      <a:pt x="617" y="806"/>
                    </a:lnTo>
                    <a:lnTo>
                      <a:pt x="616" y="809"/>
                    </a:lnTo>
                    <a:lnTo>
                      <a:pt x="616" y="810"/>
                    </a:lnTo>
                    <a:lnTo>
                      <a:pt x="617" y="815"/>
                    </a:lnTo>
                    <a:lnTo>
                      <a:pt x="616" y="816"/>
                    </a:lnTo>
                    <a:lnTo>
                      <a:pt x="612" y="815"/>
                    </a:lnTo>
                    <a:lnTo>
                      <a:pt x="604" y="806"/>
                    </a:lnTo>
                    <a:lnTo>
                      <a:pt x="601" y="807"/>
                    </a:lnTo>
                    <a:lnTo>
                      <a:pt x="599" y="812"/>
                    </a:lnTo>
                    <a:lnTo>
                      <a:pt x="599" y="817"/>
                    </a:lnTo>
                    <a:lnTo>
                      <a:pt x="597" y="819"/>
                    </a:lnTo>
                    <a:lnTo>
                      <a:pt x="599" y="822"/>
                    </a:lnTo>
                    <a:lnTo>
                      <a:pt x="601" y="822"/>
                    </a:lnTo>
                    <a:lnTo>
                      <a:pt x="604" y="823"/>
                    </a:lnTo>
                    <a:lnTo>
                      <a:pt x="604" y="826"/>
                    </a:lnTo>
                    <a:lnTo>
                      <a:pt x="601" y="828"/>
                    </a:lnTo>
                    <a:lnTo>
                      <a:pt x="599" y="828"/>
                    </a:lnTo>
                    <a:lnTo>
                      <a:pt x="597" y="830"/>
                    </a:lnTo>
                    <a:lnTo>
                      <a:pt x="588" y="830"/>
                    </a:lnTo>
                    <a:lnTo>
                      <a:pt x="586" y="835"/>
                    </a:lnTo>
                    <a:lnTo>
                      <a:pt x="586" y="841"/>
                    </a:lnTo>
                    <a:lnTo>
                      <a:pt x="584" y="844"/>
                    </a:lnTo>
                    <a:lnTo>
                      <a:pt x="584" y="848"/>
                    </a:lnTo>
                    <a:lnTo>
                      <a:pt x="578" y="848"/>
                    </a:lnTo>
                    <a:lnTo>
                      <a:pt x="575" y="844"/>
                    </a:lnTo>
                    <a:lnTo>
                      <a:pt x="574" y="844"/>
                    </a:lnTo>
                    <a:lnTo>
                      <a:pt x="571" y="846"/>
                    </a:lnTo>
                    <a:lnTo>
                      <a:pt x="570" y="846"/>
                    </a:lnTo>
                    <a:lnTo>
                      <a:pt x="565" y="844"/>
                    </a:lnTo>
                    <a:lnTo>
                      <a:pt x="562" y="839"/>
                    </a:lnTo>
                    <a:lnTo>
                      <a:pt x="559" y="839"/>
                    </a:lnTo>
                    <a:lnTo>
                      <a:pt x="559" y="842"/>
                    </a:lnTo>
                    <a:lnTo>
                      <a:pt x="557" y="844"/>
                    </a:lnTo>
                    <a:lnTo>
                      <a:pt x="552" y="848"/>
                    </a:lnTo>
                    <a:lnTo>
                      <a:pt x="551" y="848"/>
                    </a:lnTo>
                    <a:lnTo>
                      <a:pt x="546" y="852"/>
                    </a:lnTo>
                    <a:lnTo>
                      <a:pt x="539" y="859"/>
                    </a:lnTo>
                    <a:lnTo>
                      <a:pt x="542" y="861"/>
                    </a:lnTo>
                    <a:lnTo>
                      <a:pt x="542" y="864"/>
                    </a:lnTo>
                    <a:lnTo>
                      <a:pt x="536" y="870"/>
                    </a:lnTo>
                    <a:lnTo>
                      <a:pt x="535" y="873"/>
                    </a:lnTo>
                    <a:lnTo>
                      <a:pt x="530" y="873"/>
                    </a:lnTo>
                    <a:lnTo>
                      <a:pt x="530" y="870"/>
                    </a:lnTo>
                    <a:lnTo>
                      <a:pt x="532" y="868"/>
                    </a:lnTo>
                    <a:lnTo>
                      <a:pt x="530" y="865"/>
                    </a:lnTo>
                    <a:lnTo>
                      <a:pt x="517" y="865"/>
                    </a:lnTo>
                    <a:lnTo>
                      <a:pt x="516" y="868"/>
                    </a:lnTo>
                    <a:lnTo>
                      <a:pt x="513" y="868"/>
                    </a:lnTo>
                    <a:lnTo>
                      <a:pt x="513" y="873"/>
                    </a:lnTo>
                    <a:lnTo>
                      <a:pt x="516" y="877"/>
                    </a:lnTo>
                    <a:lnTo>
                      <a:pt x="516" y="878"/>
                    </a:lnTo>
                    <a:lnTo>
                      <a:pt x="513" y="878"/>
                    </a:lnTo>
                    <a:lnTo>
                      <a:pt x="512" y="881"/>
                    </a:lnTo>
                    <a:lnTo>
                      <a:pt x="497" y="881"/>
                    </a:lnTo>
                    <a:lnTo>
                      <a:pt x="494" y="878"/>
                    </a:lnTo>
                    <a:lnTo>
                      <a:pt x="488" y="878"/>
                    </a:lnTo>
                    <a:lnTo>
                      <a:pt x="484" y="881"/>
                    </a:lnTo>
                    <a:lnTo>
                      <a:pt x="483" y="881"/>
                    </a:lnTo>
                    <a:lnTo>
                      <a:pt x="480" y="878"/>
                    </a:lnTo>
                    <a:lnTo>
                      <a:pt x="474" y="878"/>
                    </a:lnTo>
                    <a:lnTo>
                      <a:pt x="474" y="881"/>
                    </a:lnTo>
                    <a:lnTo>
                      <a:pt x="472" y="883"/>
                    </a:lnTo>
                    <a:lnTo>
                      <a:pt x="470" y="881"/>
                    </a:lnTo>
                    <a:lnTo>
                      <a:pt x="468" y="883"/>
                    </a:lnTo>
                    <a:lnTo>
                      <a:pt x="465" y="886"/>
                    </a:lnTo>
                    <a:lnTo>
                      <a:pt x="459" y="886"/>
                    </a:lnTo>
                    <a:lnTo>
                      <a:pt x="459" y="881"/>
                    </a:lnTo>
                    <a:lnTo>
                      <a:pt x="454" y="881"/>
                    </a:lnTo>
                    <a:lnTo>
                      <a:pt x="454" y="884"/>
                    </a:lnTo>
                    <a:lnTo>
                      <a:pt x="449" y="886"/>
                    </a:lnTo>
                    <a:lnTo>
                      <a:pt x="446" y="888"/>
                    </a:lnTo>
                    <a:lnTo>
                      <a:pt x="446" y="890"/>
                    </a:lnTo>
                    <a:lnTo>
                      <a:pt x="449" y="894"/>
                    </a:lnTo>
                    <a:lnTo>
                      <a:pt x="449" y="899"/>
                    </a:lnTo>
                    <a:lnTo>
                      <a:pt x="446" y="900"/>
                    </a:lnTo>
                    <a:lnTo>
                      <a:pt x="426" y="900"/>
                    </a:lnTo>
                    <a:lnTo>
                      <a:pt x="422" y="894"/>
                    </a:lnTo>
                    <a:lnTo>
                      <a:pt x="413" y="899"/>
                    </a:lnTo>
                    <a:lnTo>
                      <a:pt x="412" y="894"/>
                    </a:lnTo>
                    <a:lnTo>
                      <a:pt x="407" y="893"/>
                    </a:lnTo>
                    <a:lnTo>
                      <a:pt x="404" y="890"/>
                    </a:lnTo>
                    <a:lnTo>
                      <a:pt x="404" y="886"/>
                    </a:lnTo>
                    <a:lnTo>
                      <a:pt x="400" y="886"/>
                    </a:lnTo>
                    <a:lnTo>
                      <a:pt x="399" y="881"/>
                    </a:lnTo>
                    <a:lnTo>
                      <a:pt x="399" y="877"/>
                    </a:lnTo>
                    <a:lnTo>
                      <a:pt x="403" y="874"/>
                    </a:lnTo>
                    <a:lnTo>
                      <a:pt x="407" y="870"/>
                    </a:lnTo>
                    <a:lnTo>
                      <a:pt x="412" y="867"/>
                    </a:lnTo>
                    <a:lnTo>
                      <a:pt x="417" y="859"/>
                    </a:lnTo>
                    <a:lnTo>
                      <a:pt x="414" y="854"/>
                    </a:lnTo>
                    <a:lnTo>
                      <a:pt x="412" y="852"/>
                    </a:lnTo>
                    <a:lnTo>
                      <a:pt x="407" y="852"/>
                    </a:lnTo>
                    <a:lnTo>
                      <a:pt x="407" y="848"/>
                    </a:lnTo>
                    <a:lnTo>
                      <a:pt x="406" y="845"/>
                    </a:lnTo>
                    <a:lnTo>
                      <a:pt x="403" y="845"/>
                    </a:lnTo>
                    <a:lnTo>
                      <a:pt x="403" y="849"/>
                    </a:lnTo>
                    <a:lnTo>
                      <a:pt x="399" y="849"/>
                    </a:lnTo>
                    <a:lnTo>
                      <a:pt x="397" y="845"/>
                    </a:lnTo>
                    <a:lnTo>
                      <a:pt x="397" y="844"/>
                    </a:lnTo>
                    <a:lnTo>
                      <a:pt x="399" y="844"/>
                    </a:lnTo>
                    <a:lnTo>
                      <a:pt x="399" y="841"/>
                    </a:lnTo>
                    <a:lnTo>
                      <a:pt x="401" y="841"/>
                    </a:lnTo>
                    <a:lnTo>
                      <a:pt x="401" y="839"/>
                    </a:lnTo>
                    <a:lnTo>
                      <a:pt x="399" y="836"/>
                    </a:lnTo>
                    <a:lnTo>
                      <a:pt x="399" y="835"/>
                    </a:lnTo>
                    <a:lnTo>
                      <a:pt x="397" y="830"/>
                    </a:lnTo>
                    <a:lnTo>
                      <a:pt x="384" y="830"/>
                    </a:lnTo>
                    <a:lnTo>
                      <a:pt x="370" y="817"/>
                    </a:lnTo>
                    <a:lnTo>
                      <a:pt x="368" y="817"/>
                    </a:lnTo>
                    <a:lnTo>
                      <a:pt x="368" y="812"/>
                    </a:lnTo>
                    <a:lnTo>
                      <a:pt x="370" y="810"/>
                    </a:lnTo>
                    <a:lnTo>
                      <a:pt x="370" y="807"/>
                    </a:lnTo>
                    <a:lnTo>
                      <a:pt x="365" y="803"/>
                    </a:lnTo>
                    <a:lnTo>
                      <a:pt x="365" y="799"/>
                    </a:lnTo>
                    <a:lnTo>
                      <a:pt x="364" y="796"/>
                    </a:lnTo>
                    <a:lnTo>
                      <a:pt x="356" y="790"/>
                    </a:lnTo>
                    <a:lnTo>
                      <a:pt x="351" y="788"/>
                    </a:lnTo>
                    <a:lnTo>
                      <a:pt x="341" y="780"/>
                    </a:lnTo>
                    <a:lnTo>
                      <a:pt x="338" y="777"/>
                    </a:lnTo>
                    <a:lnTo>
                      <a:pt x="336" y="775"/>
                    </a:lnTo>
                    <a:lnTo>
                      <a:pt x="333" y="772"/>
                    </a:lnTo>
                    <a:lnTo>
                      <a:pt x="330" y="772"/>
                    </a:lnTo>
                    <a:lnTo>
                      <a:pt x="330" y="765"/>
                    </a:lnTo>
                    <a:lnTo>
                      <a:pt x="329" y="757"/>
                    </a:lnTo>
                    <a:lnTo>
                      <a:pt x="329" y="743"/>
                    </a:lnTo>
                    <a:lnTo>
                      <a:pt x="326" y="739"/>
                    </a:lnTo>
                    <a:lnTo>
                      <a:pt x="325" y="738"/>
                    </a:lnTo>
                    <a:lnTo>
                      <a:pt x="322" y="738"/>
                    </a:lnTo>
                    <a:lnTo>
                      <a:pt x="320" y="735"/>
                    </a:lnTo>
                    <a:lnTo>
                      <a:pt x="316" y="735"/>
                    </a:lnTo>
                    <a:lnTo>
                      <a:pt x="310" y="738"/>
                    </a:lnTo>
                    <a:lnTo>
                      <a:pt x="306" y="738"/>
                    </a:lnTo>
                    <a:lnTo>
                      <a:pt x="306" y="739"/>
                    </a:lnTo>
                    <a:lnTo>
                      <a:pt x="303" y="742"/>
                    </a:lnTo>
                    <a:lnTo>
                      <a:pt x="301" y="742"/>
                    </a:lnTo>
                    <a:lnTo>
                      <a:pt x="299" y="743"/>
                    </a:lnTo>
                    <a:lnTo>
                      <a:pt x="299" y="746"/>
                    </a:lnTo>
                    <a:lnTo>
                      <a:pt x="296" y="748"/>
                    </a:lnTo>
                    <a:lnTo>
                      <a:pt x="294" y="748"/>
                    </a:lnTo>
                    <a:lnTo>
                      <a:pt x="288" y="746"/>
                    </a:lnTo>
                    <a:lnTo>
                      <a:pt x="288" y="743"/>
                    </a:lnTo>
                    <a:lnTo>
                      <a:pt x="281" y="743"/>
                    </a:lnTo>
                    <a:lnTo>
                      <a:pt x="280" y="746"/>
                    </a:lnTo>
                    <a:lnTo>
                      <a:pt x="280" y="748"/>
                    </a:lnTo>
                    <a:lnTo>
                      <a:pt x="275" y="748"/>
                    </a:lnTo>
                    <a:lnTo>
                      <a:pt x="271" y="743"/>
                    </a:lnTo>
                    <a:lnTo>
                      <a:pt x="265" y="739"/>
                    </a:lnTo>
                    <a:lnTo>
                      <a:pt x="265" y="738"/>
                    </a:lnTo>
                    <a:lnTo>
                      <a:pt x="258" y="733"/>
                    </a:lnTo>
                    <a:lnTo>
                      <a:pt x="256" y="730"/>
                    </a:lnTo>
                    <a:lnTo>
                      <a:pt x="254" y="733"/>
                    </a:lnTo>
                    <a:lnTo>
                      <a:pt x="249" y="738"/>
                    </a:lnTo>
                    <a:lnTo>
                      <a:pt x="246" y="739"/>
                    </a:lnTo>
                    <a:lnTo>
                      <a:pt x="243" y="743"/>
                    </a:lnTo>
                    <a:lnTo>
                      <a:pt x="242" y="743"/>
                    </a:lnTo>
                    <a:lnTo>
                      <a:pt x="239" y="742"/>
                    </a:lnTo>
                    <a:lnTo>
                      <a:pt x="239" y="738"/>
                    </a:lnTo>
                    <a:lnTo>
                      <a:pt x="238" y="738"/>
                    </a:lnTo>
                    <a:lnTo>
                      <a:pt x="233" y="739"/>
                    </a:lnTo>
                    <a:lnTo>
                      <a:pt x="225" y="742"/>
                    </a:lnTo>
                    <a:lnTo>
                      <a:pt x="220" y="742"/>
                    </a:lnTo>
                    <a:lnTo>
                      <a:pt x="217" y="743"/>
                    </a:lnTo>
                    <a:lnTo>
                      <a:pt x="216" y="746"/>
                    </a:lnTo>
                    <a:lnTo>
                      <a:pt x="216" y="748"/>
                    </a:lnTo>
                    <a:lnTo>
                      <a:pt x="220" y="748"/>
                    </a:lnTo>
                    <a:lnTo>
                      <a:pt x="220" y="746"/>
                    </a:lnTo>
                    <a:lnTo>
                      <a:pt x="226" y="746"/>
                    </a:lnTo>
                    <a:lnTo>
                      <a:pt x="226" y="748"/>
                    </a:lnTo>
                    <a:lnTo>
                      <a:pt x="230" y="752"/>
                    </a:lnTo>
                    <a:lnTo>
                      <a:pt x="226" y="752"/>
                    </a:lnTo>
                    <a:lnTo>
                      <a:pt x="226" y="754"/>
                    </a:lnTo>
                    <a:lnTo>
                      <a:pt x="225" y="754"/>
                    </a:lnTo>
                    <a:lnTo>
                      <a:pt x="222" y="757"/>
                    </a:lnTo>
                    <a:lnTo>
                      <a:pt x="222" y="758"/>
                    </a:lnTo>
                    <a:lnTo>
                      <a:pt x="220" y="761"/>
                    </a:lnTo>
                    <a:lnTo>
                      <a:pt x="213" y="761"/>
                    </a:lnTo>
                    <a:lnTo>
                      <a:pt x="213" y="765"/>
                    </a:lnTo>
                    <a:lnTo>
                      <a:pt x="187" y="765"/>
                    </a:lnTo>
                    <a:lnTo>
                      <a:pt x="181" y="762"/>
                    </a:lnTo>
                    <a:lnTo>
                      <a:pt x="172" y="761"/>
                    </a:lnTo>
                    <a:lnTo>
                      <a:pt x="168" y="758"/>
                    </a:lnTo>
                    <a:lnTo>
                      <a:pt x="167" y="757"/>
                    </a:lnTo>
                    <a:lnTo>
                      <a:pt x="161" y="757"/>
                    </a:lnTo>
                    <a:lnTo>
                      <a:pt x="156" y="754"/>
                    </a:lnTo>
                    <a:lnTo>
                      <a:pt x="154" y="754"/>
                    </a:lnTo>
                    <a:lnTo>
                      <a:pt x="149" y="757"/>
                    </a:lnTo>
                    <a:lnTo>
                      <a:pt x="149" y="758"/>
                    </a:lnTo>
                    <a:lnTo>
                      <a:pt x="145" y="758"/>
                    </a:lnTo>
                    <a:lnTo>
                      <a:pt x="141" y="757"/>
                    </a:lnTo>
                    <a:lnTo>
                      <a:pt x="139" y="757"/>
                    </a:lnTo>
                    <a:lnTo>
                      <a:pt x="136" y="758"/>
                    </a:lnTo>
                    <a:lnTo>
                      <a:pt x="135" y="761"/>
                    </a:lnTo>
                    <a:lnTo>
                      <a:pt x="135" y="758"/>
                    </a:lnTo>
                    <a:lnTo>
                      <a:pt x="132" y="758"/>
                    </a:lnTo>
                    <a:lnTo>
                      <a:pt x="132" y="757"/>
                    </a:lnTo>
                    <a:lnTo>
                      <a:pt x="130" y="754"/>
                    </a:lnTo>
                    <a:lnTo>
                      <a:pt x="126" y="757"/>
                    </a:lnTo>
                    <a:lnTo>
                      <a:pt x="120" y="758"/>
                    </a:lnTo>
                    <a:lnTo>
                      <a:pt x="116" y="758"/>
                    </a:lnTo>
                    <a:lnTo>
                      <a:pt x="116" y="754"/>
                    </a:lnTo>
                    <a:lnTo>
                      <a:pt x="109" y="754"/>
                    </a:lnTo>
                    <a:lnTo>
                      <a:pt x="107" y="752"/>
                    </a:lnTo>
                    <a:lnTo>
                      <a:pt x="107" y="743"/>
                    </a:lnTo>
                    <a:lnTo>
                      <a:pt x="91" y="743"/>
                    </a:lnTo>
                    <a:lnTo>
                      <a:pt x="91" y="739"/>
                    </a:lnTo>
                    <a:lnTo>
                      <a:pt x="87" y="738"/>
                    </a:lnTo>
                    <a:lnTo>
                      <a:pt x="80" y="735"/>
                    </a:lnTo>
                    <a:lnTo>
                      <a:pt x="77" y="732"/>
                    </a:lnTo>
                    <a:lnTo>
                      <a:pt x="72" y="732"/>
                    </a:lnTo>
                    <a:lnTo>
                      <a:pt x="72" y="742"/>
                    </a:lnTo>
                    <a:lnTo>
                      <a:pt x="71" y="743"/>
                    </a:lnTo>
                    <a:lnTo>
                      <a:pt x="71" y="746"/>
                    </a:lnTo>
                    <a:lnTo>
                      <a:pt x="72" y="748"/>
                    </a:lnTo>
                    <a:lnTo>
                      <a:pt x="71" y="752"/>
                    </a:lnTo>
                    <a:lnTo>
                      <a:pt x="59" y="752"/>
                    </a:lnTo>
                    <a:lnTo>
                      <a:pt x="58" y="748"/>
                    </a:lnTo>
                    <a:lnTo>
                      <a:pt x="55" y="745"/>
                    </a:lnTo>
                    <a:lnTo>
                      <a:pt x="55" y="743"/>
                    </a:lnTo>
                    <a:lnTo>
                      <a:pt x="51" y="743"/>
                    </a:lnTo>
                    <a:lnTo>
                      <a:pt x="49" y="745"/>
                    </a:lnTo>
                    <a:lnTo>
                      <a:pt x="49" y="748"/>
                    </a:lnTo>
                    <a:lnTo>
                      <a:pt x="46" y="749"/>
                    </a:lnTo>
                    <a:lnTo>
                      <a:pt x="39" y="749"/>
                    </a:lnTo>
                    <a:lnTo>
                      <a:pt x="36" y="748"/>
                    </a:lnTo>
                    <a:lnTo>
                      <a:pt x="35" y="745"/>
                    </a:lnTo>
                    <a:lnTo>
                      <a:pt x="26" y="745"/>
                    </a:lnTo>
                    <a:lnTo>
                      <a:pt x="26" y="735"/>
                    </a:lnTo>
                    <a:lnTo>
                      <a:pt x="27" y="730"/>
                    </a:lnTo>
                    <a:lnTo>
                      <a:pt x="27" y="726"/>
                    </a:lnTo>
                    <a:lnTo>
                      <a:pt x="32" y="725"/>
                    </a:lnTo>
                    <a:lnTo>
                      <a:pt x="32" y="720"/>
                    </a:lnTo>
                    <a:lnTo>
                      <a:pt x="35" y="720"/>
                    </a:lnTo>
                    <a:lnTo>
                      <a:pt x="36" y="717"/>
                    </a:lnTo>
                    <a:lnTo>
                      <a:pt x="39" y="717"/>
                    </a:lnTo>
                    <a:lnTo>
                      <a:pt x="39" y="716"/>
                    </a:lnTo>
                    <a:lnTo>
                      <a:pt x="36" y="716"/>
                    </a:lnTo>
                    <a:lnTo>
                      <a:pt x="35" y="713"/>
                    </a:lnTo>
                    <a:lnTo>
                      <a:pt x="35" y="690"/>
                    </a:lnTo>
                    <a:lnTo>
                      <a:pt x="43" y="690"/>
                    </a:lnTo>
                    <a:lnTo>
                      <a:pt x="45" y="688"/>
                    </a:lnTo>
                    <a:lnTo>
                      <a:pt x="48" y="688"/>
                    </a:lnTo>
                    <a:lnTo>
                      <a:pt x="49" y="683"/>
                    </a:lnTo>
                    <a:lnTo>
                      <a:pt x="49" y="674"/>
                    </a:lnTo>
                    <a:lnTo>
                      <a:pt x="48" y="671"/>
                    </a:lnTo>
                    <a:lnTo>
                      <a:pt x="45" y="668"/>
                    </a:lnTo>
                    <a:lnTo>
                      <a:pt x="48" y="665"/>
                    </a:lnTo>
                    <a:lnTo>
                      <a:pt x="49" y="665"/>
                    </a:lnTo>
                    <a:lnTo>
                      <a:pt x="52" y="662"/>
                    </a:lnTo>
                    <a:lnTo>
                      <a:pt x="56" y="661"/>
                    </a:lnTo>
                    <a:lnTo>
                      <a:pt x="62" y="661"/>
                    </a:lnTo>
                    <a:lnTo>
                      <a:pt x="62" y="664"/>
                    </a:lnTo>
                    <a:lnTo>
                      <a:pt x="65" y="661"/>
                    </a:lnTo>
                    <a:lnTo>
                      <a:pt x="67" y="661"/>
                    </a:lnTo>
                    <a:lnTo>
                      <a:pt x="67" y="657"/>
                    </a:lnTo>
                    <a:lnTo>
                      <a:pt x="71" y="657"/>
                    </a:lnTo>
                    <a:lnTo>
                      <a:pt x="74" y="655"/>
                    </a:lnTo>
                    <a:lnTo>
                      <a:pt x="67" y="655"/>
                    </a:lnTo>
                    <a:lnTo>
                      <a:pt x="65" y="652"/>
                    </a:lnTo>
                    <a:lnTo>
                      <a:pt x="65" y="649"/>
                    </a:lnTo>
                    <a:lnTo>
                      <a:pt x="62" y="648"/>
                    </a:lnTo>
                    <a:lnTo>
                      <a:pt x="56" y="643"/>
                    </a:lnTo>
                    <a:lnTo>
                      <a:pt x="55" y="642"/>
                    </a:lnTo>
                    <a:lnTo>
                      <a:pt x="52" y="638"/>
                    </a:lnTo>
                    <a:lnTo>
                      <a:pt x="52" y="623"/>
                    </a:lnTo>
                    <a:lnTo>
                      <a:pt x="51" y="620"/>
                    </a:lnTo>
                    <a:lnTo>
                      <a:pt x="51" y="619"/>
                    </a:lnTo>
                    <a:lnTo>
                      <a:pt x="52" y="614"/>
                    </a:lnTo>
                    <a:lnTo>
                      <a:pt x="55" y="614"/>
                    </a:lnTo>
                    <a:lnTo>
                      <a:pt x="55" y="610"/>
                    </a:lnTo>
                    <a:lnTo>
                      <a:pt x="52" y="606"/>
                    </a:lnTo>
                    <a:lnTo>
                      <a:pt x="51" y="600"/>
                    </a:lnTo>
                    <a:lnTo>
                      <a:pt x="52" y="596"/>
                    </a:lnTo>
                    <a:lnTo>
                      <a:pt x="55" y="596"/>
                    </a:lnTo>
                    <a:lnTo>
                      <a:pt x="55" y="593"/>
                    </a:lnTo>
                    <a:lnTo>
                      <a:pt x="58" y="593"/>
                    </a:lnTo>
                    <a:lnTo>
                      <a:pt x="59" y="596"/>
                    </a:lnTo>
                    <a:lnTo>
                      <a:pt x="64" y="593"/>
                    </a:lnTo>
                    <a:lnTo>
                      <a:pt x="64" y="588"/>
                    </a:lnTo>
                    <a:lnTo>
                      <a:pt x="59" y="577"/>
                    </a:lnTo>
                    <a:lnTo>
                      <a:pt x="59" y="570"/>
                    </a:lnTo>
                    <a:lnTo>
                      <a:pt x="58" y="568"/>
                    </a:lnTo>
                    <a:lnTo>
                      <a:pt x="54" y="565"/>
                    </a:lnTo>
                    <a:lnTo>
                      <a:pt x="49" y="565"/>
                    </a:lnTo>
                    <a:lnTo>
                      <a:pt x="45" y="561"/>
                    </a:lnTo>
                    <a:lnTo>
                      <a:pt x="42" y="559"/>
                    </a:lnTo>
                    <a:lnTo>
                      <a:pt x="38" y="559"/>
                    </a:lnTo>
                    <a:lnTo>
                      <a:pt x="38" y="555"/>
                    </a:lnTo>
                    <a:lnTo>
                      <a:pt x="39" y="552"/>
                    </a:lnTo>
                    <a:lnTo>
                      <a:pt x="36" y="548"/>
                    </a:lnTo>
                    <a:lnTo>
                      <a:pt x="33" y="548"/>
                    </a:lnTo>
                    <a:lnTo>
                      <a:pt x="32" y="551"/>
                    </a:lnTo>
                    <a:lnTo>
                      <a:pt x="32" y="552"/>
                    </a:lnTo>
                    <a:lnTo>
                      <a:pt x="27" y="555"/>
                    </a:lnTo>
                    <a:lnTo>
                      <a:pt x="23" y="555"/>
                    </a:lnTo>
                    <a:lnTo>
                      <a:pt x="23" y="551"/>
                    </a:lnTo>
                    <a:lnTo>
                      <a:pt x="20" y="548"/>
                    </a:lnTo>
                    <a:lnTo>
                      <a:pt x="20" y="546"/>
                    </a:lnTo>
                    <a:lnTo>
                      <a:pt x="25" y="543"/>
                    </a:lnTo>
                    <a:lnTo>
                      <a:pt x="25" y="541"/>
                    </a:lnTo>
                    <a:lnTo>
                      <a:pt x="29" y="538"/>
                    </a:lnTo>
                    <a:lnTo>
                      <a:pt x="29" y="533"/>
                    </a:lnTo>
                    <a:lnTo>
                      <a:pt x="27" y="533"/>
                    </a:lnTo>
                    <a:lnTo>
                      <a:pt x="25" y="532"/>
                    </a:lnTo>
                    <a:lnTo>
                      <a:pt x="27" y="525"/>
                    </a:lnTo>
                    <a:lnTo>
                      <a:pt x="27" y="523"/>
                    </a:lnTo>
                    <a:lnTo>
                      <a:pt x="25" y="523"/>
                    </a:lnTo>
                    <a:lnTo>
                      <a:pt x="20" y="519"/>
                    </a:lnTo>
                    <a:lnTo>
                      <a:pt x="17" y="519"/>
                    </a:lnTo>
                    <a:lnTo>
                      <a:pt x="17" y="517"/>
                    </a:lnTo>
                    <a:lnTo>
                      <a:pt x="14" y="514"/>
                    </a:lnTo>
                    <a:lnTo>
                      <a:pt x="4" y="514"/>
                    </a:lnTo>
                    <a:lnTo>
                      <a:pt x="0" y="507"/>
                    </a:lnTo>
                    <a:lnTo>
                      <a:pt x="0" y="506"/>
                    </a:lnTo>
                    <a:lnTo>
                      <a:pt x="1" y="501"/>
                    </a:lnTo>
                    <a:lnTo>
                      <a:pt x="4" y="496"/>
                    </a:lnTo>
                    <a:lnTo>
                      <a:pt x="6" y="496"/>
                    </a:lnTo>
                    <a:lnTo>
                      <a:pt x="6" y="491"/>
                    </a:lnTo>
                    <a:lnTo>
                      <a:pt x="4" y="488"/>
                    </a:lnTo>
                    <a:lnTo>
                      <a:pt x="1" y="487"/>
                    </a:lnTo>
                    <a:lnTo>
                      <a:pt x="0" y="487"/>
                    </a:lnTo>
                    <a:lnTo>
                      <a:pt x="0" y="480"/>
                    </a:lnTo>
                    <a:lnTo>
                      <a:pt x="1" y="480"/>
                    </a:lnTo>
                    <a:lnTo>
                      <a:pt x="1" y="474"/>
                    </a:lnTo>
                    <a:lnTo>
                      <a:pt x="4" y="472"/>
                    </a:lnTo>
                    <a:lnTo>
                      <a:pt x="6" y="469"/>
                    </a:lnTo>
                    <a:lnTo>
                      <a:pt x="12" y="469"/>
                    </a:lnTo>
                    <a:lnTo>
                      <a:pt x="16" y="468"/>
                    </a:lnTo>
                    <a:lnTo>
                      <a:pt x="16" y="455"/>
                    </a:lnTo>
                    <a:lnTo>
                      <a:pt x="17" y="454"/>
                    </a:lnTo>
                    <a:lnTo>
                      <a:pt x="23" y="449"/>
                    </a:lnTo>
                    <a:lnTo>
                      <a:pt x="23" y="436"/>
                    </a:lnTo>
                    <a:lnTo>
                      <a:pt x="22" y="435"/>
                    </a:lnTo>
                    <a:lnTo>
                      <a:pt x="22" y="430"/>
                    </a:lnTo>
                    <a:lnTo>
                      <a:pt x="23" y="426"/>
                    </a:lnTo>
                    <a:lnTo>
                      <a:pt x="23" y="419"/>
                    </a:lnTo>
                    <a:lnTo>
                      <a:pt x="26" y="419"/>
                    </a:lnTo>
                    <a:lnTo>
                      <a:pt x="23" y="414"/>
                    </a:lnTo>
                    <a:lnTo>
                      <a:pt x="23" y="413"/>
                    </a:lnTo>
                    <a:lnTo>
                      <a:pt x="22" y="410"/>
                    </a:lnTo>
                    <a:lnTo>
                      <a:pt x="16" y="410"/>
                    </a:lnTo>
                    <a:lnTo>
                      <a:pt x="16" y="409"/>
                    </a:lnTo>
                    <a:lnTo>
                      <a:pt x="17" y="406"/>
                    </a:lnTo>
                    <a:lnTo>
                      <a:pt x="17" y="404"/>
                    </a:lnTo>
                    <a:lnTo>
                      <a:pt x="16" y="400"/>
                    </a:lnTo>
                    <a:lnTo>
                      <a:pt x="12" y="391"/>
                    </a:lnTo>
                    <a:lnTo>
                      <a:pt x="12" y="390"/>
                    </a:lnTo>
                    <a:lnTo>
                      <a:pt x="13" y="390"/>
                    </a:lnTo>
                    <a:lnTo>
                      <a:pt x="16" y="387"/>
                    </a:lnTo>
                    <a:lnTo>
                      <a:pt x="17" y="385"/>
                    </a:lnTo>
                    <a:lnTo>
                      <a:pt x="22" y="385"/>
                    </a:lnTo>
                    <a:lnTo>
                      <a:pt x="22" y="391"/>
                    </a:lnTo>
                    <a:lnTo>
                      <a:pt x="23" y="394"/>
                    </a:lnTo>
                    <a:lnTo>
                      <a:pt x="23" y="400"/>
                    </a:lnTo>
                    <a:lnTo>
                      <a:pt x="26" y="401"/>
                    </a:lnTo>
                    <a:lnTo>
                      <a:pt x="27" y="401"/>
                    </a:lnTo>
                    <a:lnTo>
                      <a:pt x="27" y="400"/>
                    </a:lnTo>
                    <a:lnTo>
                      <a:pt x="30" y="400"/>
                    </a:lnTo>
                    <a:lnTo>
                      <a:pt x="33" y="401"/>
                    </a:lnTo>
                    <a:lnTo>
                      <a:pt x="35" y="401"/>
                    </a:lnTo>
                    <a:lnTo>
                      <a:pt x="38" y="400"/>
                    </a:lnTo>
                    <a:lnTo>
                      <a:pt x="38" y="387"/>
                    </a:lnTo>
                    <a:lnTo>
                      <a:pt x="39" y="383"/>
                    </a:lnTo>
                    <a:lnTo>
                      <a:pt x="39" y="378"/>
                    </a:lnTo>
                    <a:lnTo>
                      <a:pt x="38" y="377"/>
                    </a:lnTo>
                    <a:lnTo>
                      <a:pt x="35" y="372"/>
                    </a:lnTo>
                    <a:lnTo>
                      <a:pt x="38" y="367"/>
                    </a:lnTo>
                    <a:lnTo>
                      <a:pt x="38" y="364"/>
                    </a:lnTo>
                    <a:lnTo>
                      <a:pt x="39" y="362"/>
                    </a:lnTo>
                    <a:lnTo>
                      <a:pt x="39" y="355"/>
                    </a:lnTo>
                    <a:lnTo>
                      <a:pt x="38" y="352"/>
                    </a:lnTo>
                    <a:lnTo>
                      <a:pt x="39" y="352"/>
                    </a:lnTo>
                    <a:lnTo>
                      <a:pt x="43" y="349"/>
                    </a:lnTo>
                    <a:lnTo>
                      <a:pt x="49" y="349"/>
                    </a:lnTo>
                    <a:lnTo>
                      <a:pt x="52" y="348"/>
                    </a:lnTo>
                    <a:lnTo>
                      <a:pt x="52" y="345"/>
                    </a:lnTo>
                    <a:lnTo>
                      <a:pt x="54" y="340"/>
                    </a:lnTo>
                    <a:lnTo>
                      <a:pt x="54" y="336"/>
                    </a:lnTo>
                    <a:lnTo>
                      <a:pt x="52" y="335"/>
                    </a:lnTo>
                    <a:lnTo>
                      <a:pt x="49" y="330"/>
                    </a:lnTo>
                    <a:lnTo>
                      <a:pt x="48" y="327"/>
                    </a:lnTo>
                    <a:lnTo>
                      <a:pt x="48" y="322"/>
                    </a:lnTo>
                    <a:lnTo>
                      <a:pt x="49" y="319"/>
                    </a:lnTo>
                    <a:lnTo>
                      <a:pt x="56" y="319"/>
                    </a:lnTo>
                    <a:lnTo>
                      <a:pt x="56" y="322"/>
                    </a:lnTo>
                    <a:lnTo>
                      <a:pt x="58" y="322"/>
                    </a:lnTo>
                    <a:lnTo>
                      <a:pt x="58" y="319"/>
                    </a:lnTo>
                    <a:lnTo>
                      <a:pt x="62" y="317"/>
                    </a:lnTo>
                    <a:lnTo>
                      <a:pt x="58" y="317"/>
                    </a:lnTo>
                    <a:lnTo>
                      <a:pt x="58" y="314"/>
                    </a:lnTo>
                    <a:lnTo>
                      <a:pt x="54" y="314"/>
                    </a:lnTo>
                    <a:lnTo>
                      <a:pt x="52" y="313"/>
                    </a:lnTo>
                    <a:lnTo>
                      <a:pt x="52" y="309"/>
                    </a:lnTo>
                    <a:lnTo>
                      <a:pt x="49" y="307"/>
                    </a:lnTo>
                    <a:lnTo>
                      <a:pt x="48" y="303"/>
                    </a:lnTo>
                    <a:lnTo>
                      <a:pt x="45" y="300"/>
                    </a:lnTo>
                    <a:lnTo>
                      <a:pt x="45" y="290"/>
                    </a:lnTo>
                    <a:lnTo>
                      <a:pt x="43" y="294"/>
                    </a:lnTo>
                    <a:lnTo>
                      <a:pt x="39" y="294"/>
                    </a:lnTo>
                    <a:lnTo>
                      <a:pt x="39" y="288"/>
                    </a:lnTo>
                    <a:lnTo>
                      <a:pt x="38" y="288"/>
                    </a:lnTo>
                    <a:lnTo>
                      <a:pt x="38" y="284"/>
                    </a:lnTo>
                    <a:lnTo>
                      <a:pt x="39" y="281"/>
                    </a:lnTo>
                    <a:lnTo>
                      <a:pt x="43" y="280"/>
                    </a:lnTo>
                    <a:lnTo>
                      <a:pt x="45" y="280"/>
                    </a:lnTo>
                    <a:lnTo>
                      <a:pt x="45" y="275"/>
                    </a:lnTo>
                    <a:lnTo>
                      <a:pt x="43" y="274"/>
                    </a:lnTo>
                    <a:lnTo>
                      <a:pt x="43" y="272"/>
                    </a:lnTo>
                    <a:lnTo>
                      <a:pt x="48" y="272"/>
                    </a:lnTo>
                    <a:lnTo>
                      <a:pt x="48" y="268"/>
                    </a:lnTo>
                    <a:lnTo>
                      <a:pt x="45" y="267"/>
                    </a:lnTo>
                    <a:lnTo>
                      <a:pt x="43" y="264"/>
                    </a:lnTo>
                    <a:lnTo>
                      <a:pt x="43" y="258"/>
                    </a:lnTo>
                    <a:lnTo>
                      <a:pt x="35" y="251"/>
                    </a:lnTo>
                    <a:lnTo>
                      <a:pt x="33" y="248"/>
                    </a:lnTo>
                    <a:lnTo>
                      <a:pt x="30" y="243"/>
                    </a:lnTo>
                    <a:lnTo>
                      <a:pt x="30" y="236"/>
                    </a:lnTo>
                    <a:lnTo>
                      <a:pt x="33" y="232"/>
                    </a:lnTo>
                    <a:lnTo>
                      <a:pt x="33" y="230"/>
                    </a:lnTo>
                    <a:lnTo>
                      <a:pt x="35" y="223"/>
                    </a:lnTo>
                    <a:lnTo>
                      <a:pt x="38" y="223"/>
                    </a:lnTo>
                    <a:lnTo>
                      <a:pt x="39" y="224"/>
                    </a:lnTo>
                    <a:lnTo>
                      <a:pt x="43" y="222"/>
                    </a:lnTo>
                    <a:lnTo>
                      <a:pt x="43" y="219"/>
                    </a:lnTo>
                    <a:lnTo>
                      <a:pt x="42" y="213"/>
                    </a:lnTo>
                    <a:lnTo>
                      <a:pt x="42" y="210"/>
                    </a:lnTo>
                    <a:lnTo>
                      <a:pt x="43" y="203"/>
                    </a:lnTo>
                    <a:lnTo>
                      <a:pt x="43" y="198"/>
                    </a:lnTo>
                    <a:lnTo>
                      <a:pt x="48" y="198"/>
                    </a:lnTo>
                    <a:lnTo>
                      <a:pt x="51" y="196"/>
                    </a:lnTo>
                    <a:lnTo>
                      <a:pt x="51" y="191"/>
                    </a:lnTo>
                    <a:lnTo>
                      <a:pt x="48" y="191"/>
                    </a:lnTo>
                    <a:lnTo>
                      <a:pt x="48" y="190"/>
                    </a:lnTo>
                    <a:lnTo>
                      <a:pt x="51" y="190"/>
                    </a:lnTo>
                    <a:lnTo>
                      <a:pt x="54" y="185"/>
                    </a:lnTo>
                    <a:lnTo>
                      <a:pt x="55" y="185"/>
                    </a:lnTo>
                    <a:lnTo>
                      <a:pt x="59" y="190"/>
                    </a:lnTo>
                    <a:lnTo>
                      <a:pt x="64" y="190"/>
                    </a:lnTo>
                    <a:lnTo>
                      <a:pt x="64" y="184"/>
                    </a:lnTo>
                    <a:lnTo>
                      <a:pt x="59" y="184"/>
                    </a:lnTo>
                    <a:lnTo>
                      <a:pt x="59" y="181"/>
                    </a:lnTo>
                    <a:lnTo>
                      <a:pt x="64" y="181"/>
                    </a:lnTo>
                    <a:lnTo>
                      <a:pt x="68" y="180"/>
                    </a:lnTo>
                    <a:lnTo>
                      <a:pt x="72" y="180"/>
                    </a:lnTo>
                    <a:lnTo>
                      <a:pt x="74" y="181"/>
                    </a:lnTo>
                    <a:lnTo>
                      <a:pt x="77" y="181"/>
                    </a:lnTo>
                    <a:lnTo>
                      <a:pt x="77" y="180"/>
                    </a:lnTo>
                    <a:lnTo>
                      <a:pt x="75" y="177"/>
                    </a:lnTo>
                    <a:lnTo>
                      <a:pt x="72" y="175"/>
                    </a:lnTo>
                    <a:lnTo>
                      <a:pt x="75" y="172"/>
                    </a:lnTo>
                    <a:lnTo>
                      <a:pt x="77" y="175"/>
                    </a:lnTo>
                    <a:lnTo>
                      <a:pt x="83" y="175"/>
                    </a:lnTo>
                    <a:lnTo>
                      <a:pt x="85" y="172"/>
                    </a:lnTo>
                    <a:lnTo>
                      <a:pt x="93" y="177"/>
                    </a:lnTo>
                    <a:lnTo>
                      <a:pt x="98" y="177"/>
                    </a:lnTo>
                    <a:lnTo>
                      <a:pt x="98" y="172"/>
                    </a:lnTo>
                    <a:lnTo>
                      <a:pt x="101" y="171"/>
                    </a:lnTo>
                    <a:lnTo>
                      <a:pt x="104" y="168"/>
                    </a:lnTo>
                    <a:lnTo>
                      <a:pt x="107" y="167"/>
                    </a:lnTo>
                    <a:lnTo>
                      <a:pt x="107" y="158"/>
                    </a:lnTo>
                    <a:lnTo>
                      <a:pt x="106" y="158"/>
                    </a:lnTo>
                    <a:lnTo>
                      <a:pt x="101" y="156"/>
                    </a:lnTo>
                    <a:lnTo>
                      <a:pt x="100" y="156"/>
                    </a:lnTo>
                    <a:lnTo>
                      <a:pt x="97" y="153"/>
                    </a:lnTo>
                    <a:lnTo>
                      <a:pt x="91" y="149"/>
                    </a:lnTo>
                    <a:lnTo>
                      <a:pt x="87" y="143"/>
                    </a:lnTo>
                    <a:lnTo>
                      <a:pt x="80" y="143"/>
                    </a:lnTo>
                    <a:lnTo>
                      <a:pt x="78" y="140"/>
                    </a:lnTo>
                    <a:lnTo>
                      <a:pt x="78" y="139"/>
                    </a:lnTo>
                    <a:lnTo>
                      <a:pt x="83" y="136"/>
                    </a:lnTo>
                    <a:lnTo>
                      <a:pt x="87" y="136"/>
                    </a:lnTo>
                    <a:lnTo>
                      <a:pt x="88" y="138"/>
                    </a:lnTo>
                    <a:lnTo>
                      <a:pt x="91" y="138"/>
                    </a:lnTo>
                    <a:lnTo>
                      <a:pt x="96" y="135"/>
                    </a:lnTo>
                    <a:lnTo>
                      <a:pt x="97" y="133"/>
                    </a:lnTo>
                    <a:lnTo>
                      <a:pt x="98" y="132"/>
                    </a:lnTo>
                    <a:lnTo>
                      <a:pt x="98" y="129"/>
                    </a:lnTo>
                    <a:lnTo>
                      <a:pt x="100" y="129"/>
                    </a:lnTo>
                    <a:lnTo>
                      <a:pt x="104" y="130"/>
                    </a:lnTo>
                    <a:lnTo>
                      <a:pt x="104" y="133"/>
                    </a:lnTo>
                    <a:lnTo>
                      <a:pt x="107" y="136"/>
                    </a:lnTo>
                    <a:lnTo>
                      <a:pt x="109" y="138"/>
                    </a:lnTo>
                    <a:lnTo>
                      <a:pt x="112" y="138"/>
                    </a:lnTo>
                    <a:lnTo>
                      <a:pt x="113" y="136"/>
                    </a:lnTo>
                    <a:lnTo>
                      <a:pt x="116" y="133"/>
                    </a:lnTo>
                    <a:lnTo>
                      <a:pt x="127" y="133"/>
                    </a:lnTo>
                    <a:lnTo>
                      <a:pt x="127" y="117"/>
                    </a:lnTo>
                    <a:lnTo>
                      <a:pt x="125" y="114"/>
                    </a:lnTo>
                    <a:lnTo>
                      <a:pt x="113" y="114"/>
                    </a:lnTo>
                    <a:lnTo>
                      <a:pt x="112" y="113"/>
                    </a:lnTo>
                    <a:lnTo>
                      <a:pt x="112" y="110"/>
                    </a:lnTo>
                    <a:lnTo>
                      <a:pt x="109" y="106"/>
                    </a:lnTo>
                    <a:lnTo>
                      <a:pt x="101" y="97"/>
                    </a:lnTo>
                    <a:lnTo>
                      <a:pt x="93" y="91"/>
                    </a:lnTo>
                    <a:lnTo>
                      <a:pt x="91" y="88"/>
                    </a:lnTo>
                    <a:lnTo>
                      <a:pt x="84" y="88"/>
                    </a:lnTo>
                    <a:lnTo>
                      <a:pt x="83" y="85"/>
                    </a:lnTo>
                    <a:lnTo>
                      <a:pt x="83" y="78"/>
                    </a:lnTo>
                    <a:lnTo>
                      <a:pt x="84" y="75"/>
                    </a:lnTo>
                    <a:lnTo>
                      <a:pt x="84" y="74"/>
                    </a:lnTo>
                    <a:lnTo>
                      <a:pt x="83" y="74"/>
                    </a:lnTo>
                    <a:lnTo>
                      <a:pt x="83" y="66"/>
                    </a:lnTo>
                    <a:lnTo>
                      <a:pt x="78" y="65"/>
                    </a:lnTo>
                    <a:lnTo>
                      <a:pt x="78" y="62"/>
                    </a:lnTo>
                    <a:lnTo>
                      <a:pt x="77" y="59"/>
                    </a:lnTo>
                    <a:lnTo>
                      <a:pt x="77" y="56"/>
                    </a:lnTo>
                    <a:lnTo>
                      <a:pt x="78" y="56"/>
                    </a:lnTo>
                    <a:lnTo>
                      <a:pt x="84" y="55"/>
                    </a:lnTo>
                    <a:lnTo>
                      <a:pt x="87" y="53"/>
                    </a:lnTo>
                    <a:lnTo>
                      <a:pt x="90" y="53"/>
                    </a:lnTo>
                    <a:lnTo>
                      <a:pt x="91" y="51"/>
                    </a:lnTo>
                    <a:lnTo>
                      <a:pt x="91" y="49"/>
                    </a:lnTo>
                    <a:lnTo>
                      <a:pt x="94" y="45"/>
                    </a:lnTo>
                    <a:lnTo>
                      <a:pt x="97" y="42"/>
                    </a:lnTo>
                    <a:lnTo>
                      <a:pt x="97" y="39"/>
                    </a:lnTo>
                    <a:lnTo>
                      <a:pt x="100" y="30"/>
                    </a:lnTo>
                    <a:lnTo>
                      <a:pt x="100" y="22"/>
                    </a:lnTo>
                    <a:lnTo>
                      <a:pt x="101" y="20"/>
                    </a:lnTo>
                    <a:lnTo>
                      <a:pt x="104" y="20"/>
                    </a:lnTo>
                    <a:lnTo>
                      <a:pt x="104" y="16"/>
                    </a:lnTo>
                    <a:lnTo>
                      <a:pt x="106" y="10"/>
                    </a:lnTo>
                    <a:lnTo>
                      <a:pt x="106" y="7"/>
                    </a:lnTo>
                    <a:lnTo>
                      <a:pt x="107" y="6"/>
                    </a:lnTo>
                    <a:lnTo>
                      <a:pt x="109" y="6"/>
                    </a:lnTo>
                    <a:lnTo>
                      <a:pt x="112" y="10"/>
                    </a:lnTo>
                    <a:lnTo>
                      <a:pt x="114" y="11"/>
                    </a:lnTo>
                    <a:lnTo>
                      <a:pt x="116" y="11"/>
                    </a:lnTo>
                    <a:lnTo>
                      <a:pt x="119" y="10"/>
                    </a:lnTo>
                    <a:lnTo>
                      <a:pt x="117" y="7"/>
                    </a:lnTo>
                    <a:lnTo>
                      <a:pt x="117" y="6"/>
                    </a:lnTo>
                    <a:lnTo>
                      <a:pt x="113" y="6"/>
                    </a:lnTo>
                    <a:lnTo>
                      <a:pt x="113" y="3"/>
                    </a:lnTo>
                    <a:lnTo>
                      <a:pt x="117" y="3"/>
                    </a:lnTo>
                    <a:lnTo>
                      <a:pt x="122" y="4"/>
                    </a:lnTo>
                    <a:lnTo>
                      <a:pt x="132" y="4"/>
                    </a:lnTo>
                    <a:lnTo>
                      <a:pt x="132" y="8"/>
                    </a:lnTo>
                    <a:lnTo>
                      <a:pt x="130" y="13"/>
                    </a:lnTo>
                    <a:lnTo>
                      <a:pt x="129" y="14"/>
                    </a:lnTo>
                    <a:lnTo>
                      <a:pt x="126" y="17"/>
                    </a:lnTo>
                    <a:lnTo>
                      <a:pt x="126" y="23"/>
                    </a:lnTo>
                    <a:lnTo>
                      <a:pt x="125" y="24"/>
                    </a:lnTo>
                    <a:lnTo>
                      <a:pt x="127" y="24"/>
                    </a:lnTo>
                    <a:lnTo>
                      <a:pt x="127" y="27"/>
                    </a:lnTo>
                    <a:lnTo>
                      <a:pt x="141" y="27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9" y="17"/>
                    </a:lnTo>
                    <a:lnTo>
                      <a:pt x="141" y="17"/>
                    </a:lnTo>
                    <a:lnTo>
                      <a:pt x="142" y="20"/>
                    </a:lnTo>
                    <a:lnTo>
                      <a:pt x="145" y="20"/>
                    </a:lnTo>
                    <a:lnTo>
                      <a:pt x="145" y="23"/>
                    </a:lnTo>
                    <a:lnTo>
                      <a:pt x="146" y="23"/>
                    </a:lnTo>
                    <a:lnTo>
                      <a:pt x="149" y="20"/>
                    </a:lnTo>
                    <a:lnTo>
                      <a:pt x="149" y="17"/>
                    </a:lnTo>
                    <a:lnTo>
                      <a:pt x="154" y="14"/>
                    </a:lnTo>
                    <a:lnTo>
                      <a:pt x="158" y="13"/>
                    </a:lnTo>
                    <a:lnTo>
                      <a:pt x="164" y="13"/>
                    </a:lnTo>
                    <a:lnTo>
                      <a:pt x="167" y="10"/>
                    </a:lnTo>
                    <a:lnTo>
                      <a:pt x="174" y="6"/>
                    </a:lnTo>
                    <a:lnTo>
                      <a:pt x="175" y="4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1" y="4"/>
                    </a:lnTo>
                    <a:lnTo>
                      <a:pt x="184" y="6"/>
                    </a:lnTo>
                    <a:lnTo>
                      <a:pt x="187" y="6"/>
                    </a:lnTo>
                    <a:lnTo>
                      <a:pt x="188" y="4"/>
                    </a:lnTo>
                    <a:lnTo>
                      <a:pt x="193" y="1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1370">
                <a:extLst>
                  <a:ext uri="{FF2B5EF4-FFF2-40B4-BE49-F238E27FC236}">
                    <a16:creationId xmlns:a16="http://schemas.microsoft.com/office/drawing/2014/main" xmlns="" id="{C7AACEAE-7872-42C9-8BF6-D9C616418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799"/>
                <a:ext cx="762" cy="821"/>
              </a:xfrm>
              <a:custGeom>
                <a:avLst/>
                <a:gdLst>
                  <a:gd name="T0" fmla="*/ 736 w 762"/>
                  <a:gd name="T1" fmla="*/ 9 h 821"/>
                  <a:gd name="T2" fmla="*/ 722 w 762"/>
                  <a:gd name="T3" fmla="*/ 59 h 821"/>
                  <a:gd name="T4" fmla="*/ 736 w 762"/>
                  <a:gd name="T5" fmla="*/ 103 h 821"/>
                  <a:gd name="T6" fmla="*/ 733 w 762"/>
                  <a:gd name="T7" fmla="*/ 135 h 821"/>
                  <a:gd name="T8" fmla="*/ 741 w 762"/>
                  <a:gd name="T9" fmla="*/ 164 h 821"/>
                  <a:gd name="T10" fmla="*/ 709 w 762"/>
                  <a:gd name="T11" fmla="*/ 187 h 821"/>
                  <a:gd name="T12" fmla="*/ 683 w 762"/>
                  <a:gd name="T13" fmla="*/ 204 h 821"/>
                  <a:gd name="T14" fmla="*/ 678 w 762"/>
                  <a:gd name="T15" fmla="*/ 264 h 821"/>
                  <a:gd name="T16" fmla="*/ 680 w 762"/>
                  <a:gd name="T17" fmla="*/ 296 h 821"/>
                  <a:gd name="T18" fmla="*/ 683 w 762"/>
                  <a:gd name="T19" fmla="*/ 333 h 821"/>
                  <a:gd name="T20" fmla="*/ 673 w 762"/>
                  <a:gd name="T21" fmla="*/ 383 h 821"/>
                  <a:gd name="T22" fmla="*/ 651 w 762"/>
                  <a:gd name="T23" fmla="*/ 393 h 821"/>
                  <a:gd name="T24" fmla="*/ 657 w 762"/>
                  <a:gd name="T25" fmla="*/ 441 h 821"/>
                  <a:gd name="T26" fmla="*/ 641 w 762"/>
                  <a:gd name="T27" fmla="*/ 502 h 821"/>
                  <a:gd name="T28" fmla="*/ 664 w 762"/>
                  <a:gd name="T29" fmla="*/ 544 h 821"/>
                  <a:gd name="T30" fmla="*/ 680 w 762"/>
                  <a:gd name="T31" fmla="*/ 567 h 821"/>
                  <a:gd name="T32" fmla="*/ 690 w 762"/>
                  <a:gd name="T33" fmla="*/ 620 h 821"/>
                  <a:gd name="T34" fmla="*/ 700 w 762"/>
                  <a:gd name="T35" fmla="*/ 667 h 821"/>
                  <a:gd name="T36" fmla="*/ 671 w 762"/>
                  <a:gd name="T37" fmla="*/ 722 h 821"/>
                  <a:gd name="T38" fmla="*/ 645 w 762"/>
                  <a:gd name="T39" fmla="*/ 770 h 821"/>
                  <a:gd name="T40" fmla="*/ 619 w 762"/>
                  <a:gd name="T41" fmla="*/ 799 h 821"/>
                  <a:gd name="T42" fmla="*/ 557 w 762"/>
                  <a:gd name="T43" fmla="*/ 809 h 821"/>
                  <a:gd name="T44" fmla="*/ 510 w 762"/>
                  <a:gd name="T45" fmla="*/ 796 h 821"/>
                  <a:gd name="T46" fmla="*/ 452 w 762"/>
                  <a:gd name="T47" fmla="*/ 816 h 821"/>
                  <a:gd name="T48" fmla="*/ 403 w 762"/>
                  <a:gd name="T49" fmla="*/ 809 h 821"/>
                  <a:gd name="T50" fmla="*/ 390 w 762"/>
                  <a:gd name="T51" fmla="*/ 771 h 821"/>
                  <a:gd name="T52" fmla="*/ 390 w 762"/>
                  <a:gd name="T53" fmla="*/ 763 h 821"/>
                  <a:gd name="T54" fmla="*/ 361 w 762"/>
                  <a:gd name="T55" fmla="*/ 713 h 821"/>
                  <a:gd name="T56" fmla="*/ 297 w 762"/>
                  <a:gd name="T57" fmla="*/ 736 h 821"/>
                  <a:gd name="T58" fmla="*/ 241 w 762"/>
                  <a:gd name="T59" fmla="*/ 751 h 821"/>
                  <a:gd name="T60" fmla="*/ 200 w 762"/>
                  <a:gd name="T61" fmla="*/ 736 h 821"/>
                  <a:gd name="T62" fmla="*/ 178 w 762"/>
                  <a:gd name="T63" fmla="*/ 705 h 821"/>
                  <a:gd name="T64" fmla="*/ 178 w 762"/>
                  <a:gd name="T65" fmla="*/ 660 h 821"/>
                  <a:gd name="T66" fmla="*/ 109 w 762"/>
                  <a:gd name="T67" fmla="*/ 639 h 821"/>
                  <a:gd name="T68" fmla="*/ 75 w 762"/>
                  <a:gd name="T69" fmla="*/ 634 h 821"/>
                  <a:gd name="T70" fmla="*/ 51 w 762"/>
                  <a:gd name="T71" fmla="*/ 580 h 821"/>
                  <a:gd name="T72" fmla="*/ 16 w 762"/>
                  <a:gd name="T73" fmla="*/ 529 h 821"/>
                  <a:gd name="T74" fmla="*/ 0 w 762"/>
                  <a:gd name="T75" fmla="*/ 477 h 821"/>
                  <a:gd name="T76" fmla="*/ 13 w 762"/>
                  <a:gd name="T77" fmla="*/ 441 h 821"/>
                  <a:gd name="T78" fmla="*/ 44 w 762"/>
                  <a:gd name="T79" fmla="*/ 410 h 821"/>
                  <a:gd name="T80" fmla="*/ 33 w 762"/>
                  <a:gd name="T81" fmla="*/ 361 h 821"/>
                  <a:gd name="T82" fmla="*/ 22 w 762"/>
                  <a:gd name="T83" fmla="*/ 319 h 821"/>
                  <a:gd name="T84" fmla="*/ 23 w 762"/>
                  <a:gd name="T85" fmla="*/ 286 h 821"/>
                  <a:gd name="T86" fmla="*/ 41 w 762"/>
                  <a:gd name="T87" fmla="*/ 257 h 821"/>
                  <a:gd name="T88" fmla="*/ 58 w 762"/>
                  <a:gd name="T89" fmla="*/ 219 h 821"/>
                  <a:gd name="T90" fmla="*/ 90 w 762"/>
                  <a:gd name="T91" fmla="*/ 180 h 821"/>
                  <a:gd name="T92" fmla="*/ 107 w 762"/>
                  <a:gd name="T93" fmla="*/ 142 h 821"/>
                  <a:gd name="T94" fmla="*/ 126 w 762"/>
                  <a:gd name="T95" fmla="*/ 117 h 821"/>
                  <a:gd name="T96" fmla="*/ 188 w 762"/>
                  <a:gd name="T97" fmla="*/ 116 h 821"/>
                  <a:gd name="T98" fmla="*/ 238 w 762"/>
                  <a:gd name="T99" fmla="*/ 100 h 821"/>
                  <a:gd name="T100" fmla="*/ 326 w 762"/>
                  <a:gd name="T101" fmla="*/ 106 h 821"/>
                  <a:gd name="T102" fmla="*/ 377 w 762"/>
                  <a:gd name="T103" fmla="*/ 115 h 821"/>
                  <a:gd name="T104" fmla="*/ 407 w 762"/>
                  <a:gd name="T105" fmla="*/ 139 h 821"/>
                  <a:gd name="T106" fmla="*/ 452 w 762"/>
                  <a:gd name="T107" fmla="*/ 115 h 821"/>
                  <a:gd name="T108" fmla="*/ 471 w 762"/>
                  <a:gd name="T109" fmla="*/ 55 h 821"/>
                  <a:gd name="T110" fmla="*/ 483 w 762"/>
                  <a:gd name="T111" fmla="*/ 13 h 821"/>
                  <a:gd name="T112" fmla="*/ 532 w 762"/>
                  <a:gd name="T113" fmla="*/ 26 h 821"/>
                  <a:gd name="T114" fmla="*/ 586 w 762"/>
                  <a:gd name="T115" fmla="*/ 42 h 821"/>
                  <a:gd name="T116" fmla="*/ 636 w 762"/>
                  <a:gd name="T117" fmla="*/ 39 h 821"/>
                  <a:gd name="T118" fmla="*/ 665 w 762"/>
                  <a:gd name="T119" fmla="*/ 19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62" h="821">
                    <a:moveTo>
                      <a:pt x="684" y="0"/>
                    </a:moveTo>
                    <a:lnTo>
                      <a:pt x="687" y="3"/>
                    </a:lnTo>
                    <a:lnTo>
                      <a:pt x="687" y="1"/>
                    </a:lnTo>
                    <a:lnTo>
                      <a:pt x="697" y="1"/>
                    </a:lnTo>
                    <a:lnTo>
                      <a:pt x="704" y="6"/>
                    </a:lnTo>
                    <a:lnTo>
                      <a:pt x="704" y="7"/>
                    </a:lnTo>
                    <a:lnTo>
                      <a:pt x="707" y="7"/>
                    </a:lnTo>
                    <a:lnTo>
                      <a:pt x="709" y="9"/>
                    </a:lnTo>
                    <a:lnTo>
                      <a:pt x="718" y="12"/>
                    </a:lnTo>
                    <a:lnTo>
                      <a:pt x="722" y="14"/>
                    </a:lnTo>
                    <a:lnTo>
                      <a:pt x="723" y="14"/>
                    </a:lnTo>
                    <a:lnTo>
                      <a:pt x="726" y="13"/>
                    </a:lnTo>
                    <a:lnTo>
                      <a:pt x="729" y="9"/>
                    </a:lnTo>
                    <a:lnTo>
                      <a:pt x="732" y="6"/>
                    </a:lnTo>
                    <a:lnTo>
                      <a:pt x="736" y="6"/>
                    </a:lnTo>
                    <a:lnTo>
                      <a:pt x="736" y="9"/>
                    </a:lnTo>
                    <a:lnTo>
                      <a:pt x="741" y="12"/>
                    </a:lnTo>
                    <a:lnTo>
                      <a:pt x="742" y="12"/>
                    </a:lnTo>
                    <a:lnTo>
                      <a:pt x="741" y="13"/>
                    </a:lnTo>
                    <a:lnTo>
                      <a:pt x="741" y="16"/>
                    </a:lnTo>
                    <a:lnTo>
                      <a:pt x="739" y="22"/>
                    </a:lnTo>
                    <a:lnTo>
                      <a:pt x="739" y="26"/>
                    </a:lnTo>
                    <a:lnTo>
                      <a:pt x="736" y="26"/>
                    </a:lnTo>
                    <a:lnTo>
                      <a:pt x="735" y="28"/>
                    </a:lnTo>
                    <a:lnTo>
                      <a:pt x="735" y="36"/>
                    </a:lnTo>
                    <a:lnTo>
                      <a:pt x="732" y="45"/>
                    </a:lnTo>
                    <a:lnTo>
                      <a:pt x="732" y="48"/>
                    </a:lnTo>
                    <a:lnTo>
                      <a:pt x="729" y="51"/>
                    </a:lnTo>
                    <a:lnTo>
                      <a:pt x="726" y="55"/>
                    </a:lnTo>
                    <a:lnTo>
                      <a:pt x="726" y="57"/>
                    </a:lnTo>
                    <a:lnTo>
                      <a:pt x="725" y="59"/>
                    </a:lnTo>
                    <a:lnTo>
                      <a:pt x="722" y="59"/>
                    </a:lnTo>
                    <a:lnTo>
                      <a:pt x="719" y="61"/>
                    </a:lnTo>
                    <a:lnTo>
                      <a:pt x="713" y="62"/>
                    </a:lnTo>
                    <a:lnTo>
                      <a:pt x="712" y="62"/>
                    </a:lnTo>
                    <a:lnTo>
                      <a:pt x="712" y="65"/>
                    </a:lnTo>
                    <a:lnTo>
                      <a:pt x="713" y="68"/>
                    </a:lnTo>
                    <a:lnTo>
                      <a:pt x="713" y="71"/>
                    </a:lnTo>
                    <a:lnTo>
                      <a:pt x="718" y="72"/>
                    </a:lnTo>
                    <a:lnTo>
                      <a:pt x="718" y="80"/>
                    </a:lnTo>
                    <a:lnTo>
                      <a:pt x="719" y="80"/>
                    </a:lnTo>
                    <a:lnTo>
                      <a:pt x="719" y="81"/>
                    </a:lnTo>
                    <a:lnTo>
                      <a:pt x="718" y="84"/>
                    </a:lnTo>
                    <a:lnTo>
                      <a:pt x="718" y="91"/>
                    </a:lnTo>
                    <a:lnTo>
                      <a:pt x="719" y="94"/>
                    </a:lnTo>
                    <a:lnTo>
                      <a:pt x="726" y="94"/>
                    </a:lnTo>
                    <a:lnTo>
                      <a:pt x="728" y="97"/>
                    </a:lnTo>
                    <a:lnTo>
                      <a:pt x="736" y="103"/>
                    </a:lnTo>
                    <a:lnTo>
                      <a:pt x="744" y="112"/>
                    </a:lnTo>
                    <a:lnTo>
                      <a:pt x="747" y="116"/>
                    </a:lnTo>
                    <a:lnTo>
                      <a:pt x="747" y="119"/>
                    </a:lnTo>
                    <a:lnTo>
                      <a:pt x="748" y="120"/>
                    </a:lnTo>
                    <a:lnTo>
                      <a:pt x="760" y="120"/>
                    </a:lnTo>
                    <a:lnTo>
                      <a:pt x="762" y="123"/>
                    </a:lnTo>
                    <a:lnTo>
                      <a:pt x="762" y="139"/>
                    </a:lnTo>
                    <a:lnTo>
                      <a:pt x="751" y="139"/>
                    </a:lnTo>
                    <a:lnTo>
                      <a:pt x="748" y="142"/>
                    </a:lnTo>
                    <a:lnTo>
                      <a:pt x="747" y="144"/>
                    </a:lnTo>
                    <a:lnTo>
                      <a:pt x="744" y="144"/>
                    </a:lnTo>
                    <a:lnTo>
                      <a:pt x="742" y="142"/>
                    </a:lnTo>
                    <a:lnTo>
                      <a:pt x="739" y="139"/>
                    </a:lnTo>
                    <a:lnTo>
                      <a:pt x="739" y="136"/>
                    </a:lnTo>
                    <a:lnTo>
                      <a:pt x="735" y="135"/>
                    </a:lnTo>
                    <a:lnTo>
                      <a:pt x="733" y="135"/>
                    </a:lnTo>
                    <a:lnTo>
                      <a:pt x="733" y="138"/>
                    </a:lnTo>
                    <a:lnTo>
                      <a:pt x="732" y="139"/>
                    </a:lnTo>
                    <a:lnTo>
                      <a:pt x="731" y="141"/>
                    </a:lnTo>
                    <a:lnTo>
                      <a:pt x="726" y="144"/>
                    </a:lnTo>
                    <a:lnTo>
                      <a:pt x="723" y="144"/>
                    </a:lnTo>
                    <a:lnTo>
                      <a:pt x="722" y="142"/>
                    </a:lnTo>
                    <a:lnTo>
                      <a:pt x="718" y="142"/>
                    </a:lnTo>
                    <a:lnTo>
                      <a:pt x="713" y="145"/>
                    </a:lnTo>
                    <a:lnTo>
                      <a:pt x="713" y="146"/>
                    </a:lnTo>
                    <a:lnTo>
                      <a:pt x="715" y="149"/>
                    </a:lnTo>
                    <a:lnTo>
                      <a:pt x="722" y="149"/>
                    </a:lnTo>
                    <a:lnTo>
                      <a:pt x="726" y="155"/>
                    </a:lnTo>
                    <a:lnTo>
                      <a:pt x="732" y="159"/>
                    </a:lnTo>
                    <a:lnTo>
                      <a:pt x="735" y="162"/>
                    </a:lnTo>
                    <a:lnTo>
                      <a:pt x="736" y="162"/>
                    </a:lnTo>
                    <a:lnTo>
                      <a:pt x="741" y="164"/>
                    </a:lnTo>
                    <a:lnTo>
                      <a:pt x="742" y="164"/>
                    </a:lnTo>
                    <a:lnTo>
                      <a:pt x="742" y="173"/>
                    </a:lnTo>
                    <a:lnTo>
                      <a:pt x="739" y="174"/>
                    </a:lnTo>
                    <a:lnTo>
                      <a:pt x="736" y="177"/>
                    </a:lnTo>
                    <a:lnTo>
                      <a:pt x="733" y="178"/>
                    </a:lnTo>
                    <a:lnTo>
                      <a:pt x="733" y="183"/>
                    </a:lnTo>
                    <a:lnTo>
                      <a:pt x="728" y="183"/>
                    </a:lnTo>
                    <a:lnTo>
                      <a:pt x="720" y="178"/>
                    </a:lnTo>
                    <a:lnTo>
                      <a:pt x="718" y="181"/>
                    </a:lnTo>
                    <a:lnTo>
                      <a:pt x="712" y="181"/>
                    </a:lnTo>
                    <a:lnTo>
                      <a:pt x="710" y="178"/>
                    </a:lnTo>
                    <a:lnTo>
                      <a:pt x="707" y="181"/>
                    </a:lnTo>
                    <a:lnTo>
                      <a:pt x="710" y="183"/>
                    </a:lnTo>
                    <a:lnTo>
                      <a:pt x="712" y="186"/>
                    </a:lnTo>
                    <a:lnTo>
                      <a:pt x="712" y="187"/>
                    </a:lnTo>
                    <a:lnTo>
                      <a:pt x="709" y="187"/>
                    </a:lnTo>
                    <a:lnTo>
                      <a:pt x="707" y="186"/>
                    </a:lnTo>
                    <a:lnTo>
                      <a:pt x="703" y="186"/>
                    </a:lnTo>
                    <a:lnTo>
                      <a:pt x="699" y="187"/>
                    </a:lnTo>
                    <a:lnTo>
                      <a:pt x="694" y="187"/>
                    </a:lnTo>
                    <a:lnTo>
                      <a:pt x="694" y="190"/>
                    </a:lnTo>
                    <a:lnTo>
                      <a:pt x="699" y="190"/>
                    </a:lnTo>
                    <a:lnTo>
                      <a:pt x="699" y="196"/>
                    </a:lnTo>
                    <a:lnTo>
                      <a:pt x="694" y="196"/>
                    </a:lnTo>
                    <a:lnTo>
                      <a:pt x="690" y="191"/>
                    </a:lnTo>
                    <a:lnTo>
                      <a:pt x="689" y="191"/>
                    </a:lnTo>
                    <a:lnTo>
                      <a:pt x="686" y="196"/>
                    </a:lnTo>
                    <a:lnTo>
                      <a:pt x="683" y="196"/>
                    </a:lnTo>
                    <a:lnTo>
                      <a:pt x="683" y="197"/>
                    </a:lnTo>
                    <a:lnTo>
                      <a:pt x="686" y="197"/>
                    </a:lnTo>
                    <a:lnTo>
                      <a:pt x="686" y="202"/>
                    </a:lnTo>
                    <a:lnTo>
                      <a:pt x="683" y="204"/>
                    </a:lnTo>
                    <a:lnTo>
                      <a:pt x="678" y="204"/>
                    </a:lnTo>
                    <a:lnTo>
                      <a:pt x="678" y="209"/>
                    </a:lnTo>
                    <a:lnTo>
                      <a:pt x="677" y="216"/>
                    </a:lnTo>
                    <a:lnTo>
                      <a:pt x="677" y="219"/>
                    </a:lnTo>
                    <a:lnTo>
                      <a:pt x="678" y="225"/>
                    </a:lnTo>
                    <a:lnTo>
                      <a:pt x="678" y="228"/>
                    </a:lnTo>
                    <a:lnTo>
                      <a:pt x="674" y="230"/>
                    </a:lnTo>
                    <a:lnTo>
                      <a:pt x="673" y="229"/>
                    </a:lnTo>
                    <a:lnTo>
                      <a:pt x="670" y="229"/>
                    </a:lnTo>
                    <a:lnTo>
                      <a:pt x="668" y="236"/>
                    </a:lnTo>
                    <a:lnTo>
                      <a:pt x="668" y="238"/>
                    </a:lnTo>
                    <a:lnTo>
                      <a:pt x="665" y="242"/>
                    </a:lnTo>
                    <a:lnTo>
                      <a:pt x="665" y="249"/>
                    </a:lnTo>
                    <a:lnTo>
                      <a:pt x="668" y="254"/>
                    </a:lnTo>
                    <a:lnTo>
                      <a:pt x="670" y="257"/>
                    </a:lnTo>
                    <a:lnTo>
                      <a:pt x="678" y="264"/>
                    </a:lnTo>
                    <a:lnTo>
                      <a:pt x="678" y="270"/>
                    </a:lnTo>
                    <a:lnTo>
                      <a:pt x="680" y="273"/>
                    </a:lnTo>
                    <a:lnTo>
                      <a:pt x="683" y="274"/>
                    </a:lnTo>
                    <a:lnTo>
                      <a:pt x="683" y="278"/>
                    </a:lnTo>
                    <a:lnTo>
                      <a:pt x="678" y="278"/>
                    </a:lnTo>
                    <a:lnTo>
                      <a:pt x="678" y="280"/>
                    </a:lnTo>
                    <a:lnTo>
                      <a:pt x="680" y="281"/>
                    </a:lnTo>
                    <a:lnTo>
                      <a:pt x="680" y="286"/>
                    </a:lnTo>
                    <a:lnTo>
                      <a:pt x="678" y="286"/>
                    </a:lnTo>
                    <a:lnTo>
                      <a:pt x="674" y="287"/>
                    </a:lnTo>
                    <a:lnTo>
                      <a:pt x="673" y="290"/>
                    </a:lnTo>
                    <a:lnTo>
                      <a:pt x="673" y="294"/>
                    </a:lnTo>
                    <a:lnTo>
                      <a:pt x="674" y="294"/>
                    </a:lnTo>
                    <a:lnTo>
                      <a:pt x="674" y="300"/>
                    </a:lnTo>
                    <a:lnTo>
                      <a:pt x="678" y="300"/>
                    </a:lnTo>
                    <a:lnTo>
                      <a:pt x="680" y="296"/>
                    </a:lnTo>
                    <a:lnTo>
                      <a:pt x="680" y="306"/>
                    </a:lnTo>
                    <a:lnTo>
                      <a:pt x="683" y="309"/>
                    </a:lnTo>
                    <a:lnTo>
                      <a:pt x="684" y="313"/>
                    </a:lnTo>
                    <a:lnTo>
                      <a:pt x="687" y="315"/>
                    </a:lnTo>
                    <a:lnTo>
                      <a:pt x="687" y="319"/>
                    </a:lnTo>
                    <a:lnTo>
                      <a:pt x="689" y="320"/>
                    </a:lnTo>
                    <a:lnTo>
                      <a:pt x="693" y="320"/>
                    </a:lnTo>
                    <a:lnTo>
                      <a:pt x="693" y="323"/>
                    </a:lnTo>
                    <a:lnTo>
                      <a:pt x="697" y="323"/>
                    </a:lnTo>
                    <a:lnTo>
                      <a:pt x="693" y="325"/>
                    </a:lnTo>
                    <a:lnTo>
                      <a:pt x="693" y="328"/>
                    </a:lnTo>
                    <a:lnTo>
                      <a:pt x="691" y="328"/>
                    </a:lnTo>
                    <a:lnTo>
                      <a:pt x="691" y="325"/>
                    </a:lnTo>
                    <a:lnTo>
                      <a:pt x="684" y="325"/>
                    </a:lnTo>
                    <a:lnTo>
                      <a:pt x="683" y="328"/>
                    </a:lnTo>
                    <a:lnTo>
                      <a:pt x="683" y="333"/>
                    </a:lnTo>
                    <a:lnTo>
                      <a:pt x="684" y="336"/>
                    </a:lnTo>
                    <a:lnTo>
                      <a:pt x="687" y="341"/>
                    </a:lnTo>
                    <a:lnTo>
                      <a:pt x="689" y="342"/>
                    </a:lnTo>
                    <a:lnTo>
                      <a:pt x="689" y="346"/>
                    </a:lnTo>
                    <a:lnTo>
                      <a:pt x="687" y="351"/>
                    </a:lnTo>
                    <a:lnTo>
                      <a:pt x="687" y="354"/>
                    </a:lnTo>
                    <a:lnTo>
                      <a:pt x="684" y="355"/>
                    </a:lnTo>
                    <a:lnTo>
                      <a:pt x="678" y="355"/>
                    </a:lnTo>
                    <a:lnTo>
                      <a:pt x="674" y="358"/>
                    </a:lnTo>
                    <a:lnTo>
                      <a:pt x="673" y="358"/>
                    </a:lnTo>
                    <a:lnTo>
                      <a:pt x="674" y="361"/>
                    </a:lnTo>
                    <a:lnTo>
                      <a:pt x="674" y="368"/>
                    </a:lnTo>
                    <a:lnTo>
                      <a:pt x="673" y="370"/>
                    </a:lnTo>
                    <a:lnTo>
                      <a:pt x="673" y="373"/>
                    </a:lnTo>
                    <a:lnTo>
                      <a:pt x="670" y="378"/>
                    </a:lnTo>
                    <a:lnTo>
                      <a:pt x="673" y="383"/>
                    </a:lnTo>
                    <a:lnTo>
                      <a:pt x="674" y="384"/>
                    </a:lnTo>
                    <a:lnTo>
                      <a:pt x="674" y="389"/>
                    </a:lnTo>
                    <a:lnTo>
                      <a:pt x="673" y="393"/>
                    </a:lnTo>
                    <a:lnTo>
                      <a:pt x="673" y="406"/>
                    </a:lnTo>
                    <a:lnTo>
                      <a:pt x="670" y="407"/>
                    </a:lnTo>
                    <a:lnTo>
                      <a:pt x="668" y="407"/>
                    </a:lnTo>
                    <a:lnTo>
                      <a:pt x="665" y="406"/>
                    </a:lnTo>
                    <a:lnTo>
                      <a:pt x="662" y="406"/>
                    </a:lnTo>
                    <a:lnTo>
                      <a:pt x="662" y="407"/>
                    </a:lnTo>
                    <a:lnTo>
                      <a:pt x="661" y="407"/>
                    </a:lnTo>
                    <a:lnTo>
                      <a:pt x="658" y="406"/>
                    </a:lnTo>
                    <a:lnTo>
                      <a:pt x="658" y="400"/>
                    </a:lnTo>
                    <a:lnTo>
                      <a:pt x="657" y="397"/>
                    </a:lnTo>
                    <a:lnTo>
                      <a:pt x="657" y="391"/>
                    </a:lnTo>
                    <a:lnTo>
                      <a:pt x="652" y="391"/>
                    </a:lnTo>
                    <a:lnTo>
                      <a:pt x="651" y="393"/>
                    </a:lnTo>
                    <a:lnTo>
                      <a:pt x="648" y="396"/>
                    </a:lnTo>
                    <a:lnTo>
                      <a:pt x="647" y="396"/>
                    </a:lnTo>
                    <a:lnTo>
                      <a:pt x="647" y="397"/>
                    </a:lnTo>
                    <a:lnTo>
                      <a:pt x="651" y="406"/>
                    </a:lnTo>
                    <a:lnTo>
                      <a:pt x="652" y="410"/>
                    </a:lnTo>
                    <a:lnTo>
                      <a:pt x="652" y="412"/>
                    </a:lnTo>
                    <a:lnTo>
                      <a:pt x="651" y="415"/>
                    </a:lnTo>
                    <a:lnTo>
                      <a:pt x="651" y="416"/>
                    </a:lnTo>
                    <a:lnTo>
                      <a:pt x="657" y="416"/>
                    </a:lnTo>
                    <a:lnTo>
                      <a:pt x="658" y="419"/>
                    </a:lnTo>
                    <a:lnTo>
                      <a:pt x="658" y="420"/>
                    </a:lnTo>
                    <a:lnTo>
                      <a:pt x="661" y="425"/>
                    </a:lnTo>
                    <a:lnTo>
                      <a:pt x="658" y="425"/>
                    </a:lnTo>
                    <a:lnTo>
                      <a:pt x="658" y="432"/>
                    </a:lnTo>
                    <a:lnTo>
                      <a:pt x="657" y="436"/>
                    </a:lnTo>
                    <a:lnTo>
                      <a:pt x="657" y="441"/>
                    </a:lnTo>
                    <a:lnTo>
                      <a:pt x="658" y="442"/>
                    </a:lnTo>
                    <a:lnTo>
                      <a:pt x="658" y="455"/>
                    </a:lnTo>
                    <a:lnTo>
                      <a:pt x="652" y="460"/>
                    </a:lnTo>
                    <a:lnTo>
                      <a:pt x="651" y="461"/>
                    </a:lnTo>
                    <a:lnTo>
                      <a:pt x="651" y="474"/>
                    </a:lnTo>
                    <a:lnTo>
                      <a:pt x="647" y="475"/>
                    </a:lnTo>
                    <a:lnTo>
                      <a:pt x="641" y="475"/>
                    </a:lnTo>
                    <a:lnTo>
                      <a:pt x="639" y="478"/>
                    </a:lnTo>
                    <a:lnTo>
                      <a:pt x="636" y="480"/>
                    </a:lnTo>
                    <a:lnTo>
                      <a:pt x="636" y="486"/>
                    </a:lnTo>
                    <a:lnTo>
                      <a:pt x="635" y="486"/>
                    </a:lnTo>
                    <a:lnTo>
                      <a:pt x="635" y="493"/>
                    </a:lnTo>
                    <a:lnTo>
                      <a:pt x="636" y="493"/>
                    </a:lnTo>
                    <a:lnTo>
                      <a:pt x="639" y="494"/>
                    </a:lnTo>
                    <a:lnTo>
                      <a:pt x="641" y="497"/>
                    </a:lnTo>
                    <a:lnTo>
                      <a:pt x="641" y="502"/>
                    </a:lnTo>
                    <a:lnTo>
                      <a:pt x="639" y="502"/>
                    </a:lnTo>
                    <a:lnTo>
                      <a:pt x="636" y="507"/>
                    </a:lnTo>
                    <a:lnTo>
                      <a:pt x="635" y="512"/>
                    </a:lnTo>
                    <a:lnTo>
                      <a:pt x="635" y="513"/>
                    </a:lnTo>
                    <a:lnTo>
                      <a:pt x="639" y="520"/>
                    </a:lnTo>
                    <a:lnTo>
                      <a:pt x="649" y="520"/>
                    </a:lnTo>
                    <a:lnTo>
                      <a:pt x="652" y="523"/>
                    </a:lnTo>
                    <a:lnTo>
                      <a:pt x="652" y="525"/>
                    </a:lnTo>
                    <a:lnTo>
                      <a:pt x="655" y="525"/>
                    </a:lnTo>
                    <a:lnTo>
                      <a:pt x="660" y="529"/>
                    </a:lnTo>
                    <a:lnTo>
                      <a:pt x="662" y="529"/>
                    </a:lnTo>
                    <a:lnTo>
                      <a:pt x="662" y="531"/>
                    </a:lnTo>
                    <a:lnTo>
                      <a:pt x="660" y="538"/>
                    </a:lnTo>
                    <a:lnTo>
                      <a:pt x="662" y="539"/>
                    </a:lnTo>
                    <a:lnTo>
                      <a:pt x="664" y="539"/>
                    </a:lnTo>
                    <a:lnTo>
                      <a:pt x="664" y="544"/>
                    </a:lnTo>
                    <a:lnTo>
                      <a:pt x="660" y="547"/>
                    </a:lnTo>
                    <a:lnTo>
                      <a:pt x="660" y="549"/>
                    </a:lnTo>
                    <a:lnTo>
                      <a:pt x="655" y="552"/>
                    </a:lnTo>
                    <a:lnTo>
                      <a:pt x="655" y="554"/>
                    </a:lnTo>
                    <a:lnTo>
                      <a:pt x="658" y="557"/>
                    </a:lnTo>
                    <a:lnTo>
                      <a:pt x="658" y="561"/>
                    </a:lnTo>
                    <a:lnTo>
                      <a:pt x="662" y="561"/>
                    </a:lnTo>
                    <a:lnTo>
                      <a:pt x="667" y="558"/>
                    </a:lnTo>
                    <a:lnTo>
                      <a:pt x="667" y="557"/>
                    </a:lnTo>
                    <a:lnTo>
                      <a:pt x="668" y="554"/>
                    </a:lnTo>
                    <a:lnTo>
                      <a:pt x="671" y="554"/>
                    </a:lnTo>
                    <a:lnTo>
                      <a:pt x="674" y="558"/>
                    </a:lnTo>
                    <a:lnTo>
                      <a:pt x="673" y="561"/>
                    </a:lnTo>
                    <a:lnTo>
                      <a:pt x="673" y="565"/>
                    </a:lnTo>
                    <a:lnTo>
                      <a:pt x="677" y="565"/>
                    </a:lnTo>
                    <a:lnTo>
                      <a:pt x="680" y="567"/>
                    </a:lnTo>
                    <a:lnTo>
                      <a:pt x="684" y="571"/>
                    </a:lnTo>
                    <a:lnTo>
                      <a:pt x="689" y="571"/>
                    </a:lnTo>
                    <a:lnTo>
                      <a:pt x="693" y="574"/>
                    </a:lnTo>
                    <a:lnTo>
                      <a:pt x="694" y="576"/>
                    </a:lnTo>
                    <a:lnTo>
                      <a:pt x="694" y="583"/>
                    </a:lnTo>
                    <a:lnTo>
                      <a:pt x="699" y="594"/>
                    </a:lnTo>
                    <a:lnTo>
                      <a:pt x="699" y="599"/>
                    </a:lnTo>
                    <a:lnTo>
                      <a:pt x="694" y="602"/>
                    </a:lnTo>
                    <a:lnTo>
                      <a:pt x="693" y="599"/>
                    </a:lnTo>
                    <a:lnTo>
                      <a:pt x="690" y="599"/>
                    </a:lnTo>
                    <a:lnTo>
                      <a:pt x="690" y="602"/>
                    </a:lnTo>
                    <a:lnTo>
                      <a:pt x="687" y="602"/>
                    </a:lnTo>
                    <a:lnTo>
                      <a:pt x="686" y="606"/>
                    </a:lnTo>
                    <a:lnTo>
                      <a:pt x="687" y="612"/>
                    </a:lnTo>
                    <a:lnTo>
                      <a:pt x="690" y="616"/>
                    </a:lnTo>
                    <a:lnTo>
                      <a:pt x="690" y="620"/>
                    </a:lnTo>
                    <a:lnTo>
                      <a:pt x="687" y="620"/>
                    </a:lnTo>
                    <a:lnTo>
                      <a:pt x="686" y="625"/>
                    </a:lnTo>
                    <a:lnTo>
                      <a:pt x="686" y="626"/>
                    </a:lnTo>
                    <a:lnTo>
                      <a:pt x="687" y="629"/>
                    </a:lnTo>
                    <a:lnTo>
                      <a:pt x="687" y="644"/>
                    </a:lnTo>
                    <a:lnTo>
                      <a:pt x="690" y="648"/>
                    </a:lnTo>
                    <a:lnTo>
                      <a:pt x="691" y="649"/>
                    </a:lnTo>
                    <a:lnTo>
                      <a:pt x="697" y="654"/>
                    </a:lnTo>
                    <a:lnTo>
                      <a:pt x="700" y="655"/>
                    </a:lnTo>
                    <a:lnTo>
                      <a:pt x="700" y="658"/>
                    </a:lnTo>
                    <a:lnTo>
                      <a:pt x="702" y="661"/>
                    </a:lnTo>
                    <a:lnTo>
                      <a:pt x="709" y="661"/>
                    </a:lnTo>
                    <a:lnTo>
                      <a:pt x="706" y="663"/>
                    </a:lnTo>
                    <a:lnTo>
                      <a:pt x="702" y="663"/>
                    </a:lnTo>
                    <a:lnTo>
                      <a:pt x="702" y="667"/>
                    </a:lnTo>
                    <a:lnTo>
                      <a:pt x="700" y="667"/>
                    </a:lnTo>
                    <a:lnTo>
                      <a:pt x="697" y="670"/>
                    </a:lnTo>
                    <a:lnTo>
                      <a:pt x="697" y="667"/>
                    </a:lnTo>
                    <a:lnTo>
                      <a:pt x="691" y="667"/>
                    </a:lnTo>
                    <a:lnTo>
                      <a:pt x="687" y="668"/>
                    </a:lnTo>
                    <a:lnTo>
                      <a:pt x="684" y="671"/>
                    </a:lnTo>
                    <a:lnTo>
                      <a:pt x="683" y="671"/>
                    </a:lnTo>
                    <a:lnTo>
                      <a:pt x="680" y="674"/>
                    </a:lnTo>
                    <a:lnTo>
                      <a:pt x="683" y="677"/>
                    </a:lnTo>
                    <a:lnTo>
                      <a:pt x="684" y="680"/>
                    </a:lnTo>
                    <a:lnTo>
                      <a:pt x="684" y="689"/>
                    </a:lnTo>
                    <a:lnTo>
                      <a:pt x="683" y="694"/>
                    </a:lnTo>
                    <a:lnTo>
                      <a:pt x="680" y="694"/>
                    </a:lnTo>
                    <a:lnTo>
                      <a:pt x="678" y="696"/>
                    </a:lnTo>
                    <a:lnTo>
                      <a:pt x="670" y="696"/>
                    </a:lnTo>
                    <a:lnTo>
                      <a:pt x="670" y="719"/>
                    </a:lnTo>
                    <a:lnTo>
                      <a:pt x="671" y="722"/>
                    </a:lnTo>
                    <a:lnTo>
                      <a:pt x="674" y="722"/>
                    </a:lnTo>
                    <a:lnTo>
                      <a:pt x="674" y="723"/>
                    </a:lnTo>
                    <a:lnTo>
                      <a:pt x="671" y="723"/>
                    </a:lnTo>
                    <a:lnTo>
                      <a:pt x="670" y="726"/>
                    </a:lnTo>
                    <a:lnTo>
                      <a:pt x="667" y="726"/>
                    </a:lnTo>
                    <a:lnTo>
                      <a:pt x="667" y="731"/>
                    </a:lnTo>
                    <a:lnTo>
                      <a:pt x="662" y="732"/>
                    </a:lnTo>
                    <a:lnTo>
                      <a:pt x="662" y="736"/>
                    </a:lnTo>
                    <a:lnTo>
                      <a:pt x="661" y="741"/>
                    </a:lnTo>
                    <a:lnTo>
                      <a:pt x="661" y="751"/>
                    </a:lnTo>
                    <a:lnTo>
                      <a:pt x="655" y="755"/>
                    </a:lnTo>
                    <a:lnTo>
                      <a:pt x="655" y="760"/>
                    </a:lnTo>
                    <a:lnTo>
                      <a:pt x="649" y="760"/>
                    </a:lnTo>
                    <a:lnTo>
                      <a:pt x="649" y="768"/>
                    </a:lnTo>
                    <a:lnTo>
                      <a:pt x="648" y="768"/>
                    </a:lnTo>
                    <a:lnTo>
                      <a:pt x="645" y="770"/>
                    </a:lnTo>
                    <a:lnTo>
                      <a:pt x="639" y="768"/>
                    </a:lnTo>
                    <a:lnTo>
                      <a:pt x="636" y="768"/>
                    </a:lnTo>
                    <a:lnTo>
                      <a:pt x="639" y="773"/>
                    </a:lnTo>
                    <a:lnTo>
                      <a:pt x="639" y="774"/>
                    </a:lnTo>
                    <a:lnTo>
                      <a:pt x="636" y="774"/>
                    </a:lnTo>
                    <a:lnTo>
                      <a:pt x="636" y="778"/>
                    </a:lnTo>
                    <a:lnTo>
                      <a:pt x="635" y="774"/>
                    </a:lnTo>
                    <a:lnTo>
                      <a:pt x="631" y="774"/>
                    </a:lnTo>
                    <a:lnTo>
                      <a:pt x="631" y="780"/>
                    </a:lnTo>
                    <a:lnTo>
                      <a:pt x="628" y="783"/>
                    </a:lnTo>
                    <a:lnTo>
                      <a:pt x="626" y="784"/>
                    </a:lnTo>
                    <a:lnTo>
                      <a:pt x="623" y="784"/>
                    </a:lnTo>
                    <a:lnTo>
                      <a:pt x="623" y="787"/>
                    </a:lnTo>
                    <a:lnTo>
                      <a:pt x="622" y="787"/>
                    </a:lnTo>
                    <a:lnTo>
                      <a:pt x="622" y="796"/>
                    </a:lnTo>
                    <a:lnTo>
                      <a:pt x="619" y="799"/>
                    </a:lnTo>
                    <a:lnTo>
                      <a:pt x="613" y="803"/>
                    </a:lnTo>
                    <a:lnTo>
                      <a:pt x="609" y="806"/>
                    </a:lnTo>
                    <a:lnTo>
                      <a:pt x="604" y="806"/>
                    </a:lnTo>
                    <a:lnTo>
                      <a:pt x="604" y="807"/>
                    </a:lnTo>
                    <a:lnTo>
                      <a:pt x="602" y="807"/>
                    </a:lnTo>
                    <a:lnTo>
                      <a:pt x="602" y="810"/>
                    </a:lnTo>
                    <a:lnTo>
                      <a:pt x="597" y="807"/>
                    </a:lnTo>
                    <a:lnTo>
                      <a:pt x="596" y="807"/>
                    </a:lnTo>
                    <a:lnTo>
                      <a:pt x="593" y="810"/>
                    </a:lnTo>
                    <a:lnTo>
                      <a:pt x="587" y="812"/>
                    </a:lnTo>
                    <a:lnTo>
                      <a:pt x="586" y="815"/>
                    </a:lnTo>
                    <a:lnTo>
                      <a:pt x="568" y="815"/>
                    </a:lnTo>
                    <a:lnTo>
                      <a:pt x="564" y="813"/>
                    </a:lnTo>
                    <a:lnTo>
                      <a:pt x="560" y="813"/>
                    </a:lnTo>
                    <a:lnTo>
                      <a:pt x="560" y="812"/>
                    </a:lnTo>
                    <a:lnTo>
                      <a:pt x="557" y="809"/>
                    </a:lnTo>
                    <a:lnTo>
                      <a:pt x="555" y="812"/>
                    </a:lnTo>
                    <a:lnTo>
                      <a:pt x="551" y="812"/>
                    </a:lnTo>
                    <a:lnTo>
                      <a:pt x="551" y="813"/>
                    </a:lnTo>
                    <a:lnTo>
                      <a:pt x="546" y="816"/>
                    </a:lnTo>
                    <a:lnTo>
                      <a:pt x="538" y="816"/>
                    </a:lnTo>
                    <a:lnTo>
                      <a:pt x="536" y="813"/>
                    </a:lnTo>
                    <a:lnTo>
                      <a:pt x="533" y="813"/>
                    </a:lnTo>
                    <a:lnTo>
                      <a:pt x="525" y="816"/>
                    </a:lnTo>
                    <a:lnTo>
                      <a:pt x="523" y="818"/>
                    </a:lnTo>
                    <a:lnTo>
                      <a:pt x="520" y="818"/>
                    </a:lnTo>
                    <a:lnTo>
                      <a:pt x="519" y="816"/>
                    </a:lnTo>
                    <a:lnTo>
                      <a:pt x="516" y="816"/>
                    </a:lnTo>
                    <a:lnTo>
                      <a:pt x="515" y="812"/>
                    </a:lnTo>
                    <a:lnTo>
                      <a:pt x="512" y="806"/>
                    </a:lnTo>
                    <a:lnTo>
                      <a:pt x="512" y="800"/>
                    </a:lnTo>
                    <a:lnTo>
                      <a:pt x="510" y="796"/>
                    </a:lnTo>
                    <a:lnTo>
                      <a:pt x="497" y="796"/>
                    </a:lnTo>
                    <a:lnTo>
                      <a:pt x="491" y="794"/>
                    </a:lnTo>
                    <a:lnTo>
                      <a:pt x="484" y="794"/>
                    </a:lnTo>
                    <a:lnTo>
                      <a:pt x="483" y="792"/>
                    </a:lnTo>
                    <a:lnTo>
                      <a:pt x="483" y="787"/>
                    </a:lnTo>
                    <a:lnTo>
                      <a:pt x="471" y="787"/>
                    </a:lnTo>
                    <a:lnTo>
                      <a:pt x="470" y="789"/>
                    </a:lnTo>
                    <a:lnTo>
                      <a:pt x="470" y="796"/>
                    </a:lnTo>
                    <a:lnTo>
                      <a:pt x="464" y="796"/>
                    </a:lnTo>
                    <a:lnTo>
                      <a:pt x="461" y="799"/>
                    </a:lnTo>
                    <a:lnTo>
                      <a:pt x="461" y="806"/>
                    </a:lnTo>
                    <a:lnTo>
                      <a:pt x="460" y="807"/>
                    </a:lnTo>
                    <a:lnTo>
                      <a:pt x="457" y="807"/>
                    </a:lnTo>
                    <a:lnTo>
                      <a:pt x="454" y="810"/>
                    </a:lnTo>
                    <a:lnTo>
                      <a:pt x="452" y="810"/>
                    </a:lnTo>
                    <a:lnTo>
                      <a:pt x="452" y="816"/>
                    </a:lnTo>
                    <a:lnTo>
                      <a:pt x="449" y="821"/>
                    </a:lnTo>
                    <a:lnTo>
                      <a:pt x="448" y="821"/>
                    </a:lnTo>
                    <a:lnTo>
                      <a:pt x="442" y="816"/>
                    </a:lnTo>
                    <a:lnTo>
                      <a:pt x="433" y="816"/>
                    </a:lnTo>
                    <a:lnTo>
                      <a:pt x="426" y="821"/>
                    </a:lnTo>
                    <a:lnTo>
                      <a:pt x="423" y="813"/>
                    </a:lnTo>
                    <a:lnTo>
                      <a:pt x="423" y="812"/>
                    </a:lnTo>
                    <a:lnTo>
                      <a:pt x="426" y="809"/>
                    </a:lnTo>
                    <a:lnTo>
                      <a:pt x="426" y="807"/>
                    </a:lnTo>
                    <a:lnTo>
                      <a:pt x="423" y="807"/>
                    </a:lnTo>
                    <a:lnTo>
                      <a:pt x="423" y="809"/>
                    </a:lnTo>
                    <a:lnTo>
                      <a:pt x="420" y="809"/>
                    </a:lnTo>
                    <a:lnTo>
                      <a:pt x="420" y="807"/>
                    </a:lnTo>
                    <a:lnTo>
                      <a:pt x="413" y="807"/>
                    </a:lnTo>
                    <a:lnTo>
                      <a:pt x="409" y="809"/>
                    </a:lnTo>
                    <a:lnTo>
                      <a:pt x="403" y="809"/>
                    </a:lnTo>
                    <a:lnTo>
                      <a:pt x="403" y="807"/>
                    </a:lnTo>
                    <a:lnTo>
                      <a:pt x="407" y="805"/>
                    </a:lnTo>
                    <a:lnTo>
                      <a:pt x="407" y="799"/>
                    </a:lnTo>
                    <a:lnTo>
                      <a:pt x="409" y="794"/>
                    </a:lnTo>
                    <a:lnTo>
                      <a:pt x="412" y="794"/>
                    </a:lnTo>
                    <a:lnTo>
                      <a:pt x="412" y="793"/>
                    </a:lnTo>
                    <a:lnTo>
                      <a:pt x="409" y="790"/>
                    </a:lnTo>
                    <a:lnTo>
                      <a:pt x="403" y="794"/>
                    </a:lnTo>
                    <a:lnTo>
                      <a:pt x="399" y="799"/>
                    </a:lnTo>
                    <a:lnTo>
                      <a:pt x="397" y="799"/>
                    </a:lnTo>
                    <a:lnTo>
                      <a:pt x="397" y="794"/>
                    </a:lnTo>
                    <a:lnTo>
                      <a:pt x="394" y="790"/>
                    </a:lnTo>
                    <a:lnTo>
                      <a:pt x="394" y="783"/>
                    </a:lnTo>
                    <a:lnTo>
                      <a:pt x="393" y="781"/>
                    </a:lnTo>
                    <a:lnTo>
                      <a:pt x="393" y="771"/>
                    </a:lnTo>
                    <a:lnTo>
                      <a:pt x="390" y="771"/>
                    </a:lnTo>
                    <a:lnTo>
                      <a:pt x="390" y="768"/>
                    </a:lnTo>
                    <a:lnTo>
                      <a:pt x="388" y="768"/>
                    </a:lnTo>
                    <a:lnTo>
                      <a:pt x="386" y="771"/>
                    </a:lnTo>
                    <a:lnTo>
                      <a:pt x="386" y="768"/>
                    </a:lnTo>
                    <a:lnTo>
                      <a:pt x="384" y="768"/>
                    </a:lnTo>
                    <a:lnTo>
                      <a:pt x="380" y="767"/>
                    </a:lnTo>
                    <a:lnTo>
                      <a:pt x="380" y="764"/>
                    </a:lnTo>
                    <a:lnTo>
                      <a:pt x="378" y="763"/>
                    </a:lnTo>
                    <a:lnTo>
                      <a:pt x="378" y="760"/>
                    </a:lnTo>
                    <a:lnTo>
                      <a:pt x="380" y="760"/>
                    </a:lnTo>
                    <a:lnTo>
                      <a:pt x="380" y="763"/>
                    </a:lnTo>
                    <a:lnTo>
                      <a:pt x="384" y="763"/>
                    </a:lnTo>
                    <a:lnTo>
                      <a:pt x="384" y="760"/>
                    </a:lnTo>
                    <a:lnTo>
                      <a:pt x="386" y="758"/>
                    </a:lnTo>
                    <a:lnTo>
                      <a:pt x="388" y="763"/>
                    </a:lnTo>
                    <a:lnTo>
                      <a:pt x="390" y="763"/>
                    </a:lnTo>
                    <a:lnTo>
                      <a:pt x="394" y="760"/>
                    </a:lnTo>
                    <a:lnTo>
                      <a:pt x="399" y="754"/>
                    </a:lnTo>
                    <a:lnTo>
                      <a:pt x="402" y="752"/>
                    </a:lnTo>
                    <a:lnTo>
                      <a:pt x="399" y="749"/>
                    </a:lnTo>
                    <a:lnTo>
                      <a:pt x="400" y="748"/>
                    </a:lnTo>
                    <a:lnTo>
                      <a:pt x="400" y="745"/>
                    </a:lnTo>
                    <a:lnTo>
                      <a:pt x="406" y="741"/>
                    </a:lnTo>
                    <a:lnTo>
                      <a:pt x="402" y="739"/>
                    </a:lnTo>
                    <a:lnTo>
                      <a:pt x="380" y="739"/>
                    </a:lnTo>
                    <a:lnTo>
                      <a:pt x="378" y="736"/>
                    </a:lnTo>
                    <a:lnTo>
                      <a:pt x="374" y="728"/>
                    </a:lnTo>
                    <a:lnTo>
                      <a:pt x="371" y="722"/>
                    </a:lnTo>
                    <a:lnTo>
                      <a:pt x="371" y="719"/>
                    </a:lnTo>
                    <a:lnTo>
                      <a:pt x="370" y="718"/>
                    </a:lnTo>
                    <a:lnTo>
                      <a:pt x="367" y="713"/>
                    </a:lnTo>
                    <a:lnTo>
                      <a:pt x="361" y="713"/>
                    </a:lnTo>
                    <a:lnTo>
                      <a:pt x="357" y="709"/>
                    </a:lnTo>
                    <a:lnTo>
                      <a:pt x="355" y="706"/>
                    </a:lnTo>
                    <a:lnTo>
                      <a:pt x="352" y="705"/>
                    </a:lnTo>
                    <a:lnTo>
                      <a:pt x="352" y="702"/>
                    </a:lnTo>
                    <a:lnTo>
                      <a:pt x="344" y="702"/>
                    </a:lnTo>
                    <a:lnTo>
                      <a:pt x="339" y="705"/>
                    </a:lnTo>
                    <a:lnTo>
                      <a:pt x="338" y="705"/>
                    </a:lnTo>
                    <a:lnTo>
                      <a:pt x="338" y="710"/>
                    </a:lnTo>
                    <a:lnTo>
                      <a:pt x="331" y="710"/>
                    </a:lnTo>
                    <a:lnTo>
                      <a:pt x="331" y="729"/>
                    </a:lnTo>
                    <a:lnTo>
                      <a:pt x="322" y="729"/>
                    </a:lnTo>
                    <a:lnTo>
                      <a:pt x="313" y="726"/>
                    </a:lnTo>
                    <a:lnTo>
                      <a:pt x="307" y="726"/>
                    </a:lnTo>
                    <a:lnTo>
                      <a:pt x="299" y="731"/>
                    </a:lnTo>
                    <a:lnTo>
                      <a:pt x="297" y="731"/>
                    </a:lnTo>
                    <a:lnTo>
                      <a:pt x="297" y="736"/>
                    </a:lnTo>
                    <a:lnTo>
                      <a:pt x="294" y="739"/>
                    </a:lnTo>
                    <a:lnTo>
                      <a:pt x="290" y="744"/>
                    </a:lnTo>
                    <a:lnTo>
                      <a:pt x="290" y="745"/>
                    </a:lnTo>
                    <a:lnTo>
                      <a:pt x="287" y="745"/>
                    </a:lnTo>
                    <a:lnTo>
                      <a:pt x="286" y="744"/>
                    </a:lnTo>
                    <a:lnTo>
                      <a:pt x="281" y="741"/>
                    </a:lnTo>
                    <a:lnTo>
                      <a:pt x="275" y="741"/>
                    </a:lnTo>
                    <a:lnTo>
                      <a:pt x="273" y="742"/>
                    </a:lnTo>
                    <a:lnTo>
                      <a:pt x="267" y="741"/>
                    </a:lnTo>
                    <a:lnTo>
                      <a:pt x="264" y="738"/>
                    </a:lnTo>
                    <a:lnTo>
                      <a:pt x="262" y="741"/>
                    </a:lnTo>
                    <a:lnTo>
                      <a:pt x="257" y="742"/>
                    </a:lnTo>
                    <a:lnTo>
                      <a:pt x="249" y="744"/>
                    </a:lnTo>
                    <a:lnTo>
                      <a:pt x="249" y="747"/>
                    </a:lnTo>
                    <a:lnTo>
                      <a:pt x="245" y="751"/>
                    </a:lnTo>
                    <a:lnTo>
                      <a:pt x="241" y="751"/>
                    </a:lnTo>
                    <a:lnTo>
                      <a:pt x="241" y="748"/>
                    </a:lnTo>
                    <a:lnTo>
                      <a:pt x="238" y="747"/>
                    </a:lnTo>
                    <a:lnTo>
                      <a:pt x="235" y="744"/>
                    </a:lnTo>
                    <a:lnTo>
                      <a:pt x="232" y="742"/>
                    </a:lnTo>
                    <a:lnTo>
                      <a:pt x="230" y="742"/>
                    </a:lnTo>
                    <a:lnTo>
                      <a:pt x="228" y="739"/>
                    </a:lnTo>
                    <a:lnTo>
                      <a:pt x="226" y="734"/>
                    </a:lnTo>
                    <a:lnTo>
                      <a:pt x="223" y="734"/>
                    </a:lnTo>
                    <a:lnTo>
                      <a:pt x="222" y="736"/>
                    </a:lnTo>
                    <a:lnTo>
                      <a:pt x="219" y="739"/>
                    </a:lnTo>
                    <a:lnTo>
                      <a:pt x="219" y="744"/>
                    </a:lnTo>
                    <a:lnTo>
                      <a:pt x="215" y="748"/>
                    </a:lnTo>
                    <a:lnTo>
                      <a:pt x="210" y="748"/>
                    </a:lnTo>
                    <a:lnTo>
                      <a:pt x="210" y="741"/>
                    </a:lnTo>
                    <a:lnTo>
                      <a:pt x="206" y="736"/>
                    </a:lnTo>
                    <a:lnTo>
                      <a:pt x="200" y="736"/>
                    </a:lnTo>
                    <a:lnTo>
                      <a:pt x="194" y="732"/>
                    </a:lnTo>
                    <a:lnTo>
                      <a:pt x="194" y="726"/>
                    </a:lnTo>
                    <a:lnTo>
                      <a:pt x="191" y="722"/>
                    </a:lnTo>
                    <a:lnTo>
                      <a:pt x="187" y="722"/>
                    </a:lnTo>
                    <a:lnTo>
                      <a:pt x="186" y="723"/>
                    </a:lnTo>
                    <a:lnTo>
                      <a:pt x="183" y="720"/>
                    </a:lnTo>
                    <a:lnTo>
                      <a:pt x="181" y="719"/>
                    </a:lnTo>
                    <a:lnTo>
                      <a:pt x="175" y="719"/>
                    </a:lnTo>
                    <a:lnTo>
                      <a:pt x="177" y="716"/>
                    </a:lnTo>
                    <a:lnTo>
                      <a:pt x="177" y="713"/>
                    </a:lnTo>
                    <a:lnTo>
                      <a:pt x="173" y="710"/>
                    </a:lnTo>
                    <a:lnTo>
                      <a:pt x="170" y="709"/>
                    </a:lnTo>
                    <a:lnTo>
                      <a:pt x="170" y="706"/>
                    </a:lnTo>
                    <a:lnTo>
                      <a:pt x="173" y="706"/>
                    </a:lnTo>
                    <a:lnTo>
                      <a:pt x="173" y="705"/>
                    </a:lnTo>
                    <a:lnTo>
                      <a:pt x="178" y="705"/>
                    </a:lnTo>
                    <a:lnTo>
                      <a:pt x="181" y="706"/>
                    </a:lnTo>
                    <a:lnTo>
                      <a:pt x="183" y="706"/>
                    </a:lnTo>
                    <a:lnTo>
                      <a:pt x="186" y="705"/>
                    </a:lnTo>
                    <a:lnTo>
                      <a:pt x="187" y="705"/>
                    </a:lnTo>
                    <a:lnTo>
                      <a:pt x="186" y="702"/>
                    </a:lnTo>
                    <a:lnTo>
                      <a:pt x="186" y="700"/>
                    </a:lnTo>
                    <a:lnTo>
                      <a:pt x="181" y="696"/>
                    </a:lnTo>
                    <a:lnTo>
                      <a:pt x="181" y="686"/>
                    </a:lnTo>
                    <a:lnTo>
                      <a:pt x="183" y="678"/>
                    </a:lnTo>
                    <a:lnTo>
                      <a:pt x="186" y="677"/>
                    </a:lnTo>
                    <a:lnTo>
                      <a:pt x="186" y="671"/>
                    </a:lnTo>
                    <a:lnTo>
                      <a:pt x="183" y="668"/>
                    </a:lnTo>
                    <a:lnTo>
                      <a:pt x="181" y="668"/>
                    </a:lnTo>
                    <a:lnTo>
                      <a:pt x="181" y="667"/>
                    </a:lnTo>
                    <a:lnTo>
                      <a:pt x="178" y="663"/>
                    </a:lnTo>
                    <a:lnTo>
                      <a:pt x="178" y="660"/>
                    </a:lnTo>
                    <a:lnTo>
                      <a:pt x="177" y="658"/>
                    </a:lnTo>
                    <a:lnTo>
                      <a:pt x="170" y="657"/>
                    </a:lnTo>
                    <a:lnTo>
                      <a:pt x="170" y="655"/>
                    </a:lnTo>
                    <a:lnTo>
                      <a:pt x="168" y="651"/>
                    </a:lnTo>
                    <a:lnTo>
                      <a:pt x="165" y="649"/>
                    </a:lnTo>
                    <a:lnTo>
                      <a:pt x="164" y="645"/>
                    </a:lnTo>
                    <a:lnTo>
                      <a:pt x="161" y="638"/>
                    </a:lnTo>
                    <a:lnTo>
                      <a:pt x="161" y="636"/>
                    </a:lnTo>
                    <a:lnTo>
                      <a:pt x="155" y="635"/>
                    </a:lnTo>
                    <a:lnTo>
                      <a:pt x="146" y="635"/>
                    </a:lnTo>
                    <a:lnTo>
                      <a:pt x="145" y="638"/>
                    </a:lnTo>
                    <a:lnTo>
                      <a:pt x="142" y="639"/>
                    </a:lnTo>
                    <a:lnTo>
                      <a:pt x="119" y="639"/>
                    </a:lnTo>
                    <a:lnTo>
                      <a:pt x="119" y="641"/>
                    </a:lnTo>
                    <a:lnTo>
                      <a:pt x="115" y="641"/>
                    </a:lnTo>
                    <a:lnTo>
                      <a:pt x="109" y="639"/>
                    </a:lnTo>
                    <a:lnTo>
                      <a:pt x="106" y="638"/>
                    </a:lnTo>
                    <a:lnTo>
                      <a:pt x="100" y="638"/>
                    </a:lnTo>
                    <a:lnTo>
                      <a:pt x="100" y="641"/>
                    </a:lnTo>
                    <a:lnTo>
                      <a:pt x="97" y="641"/>
                    </a:lnTo>
                    <a:lnTo>
                      <a:pt x="96" y="642"/>
                    </a:lnTo>
                    <a:lnTo>
                      <a:pt x="93" y="642"/>
                    </a:lnTo>
                    <a:lnTo>
                      <a:pt x="90" y="641"/>
                    </a:lnTo>
                    <a:lnTo>
                      <a:pt x="90" y="638"/>
                    </a:lnTo>
                    <a:lnTo>
                      <a:pt x="93" y="634"/>
                    </a:lnTo>
                    <a:lnTo>
                      <a:pt x="93" y="632"/>
                    </a:lnTo>
                    <a:lnTo>
                      <a:pt x="90" y="628"/>
                    </a:lnTo>
                    <a:lnTo>
                      <a:pt x="90" y="632"/>
                    </a:lnTo>
                    <a:lnTo>
                      <a:pt x="84" y="634"/>
                    </a:lnTo>
                    <a:lnTo>
                      <a:pt x="80" y="635"/>
                    </a:lnTo>
                    <a:lnTo>
                      <a:pt x="78" y="635"/>
                    </a:lnTo>
                    <a:lnTo>
                      <a:pt x="75" y="634"/>
                    </a:lnTo>
                    <a:lnTo>
                      <a:pt x="74" y="629"/>
                    </a:lnTo>
                    <a:lnTo>
                      <a:pt x="74" y="628"/>
                    </a:lnTo>
                    <a:lnTo>
                      <a:pt x="68" y="628"/>
                    </a:lnTo>
                    <a:lnTo>
                      <a:pt x="65" y="625"/>
                    </a:lnTo>
                    <a:lnTo>
                      <a:pt x="64" y="622"/>
                    </a:lnTo>
                    <a:lnTo>
                      <a:pt x="64" y="612"/>
                    </a:lnTo>
                    <a:lnTo>
                      <a:pt x="65" y="607"/>
                    </a:lnTo>
                    <a:lnTo>
                      <a:pt x="68" y="609"/>
                    </a:lnTo>
                    <a:lnTo>
                      <a:pt x="71" y="609"/>
                    </a:lnTo>
                    <a:lnTo>
                      <a:pt x="71" y="594"/>
                    </a:lnTo>
                    <a:lnTo>
                      <a:pt x="68" y="594"/>
                    </a:lnTo>
                    <a:lnTo>
                      <a:pt x="65" y="593"/>
                    </a:lnTo>
                    <a:lnTo>
                      <a:pt x="64" y="587"/>
                    </a:lnTo>
                    <a:lnTo>
                      <a:pt x="57" y="584"/>
                    </a:lnTo>
                    <a:lnTo>
                      <a:pt x="55" y="583"/>
                    </a:lnTo>
                    <a:lnTo>
                      <a:pt x="51" y="580"/>
                    </a:lnTo>
                    <a:lnTo>
                      <a:pt x="51" y="577"/>
                    </a:lnTo>
                    <a:lnTo>
                      <a:pt x="46" y="573"/>
                    </a:lnTo>
                    <a:lnTo>
                      <a:pt x="45" y="571"/>
                    </a:lnTo>
                    <a:lnTo>
                      <a:pt x="45" y="562"/>
                    </a:lnTo>
                    <a:lnTo>
                      <a:pt x="42" y="561"/>
                    </a:lnTo>
                    <a:lnTo>
                      <a:pt x="41" y="557"/>
                    </a:lnTo>
                    <a:lnTo>
                      <a:pt x="41" y="542"/>
                    </a:lnTo>
                    <a:lnTo>
                      <a:pt x="38" y="539"/>
                    </a:lnTo>
                    <a:lnTo>
                      <a:pt x="36" y="539"/>
                    </a:lnTo>
                    <a:lnTo>
                      <a:pt x="36" y="536"/>
                    </a:lnTo>
                    <a:lnTo>
                      <a:pt x="32" y="536"/>
                    </a:lnTo>
                    <a:lnTo>
                      <a:pt x="32" y="535"/>
                    </a:lnTo>
                    <a:lnTo>
                      <a:pt x="26" y="532"/>
                    </a:lnTo>
                    <a:lnTo>
                      <a:pt x="26" y="531"/>
                    </a:lnTo>
                    <a:lnTo>
                      <a:pt x="20" y="531"/>
                    </a:lnTo>
                    <a:lnTo>
                      <a:pt x="16" y="529"/>
                    </a:lnTo>
                    <a:lnTo>
                      <a:pt x="6" y="529"/>
                    </a:lnTo>
                    <a:lnTo>
                      <a:pt x="4" y="528"/>
                    </a:lnTo>
                    <a:lnTo>
                      <a:pt x="4" y="523"/>
                    </a:lnTo>
                    <a:lnTo>
                      <a:pt x="3" y="519"/>
                    </a:lnTo>
                    <a:lnTo>
                      <a:pt x="3" y="515"/>
                    </a:lnTo>
                    <a:lnTo>
                      <a:pt x="4" y="513"/>
                    </a:lnTo>
                    <a:lnTo>
                      <a:pt x="4" y="509"/>
                    </a:lnTo>
                    <a:lnTo>
                      <a:pt x="3" y="504"/>
                    </a:lnTo>
                    <a:lnTo>
                      <a:pt x="3" y="497"/>
                    </a:lnTo>
                    <a:lnTo>
                      <a:pt x="4" y="497"/>
                    </a:lnTo>
                    <a:lnTo>
                      <a:pt x="9" y="496"/>
                    </a:lnTo>
                    <a:lnTo>
                      <a:pt x="10" y="496"/>
                    </a:lnTo>
                    <a:lnTo>
                      <a:pt x="10" y="491"/>
                    </a:lnTo>
                    <a:lnTo>
                      <a:pt x="4" y="487"/>
                    </a:lnTo>
                    <a:lnTo>
                      <a:pt x="3" y="481"/>
                    </a:lnTo>
                    <a:lnTo>
                      <a:pt x="0" y="477"/>
                    </a:lnTo>
                    <a:lnTo>
                      <a:pt x="0" y="470"/>
                    </a:lnTo>
                    <a:lnTo>
                      <a:pt x="3" y="468"/>
                    </a:lnTo>
                    <a:lnTo>
                      <a:pt x="4" y="468"/>
                    </a:lnTo>
                    <a:lnTo>
                      <a:pt x="9" y="465"/>
                    </a:lnTo>
                    <a:lnTo>
                      <a:pt x="13" y="468"/>
                    </a:lnTo>
                    <a:lnTo>
                      <a:pt x="15" y="468"/>
                    </a:lnTo>
                    <a:lnTo>
                      <a:pt x="15" y="467"/>
                    </a:lnTo>
                    <a:lnTo>
                      <a:pt x="17" y="467"/>
                    </a:lnTo>
                    <a:lnTo>
                      <a:pt x="17" y="462"/>
                    </a:lnTo>
                    <a:lnTo>
                      <a:pt x="13" y="460"/>
                    </a:lnTo>
                    <a:lnTo>
                      <a:pt x="13" y="455"/>
                    </a:lnTo>
                    <a:lnTo>
                      <a:pt x="15" y="454"/>
                    </a:lnTo>
                    <a:lnTo>
                      <a:pt x="13" y="451"/>
                    </a:lnTo>
                    <a:lnTo>
                      <a:pt x="10" y="449"/>
                    </a:lnTo>
                    <a:lnTo>
                      <a:pt x="10" y="445"/>
                    </a:lnTo>
                    <a:lnTo>
                      <a:pt x="13" y="441"/>
                    </a:lnTo>
                    <a:lnTo>
                      <a:pt x="15" y="441"/>
                    </a:lnTo>
                    <a:lnTo>
                      <a:pt x="15" y="445"/>
                    </a:lnTo>
                    <a:lnTo>
                      <a:pt x="17" y="445"/>
                    </a:lnTo>
                    <a:lnTo>
                      <a:pt x="19" y="441"/>
                    </a:lnTo>
                    <a:lnTo>
                      <a:pt x="19" y="436"/>
                    </a:lnTo>
                    <a:lnTo>
                      <a:pt x="17" y="435"/>
                    </a:lnTo>
                    <a:lnTo>
                      <a:pt x="17" y="432"/>
                    </a:lnTo>
                    <a:lnTo>
                      <a:pt x="19" y="432"/>
                    </a:lnTo>
                    <a:lnTo>
                      <a:pt x="23" y="431"/>
                    </a:lnTo>
                    <a:lnTo>
                      <a:pt x="28" y="431"/>
                    </a:lnTo>
                    <a:lnTo>
                      <a:pt x="30" y="429"/>
                    </a:lnTo>
                    <a:lnTo>
                      <a:pt x="33" y="425"/>
                    </a:lnTo>
                    <a:lnTo>
                      <a:pt x="35" y="419"/>
                    </a:lnTo>
                    <a:lnTo>
                      <a:pt x="35" y="412"/>
                    </a:lnTo>
                    <a:lnTo>
                      <a:pt x="38" y="412"/>
                    </a:lnTo>
                    <a:lnTo>
                      <a:pt x="44" y="410"/>
                    </a:lnTo>
                    <a:lnTo>
                      <a:pt x="45" y="409"/>
                    </a:lnTo>
                    <a:lnTo>
                      <a:pt x="46" y="409"/>
                    </a:lnTo>
                    <a:lnTo>
                      <a:pt x="48" y="406"/>
                    </a:lnTo>
                    <a:lnTo>
                      <a:pt x="48" y="400"/>
                    </a:lnTo>
                    <a:lnTo>
                      <a:pt x="46" y="399"/>
                    </a:lnTo>
                    <a:lnTo>
                      <a:pt x="44" y="391"/>
                    </a:lnTo>
                    <a:lnTo>
                      <a:pt x="42" y="389"/>
                    </a:lnTo>
                    <a:lnTo>
                      <a:pt x="41" y="378"/>
                    </a:lnTo>
                    <a:lnTo>
                      <a:pt x="35" y="374"/>
                    </a:lnTo>
                    <a:lnTo>
                      <a:pt x="33" y="373"/>
                    </a:lnTo>
                    <a:lnTo>
                      <a:pt x="30" y="373"/>
                    </a:lnTo>
                    <a:lnTo>
                      <a:pt x="30" y="371"/>
                    </a:lnTo>
                    <a:lnTo>
                      <a:pt x="28" y="368"/>
                    </a:lnTo>
                    <a:lnTo>
                      <a:pt x="28" y="367"/>
                    </a:lnTo>
                    <a:lnTo>
                      <a:pt x="30" y="364"/>
                    </a:lnTo>
                    <a:lnTo>
                      <a:pt x="33" y="361"/>
                    </a:lnTo>
                    <a:lnTo>
                      <a:pt x="38" y="361"/>
                    </a:lnTo>
                    <a:lnTo>
                      <a:pt x="39" y="358"/>
                    </a:lnTo>
                    <a:lnTo>
                      <a:pt x="39" y="354"/>
                    </a:lnTo>
                    <a:lnTo>
                      <a:pt x="41" y="352"/>
                    </a:lnTo>
                    <a:lnTo>
                      <a:pt x="41" y="348"/>
                    </a:lnTo>
                    <a:lnTo>
                      <a:pt x="36" y="345"/>
                    </a:lnTo>
                    <a:lnTo>
                      <a:pt x="35" y="344"/>
                    </a:lnTo>
                    <a:lnTo>
                      <a:pt x="32" y="342"/>
                    </a:lnTo>
                    <a:lnTo>
                      <a:pt x="30" y="338"/>
                    </a:lnTo>
                    <a:lnTo>
                      <a:pt x="30" y="335"/>
                    </a:lnTo>
                    <a:lnTo>
                      <a:pt x="28" y="331"/>
                    </a:lnTo>
                    <a:lnTo>
                      <a:pt x="28" y="329"/>
                    </a:lnTo>
                    <a:lnTo>
                      <a:pt x="30" y="328"/>
                    </a:lnTo>
                    <a:lnTo>
                      <a:pt x="30" y="322"/>
                    </a:lnTo>
                    <a:lnTo>
                      <a:pt x="23" y="322"/>
                    </a:lnTo>
                    <a:lnTo>
                      <a:pt x="22" y="319"/>
                    </a:lnTo>
                    <a:lnTo>
                      <a:pt x="19" y="312"/>
                    </a:lnTo>
                    <a:lnTo>
                      <a:pt x="22" y="309"/>
                    </a:lnTo>
                    <a:lnTo>
                      <a:pt x="23" y="309"/>
                    </a:lnTo>
                    <a:lnTo>
                      <a:pt x="23" y="307"/>
                    </a:lnTo>
                    <a:lnTo>
                      <a:pt x="22" y="307"/>
                    </a:lnTo>
                    <a:lnTo>
                      <a:pt x="22" y="304"/>
                    </a:lnTo>
                    <a:lnTo>
                      <a:pt x="20" y="303"/>
                    </a:lnTo>
                    <a:lnTo>
                      <a:pt x="20" y="302"/>
                    </a:lnTo>
                    <a:lnTo>
                      <a:pt x="22" y="302"/>
                    </a:lnTo>
                    <a:lnTo>
                      <a:pt x="22" y="300"/>
                    </a:lnTo>
                    <a:lnTo>
                      <a:pt x="26" y="300"/>
                    </a:lnTo>
                    <a:lnTo>
                      <a:pt x="30" y="299"/>
                    </a:lnTo>
                    <a:lnTo>
                      <a:pt x="30" y="294"/>
                    </a:lnTo>
                    <a:lnTo>
                      <a:pt x="26" y="291"/>
                    </a:lnTo>
                    <a:lnTo>
                      <a:pt x="26" y="290"/>
                    </a:lnTo>
                    <a:lnTo>
                      <a:pt x="23" y="286"/>
                    </a:lnTo>
                    <a:lnTo>
                      <a:pt x="20" y="280"/>
                    </a:lnTo>
                    <a:lnTo>
                      <a:pt x="20" y="278"/>
                    </a:lnTo>
                    <a:lnTo>
                      <a:pt x="19" y="274"/>
                    </a:lnTo>
                    <a:lnTo>
                      <a:pt x="19" y="273"/>
                    </a:lnTo>
                    <a:lnTo>
                      <a:pt x="20" y="271"/>
                    </a:lnTo>
                    <a:lnTo>
                      <a:pt x="22" y="270"/>
                    </a:lnTo>
                    <a:lnTo>
                      <a:pt x="22" y="268"/>
                    </a:lnTo>
                    <a:lnTo>
                      <a:pt x="26" y="270"/>
                    </a:lnTo>
                    <a:lnTo>
                      <a:pt x="32" y="270"/>
                    </a:lnTo>
                    <a:lnTo>
                      <a:pt x="33" y="268"/>
                    </a:lnTo>
                    <a:lnTo>
                      <a:pt x="33" y="265"/>
                    </a:lnTo>
                    <a:lnTo>
                      <a:pt x="32" y="261"/>
                    </a:lnTo>
                    <a:lnTo>
                      <a:pt x="32" y="259"/>
                    </a:lnTo>
                    <a:lnTo>
                      <a:pt x="33" y="257"/>
                    </a:lnTo>
                    <a:lnTo>
                      <a:pt x="41" y="252"/>
                    </a:lnTo>
                    <a:lnTo>
                      <a:pt x="41" y="257"/>
                    </a:lnTo>
                    <a:lnTo>
                      <a:pt x="42" y="254"/>
                    </a:lnTo>
                    <a:lnTo>
                      <a:pt x="45" y="251"/>
                    </a:lnTo>
                    <a:lnTo>
                      <a:pt x="48" y="244"/>
                    </a:lnTo>
                    <a:lnTo>
                      <a:pt x="51" y="242"/>
                    </a:lnTo>
                    <a:lnTo>
                      <a:pt x="51" y="238"/>
                    </a:lnTo>
                    <a:lnTo>
                      <a:pt x="52" y="236"/>
                    </a:lnTo>
                    <a:lnTo>
                      <a:pt x="54" y="235"/>
                    </a:lnTo>
                    <a:lnTo>
                      <a:pt x="54" y="232"/>
                    </a:lnTo>
                    <a:lnTo>
                      <a:pt x="48" y="232"/>
                    </a:lnTo>
                    <a:lnTo>
                      <a:pt x="46" y="229"/>
                    </a:lnTo>
                    <a:lnTo>
                      <a:pt x="48" y="228"/>
                    </a:lnTo>
                    <a:lnTo>
                      <a:pt x="52" y="225"/>
                    </a:lnTo>
                    <a:lnTo>
                      <a:pt x="54" y="225"/>
                    </a:lnTo>
                    <a:lnTo>
                      <a:pt x="57" y="223"/>
                    </a:lnTo>
                    <a:lnTo>
                      <a:pt x="58" y="223"/>
                    </a:lnTo>
                    <a:lnTo>
                      <a:pt x="58" y="219"/>
                    </a:lnTo>
                    <a:lnTo>
                      <a:pt x="57" y="216"/>
                    </a:lnTo>
                    <a:lnTo>
                      <a:pt x="57" y="212"/>
                    </a:lnTo>
                    <a:lnTo>
                      <a:pt x="58" y="210"/>
                    </a:lnTo>
                    <a:lnTo>
                      <a:pt x="61" y="207"/>
                    </a:lnTo>
                    <a:lnTo>
                      <a:pt x="62" y="207"/>
                    </a:lnTo>
                    <a:lnTo>
                      <a:pt x="65" y="206"/>
                    </a:lnTo>
                    <a:lnTo>
                      <a:pt x="67" y="197"/>
                    </a:lnTo>
                    <a:lnTo>
                      <a:pt x="67" y="191"/>
                    </a:lnTo>
                    <a:lnTo>
                      <a:pt x="68" y="188"/>
                    </a:lnTo>
                    <a:lnTo>
                      <a:pt x="68" y="187"/>
                    </a:lnTo>
                    <a:lnTo>
                      <a:pt x="74" y="184"/>
                    </a:lnTo>
                    <a:lnTo>
                      <a:pt x="77" y="180"/>
                    </a:lnTo>
                    <a:lnTo>
                      <a:pt x="78" y="180"/>
                    </a:lnTo>
                    <a:lnTo>
                      <a:pt x="80" y="178"/>
                    </a:lnTo>
                    <a:lnTo>
                      <a:pt x="86" y="180"/>
                    </a:lnTo>
                    <a:lnTo>
                      <a:pt x="90" y="180"/>
                    </a:lnTo>
                    <a:lnTo>
                      <a:pt x="93" y="178"/>
                    </a:lnTo>
                    <a:lnTo>
                      <a:pt x="96" y="175"/>
                    </a:lnTo>
                    <a:lnTo>
                      <a:pt x="94" y="170"/>
                    </a:lnTo>
                    <a:lnTo>
                      <a:pt x="94" y="161"/>
                    </a:lnTo>
                    <a:lnTo>
                      <a:pt x="96" y="161"/>
                    </a:lnTo>
                    <a:lnTo>
                      <a:pt x="99" y="159"/>
                    </a:lnTo>
                    <a:lnTo>
                      <a:pt x="100" y="155"/>
                    </a:lnTo>
                    <a:lnTo>
                      <a:pt x="100" y="154"/>
                    </a:lnTo>
                    <a:lnTo>
                      <a:pt x="101" y="154"/>
                    </a:lnTo>
                    <a:lnTo>
                      <a:pt x="103" y="149"/>
                    </a:lnTo>
                    <a:lnTo>
                      <a:pt x="106" y="149"/>
                    </a:lnTo>
                    <a:lnTo>
                      <a:pt x="106" y="148"/>
                    </a:lnTo>
                    <a:lnTo>
                      <a:pt x="107" y="146"/>
                    </a:lnTo>
                    <a:lnTo>
                      <a:pt x="107" y="144"/>
                    </a:lnTo>
                    <a:lnTo>
                      <a:pt x="109" y="142"/>
                    </a:lnTo>
                    <a:lnTo>
                      <a:pt x="107" y="142"/>
                    </a:lnTo>
                    <a:lnTo>
                      <a:pt x="107" y="141"/>
                    </a:lnTo>
                    <a:lnTo>
                      <a:pt x="109" y="138"/>
                    </a:lnTo>
                    <a:lnTo>
                      <a:pt x="110" y="138"/>
                    </a:lnTo>
                    <a:lnTo>
                      <a:pt x="113" y="139"/>
                    </a:lnTo>
                    <a:lnTo>
                      <a:pt x="113" y="142"/>
                    </a:lnTo>
                    <a:lnTo>
                      <a:pt x="116" y="145"/>
                    </a:lnTo>
                    <a:lnTo>
                      <a:pt x="120" y="145"/>
                    </a:lnTo>
                    <a:lnTo>
                      <a:pt x="120" y="144"/>
                    </a:lnTo>
                    <a:lnTo>
                      <a:pt x="123" y="144"/>
                    </a:lnTo>
                    <a:lnTo>
                      <a:pt x="125" y="145"/>
                    </a:lnTo>
                    <a:lnTo>
                      <a:pt x="125" y="148"/>
                    </a:lnTo>
                    <a:lnTo>
                      <a:pt x="126" y="145"/>
                    </a:lnTo>
                    <a:lnTo>
                      <a:pt x="126" y="139"/>
                    </a:lnTo>
                    <a:lnTo>
                      <a:pt x="129" y="133"/>
                    </a:lnTo>
                    <a:lnTo>
                      <a:pt x="128" y="125"/>
                    </a:lnTo>
                    <a:lnTo>
                      <a:pt x="126" y="117"/>
                    </a:lnTo>
                    <a:lnTo>
                      <a:pt x="129" y="116"/>
                    </a:lnTo>
                    <a:lnTo>
                      <a:pt x="128" y="115"/>
                    </a:lnTo>
                    <a:lnTo>
                      <a:pt x="129" y="113"/>
                    </a:lnTo>
                    <a:lnTo>
                      <a:pt x="130" y="112"/>
                    </a:lnTo>
                    <a:lnTo>
                      <a:pt x="138" y="112"/>
                    </a:lnTo>
                    <a:lnTo>
                      <a:pt x="148" y="113"/>
                    </a:lnTo>
                    <a:lnTo>
                      <a:pt x="158" y="113"/>
                    </a:lnTo>
                    <a:lnTo>
                      <a:pt x="162" y="110"/>
                    </a:lnTo>
                    <a:lnTo>
                      <a:pt x="164" y="107"/>
                    </a:lnTo>
                    <a:lnTo>
                      <a:pt x="168" y="106"/>
                    </a:lnTo>
                    <a:lnTo>
                      <a:pt x="170" y="106"/>
                    </a:lnTo>
                    <a:lnTo>
                      <a:pt x="173" y="113"/>
                    </a:lnTo>
                    <a:lnTo>
                      <a:pt x="177" y="115"/>
                    </a:lnTo>
                    <a:lnTo>
                      <a:pt x="184" y="115"/>
                    </a:lnTo>
                    <a:lnTo>
                      <a:pt x="186" y="116"/>
                    </a:lnTo>
                    <a:lnTo>
                      <a:pt x="188" y="116"/>
                    </a:lnTo>
                    <a:lnTo>
                      <a:pt x="191" y="120"/>
                    </a:lnTo>
                    <a:lnTo>
                      <a:pt x="193" y="122"/>
                    </a:lnTo>
                    <a:lnTo>
                      <a:pt x="197" y="123"/>
                    </a:lnTo>
                    <a:lnTo>
                      <a:pt x="202" y="125"/>
                    </a:lnTo>
                    <a:lnTo>
                      <a:pt x="203" y="125"/>
                    </a:lnTo>
                    <a:lnTo>
                      <a:pt x="206" y="123"/>
                    </a:lnTo>
                    <a:lnTo>
                      <a:pt x="210" y="122"/>
                    </a:lnTo>
                    <a:lnTo>
                      <a:pt x="213" y="119"/>
                    </a:lnTo>
                    <a:lnTo>
                      <a:pt x="215" y="117"/>
                    </a:lnTo>
                    <a:lnTo>
                      <a:pt x="219" y="112"/>
                    </a:lnTo>
                    <a:lnTo>
                      <a:pt x="219" y="106"/>
                    </a:lnTo>
                    <a:lnTo>
                      <a:pt x="222" y="103"/>
                    </a:lnTo>
                    <a:lnTo>
                      <a:pt x="226" y="103"/>
                    </a:lnTo>
                    <a:lnTo>
                      <a:pt x="230" y="101"/>
                    </a:lnTo>
                    <a:lnTo>
                      <a:pt x="233" y="101"/>
                    </a:lnTo>
                    <a:lnTo>
                      <a:pt x="238" y="100"/>
                    </a:lnTo>
                    <a:lnTo>
                      <a:pt x="238" y="91"/>
                    </a:lnTo>
                    <a:lnTo>
                      <a:pt x="252" y="91"/>
                    </a:lnTo>
                    <a:lnTo>
                      <a:pt x="254" y="93"/>
                    </a:lnTo>
                    <a:lnTo>
                      <a:pt x="257" y="97"/>
                    </a:lnTo>
                    <a:lnTo>
                      <a:pt x="262" y="99"/>
                    </a:lnTo>
                    <a:lnTo>
                      <a:pt x="264" y="99"/>
                    </a:lnTo>
                    <a:lnTo>
                      <a:pt x="271" y="96"/>
                    </a:lnTo>
                    <a:lnTo>
                      <a:pt x="274" y="96"/>
                    </a:lnTo>
                    <a:lnTo>
                      <a:pt x="283" y="99"/>
                    </a:lnTo>
                    <a:lnTo>
                      <a:pt x="284" y="100"/>
                    </a:lnTo>
                    <a:lnTo>
                      <a:pt x="302" y="100"/>
                    </a:lnTo>
                    <a:lnTo>
                      <a:pt x="304" y="101"/>
                    </a:lnTo>
                    <a:lnTo>
                      <a:pt x="312" y="101"/>
                    </a:lnTo>
                    <a:lnTo>
                      <a:pt x="316" y="103"/>
                    </a:lnTo>
                    <a:lnTo>
                      <a:pt x="322" y="103"/>
                    </a:lnTo>
                    <a:lnTo>
                      <a:pt x="326" y="106"/>
                    </a:lnTo>
                    <a:lnTo>
                      <a:pt x="331" y="106"/>
                    </a:lnTo>
                    <a:lnTo>
                      <a:pt x="333" y="104"/>
                    </a:lnTo>
                    <a:lnTo>
                      <a:pt x="335" y="101"/>
                    </a:lnTo>
                    <a:lnTo>
                      <a:pt x="338" y="104"/>
                    </a:lnTo>
                    <a:lnTo>
                      <a:pt x="339" y="104"/>
                    </a:lnTo>
                    <a:lnTo>
                      <a:pt x="339" y="106"/>
                    </a:lnTo>
                    <a:lnTo>
                      <a:pt x="342" y="110"/>
                    </a:lnTo>
                    <a:lnTo>
                      <a:pt x="344" y="110"/>
                    </a:lnTo>
                    <a:lnTo>
                      <a:pt x="345" y="107"/>
                    </a:lnTo>
                    <a:lnTo>
                      <a:pt x="349" y="106"/>
                    </a:lnTo>
                    <a:lnTo>
                      <a:pt x="354" y="106"/>
                    </a:lnTo>
                    <a:lnTo>
                      <a:pt x="355" y="104"/>
                    </a:lnTo>
                    <a:lnTo>
                      <a:pt x="358" y="107"/>
                    </a:lnTo>
                    <a:lnTo>
                      <a:pt x="364" y="110"/>
                    </a:lnTo>
                    <a:lnTo>
                      <a:pt x="373" y="113"/>
                    </a:lnTo>
                    <a:lnTo>
                      <a:pt x="377" y="115"/>
                    </a:lnTo>
                    <a:lnTo>
                      <a:pt x="377" y="117"/>
                    </a:lnTo>
                    <a:lnTo>
                      <a:pt x="380" y="119"/>
                    </a:lnTo>
                    <a:lnTo>
                      <a:pt x="377" y="123"/>
                    </a:lnTo>
                    <a:lnTo>
                      <a:pt x="375" y="126"/>
                    </a:lnTo>
                    <a:lnTo>
                      <a:pt x="373" y="128"/>
                    </a:lnTo>
                    <a:lnTo>
                      <a:pt x="373" y="132"/>
                    </a:lnTo>
                    <a:lnTo>
                      <a:pt x="371" y="135"/>
                    </a:lnTo>
                    <a:lnTo>
                      <a:pt x="373" y="136"/>
                    </a:lnTo>
                    <a:lnTo>
                      <a:pt x="380" y="136"/>
                    </a:lnTo>
                    <a:lnTo>
                      <a:pt x="386" y="132"/>
                    </a:lnTo>
                    <a:lnTo>
                      <a:pt x="394" y="132"/>
                    </a:lnTo>
                    <a:lnTo>
                      <a:pt x="396" y="133"/>
                    </a:lnTo>
                    <a:lnTo>
                      <a:pt x="397" y="135"/>
                    </a:lnTo>
                    <a:lnTo>
                      <a:pt x="399" y="135"/>
                    </a:lnTo>
                    <a:lnTo>
                      <a:pt x="402" y="138"/>
                    </a:lnTo>
                    <a:lnTo>
                      <a:pt x="407" y="139"/>
                    </a:lnTo>
                    <a:lnTo>
                      <a:pt x="412" y="138"/>
                    </a:lnTo>
                    <a:lnTo>
                      <a:pt x="415" y="135"/>
                    </a:lnTo>
                    <a:lnTo>
                      <a:pt x="419" y="133"/>
                    </a:lnTo>
                    <a:lnTo>
                      <a:pt x="422" y="133"/>
                    </a:lnTo>
                    <a:lnTo>
                      <a:pt x="423" y="130"/>
                    </a:lnTo>
                    <a:lnTo>
                      <a:pt x="428" y="125"/>
                    </a:lnTo>
                    <a:lnTo>
                      <a:pt x="429" y="123"/>
                    </a:lnTo>
                    <a:lnTo>
                      <a:pt x="429" y="120"/>
                    </a:lnTo>
                    <a:lnTo>
                      <a:pt x="432" y="120"/>
                    </a:lnTo>
                    <a:lnTo>
                      <a:pt x="436" y="126"/>
                    </a:lnTo>
                    <a:lnTo>
                      <a:pt x="441" y="126"/>
                    </a:lnTo>
                    <a:lnTo>
                      <a:pt x="441" y="123"/>
                    </a:lnTo>
                    <a:lnTo>
                      <a:pt x="444" y="122"/>
                    </a:lnTo>
                    <a:lnTo>
                      <a:pt x="444" y="119"/>
                    </a:lnTo>
                    <a:lnTo>
                      <a:pt x="446" y="117"/>
                    </a:lnTo>
                    <a:lnTo>
                      <a:pt x="452" y="115"/>
                    </a:lnTo>
                    <a:lnTo>
                      <a:pt x="457" y="113"/>
                    </a:lnTo>
                    <a:lnTo>
                      <a:pt x="462" y="113"/>
                    </a:lnTo>
                    <a:lnTo>
                      <a:pt x="465" y="110"/>
                    </a:lnTo>
                    <a:lnTo>
                      <a:pt x="465" y="107"/>
                    </a:lnTo>
                    <a:lnTo>
                      <a:pt x="470" y="103"/>
                    </a:lnTo>
                    <a:lnTo>
                      <a:pt x="470" y="96"/>
                    </a:lnTo>
                    <a:lnTo>
                      <a:pt x="473" y="94"/>
                    </a:lnTo>
                    <a:lnTo>
                      <a:pt x="477" y="94"/>
                    </a:lnTo>
                    <a:lnTo>
                      <a:pt x="478" y="91"/>
                    </a:lnTo>
                    <a:lnTo>
                      <a:pt x="478" y="90"/>
                    </a:lnTo>
                    <a:lnTo>
                      <a:pt x="477" y="86"/>
                    </a:lnTo>
                    <a:lnTo>
                      <a:pt x="477" y="80"/>
                    </a:lnTo>
                    <a:lnTo>
                      <a:pt x="475" y="77"/>
                    </a:lnTo>
                    <a:lnTo>
                      <a:pt x="474" y="68"/>
                    </a:lnTo>
                    <a:lnTo>
                      <a:pt x="471" y="64"/>
                    </a:lnTo>
                    <a:lnTo>
                      <a:pt x="471" y="55"/>
                    </a:lnTo>
                    <a:lnTo>
                      <a:pt x="474" y="54"/>
                    </a:lnTo>
                    <a:lnTo>
                      <a:pt x="483" y="54"/>
                    </a:lnTo>
                    <a:lnTo>
                      <a:pt x="486" y="51"/>
                    </a:lnTo>
                    <a:lnTo>
                      <a:pt x="489" y="49"/>
                    </a:lnTo>
                    <a:lnTo>
                      <a:pt x="489" y="45"/>
                    </a:lnTo>
                    <a:lnTo>
                      <a:pt x="486" y="42"/>
                    </a:lnTo>
                    <a:lnTo>
                      <a:pt x="486" y="39"/>
                    </a:lnTo>
                    <a:lnTo>
                      <a:pt x="489" y="35"/>
                    </a:lnTo>
                    <a:lnTo>
                      <a:pt x="489" y="32"/>
                    </a:lnTo>
                    <a:lnTo>
                      <a:pt x="486" y="32"/>
                    </a:lnTo>
                    <a:lnTo>
                      <a:pt x="483" y="33"/>
                    </a:lnTo>
                    <a:lnTo>
                      <a:pt x="481" y="33"/>
                    </a:lnTo>
                    <a:lnTo>
                      <a:pt x="481" y="28"/>
                    </a:lnTo>
                    <a:lnTo>
                      <a:pt x="478" y="22"/>
                    </a:lnTo>
                    <a:lnTo>
                      <a:pt x="478" y="14"/>
                    </a:lnTo>
                    <a:lnTo>
                      <a:pt x="483" y="13"/>
                    </a:lnTo>
                    <a:lnTo>
                      <a:pt x="486" y="12"/>
                    </a:lnTo>
                    <a:lnTo>
                      <a:pt x="489" y="13"/>
                    </a:lnTo>
                    <a:lnTo>
                      <a:pt x="493" y="17"/>
                    </a:lnTo>
                    <a:lnTo>
                      <a:pt x="496" y="17"/>
                    </a:lnTo>
                    <a:lnTo>
                      <a:pt x="499" y="16"/>
                    </a:lnTo>
                    <a:lnTo>
                      <a:pt x="500" y="16"/>
                    </a:lnTo>
                    <a:lnTo>
                      <a:pt x="502" y="17"/>
                    </a:lnTo>
                    <a:lnTo>
                      <a:pt x="506" y="17"/>
                    </a:lnTo>
                    <a:lnTo>
                      <a:pt x="506" y="20"/>
                    </a:lnTo>
                    <a:lnTo>
                      <a:pt x="510" y="20"/>
                    </a:lnTo>
                    <a:lnTo>
                      <a:pt x="512" y="16"/>
                    </a:lnTo>
                    <a:lnTo>
                      <a:pt x="522" y="16"/>
                    </a:lnTo>
                    <a:lnTo>
                      <a:pt x="526" y="19"/>
                    </a:lnTo>
                    <a:lnTo>
                      <a:pt x="531" y="19"/>
                    </a:lnTo>
                    <a:lnTo>
                      <a:pt x="532" y="20"/>
                    </a:lnTo>
                    <a:lnTo>
                      <a:pt x="532" y="26"/>
                    </a:lnTo>
                    <a:lnTo>
                      <a:pt x="533" y="29"/>
                    </a:lnTo>
                    <a:lnTo>
                      <a:pt x="544" y="29"/>
                    </a:lnTo>
                    <a:lnTo>
                      <a:pt x="545" y="32"/>
                    </a:lnTo>
                    <a:lnTo>
                      <a:pt x="548" y="33"/>
                    </a:lnTo>
                    <a:lnTo>
                      <a:pt x="551" y="36"/>
                    </a:lnTo>
                    <a:lnTo>
                      <a:pt x="555" y="41"/>
                    </a:lnTo>
                    <a:lnTo>
                      <a:pt x="558" y="45"/>
                    </a:lnTo>
                    <a:lnTo>
                      <a:pt x="560" y="49"/>
                    </a:lnTo>
                    <a:lnTo>
                      <a:pt x="564" y="49"/>
                    </a:lnTo>
                    <a:lnTo>
                      <a:pt x="567" y="45"/>
                    </a:lnTo>
                    <a:lnTo>
                      <a:pt x="573" y="43"/>
                    </a:lnTo>
                    <a:lnTo>
                      <a:pt x="574" y="41"/>
                    </a:lnTo>
                    <a:lnTo>
                      <a:pt x="577" y="43"/>
                    </a:lnTo>
                    <a:lnTo>
                      <a:pt x="581" y="48"/>
                    </a:lnTo>
                    <a:lnTo>
                      <a:pt x="581" y="43"/>
                    </a:lnTo>
                    <a:lnTo>
                      <a:pt x="586" y="42"/>
                    </a:lnTo>
                    <a:lnTo>
                      <a:pt x="589" y="42"/>
                    </a:lnTo>
                    <a:lnTo>
                      <a:pt x="590" y="43"/>
                    </a:lnTo>
                    <a:lnTo>
                      <a:pt x="594" y="43"/>
                    </a:lnTo>
                    <a:lnTo>
                      <a:pt x="594" y="39"/>
                    </a:lnTo>
                    <a:lnTo>
                      <a:pt x="599" y="39"/>
                    </a:lnTo>
                    <a:lnTo>
                      <a:pt x="600" y="41"/>
                    </a:lnTo>
                    <a:lnTo>
                      <a:pt x="606" y="41"/>
                    </a:lnTo>
                    <a:lnTo>
                      <a:pt x="609" y="42"/>
                    </a:lnTo>
                    <a:lnTo>
                      <a:pt x="609" y="52"/>
                    </a:lnTo>
                    <a:lnTo>
                      <a:pt x="615" y="52"/>
                    </a:lnTo>
                    <a:lnTo>
                      <a:pt x="616" y="51"/>
                    </a:lnTo>
                    <a:lnTo>
                      <a:pt x="619" y="49"/>
                    </a:lnTo>
                    <a:lnTo>
                      <a:pt x="620" y="49"/>
                    </a:lnTo>
                    <a:lnTo>
                      <a:pt x="626" y="43"/>
                    </a:lnTo>
                    <a:lnTo>
                      <a:pt x="631" y="43"/>
                    </a:lnTo>
                    <a:lnTo>
                      <a:pt x="636" y="39"/>
                    </a:lnTo>
                    <a:lnTo>
                      <a:pt x="639" y="38"/>
                    </a:lnTo>
                    <a:lnTo>
                      <a:pt x="641" y="36"/>
                    </a:lnTo>
                    <a:lnTo>
                      <a:pt x="641" y="35"/>
                    </a:lnTo>
                    <a:lnTo>
                      <a:pt x="644" y="30"/>
                    </a:lnTo>
                    <a:lnTo>
                      <a:pt x="645" y="30"/>
                    </a:lnTo>
                    <a:lnTo>
                      <a:pt x="647" y="28"/>
                    </a:lnTo>
                    <a:lnTo>
                      <a:pt x="649" y="26"/>
                    </a:lnTo>
                    <a:lnTo>
                      <a:pt x="649" y="23"/>
                    </a:lnTo>
                    <a:lnTo>
                      <a:pt x="655" y="20"/>
                    </a:lnTo>
                    <a:lnTo>
                      <a:pt x="658" y="20"/>
                    </a:lnTo>
                    <a:lnTo>
                      <a:pt x="655" y="26"/>
                    </a:lnTo>
                    <a:lnTo>
                      <a:pt x="655" y="29"/>
                    </a:lnTo>
                    <a:lnTo>
                      <a:pt x="657" y="29"/>
                    </a:lnTo>
                    <a:lnTo>
                      <a:pt x="662" y="20"/>
                    </a:lnTo>
                    <a:lnTo>
                      <a:pt x="664" y="19"/>
                    </a:lnTo>
                    <a:lnTo>
                      <a:pt x="665" y="19"/>
                    </a:lnTo>
                    <a:lnTo>
                      <a:pt x="670" y="14"/>
                    </a:lnTo>
                    <a:lnTo>
                      <a:pt x="677" y="14"/>
                    </a:lnTo>
                    <a:lnTo>
                      <a:pt x="678" y="12"/>
                    </a:lnTo>
                    <a:lnTo>
                      <a:pt x="680" y="14"/>
                    </a:lnTo>
                    <a:lnTo>
                      <a:pt x="683" y="13"/>
                    </a:lnTo>
                    <a:lnTo>
                      <a:pt x="683" y="10"/>
                    </a:lnTo>
                    <a:lnTo>
                      <a:pt x="681" y="6"/>
                    </a:lnTo>
                    <a:lnTo>
                      <a:pt x="683" y="1"/>
                    </a:lnTo>
                    <a:lnTo>
                      <a:pt x="684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1371">
                <a:extLst>
                  <a:ext uri="{FF2B5EF4-FFF2-40B4-BE49-F238E27FC236}">
                    <a16:creationId xmlns:a16="http://schemas.microsoft.com/office/drawing/2014/main" xmlns="" id="{83F19323-9C69-4607-A0CF-A92A2F3CF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" y="2186"/>
                <a:ext cx="723" cy="361"/>
              </a:xfrm>
              <a:custGeom>
                <a:avLst/>
                <a:gdLst>
                  <a:gd name="T0" fmla="*/ 253 w 723"/>
                  <a:gd name="T1" fmla="*/ 15 h 361"/>
                  <a:gd name="T2" fmla="*/ 281 w 723"/>
                  <a:gd name="T3" fmla="*/ 24 h 361"/>
                  <a:gd name="T4" fmla="*/ 306 w 723"/>
                  <a:gd name="T5" fmla="*/ 41 h 361"/>
                  <a:gd name="T6" fmla="*/ 329 w 723"/>
                  <a:gd name="T7" fmla="*/ 25 h 361"/>
                  <a:gd name="T8" fmla="*/ 330 w 723"/>
                  <a:gd name="T9" fmla="*/ 47 h 361"/>
                  <a:gd name="T10" fmla="*/ 346 w 723"/>
                  <a:gd name="T11" fmla="*/ 48 h 361"/>
                  <a:gd name="T12" fmla="*/ 359 w 723"/>
                  <a:gd name="T13" fmla="*/ 66 h 361"/>
                  <a:gd name="T14" fmla="*/ 395 w 723"/>
                  <a:gd name="T15" fmla="*/ 82 h 361"/>
                  <a:gd name="T16" fmla="*/ 439 w 723"/>
                  <a:gd name="T17" fmla="*/ 76 h 361"/>
                  <a:gd name="T18" fmla="*/ 461 w 723"/>
                  <a:gd name="T19" fmla="*/ 99 h 361"/>
                  <a:gd name="T20" fmla="*/ 477 w 723"/>
                  <a:gd name="T21" fmla="*/ 102 h 361"/>
                  <a:gd name="T22" fmla="*/ 509 w 723"/>
                  <a:gd name="T23" fmla="*/ 96 h 361"/>
                  <a:gd name="T24" fmla="*/ 481 w 723"/>
                  <a:gd name="T25" fmla="*/ 74 h 361"/>
                  <a:gd name="T26" fmla="*/ 509 w 723"/>
                  <a:gd name="T27" fmla="*/ 84 h 361"/>
                  <a:gd name="T28" fmla="*/ 517 w 723"/>
                  <a:gd name="T29" fmla="*/ 66 h 361"/>
                  <a:gd name="T30" fmla="*/ 530 w 723"/>
                  <a:gd name="T31" fmla="*/ 66 h 361"/>
                  <a:gd name="T32" fmla="*/ 542 w 723"/>
                  <a:gd name="T33" fmla="*/ 66 h 361"/>
                  <a:gd name="T34" fmla="*/ 565 w 723"/>
                  <a:gd name="T35" fmla="*/ 73 h 361"/>
                  <a:gd name="T36" fmla="*/ 594 w 723"/>
                  <a:gd name="T37" fmla="*/ 74 h 361"/>
                  <a:gd name="T38" fmla="*/ 623 w 723"/>
                  <a:gd name="T39" fmla="*/ 73 h 361"/>
                  <a:gd name="T40" fmla="*/ 649 w 723"/>
                  <a:gd name="T41" fmla="*/ 67 h 361"/>
                  <a:gd name="T42" fmla="*/ 677 w 723"/>
                  <a:gd name="T43" fmla="*/ 68 h 361"/>
                  <a:gd name="T44" fmla="*/ 704 w 723"/>
                  <a:gd name="T45" fmla="*/ 71 h 361"/>
                  <a:gd name="T46" fmla="*/ 719 w 723"/>
                  <a:gd name="T47" fmla="*/ 124 h 361"/>
                  <a:gd name="T48" fmla="*/ 701 w 723"/>
                  <a:gd name="T49" fmla="*/ 144 h 361"/>
                  <a:gd name="T50" fmla="*/ 675 w 723"/>
                  <a:gd name="T51" fmla="*/ 129 h 361"/>
                  <a:gd name="T52" fmla="*/ 640 w 723"/>
                  <a:gd name="T53" fmla="*/ 157 h 361"/>
                  <a:gd name="T54" fmla="*/ 609 w 723"/>
                  <a:gd name="T55" fmla="*/ 145 h 361"/>
                  <a:gd name="T56" fmla="*/ 591 w 723"/>
                  <a:gd name="T57" fmla="*/ 132 h 361"/>
                  <a:gd name="T58" fmla="*/ 581 w 723"/>
                  <a:gd name="T59" fmla="*/ 154 h 361"/>
                  <a:gd name="T60" fmla="*/ 549 w 723"/>
                  <a:gd name="T61" fmla="*/ 129 h 361"/>
                  <a:gd name="T62" fmla="*/ 511 w 723"/>
                  <a:gd name="T63" fmla="*/ 134 h 361"/>
                  <a:gd name="T64" fmla="*/ 522 w 723"/>
                  <a:gd name="T65" fmla="*/ 155 h 361"/>
                  <a:gd name="T66" fmla="*/ 519 w 723"/>
                  <a:gd name="T67" fmla="*/ 186 h 361"/>
                  <a:gd name="T68" fmla="*/ 503 w 723"/>
                  <a:gd name="T69" fmla="*/ 166 h 361"/>
                  <a:gd name="T70" fmla="*/ 491 w 723"/>
                  <a:gd name="T71" fmla="*/ 173 h 361"/>
                  <a:gd name="T72" fmla="*/ 481 w 723"/>
                  <a:gd name="T73" fmla="*/ 176 h 361"/>
                  <a:gd name="T74" fmla="*/ 478 w 723"/>
                  <a:gd name="T75" fmla="*/ 196 h 361"/>
                  <a:gd name="T76" fmla="*/ 451 w 723"/>
                  <a:gd name="T77" fmla="*/ 208 h 361"/>
                  <a:gd name="T78" fmla="*/ 419 w 723"/>
                  <a:gd name="T79" fmla="*/ 211 h 361"/>
                  <a:gd name="T80" fmla="*/ 387 w 723"/>
                  <a:gd name="T81" fmla="*/ 235 h 361"/>
                  <a:gd name="T82" fmla="*/ 333 w 723"/>
                  <a:gd name="T83" fmla="*/ 287 h 361"/>
                  <a:gd name="T84" fmla="*/ 249 w 723"/>
                  <a:gd name="T85" fmla="*/ 292 h 361"/>
                  <a:gd name="T86" fmla="*/ 197 w 723"/>
                  <a:gd name="T87" fmla="*/ 293 h 361"/>
                  <a:gd name="T88" fmla="*/ 84 w 723"/>
                  <a:gd name="T89" fmla="*/ 303 h 361"/>
                  <a:gd name="T90" fmla="*/ 61 w 723"/>
                  <a:gd name="T91" fmla="*/ 341 h 361"/>
                  <a:gd name="T92" fmla="*/ 0 w 723"/>
                  <a:gd name="T93" fmla="*/ 360 h 361"/>
                  <a:gd name="T94" fmla="*/ 24 w 723"/>
                  <a:gd name="T95" fmla="*/ 319 h 361"/>
                  <a:gd name="T96" fmla="*/ 10 w 723"/>
                  <a:gd name="T97" fmla="*/ 287 h 361"/>
                  <a:gd name="T98" fmla="*/ 11 w 723"/>
                  <a:gd name="T99" fmla="*/ 234 h 361"/>
                  <a:gd name="T100" fmla="*/ 32 w 723"/>
                  <a:gd name="T101" fmla="*/ 198 h 361"/>
                  <a:gd name="T102" fmla="*/ 59 w 723"/>
                  <a:gd name="T103" fmla="*/ 184 h 361"/>
                  <a:gd name="T104" fmla="*/ 72 w 723"/>
                  <a:gd name="T105" fmla="*/ 167 h 361"/>
                  <a:gd name="T106" fmla="*/ 95 w 723"/>
                  <a:gd name="T107" fmla="*/ 144 h 361"/>
                  <a:gd name="T108" fmla="*/ 130 w 723"/>
                  <a:gd name="T109" fmla="*/ 112 h 361"/>
                  <a:gd name="T110" fmla="*/ 201 w 723"/>
                  <a:gd name="T111" fmla="*/ 109 h 361"/>
                  <a:gd name="T112" fmla="*/ 210 w 723"/>
                  <a:gd name="T113" fmla="*/ 71 h 361"/>
                  <a:gd name="T114" fmla="*/ 211 w 723"/>
                  <a:gd name="T115" fmla="*/ 15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23" h="361">
                    <a:moveTo>
                      <a:pt x="224" y="0"/>
                    </a:moveTo>
                    <a:lnTo>
                      <a:pt x="229" y="2"/>
                    </a:lnTo>
                    <a:lnTo>
                      <a:pt x="233" y="2"/>
                    </a:lnTo>
                    <a:lnTo>
                      <a:pt x="240" y="5"/>
                    </a:lnTo>
                    <a:lnTo>
                      <a:pt x="243" y="5"/>
                    </a:lnTo>
                    <a:lnTo>
                      <a:pt x="245" y="8"/>
                    </a:lnTo>
                    <a:lnTo>
                      <a:pt x="245" y="13"/>
                    </a:lnTo>
                    <a:lnTo>
                      <a:pt x="252" y="13"/>
                    </a:lnTo>
                    <a:lnTo>
                      <a:pt x="253" y="15"/>
                    </a:lnTo>
                    <a:lnTo>
                      <a:pt x="258" y="8"/>
                    </a:lnTo>
                    <a:lnTo>
                      <a:pt x="258" y="6"/>
                    </a:lnTo>
                    <a:lnTo>
                      <a:pt x="266" y="6"/>
                    </a:lnTo>
                    <a:lnTo>
                      <a:pt x="271" y="10"/>
                    </a:lnTo>
                    <a:lnTo>
                      <a:pt x="274" y="10"/>
                    </a:lnTo>
                    <a:lnTo>
                      <a:pt x="274" y="13"/>
                    </a:lnTo>
                    <a:lnTo>
                      <a:pt x="275" y="19"/>
                    </a:lnTo>
                    <a:lnTo>
                      <a:pt x="279" y="21"/>
                    </a:lnTo>
                    <a:lnTo>
                      <a:pt x="281" y="24"/>
                    </a:lnTo>
                    <a:lnTo>
                      <a:pt x="284" y="25"/>
                    </a:lnTo>
                    <a:lnTo>
                      <a:pt x="281" y="28"/>
                    </a:lnTo>
                    <a:lnTo>
                      <a:pt x="281" y="34"/>
                    </a:lnTo>
                    <a:lnTo>
                      <a:pt x="285" y="37"/>
                    </a:lnTo>
                    <a:lnTo>
                      <a:pt x="293" y="41"/>
                    </a:lnTo>
                    <a:lnTo>
                      <a:pt x="293" y="42"/>
                    </a:lnTo>
                    <a:lnTo>
                      <a:pt x="297" y="42"/>
                    </a:lnTo>
                    <a:lnTo>
                      <a:pt x="303" y="41"/>
                    </a:lnTo>
                    <a:lnTo>
                      <a:pt x="306" y="41"/>
                    </a:lnTo>
                    <a:lnTo>
                      <a:pt x="307" y="37"/>
                    </a:lnTo>
                    <a:lnTo>
                      <a:pt x="310" y="35"/>
                    </a:lnTo>
                    <a:lnTo>
                      <a:pt x="310" y="34"/>
                    </a:lnTo>
                    <a:lnTo>
                      <a:pt x="311" y="31"/>
                    </a:lnTo>
                    <a:lnTo>
                      <a:pt x="320" y="31"/>
                    </a:lnTo>
                    <a:lnTo>
                      <a:pt x="320" y="34"/>
                    </a:lnTo>
                    <a:lnTo>
                      <a:pt x="326" y="34"/>
                    </a:lnTo>
                    <a:lnTo>
                      <a:pt x="326" y="29"/>
                    </a:lnTo>
                    <a:lnTo>
                      <a:pt x="329" y="25"/>
                    </a:lnTo>
                    <a:lnTo>
                      <a:pt x="330" y="21"/>
                    </a:lnTo>
                    <a:lnTo>
                      <a:pt x="333" y="24"/>
                    </a:lnTo>
                    <a:lnTo>
                      <a:pt x="336" y="25"/>
                    </a:lnTo>
                    <a:lnTo>
                      <a:pt x="336" y="28"/>
                    </a:lnTo>
                    <a:lnTo>
                      <a:pt x="337" y="32"/>
                    </a:lnTo>
                    <a:lnTo>
                      <a:pt x="337" y="37"/>
                    </a:lnTo>
                    <a:lnTo>
                      <a:pt x="333" y="42"/>
                    </a:lnTo>
                    <a:lnTo>
                      <a:pt x="333" y="44"/>
                    </a:lnTo>
                    <a:lnTo>
                      <a:pt x="330" y="47"/>
                    </a:lnTo>
                    <a:lnTo>
                      <a:pt x="333" y="48"/>
                    </a:lnTo>
                    <a:lnTo>
                      <a:pt x="337" y="53"/>
                    </a:lnTo>
                    <a:lnTo>
                      <a:pt x="342" y="57"/>
                    </a:lnTo>
                    <a:lnTo>
                      <a:pt x="342" y="63"/>
                    </a:lnTo>
                    <a:lnTo>
                      <a:pt x="343" y="66"/>
                    </a:lnTo>
                    <a:lnTo>
                      <a:pt x="346" y="66"/>
                    </a:lnTo>
                    <a:lnTo>
                      <a:pt x="351" y="64"/>
                    </a:lnTo>
                    <a:lnTo>
                      <a:pt x="351" y="54"/>
                    </a:lnTo>
                    <a:lnTo>
                      <a:pt x="346" y="48"/>
                    </a:lnTo>
                    <a:lnTo>
                      <a:pt x="346" y="42"/>
                    </a:lnTo>
                    <a:lnTo>
                      <a:pt x="348" y="39"/>
                    </a:lnTo>
                    <a:lnTo>
                      <a:pt x="351" y="37"/>
                    </a:lnTo>
                    <a:lnTo>
                      <a:pt x="355" y="37"/>
                    </a:lnTo>
                    <a:lnTo>
                      <a:pt x="356" y="41"/>
                    </a:lnTo>
                    <a:lnTo>
                      <a:pt x="359" y="45"/>
                    </a:lnTo>
                    <a:lnTo>
                      <a:pt x="356" y="51"/>
                    </a:lnTo>
                    <a:lnTo>
                      <a:pt x="356" y="61"/>
                    </a:lnTo>
                    <a:lnTo>
                      <a:pt x="359" y="66"/>
                    </a:lnTo>
                    <a:lnTo>
                      <a:pt x="362" y="70"/>
                    </a:lnTo>
                    <a:lnTo>
                      <a:pt x="365" y="73"/>
                    </a:lnTo>
                    <a:lnTo>
                      <a:pt x="377" y="73"/>
                    </a:lnTo>
                    <a:lnTo>
                      <a:pt x="387" y="71"/>
                    </a:lnTo>
                    <a:lnTo>
                      <a:pt x="388" y="70"/>
                    </a:lnTo>
                    <a:lnTo>
                      <a:pt x="391" y="71"/>
                    </a:lnTo>
                    <a:lnTo>
                      <a:pt x="393" y="71"/>
                    </a:lnTo>
                    <a:lnTo>
                      <a:pt x="393" y="80"/>
                    </a:lnTo>
                    <a:lnTo>
                      <a:pt x="395" y="82"/>
                    </a:lnTo>
                    <a:lnTo>
                      <a:pt x="400" y="82"/>
                    </a:lnTo>
                    <a:lnTo>
                      <a:pt x="406" y="83"/>
                    </a:lnTo>
                    <a:lnTo>
                      <a:pt x="408" y="84"/>
                    </a:lnTo>
                    <a:lnTo>
                      <a:pt x="413" y="84"/>
                    </a:lnTo>
                    <a:lnTo>
                      <a:pt x="417" y="80"/>
                    </a:lnTo>
                    <a:lnTo>
                      <a:pt x="424" y="77"/>
                    </a:lnTo>
                    <a:lnTo>
                      <a:pt x="435" y="77"/>
                    </a:lnTo>
                    <a:lnTo>
                      <a:pt x="435" y="76"/>
                    </a:lnTo>
                    <a:lnTo>
                      <a:pt x="439" y="76"/>
                    </a:lnTo>
                    <a:lnTo>
                      <a:pt x="439" y="73"/>
                    </a:lnTo>
                    <a:lnTo>
                      <a:pt x="446" y="73"/>
                    </a:lnTo>
                    <a:lnTo>
                      <a:pt x="449" y="76"/>
                    </a:lnTo>
                    <a:lnTo>
                      <a:pt x="451" y="77"/>
                    </a:lnTo>
                    <a:lnTo>
                      <a:pt x="453" y="82"/>
                    </a:lnTo>
                    <a:lnTo>
                      <a:pt x="455" y="89"/>
                    </a:lnTo>
                    <a:lnTo>
                      <a:pt x="458" y="93"/>
                    </a:lnTo>
                    <a:lnTo>
                      <a:pt x="461" y="97"/>
                    </a:lnTo>
                    <a:lnTo>
                      <a:pt x="461" y="99"/>
                    </a:lnTo>
                    <a:lnTo>
                      <a:pt x="462" y="108"/>
                    </a:lnTo>
                    <a:lnTo>
                      <a:pt x="462" y="111"/>
                    </a:lnTo>
                    <a:lnTo>
                      <a:pt x="466" y="111"/>
                    </a:lnTo>
                    <a:lnTo>
                      <a:pt x="471" y="112"/>
                    </a:lnTo>
                    <a:lnTo>
                      <a:pt x="480" y="112"/>
                    </a:lnTo>
                    <a:lnTo>
                      <a:pt x="481" y="111"/>
                    </a:lnTo>
                    <a:lnTo>
                      <a:pt x="481" y="106"/>
                    </a:lnTo>
                    <a:lnTo>
                      <a:pt x="480" y="103"/>
                    </a:lnTo>
                    <a:lnTo>
                      <a:pt x="477" y="102"/>
                    </a:lnTo>
                    <a:lnTo>
                      <a:pt x="477" y="96"/>
                    </a:lnTo>
                    <a:lnTo>
                      <a:pt x="480" y="93"/>
                    </a:lnTo>
                    <a:lnTo>
                      <a:pt x="487" y="93"/>
                    </a:lnTo>
                    <a:lnTo>
                      <a:pt x="490" y="102"/>
                    </a:lnTo>
                    <a:lnTo>
                      <a:pt x="493" y="102"/>
                    </a:lnTo>
                    <a:lnTo>
                      <a:pt x="494" y="105"/>
                    </a:lnTo>
                    <a:lnTo>
                      <a:pt x="497" y="102"/>
                    </a:lnTo>
                    <a:lnTo>
                      <a:pt x="509" y="102"/>
                    </a:lnTo>
                    <a:lnTo>
                      <a:pt x="509" y="96"/>
                    </a:lnTo>
                    <a:lnTo>
                      <a:pt x="501" y="89"/>
                    </a:lnTo>
                    <a:lnTo>
                      <a:pt x="498" y="84"/>
                    </a:lnTo>
                    <a:lnTo>
                      <a:pt x="497" y="83"/>
                    </a:lnTo>
                    <a:lnTo>
                      <a:pt x="494" y="80"/>
                    </a:lnTo>
                    <a:lnTo>
                      <a:pt x="493" y="80"/>
                    </a:lnTo>
                    <a:lnTo>
                      <a:pt x="487" y="83"/>
                    </a:lnTo>
                    <a:lnTo>
                      <a:pt x="484" y="83"/>
                    </a:lnTo>
                    <a:lnTo>
                      <a:pt x="481" y="82"/>
                    </a:lnTo>
                    <a:lnTo>
                      <a:pt x="481" y="74"/>
                    </a:lnTo>
                    <a:lnTo>
                      <a:pt x="484" y="71"/>
                    </a:lnTo>
                    <a:lnTo>
                      <a:pt x="487" y="70"/>
                    </a:lnTo>
                    <a:lnTo>
                      <a:pt x="494" y="70"/>
                    </a:lnTo>
                    <a:lnTo>
                      <a:pt x="497" y="73"/>
                    </a:lnTo>
                    <a:lnTo>
                      <a:pt x="501" y="74"/>
                    </a:lnTo>
                    <a:lnTo>
                      <a:pt x="501" y="77"/>
                    </a:lnTo>
                    <a:lnTo>
                      <a:pt x="503" y="80"/>
                    </a:lnTo>
                    <a:lnTo>
                      <a:pt x="506" y="83"/>
                    </a:lnTo>
                    <a:lnTo>
                      <a:pt x="509" y="84"/>
                    </a:lnTo>
                    <a:lnTo>
                      <a:pt x="513" y="84"/>
                    </a:lnTo>
                    <a:lnTo>
                      <a:pt x="516" y="83"/>
                    </a:lnTo>
                    <a:lnTo>
                      <a:pt x="516" y="80"/>
                    </a:lnTo>
                    <a:lnTo>
                      <a:pt x="517" y="74"/>
                    </a:lnTo>
                    <a:lnTo>
                      <a:pt x="516" y="73"/>
                    </a:lnTo>
                    <a:lnTo>
                      <a:pt x="511" y="68"/>
                    </a:lnTo>
                    <a:lnTo>
                      <a:pt x="511" y="61"/>
                    </a:lnTo>
                    <a:lnTo>
                      <a:pt x="516" y="61"/>
                    </a:lnTo>
                    <a:lnTo>
                      <a:pt x="517" y="66"/>
                    </a:lnTo>
                    <a:lnTo>
                      <a:pt x="523" y="73"/>
                    </a:lnTo>
                    <a:lnTo>
                      <a:pt x="523" y="77"/>
                    </a:lnTo>
                    <a:lnTo>
                      <a:pt x="524" y="80"/>
                    </a:lnTo>
                    <a:lnTo>
                      <a:pt x="524" y="83"/>
                    </a:lnTo>
                    <a:lnTo>
                      <a:pt x="529" y="83"/>
                    </a:lnTo>
                    <a:lnTo>
                      <a:pt x="530" y="80"/>
                    </a:lnTo>
                    <a:lnTo>
                      <a:pt x="533" y="80"/>
                    </a:lnTo>
                    <a:lnTo>
                      <a:pt x="533" y="70"/>
                    </a:lnTo>
                    <a:lnTo>
                      <a:pt x="530" y="66"/>
                    </a:lnTo>
                    <a:lnTo>
                      <a:pt x="529" y="61"/>
                    </a:lnTo>
                    <a:lnTo>
                      <a:pt x="529" y="60"/>
                    </a:lnTo>
                    <a:lnTo>
                      <a:pt x="530" y="55"/>
                    </a:lnTo>
                    <a:lnTo>
                      <a:pt x="537" y="51"/>
                    </a:lnTo>
                    <a:lnTo>
                      <a:pt x="539" y="51"/>
                    </a:lnTo>
                    <a:lnTo>
                      <a:pt x="542" y="54"/>
                    </a:lnTo>
                    <a:lnTo>
                      <a:pt x="543" y="60"/>
                    </a:lnTo>
                    <a:lnTo>
                      <a:pt x="543" y="64"/>
                    </a:lnTo>
                    <a:lnTo>
                      <a:pt x="542" y="66"/>
                    </a:lnTo>
                    <a:lnTo>
                      <a:pt x="542" y="73"/>
                    </a:lnTo>
                    <a:lnTo>
                      <a:pt x="543" y="74"/>
                    </a:lnTo>
                    <a:lnTo>
                      <a:pt x="546" y="80"/>
                    </a:lnTo>
                    <a:lnTo>
                      <a:pt x="552" y="83"/>
                    </a:lnTo>
                    <a:lnTo>
                      <a:pt x="558" y="83"/>
                    </a:lnTo>
                    <a:lnTo>
                      <a:pt x="561" y="80"/>
                    </a:lnTo>
                    <a:lnTo>
                      <a:pt x="561" y="74"/>
                    </a:lnTo>
                    <a:lnTo>
                      <a:pt x="562" y="73"/>
                    </a:lnTo>
                    <a:lnTo>
                      <a:pt x="565" y="73"/>
                    </a:lnTo>
                    <a:lnTo>
                      <a:pt x="566" y="70"/>
                    </a:lnTo>
                    <a:lnTo>
                      <a:pt x="577" y="70"/>
                    </a:lnTo>
                    <a:lnTo>
                      <a:pt x="580" y="68"/>
                    </a:lnTo>
                    <a:lnTo>
                      <a:pt x="580" y="66"/>
                    </a:lnTo>
                    <a:lnTo>
                      <a:pt x="581" y="66"/>
                    </a:lnTo>
                    <a:lnTo>
                      <a:pt x="584" y="68"/>
                    </a:lnTo>
                    <a:lnTo>
                      <a:pt x="584" y="70"/>
                    </a:lnTo>
                    <a:lnTo>
                      <a:pt x="585" y="73"/>
                    </a:lnTo>
                    <a:lnTo>
                      <a:pt x="594" y="74"/>
                    </a:lnTo>
                    <a:lnTo>
                      <a:pt x="595" y="74"/>
                    </a:lnTo>
                    <a:lnTo>
                      <a:pt x="598" y="77"/>
                    </a:lnTo>
                    <a:lnTo>
                      <a:pt x="600" y="77"/>
                    </a:lnTo>
                    <a:lnTo>
                      <a:pt x="607" y="80"/>
                    </a:lnTo>
                    <a:lnTo>
                      <a:pt x="609" y="83"/>
                    </a:lnTo>
                    <a:lnTo>
                      <a:pt x="613" y="83"/>
                    </a:lnTo>
                    <a:lnTo>
                      <a:pt x="617" y="80"/>
                    </a:lnTo>
                    <a:lnTo>
                      <a:pt x="622" y="74"/>
                    </a:lnTo>
                    <a:lnTo>
                      <a:pt x="623" y="73"/>
                    </a:lnTo>
                    <a:lnTo>
                      <a:pt x="626" y="70"/>
                    </a:lnTo>
                    <a:lnTo>
                      <a:pt x="630" y="70"/>
                    </a:lnTo>
                    <a:lnTo>
                      <a:pt x="638" y="76"/>
                    </a:lnTo>
                    <a:lnTo>
                      <a:pt x="645" y="82"/>
                    </a:lnTo>
                    <a:lnTo>
                      <a:pt x="649" y="82"/>
                    </a:lnTo>
                    <a:lnTo>
                      <a:pt x="655" y="77"/>
                    </a:lnTo>
                    <a:lnTo>
                      <a:pt x="655" y="73"/>
                    </a:lnTo>
                    <a:lnTo>
                      <a:pt x="653" y="71"/>
                    </a:lnTo>
                    <a:lnTo>
                      <a:pt x="649" y="67"/>
                    </a:lnTo>
                    <a:lnTo>
                      <a:pt x="648" y="64"/>
                    </a:lnTo>
                    <a:lnTo>
                      <a:pt x="648" y="63"/>
                    </a:lnTo>
                    <a:lnTo>
                      <a:pt x="649" y="60"/>
                    </a:lnTo>
                    <a:lnTo>
                      <a:pt x="653" y="57"/>
                    </a:lnTo>
                    <a:lnTo>
                      <a:pt x="659" y="57"/>
                    </a:lnTo>
                    <a:lnTo>
                      <a:pt x="662" y="60"/>
                    </a:lnTo>
                    <a:lnTo>
                      <a:pt x="667" y="67"/>
                    </a:lnTo>
                    <a:lnTo>
                      <a:pt x="668" y="68"/>
                    </a:lnTo>
                    <a:lnTo>
                      <a:pt x="677" y="68"/>
                    </a:lnTo>
                    <a:lnTo>
                      <a:pt x="677" y="60"/>
                    </a:lnTo>
                    <a:lnTo>
                      <a:pt x="680" y="60"/>
                    </a:lnTo>
                    <a:lnTo>
                      <a:pt x="680" y="57"/>
                    </a:lnTo>
                    <a:lnTo>
                      <a:pt x="685" y="57"/>
                    </a:lnTo>
                    <a:lnTo>
                      <a:pt x="688" y="60"/>
                    </a:lnTo>
                    <a:lnTo>
                      <a:pt x="690" y="63"/>
                    </a:lnTo>
                    <a:lnTo>
                      <a:pt x="695" y="63"/>
                    </a:lnTo>
                    <a:lnTo>
                      <a:pt x="700" y="67"/>
                    </a:lnTo>
                    <a:lnTo>
                      <a:pt x="704" y="71"/>
                    </a:lnTo>
                    <a:lnTo>
                      <a:pt x="707" y="74"/>
                    </a:lnTo>
                    <a:lnTo>
                      <a:pt x="707" y="76"/>
                    </a:lnTo>
                    <a:lnTo>
                      <a:pt x="706" y="82"/>
                    </a:lnTo>
                    <a:lnTo>
                      <a:pt x="710" y="89"/>
                    </a:lnTo>
                    <a:lnTo>
                      <a:pt x="710" y="102"/>
                    </a:lnTo>
                    <a:lnTo>
                      <a:pt x="707" y="106"/>
                    </a:lnTo>
                    <a:lnTo>
                      <a:pt x="707" y="108"/>
                    </a:lnTo>
                    <a:lnTo>
                      <a:pt x="713" y="119"/>
                    </a:lnTo>
                    <a:lnTo>
                      <a:pt x="719" y="124"/>
                    </a:lnTo>
                    <a:lnTo>
                      <a:pt x="722" y="125"/>
                    </a:lnTo>
                    <a:lnTo>
                      <a:pt x="723" y="126"/>
                    </a:lnTo>
                    <a:lnTo>
                      <a:pt x="723" y="128"/>
                    </a:lnTo>
                    <a:lnTo>
                      <a:pt x="717" y="128"/>
                    </a:lnTo>
                    <a:lnTo>
                      <a:pt x="713" y="131"/>
                    </a:lnTo>
                    <a:lnTo>
                      <a:pt x="706" y="132"/>
                    </a:lnTo>
                    <a:lnTo>
                      <a:pt x="704" y="137"/>
                    </a:lnTo>
                    <a:lnTo>
                      <a:pt x="704" y="141"/>
                    </a:lnTo>
                    <a:lnTo>
                      <a:pt x="701" y="144"/>
                    </a:lnTo>
                    <a:lnTo>
                      <a:pt x="695" y="144"/>
                    </a:lnTo>
                    <a:lnTo>
                      <a:pt x="690" y="141"/>
                    </a:lnTo>
                    <a:lnTo>
                      <a:pt x="685" y="145"/>
                    </a:lnTo>
                    <a:lnTo>
                      <a:pt x="681" y="147"/>
                    </a:lnTo>
                    <a:lnTo>
                      <a:pt x="681" y="144"/>
                    </a:lnTo>
                    <a:lnTo>
                      <a:pt x="680" y="138"/>
                    </a:lnTo>
                    <a:lnTo>
                      <a:pt x="678" y="134"/>
                    </a:lnTo>
                    <a:lnTo>
                      <a:pt x="677" y="131"/>
                    </a:lnTo>
                    <a:lnTo>
                      <a:pt x="675" y="129"/>
                    </a:lnTo>
                    <a:lnTo>
                      <a:pt x="669" y="129"/>
                    </a:lnTo>
                    <a:lnTo>
                      <a:pt x="668" y="131"/>
                    </a:lnTo>
                    <a:lnTo>
                      <a:pt x="667" y="132"/>
                    </a:lnTo>
                    <a:lnTo>
                      <a:pt x="664" y="140"/>
                    </a:lnTo>
                    <a:lnTo>
                      <a:pt x="658" y="151"/>
                    </a:lnTo>
                    <a:lnTo>
                      <a:pt x="655" y="154"/>
                    </a:lnTo>
                    <a:lnTo>
                      <a:pt x="653" y="155"/>
                    </a:lnTo>
                    <a:lnTo>
                      <a:pt x="648" y="157"/>
                    </a:lnTo>
                    <a:lnTo>
                      <a:pt x="640" y="157"/>
                    </a:lnTo>
                    <a:lnTo>
                      <a:pt x="635" y="148"/>
                    </a:lnTo>
                    <a:lnTo>
                      <a:pt x="629" y="148"/>
                    </a:lnTo>
                    <a:lnTo>
                      <a:pt x="624" y="151"/>
                    </a:lnTo>
                    <a:lnTo>
                      <a:pt x="619" y="153"/>
                    </a:lnTo>
                    <a:lnTo>
                      <a:pt x="614" y="151"/>
                    </a:lnTo>
                    <a:lnTo>
                      <a:pt x="613" y="150"/>
                    </a:lnTo>
                    <a:lnTo>
                      <a:pt x="610" y="148"/>
                    </a:lnTo>
                    <a:lnTo>
                      <a:pt x="609" y="147"/>
                    </a:lnTo>
                    <a:lnTo>
                      <a:pt x="609" y="145"/>
                    </a:lnTo>
                    <a:lnTo>
                      <a:pt x="606" y="141"/>
                    </a:lnTo>
                    <a:lnTo>
                      <a:pt x="604" y="140"/>
                    </a:lnTo>
                    <a:lnTo>
                      <a:pt x="601" y="135"/>
                    </a:lnTo>
                    <a:lnTo>
                      <a:pt x="601" y="129"/>
                    </a:lnTo>
                    <a:lnTo>
                      <a:pt x="600" y="128"/>
                    </a:lnTo>
                    <a:lnTo>
                      <a:pt x="598" y="128"/>
                    </a:lnTo>
                    <a:lnTo>
                      <a:pt x="595" y="131"/>
                    </a:lnTo>
                    <a:lnTo>
                      <a:pt x="593" y="131"/>
                    </a:lnTo>
                    <a:lnTo>
                      <a:pt x="591" y="132"/>
                    </a:lnTo>
                    <a:lnTo>
                      <a:pt x="591" y="134"/>
                    </a:lnTo>
                    <a:lnTo>
                      <a:pt x="593" y="138"/>
                    </a:lnTo>
                    <a:lnTo>
                      <a:pt x="594" y="144"/>
                    </a:lnTo>
                    <a:lnTo>
                      <a:pt x="593" y="147"/>
                    </a:lnTo>
                    <a:lnTo>
                      <a:pt x="591" y="148"/>
                    </a:lnTo>
                    <a:lnTo>
                      <a:pt x="588" y="148"/>
                    </a:lnTo>
                    <a:lnTo>
                      <a:pt x="584" y="150"/>
                    </a:lnTo>
                    <a:lnTo>
                      <a:pt x="582" y="151"/>
                    </a:lnTo>
                    <a:lnTo>
                      <a:pt x="581" y="154"/>
                    </a:lnTo>
                    <a:lnTo>
                      <a:pt x="580" y="155"/>
                    </a:lnTo>
                    <a:lnTo>
                      <a:pt x="566" y="155"/>
                    </a:lnTo>
                    <a:lnTo>
                      <a:pt x="564" y="154"/>
                    </a:lnTo>
                    <a:lnTo>
                      <a:pt x="559" y="153"/>
                    </a:lnTo>
                    <a:lnTo>
                      <a:pt x="553" y="148"/>
                    </a:lnTo>
                    <a:lnTo>
                      <a:pt x="552" y="144"/>
                    </a:lnTo>
                    <a:lnTo>
                      <a:pt x="552" y="134"/>
                    </a:lnTo>
                    <a:lnTo>
                      <a:pt x="551" y="131"/>
                    </a:lnTo>
                    <a:lnTo>
                      <a:pt x="549" y="129"/>
                    </a:lnTo>
                    <a:lnTo>
                      <a:pt x="545" y="129"/>
                    </a:lnTo>
                    <a:lnTo>
                      <a:pt x="539" y="131"/>
                    </a:lnTo>
                    <a:lnTo>
                      <a:pt x="533" y="132"/>
                    </a:lnTo>
                    <a:lnTo>
                      <a:pt x="526" y="131"/>
                    </a:lnTo>
                    <a:lnTo>
                      <a:pt x="523" y="132"/>
                    </a:lnTo>
                    <a:lnTo>
                      <a:pt x="519" y="135"/>
                    </a:lnTo>
                    <a:lnTo>
                      <a:pt x="514" y="137"/>
                    </a:lnTo>
                    <a:lnTo>
                      <a:pt x="513" y="135"/>
                    </a:lnTo>
                    <a:lnTo>
                      <a:pt x="511" y="134"/>
                    </a:lnTo>
                    <a:lnTo>
                      <a:pt x="510" y="134"/>
                    </a:lnTo>
                    <a:lnTo>
                      <a:pt x="509" y="132"/>
                    </a:lnTo>
                    <a:lnTo>
                      <a:pt x="503" y="132"/>
                    </a:lnTo>
                    <a:lnTo>
                      <a:pt x="504" y="135"/>
                    </a:lnTo>
                    <a:lnTo>
                      <a:pt x="506" y="138"/>
                    </a:lnTo>
                    <a:lnTo>
                      <a:pt x="510" y="141"/>
                    </a:lnTo>
                    <a:lnTo>
                      <a:pt x="513" y="147"/>
                    </a:lnTo>
                    <a:lnTo>
                      <a:pt x="517" y="151"/>
                    </a:lnTo>
                    <a:lnTo>
                      <a:pt x="522" y="155"/>
                    </a:lnTo>
                    <a:lnTo>
                      <a:pt x="524" y="158"/>
                    </a:lnTo>
                    <a:lnTo>
                      <a:pt x="530" y="158"/>
                    </a:lnTo>
                    <a:lnTo>
                      <a:pt x="532" y="161"/>
                    </a:lnTo>
                    <a:lnTo>
                      <a:pt x="532" y="171"/>
                    </a:lnTo>
                    <a:lnTo>
                      <a:pt x="530" y="176"/>
                    </a:lnTo>
                    <a:lnTo>
                      <a:pt x="529" y="180"/>
                    </a:lnTo>
                    <a:lnTo>
                      <a:pt x="526" y="182"/>
                    </a:lnTo>
                    <a:lnTo>
                      <a:pt x="520" y="180"/>
                    </a:lnTo>
                    <a:lnTo>
                      <a:pt x="519" y="186"/>
                    </a:lnTo>
                    <a:lnTo>
                      <a:pt x="516" y="189"/>
                    </a:lnTo>
                    <a:lnTo>
                      <a:pt x="514" y="187"/>
                    </a:lnTo>
                    <a:lnTo>
                      <a:pt x="514" y="182"/>
                    </a:lnTo>
                    <a:lnTo>
                      <a:pt x="513" y="177"/>
                    </a:lnTo>
                    <a:lnTo>
                      <a:pt x="513" y="173"/>
                    </a:lnTo>
                    <a:lnTo>
                      <a:pt x="511" y="170"/>
                    </a:lnTo>
                    <a:lnTo>
                      <a:pt x="509" y="169"/>
                    </a:lnTo>
                    <a:lnTo>
                      <a:pt x="506" y="169"/>
                    </a:lnTo>
                    <a:lnTo>
                      <a:pt x="503" y="166"/>
                    </a:lnTo>
                    <a:lnTo>
                      <a:pt x="501" y="161"/>
                    </a:lnTo>
                    <a:lnTo>
                      <a:pt x="500" y="158"/>
                    </a:lnTo>
                    <a:lnTo>
                      <a:pt x="497" y="155"/>
                    </a:lnTo>
                    <a:lnTo>
                      <a:pt x="497" y="154"/>
                    </a:lnTo>
                    <a:lnTo>
                      <a:pt x="495" y="155"/>
                    </a:lnTo>
                    <a:lnTo>
                      <a:pt x="494" y="160"/>
                    </a:lnTo>
                    <a:lnTo>
                      <a:pt x="493" y="164"/>
                    </a:lnTo>
                    <a:lnTo>
                      <a:pt x="493" y="173"/>
                    </a:lnTo>
                    <a:lnTo>
                      <a:pt x="491" y="173"/>
                    </a:lnTo>
                    <a:lnTo>
                      <a:pt x="490" y="171"/>
                    </a:lnTo>
                    <a:lnTo>
                      <a:pt x="488" y="171"/>
                    </a:lnTo>
                    <a:lnTo>
                      <a:pt x="488" y="170"/>
                    </a:lnTo>
                    <a:lnTo>
                      <a:pt x="487" y="169"/>
                    </a:lnTo>
                    <a:lnTo>
                      <a:pt x="484" y="169"/>
                    </a:lnTo>
                    <a:lnTo>
                      <a:pt x="484" y="170"/>
                    </a:lnTo>
                    <a:lnTo>
                      <a:pt x="482" y="171"/>
                    </a:lnTo>
                    <a:lnTo>
                      <a:pt x="482" y="174"/>
                    </a:lnTo>
                    <a:lnTo>
                      <a:pt x="481" y="176"/>
                    </a:lnTo>
                    <a:lnTo>
                      <a:pt x="481" y="177"/>
                    </a:lnTo>
                    <a:lnTo>
                      <a:pt x="480" y="180"/>
                    </a:lnTo>
                    <a:lnTo>
                      <a:pt x="477" y="182"/>
                    </a:lnTo>
                    <a:lnTo>
                      <a:pt x="475" y="184"/>
                    </a:lnTo>
                    <a:lnTo>
                      <a:pt x="474" y="189"/>
                    </a:lnTo>
                    <a:lnTo>
                      <a:pt x="474" y="190"/>
                    </a:lnTo>
                    <a:lnTo>
                      <a:pt x="475" y="192"/>
                    </a:lnTo>
                    <a:lnTo>
                      <a:pt x="480" y="193"/>
                    </a:lnTo>
                    <a:lnTo>
                      <a:pt x="478" y="196"/>
                    </a:lnTo>
                    <a:lnTo>
                      <a:pt x="475" y="196"/>
                    </a:lnTo>
                    <a:lnTo>
                      <a:pt x="475" y="199"/>
                    </a:lnTo>
                    <a:lnTo>
                      <a:pt x="469" y="199"/>
                    </a:lnTo>
                    <a:lnTo>
                      <a:pt x="469" y="196"/>
                    </a:lnTo>
                    <a:lnTo>
                      <a:pt x="466" y="196"/>
                    </a:lnTo>
                    <a:lnTo>
                      <a:pt x="464" y="199"/>
                    </a:lnTo>
                    <a:lnTo>
                      <a:pt x="461" y="203"/>
                    </a:lnTo>
                    <a:lnTo>
                      <a:pt x="456" y="202"/>
                    </a:lnTo>
                    <a:lnTo>
                      <a:pt x="451" y="208"/>
                    </a:lnTo>
                    <a:lnTo>
                      <a:pt x="443" y="211"/>
                    </a:lnTo>
                    <a:lnTo>
                      <a:pt x="443" y="203"/>
                    </a:lnTo>
                    <a:lnTo>
                      <a:pt x="442" y="202"/>
                    </a:lnTo>
                    <a:lnTo>
                      <a:pt x="433" y="202"/>
                    </a:lnTo>
                    <a:lnTo>
                      <a:pt x="429" y="206"/>
                    </a:lnTo>
                    <a:lnTo>
                      <a:pt x="424" y="208"/>
                    </a:lnTo>
                    <a:lnTo>
                      <a:pt x="427" y="213"/>
                    </a:lnTo>
                    <a:lnTo>
                      <a:pt x="422" y="215"/>
                    </a:lnTo>
                    <a:lnTo>
                      <a:pt x="419" y="211"/>
                    </a:lnTo>
                    <a:lnTo>
                      <a:pt x="416" y="211"/>
                    </a:lnTo>
                    <a:lnTo>
                      <a:pt x="410" y="213"/>
                    </a:lnTo>
                    <a:lnTo>
                      <a:pt x="404" y="213"/>
                    </a:lnTo>
                    <a:lnTo>
                      <a:pt x="400" y="215"/>
                    </a:lnTo>
                    <a:lnTo>
                      <a:pt x="397" y="215"/>
                    </a:lnTo>
                    <a:lnTo>
                      <a:pt x="395" y="219"/>
                    </a:lnTo>
                    <a:lnTo>
                      <a:pt x="395" y="229"/>
                    </a:lnTo>
                    <a:lnTo>
                      <a:pt x="388" y="231"/>
                    </a:lnTo>
                    <a:lnTo>
                      <a:pt x="387" y="235"/>
                    </a:lnTo>
                    <a:lnTo>
                      <a:pt x="377" y="248"/>
                    </a:lnTo>
                    <a:lnTo>
                      <a:pt x="366" y="260"/>
                    </a:lnTo>
                    <a:lnTo>
                      <a:pt x="359" y="263"/>
                    </a:lnTo>
                    <a:lnTo>
                      <a:pt x="358" y="264"/>
                    </a:lnTo>
                    <a:lnTo>
                      <a:pt x="355" y="270"/>
                    </a:lnTo>
                    <a:lnTo>
                      <a:pt x="353" y="277"/>
                    </a:lnTo>
                    <a:lnTo>
                      <a:pt x="349" y="282"/>
                    </a:lnTo>
                    <a:lnTo>
                      <a:pt x="343" y="287"/>
                    </a:lnTo>
                    <a:lnTo>
                      <a:pt x="333" y="287"/>
                    </a:lnTo>
                    <a:lnTo>
                      <a:pt x="326" y="286"/>
                    </a:lnTo>
                    <a:lnTo>
                      <a:pt x="308" y="286"/>
                    </a:lnTo>
                    <a:lnTo>
                      <a:pt x="304" y="287"/>
                    </a:lnTo>
                    <a:lnTo>
                      <a:pt x="291" y="287"/>
                    </a:lnTo>
                    <a:lnTo>
                      <a:pt x="288" y="286"/>
                    </a:lnTo>
                    <a:lnTo>
                      <a:pt x="282" y="284"/>
                    </a:lnTo>
                    <a:lnTo>
                      <a:pt x="271" y="290"/>
                    </a:lnTo>
                    <a:lnTo>
                      <a:pt x="255" y="290"/>
                    </a:lnTo>
                    <a:lnTo>
                      <a:pt x="249" y="292"/>
                    </a:lnTo>
                    <a:lnTo>
                      <a:pt x="245" y="295"/>
                    </a:lnTo>
                    <a:lnTo>
                      <a:pt x="243" y="295"/>
                    </a:lnTo>
                    <a:lnTo>
                      <a:pt x="235" y="296"/>
                    </a:lnTo>
                    <a:lnTo>
                      <a:pt x="223" y="295"/>
                    </a:lnTo>
                    <a:lnTo>
                      <a:pt x="221" y="293"/>
                    </a:lnTo>
                    <a:lnTo>
                      <a:pt x="219" y="292"/>
                    </a:lnTo>
                    <a:lnTo>
                      <a:pt x="216" y="290"/>
                    </a:lnTo>
                    <a:lnTo>
                      <a:pt x="204" y="287"/>
                    </a:lnTo>
                    <a:lnTo>
                      <a:pt x="197" y="293"/>
                    </a:lnTo>
                    <a:lnTo>
                      <a:pt x="169" y="295"/>
                    </a:lnTo>
                    <a:lnTo>
                      <a:pt x="142" y="295"/>
                    </a:lnTo>
                    <a:lnTo>
                      <a:pt x="120" y="296"/>
                    </a:lnTo>
                    <a:lnTo>
                      <a:pt x="104" y="296"/>
                    </a:lnTo>
                    <a:lnTo>
                      <a:pt x="103" y="300"/>
                    </a:lnTo>
                    <a:lnTo>
                      <a:pt x="103" y="302"/>
                    </a:lnTo>
                    <a:lnTo>
                      <a:pt x="95" y="300"/>
                    </a:lnTo>
                    <a:lnTo>
                      <a:pt x="85" y="299"/>
                    </a:lnTo>
                    <a:lnTo>
                      <a:pt x="84" y="303"/>
                    </a:lnTo>
                    <a:lnTo>
                      <a:pt x="81" y="311"/>
                    </a:lnTo>
                    <a:lnTo>
                      <a:pt x="78" y="315"/>
                    </a:lnTo>
                    <a:lnTo>
                      <a:pt x="77" y="321"/>
                    </a:lnTo>
                    <a:lnTo>
                      <a:pt x="74" y="324"/>
                    </a:lnTo>
                    <a:lnTo>
                      <a:pt x="71" y="331"/>
                    </a:lnTo>
                    <a:lnTo>
                      <a:pt x="65" y="334"/>
                    </a:lnTo>
                    <a:lnTo>
                      <a:pt x="66" y="341"/>
                    </a:lnTo>
                    <a:lnTo>
                      <a:pt x="66" y="342"/>
                    </a:lnTo>
                    <a:lnTo>
                      <a:pt x="61" y="341"/>
                    </a:lnTo>
                    <a:lnTo>
                      <a:pt x="56" y="344"/>
                    </a:lnTo>
                    <a:lnTo>
                      <a:pt x="50" y="353"/>
                    </a:lnTo>
                    <a:lnTo>
                      <a:pt x="43" y="357"/>
                    </a:lnTo>
                    <a:lnTo>
                      <a:pt x="35" y="356"/>
                    </a:lnTo>
                    <a:lnTo>
                      <a:pt x="20" y="361"/>
                    </a:lnTo>
                    <a:lnTo>
                      <a:pt x="14" y="358"/>
                    </a:lnTo>
                    <a:lnTo>
                      <a:pt x="4" y="358"/>
                    </a:lnTo>
                    <a:lnTo>
                      <a:pt x="4" y="360"/>
                    </a:lnTo>
                    <a:lnTo>
                      <a:pt x="0" y="360"/>
                    </a:lnTo>
                    <a:lnTo>
                      <a:pt x="3" y="353"/>
                    </a:lnTo>
                    <a:lnTo>
                      <a:pt x="8" y="344"/>
                    </a:lnTo>
                    <a:lnTo>
                      <a:pt x="10" y="342"/>
                    </a:lnTo>
                    <a:lnTo>
                      <a:pt x="13" y="340"/>
                    </a:lnTo>
                    <a:lnTo>
                      <a:pt x="17" y="334"/>
                    </a:lnTo>
                    <a:lnTo>
                      <a:pt x="19" y="331"/>
                    </a:lnTo>
                    <a:lnTo>
                      <a:pt x="23" y="325"/>
                    </a:lnTo>
                    <a:lnTo>
                      <a:pt x="23" y="324"/>
                    </a:lnTo>
                    <a:lnTo>
                      <a:pt x="24" y="319"/>
                    </a:lnTo>
                    <a:lnTo>
                      <a:pt x="24" y="316"/>
                    </a:lnTo>
                    <a:lnTo>
                      <a:pt x="23" y="312"/>
                    </a:lnTo>
                    <a:lnTo>
                      <a:pt x="20" y="306"/>
                    </a:lnTo>
                    <a:lnTo>
                      <a:pt x="17" y="303"/>
                    </a:lnTo>
                    <a:lnTo>
                      <a:pt x="16" y="302"/>
                    </a:lnTo>
                    <a:lnTo>
                      <a:pt x="13" y="299"/>
                    </a:lnTo>
                    <a:lnTo>
                      <a:pt x="11" y="298"/>
                    </a:lnTo>
                    <a:lnTo>
                      <a:pt x="13" y="293"/>
                    </a:lnTo>
                    <a:lnTo>
                      <a:pt x="10" y="287"/>
                    </a:lnTo>
                    <a:lnTo>
                      <a:pt x="10" y="284"/>
                    </a:lnTo>
                    <a:lnTo>
                      <a:pt x="7" y="283"/>
                    </a:lnTo>
                    <a:lnTo>
                      <a:pt x="1" y="276"/>
                    </a:lnTo>
                    <a:lnTo>
                      <a:pt x="1" y="254"/>
                    </a:lnTo>
                    <a:lnTo>
                      <a:pt x="4" y="250"/>
                    </a:lnTo>
                    <a:lnTo>
                      <a:pt x="4" y="248"/>
                    </a:lnTo>
                    <a:lnTo>
                      <a:pt x="7" y="244"/>
                    </a:lnTo>
                    <a:lnTo>
                      <a:pt x="10" y="242"/>
                    </a:lnTo>
                    <a:lnTo>
                      <a:pt x="11" y="234"/>
                    </a:lnTo>
                    <a:lnTo>
                      <a:pt x="14" y="229"/>
                    </a:lnTo>
                    <a:lnTo>
                      <a:pt x="19" y="226"/>
                    </a:lnTo>
                    <a:lnTo>
                      <a:pt x="23" y="224"/>
                    </a:lnTo>
                    <a:lnTo>
                      <a:pt x="29" y="219"/>
                    </a:lnTo>
                    <a:lnTo>
                      <a:pt x="32" y="215"/>
                    </a:lnTo>
                    <a:lnTo>
                      <a:pt x="32" y="208"/>
                    </a:lnTo>
                    <a:lnTo>
                      <a:pt x="29" y="202"/>
                    </a:lnTo>
                    <a:lnTo>
                      <a:pt x="29" y="200"/>
                    </a:lnTo>
                    <a:lnTo>
                      <a:pt x="32" y="198"/>
                    </a:lnTo>
                    <a:lnTo>
                      <a:pt x="42" y="198"/>
                    </a:lnTo>
                    <a:lnTo>
                      <a:pt x="45" y="196"/>
                    </a:lnTo>
                    <a:lnTo>
                      <a:pt x="49" y="196"/>
                    </a:lnTo>
                    <a:lnTo>
                      <a:pt x="53" y="193"/>
                    </a:lnTo>
                    <a:lnTo>
                      <a:pt x="53" y="192"/>
                    </a:lnTo>
                    <a:lnTo>
                      <a:pt x="55" y="189"/>
                    </a:lnTo>
                    <a:lnTo>
                      <a:pt x="55" y="187"/>
                    </a:lnTo>
                    <a:lnTo>
                      <a:pt x="58" y="184"/>
                    </a:lnTo>
                    <a:lnTo>
                      <a:pt x="59" y="184"/>
                    </a:lnTo>
                    <a:lnTo>
                      <a:pt x="62" y="182"/>
                    </a:lnTo>
                    <a:lnTo>
                      <a:pt x="62" y="177"/>
                    </a:lnTo>
                    <a:lnTo>
                      <a:pt x="63" y="176"/>
                    </a:lnTo>
                    <a:lnTo>
                      <a:pt x="68" y="176"/>
                    </a:lnTo>
                    <a:lnTo>
                      <a:pt x="72" y="177"/>
                    </a:lnTo>
                    <a:lnTo>
                      <a:pt x="72" y="176"/>
                    </a:lnTo>
                    <a:lnTo>
                      <a:pt x="74" y="176"/>
                    </a:lnTo>
                    <a:lnTo>
                      <a:pt x="74" y="169"/>
                    </a:lnTo>
                    <a:lnTo>
                      <a:pt x="72" y="167"/>
                    </a:lnTo>
                    <a:lnTo>
                      <a:pt x="72" y="161"/>
                    </a:lnTo>
                    <a:lnTo>
                      <a:pt x="75" y="157"/>
                    </a:lnTo>
                    <a:lnTo>
                      <a:pt x="75" y="154"/>
                    </a:lnTo>
                    <a:lnTo>
                      <a:pt x="77" y="153"/>
                    </a:lnTo>
                    <a:lnTo>
                      <a:pt x="85" y="153"/>
                    </a:lnTo>
                    <a:lnTo>
                      <a:pt x="91" y="150"/>
                    </a:lnTo>
                    <a:lnTo>
                      <a:pt x="94" y="150"/>
                    </a:lnTo>
                    <a:lnTo>
                      <a:pt x="94" y="148"/>
                    </a:lnTo>
                    <a:lnTo>
                      <a:pt x="95" y="144"/>
                    </a:lnTo>
                    <a:lnTo>
                      <a:pt x="95" y="140"/>
                    </a:lnTo>
                    <a:lnTo>
                      <a:pt x="100" y="138"/>
                    </a:lnTo>
                    <a:lnTo>
                      <a:pt x="103" y="134"/>
                    </a:lnTo>
                    <a:lnTo>
                      <a:pt x="107" y="129"/>
                    </a:lnTo>
                    <a:lnTo>
                      <a:pt x="116" y="128"/>
                    </a:lnTo>
                    <a:lnTo>
                      <a:pt x="120" y="124"/>
                    </a:lnTo>
                    <a:lnTo>
                      <a:pt x="124" y="118"/>
                    </a:lnTo>
                    <a:lnTo>
                      <a:pt x="129" y="113"/>
                    </a:lnTo>
                    <a:lnTo>
                      <a:pt x="130" y="112"/>
                    </a:lnTo>
                    <a:lnTo>
                      <a:pt x="136" y="108"/>
                    </a:lnTo>
                    <a:lnTo>
                      <a:pt x="140" y="108"/>
                    </a:lnTo>
                    <a:lnTo>
                      <a:pt x="150" y="103"/>
                    </a:lnTo>
                    <a:lnTo>
                      <a:pt x="153" y="103"/>
                    </a:lnTo>
                    <a:lnTo>
                      <a:pt x="158" y="102"/>
                    </a:lnTo>
                    <a:lnTo>
                      <a:pt x="185" y="102"/>
                    </a:lnTo>
                    <a:lnTo>
                      <a:pt x="190" y="106"/>
                    </a:lnTo>
                    <a:lnTo>
                      <a:pt x="195" y="106"/>
                    </a:lnTo>
                    <a:lnTo>
                      <a:pt x="201" y="109"/>
                    </a:lnTo>
                    <a:lnTo>
                      <a:pt x="210" y="109"/>
                    </a:lnTo>
                    <a:lnTo>
                      <a:pt x="217" y="112"/>
                    </a:lnTo>
                    <a:lnTo>
                      <a:pt x="217" y="99"/>
                    </a:lnTo>
                    <a:lnTo>
                      <a:pt x="216" y="99"/>
                    </a:lnTo>
                    <a:lnTo>
                      <a:pt x="210" y="97"/>
                    </a:lnTo>
                    <a:lnTo>
                      <a:pt x="210" y="93"/>
                    </a:lnTo>
                    <a:lnTo>
                      <a:pt x="207" y="89"/>
                    </a:lnTo>
                    <a:lnTo>
                      <a:pt x="207" y="84"/>
                    </a:lnTo>
                    <a:lnTo>
                      <a:pt x="210" y="71"/>
                    </a:lnTo>
                    <a:lnTo>
                      <a:pt x="210" y="66"/>
                    </a:lnTo>
                    <a:lnTo>
                      <a:pt x="211" y="63"/>
                    </a:lnTo>
                    <a:lnTo>
                      <a:pt x="211" y="39"/>
                    </a:lnTo>
                    <a:lnTo>
                      <a:pt x="210" y="34"/>
                    </a:lnTo>
                    <a:lnTo>
                      <a:pt x="210" y="29"/>
                    </a:lnTo>
                    <a:lnTo>
                      <a:pt x="211" y="29"/>
                    </a:lnTo>
                    <a:lnTo>
                      <a:pt x="211" y="25"/>
                    </a:lnTo>
                    <a:lnTo>
                      <a:pt x="210" y="18"/>
                    </a:lnTo>
                    <a:lnTo>
                      <a:pt x="211" y="15"/>
                    </a:lnTo>
                    <a:lnTo>
                      <a:pt x="211" y="12"/>
                    </a:lnTo>
                    <a:lnTo>
                      <a:pt x="216" y="10"/>
                    </a:lnTo>
                    <a:lnTo>
                      <a:pt x="216" y="8"/>
                    </a:lnTo>
                    <a:lnTo>
                      <a:pt x="217" y="6"/>
                    </a:lnTo>
                    <a:lnTo>
                      <a:pt x="221" y="2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1372">
                <a:extLst>
                  <a:ext uri="{FF2B5EF4-FFF2-40B4-BE49-F238E27FC236}">
                    <a16:creationId xmlns:a16="http://schemas.microsoft.com/office/drawing/2014/main" xmlns="" id="{89317FC6-6B5F-4FE3-A523-D90B43A053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69" y="3275"/>
                <a:ext cx="1180" cy="722"/>
              </a:xfrm>
              <a:custGeom>
                <a:avLst/>
                <a:gdLst>
                  <a:gd name="T0" fmla="*/ 1164 w 1180"/>
                  <a:gd name="T1" fmla="*/ 362 h 722"/>
                  <a:gd name="T2" fmla="*/ 273 w 1180"/>
                  <a:gd name="T3" fmla="*/ 144 h 722"/>
                  <a:gd name="T4" fmla="*/ 423 w 1180"/>
                  <a:gd name="T5" fmla="*/ 39 h 722"/>
                  <a:gd name="T6" fmla="*/ 455 w 1180"/>
                  <a:gd name="T7" fmla="*/ 62 h 722"/>
                  <a:gd name="T8" fmla="*/ 557 w 1180"/>
                  <a:gd name="T9" fmla="*/ 33 h 722"/>
                  <a:gd name="T10" fmla="*/ 586 w 1180"/>
                  <a:gd name="T11" fmla="*/ 26 h 722"/>
                  <a:gd name="T12" fmla="*/ 594 w 1180"/>
                  <a:gd name="T13" fmla="*/ 61 h 722"/>
                  <a:gd name="T14" fmla="*/ 564 w 1180"/>
                  <a:gd name="T15" fmla="*/ 62 h 722"/>
                  <a:gd name="T16" fmla="*/ 565 w 1180"/>
                  <a:gd name="T17" fmla="*/ 84 h 722"/>
                  <a:gd name="T18" fmla="*/ 581 w 1180"/>
                  <a:gd name="T19" fmla="*/ 99 h 722"/>
                  <a:gd name="T20" fmla="*/ 613 w 1180"/>
                  <a:gd name="T21" fmla="*/ 41 h 722"/>
                  <a:gd name="T22" fmla="*/ 673 w 1180"/>
                  <a:gd name="T23" fmla="*/ 75 h 722"/>
                  <a:gd name="T24" fmla="*/ 713 w 1180"/>
                  <a:gd name="T25" fmla="*/ 180 h 722"/>
                  <a:gd name="T26" fmla="*/ 832 w 1180"/>
                  <a:gd name="T27" fmla="*/ 333 h 722"/>
                  <a:gd name="T28" fmla="*/ 928 w 1180"/>
                  <a:gd name="T29" fmla="*/ 319 h 722"/>
                  <a:gd name="T30" fmla="*/ 960 w 1180"/>
                  <a:gd name="T31" fmla="*/ 281 h 722"/>
                  <a:gd name="T32" fmla="*/ 1018 w 1180"/>
                  <a:gd name="T33" fmla="*/ 302 h 722"/>
                  <a:gd name="T34" fmla="*/ 1105 w 1180"/>
                  <a:gd name="T35" fmla="*/ 278 h 722"/>
                  <a:gd name="T36" fmla="*/ 1177 w 1180"/>
                  <a:gd name="T37" fmla="*/ 299 h 722"/>
                  <a:gd name="T38" fmla="*/ 1134 w 1180"/>
                  <a:gd name="T39" fmla="*/ 318 h 722"/>
                  <a:gd name="T40" fmla="*/ 1121 w 1180"/>
                  <a:gd name="T41" fmla="*/ 360 h 722"/>
                  <a:gd name="T42" fmla="*/ 1126 w 1180"/>
                  <a:gd name="T43" fmla="*/ 416 h 722"/>
                  <a:gd name="T44" fmla="*/ 1086 w 1180"/>
                  <a:gd name="T45" fmla="*/ 442 h 722"/>
                  <a:gd name="T46" fmla="*/ 989 w 1180"/>
                  <a:gd name="T47" fmla="*/ 461 h 722"/>
                  <a:gd name="T48" fmla="*/ 892 w 1180"/>
                  <a:gd name="T49" fmla="*/ 413 h 722"/>
                  <a:gd name="T50" fmla="*/ 842 w 1180"/>
                  <a:gd name="T51" fmla="*/ 467 h 722"/>
                  <a:gd name="T52" fmla="*/ 799 w 1180"/>
                  <a:gd name="T53" fmla="*/ 484 h 722"/>
                  <a:gd name="T54" fmla="*/ 755 w 1180"/>
                  <a:gd name="T55" fmla="*/ 538 h 722"/>
                  <a:gd name="T56" fmla="*/ 697 w 1180"/>
                  <a:gd name="T57" fmla="*/ 539 h 722"/>
                  <a:gd name="T58" fmla="*/ 609 w 1180"/>
                  <a:gd name="T59" fmla="*/ 564 h 722"/>
                  <a:gd name="T60" fmla="*/ 541 w 1180"/>
                  <a:gd name="T61" fmla="*/ 635 h 722"/>
                  <a:gd name="T62" fmla="*/ 516 w 1180"/>
                  <a:gd name="T63" fmla="*/ 658 h 722"/>
                  <a:gd name="T64" fmla="*/ 458 w 1180"/>
                  <a:gd name="T65" fmla="*/ 708 h 722"/>
                  <a:gd name="T66" fmla="*/ 383 w 1180"/>
                  <a:gd name="T67" fmla="*/ 721 h 722"/>
                  <a:gd name="T68" fmla="*/ 409 w 1180"/>
                  <a:gd name="T69" fmla="*/ 683 h 722"/>
                  <a:gd name="T70" fmla="*/ 373 w 1180"/>
                  <a:gd name="T71" fmla="*/ 674 h 722"/>
                  <a:gd name="T72" fmla="*/ 347 w 1180"/>
                  <a:gd name="T73" fmla="*/ 650 h 722"/>
                  <a:gd name="T74" fmla="*/ 373 w 1180"/>
                  <a:gd name="T75" fmla="*/ 606 h 722"/>
                  <a:gd name="T76" fmla="*/ 329 w 1180"/>
                  <a:gd name="T77" fmla="*/ 576 h 722"/>
                  <a:gd name="T78" fmla="*/ 321 w 1180"/>
                  <a:gd name="T79" fmla="*/ 536 h 722"/>
                  <a:gd name="T80" fmla="*/ 299 w 1180"/>
                  <a:gd name="T81" fmla="*/ 420 h 722"/>
                  <a:gd name="T82" fmla="*/ 235 w 1180"/>
                  <a:gd name="T83" fmla="*/ 413 h 722"/>
                  <a:gd name="T84" fmla="*/ 176 w 1180"/>
                  <a:gd name="T85" fmla="*/ 364 h 722"/>
                  <a:gd name="T86" fmla="*/ 177 w 1180"/>
                  <a:gd name="T87" fmla="*/ 339 h 722"/>
                  <a:gd name="T88" fmla="*/ 190 w 1180"/>
                  <a:gd name="T89" fmla="*/ 319 h 722"/>
                  <a:gd name="T90" fmla="*/ 226 w 1180"/>
                  <a:gd name="T91" fmla="*/ 283 h 722"/>
                  <a:gd name="T92" fmla="*/ 189 w 1180"/>
                  <a:gd name="T93" fmla="*/ 316 h 722"/>
                  <a:gd name="T94" fmla="*/ 155 w 1180"/>
                  <a:gd name="T95" fmla="*/ 339 h 722"/>
                  <a:gd name="T96" fmla="*/ 135 w 1180"/>
                  <a:gd name="T97" fmla="*/ 338 h 722"/>
                  <a:gd name="T98" fmla="*/ 52 w 1180"/>
                  <a:gd name="T99" fmla="*/ 355 h 722"/>
                  <a:gd name="T100" fmla="*/ 13 w 1180"/>
                  <a:gd name="T101" fmla="*/ 332 h 722"/>
                  <a:gd name="T102" fmla="*/ 22 w 1180"/>
                  <a:gd name="T103" fmla="*/ 297 h 722"/>
                  <a:gd name="T104" fmla="*/ 77 w 1180"/>
                  <a:gd name="T105" fmla="*/ 265 h 722"/>
                  <a:gd name="T106" fmla="*/ 115 w 1180"/>
                  <a:gd name="T107" fmla="*/ 239 h 722"/>
                  <a:gd name="T108" fmla="*/ 176 w 1180"/>
                  <a:gd name="T109" fmla="*/ 197 h 722"/>
                  <a:gd name="T110" fmla="*/ 216 w 1180"/>
                  <a:gd name="T111" fmla="*/ 178 h 722"/>
                  <a:gd name="T112" fmla="*/ 281 w 1180"/>
                  <a:gd name="T113" fmla="*/ 148 h 722"/>
                  <a:gd name="T114" fmla="*/ 313 w 1180"/>
                  <a:gd name="T115" fmla="*/ 128 h 722"/>
                  <a:gd name="T116" fmla="*/ 354 w 1180"/>
                  <a:gd name="T117" fmla="*/ 109 h 722"/>
                  <a:gd name="T118" fmla="*/ 326 w 1180"/>
                  <a:gd name="T119" fmla="*/ 99 h 722"/>
                  <a:gd name="T120" fmla="*/ 326 w 1180"/>
                  <a:gd name="T121" fmla="*/ 46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80" h="722">
                    <a:moveTo>
                      <a:pt x="1122" y="352"/>
                    </a:moveTo>
                    <a:lnTo>
                      <a:pt x="1125" y="352"/>
                    </a:lnTo>
                    <a:lnTo>
                      <a:pt x="1125" y="355"/>
                    </a:lnTo>
                    <a:lnTo>
                      <a:pt x="1122" y="360"/>
                    </a:lnTo>
                    <a:lnTo>
                      <a:pt x="1122" y="352"/>
                    </a:lnTo>
                    <a:close/>
                    <a:moveTo>
                      <a:pt x="1145" y="344"/>
                    </a:moveTo>
                    <a:lnTo>
                      <a:pt x="1151" y="344"/>
                    </a:lnTo>
                    <a:lnTo>
                      <a:pt x="1154" y="347"/>
                    </a:lnTo>
                    <a:lnTo>
                      <a:pt x="1155" y="349"/>
                    </a:lnTo>
                    <a:lnTo>
                      <a:pt x="1155" y="352"/>
                    </a:lnTo>
                    <a:lnTo>
                      <a:pt x="1158" y="352"/>
                    </a:lnTo>
                    <a:lnTo>
                      <a:pt x="1161" y="357"/>
                    </a:lnTo>
                    <a:lnTo>
                      <a:pt x="1164" y="357"/>
                    </a:lnTo>
                    <a:lnTo>
                      <a:pt x="1167" y="361"/>
                    </a:lnTo>
                    <a:lnTo>
                      <a:pt x="1167" y="362"/>
                    </a:lnTo>
                    <a:lnTo>
                      <a:pt x="1164" y="362"/>
                    </a:lnTo>
                    <a:lnTo>
                      <a:pt x="1161" y="360"/>
                    </a:lnTo>
                    <a:lnTo>
                      <a:pt x="1158" y="357"/>
                    </a:lnTo>
                    <a:lnTo>
                      <a:pt x="1154" y="352"/>
                    </a:lnTo>
                    <a:lnTo>
                      <a:pt x="1148" y="349"/>
                    </a:lnTo>
                    <a:lnTo>
                      <a:pt x="1145" y="347"/>
                    </a:lnTo>
                    <a:lnTo>
                      <a:pt x="1145" y="344"/>
                    </a:lnTo>
                    <a:close/>
                    <a:moveTo>
                      <a:pt x="271" y="146"/>
                    </a:moveTo>
                    <a:lnTo>
                      <a:pt x="268" y="151"/>
                    </a:lnTo>
                    <a:lnTo>
                      <a:pt x="268" y="148"/>
                    </a:lnTo>
                    <a:lnTo>
                      <a:pt x="271" y="146"/>
                    </a:lnTo>
                    <a:close/>
                    <a:moveTo>
                      <a:pt x="280" y="142"/>
                    </a:moveTo>
                    <a:lnTo>
                      <a:pt x="281" y="142"/>
                    </a:lnTo>
                    <a:lnTo>
                      <a:pt x="277" y="144"/>
                    </a:lnTo>
                    <a:lnTo>
                      <a:pt x="273" y="146"/>
                    </a:lnTo>
                    <a:lnTo>
                      <a:pt x="271" y="146"/>
                    </a:lnTo>
                    <a:lnTo>
                      <a:pt x="273" y="144"/>
                    </a:lnTo>
                    <a:lnTo>
                      <a:pt x="280" y="142"/>
                    </a:lnTo>
                    <a:close/>
                    <a:moveTo>
                      <a:pt x="329" y="0"/>
                    </a:moveTo>
                    <a:lnTo>
                      <a:pt x="332" y="0"/>
                    </a:lnTo>
                    <a:lnTo>
                      <a:pt x="334" y="2"/>
                    </a:lnTo>
                    <a:lnTo>
                      <a:pt x="341" y="4"/>
                    </a:lnTo>
                    <a:lnTo>
                      <a:pt x="345" y="9"/>
                    </a:lnTo>
                    <a:lnTo>
                      <a:pt x="351" y="12"/>
                    </a:lnTo>
                    <a:lnTo>
                      <a:pt x="361" y="19"/>
                    </a:lnTo>
                    <a:lnTo>
                      <a:pt x="365" y="19"/>
                    </a:lnTo>
                    <a:lnTo>
                      <a:pt x="368" y="16"/>
                    </a:lnTo>
                    <a:lnTo>
                      <a:pt x="374" y="15"/>
                    </a:lnTo>
                    <a:lnTo>
                      <a:pt x="381" y="12"/>
                    </a:lnTo>
                    <a:lnTo>
                      <a:pt x="389" y="16"/>
                    </a:lnTo>
                    <a:lnTo>
                      <a:pt x="397" y="20"/>
                    </a:lnTo>
                    <a:lnTo>
                      <a:pt x="413" y="33"/>
                    </a:lnTo>
                    <a:lnTo>
                      <a:pt x="423" y="39"/>
                    </a:lnTo>
                    <a:lnTo>
                      <a:pt x="423" y="54"/>
                    </a:lnTo>
                    <a:lnTo>
                      <a:pt x="428" y="52"/>
                    </a:lnTo>
                    <a:lnTo>
                      <a:pt x="434" y="57"/>
                    </a:lnTo>
                    <a:lnTo>
                      <a:pt x="444" y="57"/>
                    </a:lnTo>
                    <a:lnTo>
                      <a:pt x="444" y="59"/>
                    </a:lnTo>
                    <a:lnTo>
                      <a:pt x="448" y="59"/>
                    </a:lnTo>
                    <a:lnTo>
                      <a:pt x="450" y="64"/>
                    </a:lnTo>
                    <a:lnTo>
                      <a:pt x="448" y="67"/>
                    </a:lnTo>
                    <a:lnTo>
                      <a:pt x="448" y="70"/>
                    </a:lnTo>
                    <a:lnTo>
                      <a:pt x="445" y="70"/>
                    </a:lnTo>
                    <a:lnTo>
                      <a:pt x="447" y="71"/>
                    </a:lnTo>
                    <a:lnTo>
                      <a:pt x="448" y="70"/>
                    </a:lnTo>
                    <a:lnTo>
                      <a:pt x="452" y="70"/>
                    </a:lnTo>
                    <a:lnTo>
                      <a:pt x="454" y="68"/>
                    </a:lnTo>
                    <a:lnTo>
                      <a:pt x="454" y="64"/>
                    </a:lnTo>
                    <a:lnTo>
                      <a:pt x="455" y="62"/>
                    </a:lnTo>
                    <a:lnTo>
                      <a:pt x="454" y="61"/>
                    </a:lnTo>
                    <a:lnTo>
                      <a:pt x="451" y="54"/>
                    </a:lnTo>
                    <a:lnTo>
                      <a:pt x="458" y="57"/>
                    </a:lnTo>
                    <a:lnTo>
                      <a:pt x="470" y="58"/>
                    </a:lnTo>
                    <a:lnTo>
                      <a:pt x="479" y="61"/>
                    </a:lnTo>
                    <a:lnTo>
                      <a:pt x="490" y="62"/>
                    </a:lnTo>
                    <a:lnTo>
                      <a:pt x="499" y="62"/>
                    </a:lnTo>
                    <a:lnTo>
                      <a:pt x="507" y="64"/>
                    </a:lnTo>
                    <a:lnTo>
                      <a:pt x="515" y="64"/>
                    </a:lnTo>
                    <a:lnTo>
                      <a:pt x="522" y="62"/>
                    </a:lnTo>
                    <a:lnTo>
                      <a:pt x="529" y="57"/>
                    </a:lnTo>
                    <a:lnTo>
                      <a:pt x="538" y="46"/>
                    </a:lnTo>
                    <a:lnTo>
                      <a:pt x="544" y="36"/>
                    </a:lnTo>
                    <a:lnTo>
                      <a:pt x="550" y="32"/>
                    </a:lnTo>
                    <a:lnTo>
                      <a:pt x="552" y="33"/>
                    </a:lnTo>
                    <a:lnTo>
                      <a:pt x="557" y="33"/>
                    </a:lnTo>
                    <a:lnTo>
                      <a:pt x="558" y="38"/>
                    </a:lnTo>
                    <a:lnTo>
                      <a:pt x="558" y="41"/>
                    </a:lnTo>
                    <a:lnTo>
                      <a:pt x="561" y="42"/>
                    </a:lnTo>
                    <a:lnTo>
                      <a:pt x="563" y="42"/>
                    </a:lnTo>
                    <a:lnTo>
                      <a:pt x="571" y="48"/>
                    </a:lnTo>
                    <a:lnTo>
                      <a:pt x="576" y="49"/>
                    </a:lnTo>
                    <a:lnTo>
                      <a:pt x="579" y="48"/>
                    </a:lnTo>
                    <a:lnTo>
                      <a:pt x="580" y="46"/>
                    </a:lnTo>
                    <a:lnTo>
                      <a:pt x="584" y="46"/>
                    </a:lnTo>
                    <a:lnTo>
                      <a:pt x="586" y="45"/>
                    </a:lnTo>
                    <a:lnTo>
                      <a:pt x="583" y="42"/>
                    </a:lnTo>
                    <a:lnTo>
                      <a:pt x="583" y="38"/>
                    </a:lnTo>
                    <a:lnTo>
                      <a:pt x="581" y="32"/>
                    </a:lnTo>
                    <a:lnTo>
                      <a:pt x="581" y="29"/>
                    </a:lnTo>
                    <a:lnTo>
                      <a:pt x="583" y="28"/>
                    </a:lnTo>
                    <a:lnTo>
                      <a:pt x="586" y="26"/>
                    </a:lnTo>
                    <a:lnTo>
                      <a:pt x="589" y="26"/>
                    </a:lnTo>
                    <a:lnTo>
                      <a:pt x="592" y="29"/>
                    </a:lnTo>
                    <a:lnTo>
                      <a:pt x="596" y="36"/>
                    </a:lnTo>
                    <a:lnTo>
                      <a:pt x="599" y="33"/>
                    </a:lnTo>
                    <a:lnTo>
                      <a:pt x="600" y="33"/>
                    </a:lnTo>
                    <a:lnTo>
                      <a:pt x="603" y="39"/>
                    </a:lnTo>
                    <a:lnTo>
                      <a:pt x="603" y="44"/>
                    </a:lnTo>
                    <a:lnTo>
                      <a:pt x="602" y="49"/>
                    </a:lnTo>
                    <a:lnTo>
                      <a:pt x="602" y="59"/>
                    </a:lnTo>
                    <a:lnTo>
                      <a:pt x="597" y="67"/>
                    </a:lnTo>
                    <a:lnTo>
                      <a:pt x="597" y="68"/>
                    </a:lnTo>
                    <a:lnTo>
                      <a:pt x="594" y="68"/>
                    </a:lnTo>
                    <a:lnTo>
                      <a:pt x="593" y="67"/>
                    </a:lnTo>
                    <a:lnTo>
                      <a:pt x="593" y="62"/>
                    </a:lnTo>
                    <a:lnTo>
                      <a:pt x="594" y="62"/>
                    </a:lnTo>
                    <a:lnTo>
                      <a:pt x="594" y="61"/>
                    </a:lnTo>
                    <a:lnTo>
                      <a:pt x="590" y="58"/>
                    </a:lnTo>
                    <a:lnTo>
                      <a:pt x="589" y="52"/>
                    </a:lnTo>
                    <a:lnTo>
                      <a:pt x="580" y="54"/>
                    </a:lnTo>
                    <a:lnTo>
                      <a:pt x="577" y="59"/>
                    </a:lnTo>
                    <a:lnTo>
                      <a:pt x="577" y="64"/>
                    </a:lnTo>
                    <a:lnTo>
                      <a:pt x="576" y="64"/>
                    </a:lnTo>
                    <a:lnTo>
                      <a:pt x="576" y="65"/>
                    </a:lnTo>
                    <a:lnTo>
                      <a:pt x="577" y="68"/>
                    </a:lnTo>
                    <a:lnTo>
                      <a:pt x="574" y="70"/>
                    </a:lnTo>
                    <a:lnTo>
                      <a:pt x="573" y="67"/>
                    </a:lnTo>
                    <a:lnTo>
                      <a:pt x="573" y="59"/>
                    </a:lnTo>
                    <a:lnTo>
                      <a:pt x="571" y="57"/>
                    </a:lnTo>
                    <a:lnTo>
                      <a:pt x="571" y="54"/>
                    </a:lnTo>
                    <a:lnTo>
                      <a:pt x="568" y="54"/>
                    </a:lnTo>
                    <a:lnTo>
                      <a:pt x="571" y="57"/>
                    </a:lnTo>
                    <a:lnTo>
                      <a:pt x="564" y="62"/>
                    </a:lnTo>
                    <a:lnTo>
                      <a:pt x="563" y="65"/>
                    </a:lnTo>
                    <a:lnTo>
                      <a:pt x="560" y="64"/>
                    </a:lnTo>
                    <a:lnTo>
                      <a:pt x="560" y="70"/>
                    </a:lnTo>
                    <a:lnTo>
                      <a:pt x="561" y="73"/>
                    </a:lnTo>
                    <a:lnTo>
                      <a:pt x="560" y="80"/>
                    </a:lnTo>
                    <a:lnTo>
                      <a:pt x="565" y="80"/>
                    </a:lnTo>
                    <a:lnTo>
                      <a:pt x="570" y="81"/>
                    </a:lnTo>
                    <a:lnTo>
                      <a:pt x="571" y="81"/>
                    </a:lnTo>
                    <a:lnTo>
                      <a:pt x="570" y="84"/>
                    </a:lnTo>
                    <a:lnTo>
                      <a:pt x="565" y="86"/>
                    </a:lnTo>
                    <a:lnTo>
                      <a:pt x="570" y="86"/>
                    </a:lnTo>
                    <a:lnTo>
                      <a:pt x="565" y="87"/>
                    </a:lnTo>
                    <a:lnTo>
                      <a:pt x="561" y="87"/>
                    </a:lnTo>
                    <a:lnTo>
                      <a:pt x="561" y="86"/>
                    </a:lnTo>
                    <a:lnTo>
                      <a:pt x="564" y="86"/>
                    </a:lnTo>
                    <a:lnTo>
                      <a:pt x="565" y="84"/>
                    </a:lnTo>
                    <a:lnTo>
                      <a:pt x="561" y="81"/>
                    </a:lnTo>
                    <a:lnTo>
                      <a:pt x="560" y="81"/>
                    </a:lnTo>
                    <a:lnTo>
                      <a:pt x="554" y="84"/>
                    </a:lnTo>
                    <a:lnTo>
                      <a:pt x="552" y="87"/>
                    </a:lnTo>
                    <a:lnTo>
                      <a:pt x="554" y="93"/>
                    </a:lnTo>
                    <a:lnTo>
                      <a:pt x="554" y="90"/>
                    </a:lnTo>
                    <a:lnTo>
                      <a:pt x="558" y="93"/>
                    </a:lnTo>
                    <a:lnTo>
                      <a:pt x="565" y="93"/>
                    </a:lnTo>
                    <a:lnTo>
                      <a:pt x="568" y="96"/>
                    </a:lnTo>
                    <a:lnTo>
                      <a:pt x="568" y="102"/>
                    </a:lnTo>
                    <a:lnTo>
                      <a:pt x="570" y="112"/>
                    </a:lnTo>
                    <a:lnTo>
                      <a:pt x="573" y="110"/>
                    </a:lnTo>
                    <a:lnTo>
                      <a:pt x="574" y="104"/>
                    </a:lnTo>
                    <a:lnTo>
                      <a:pt x="577" y="100"/>
                    </a:lnTo>
                    <a:lnTo>
                      <a:pt x="580" y="100"/>
                    </a:lnTo>
                    <a:lnTo>
                      <a:pt x="581" y="99"/>
                    </a:lnTo>
                    <a:lnTo>
                      <a:pt x="584" y="99"/>
                    </a:lnTo>
                    <a:lnTo>
                      <a:pt x="586" y="102"/>
                    </a:lnTo>
                    <a:lnTo>
                      <a:pt x="586" y="103"/>
                    </a:lnTo>
                    <a:lnTo>
                      <a:pt x="590" y="103"/>
                    </a:lnTo>
                    <a:lnTo>
                      <a:pt x="590" y="94"/>
                    </a:lnTo>
                    <a:lnTo>
                      <a:pt x="594" y="91"/>
                    </a:lnTo>
                    <a:lnTo>
                      <a:pt x="599" y="93"/>
                    </a:lnTo>
                    <a:lnTo>
                      <a:pt x="602" y="90"/>
                    </a:lnTo>
                    <a:lnTo>
                      <a:pt x="605" y="88"/>
                    </a:lnTo>
                    <a:lnTo>
                      <a:pt x="609" y="84"/>
                    </a:lnTo>
                    <a:lnTo>
                      <a:pt x="612" y="73"/>
                    </a:lnTo>
                    <a:lnTo>
                      <a:pt x="616" y="67"/>
                    </a:lnTo>
                    <a:lnTo>
                      <a:pt x="616" y="64"/>
                    </a:lnTo>
                    <a:lnTo>
                      <a:pt x="615" y="59"/>
                    </a:lnTo>
                    <a:lnTo>
                      <a:pt x="613" y="46"/>
                    </a:lnTo>
                    <a:lnTo>
                      <a:pt x="613" y="41"/>
                    </a:lnTo>
                    <a:lnTo>
                      <a:pt x="616" y="39"/>
                    </a:lnTo>
                    <a:lnTo>
                      <a:pt x="621" y="36"/>
                    </a:lnTo>
                    <a:lnTo>
                      <a:pt x="625" y="33"/>
                    </a:lnTo>
                    <a:lnTo>
                      <a:pt x="631" y="36"/>
                    </a:lnTo>
                    <a:lnTo>
                      <a:pt x="635" y="36"/>
                    </a:lnTo>
                    <a:lnTo>
                      <a:pt x="645" y="42"/>
                    </a:lnTo>
                    <a:lnTo>
                      <a:pt x="652" y="42"/>
                    </a:lnTo>
                    <a:lnTo>
                      <a:pt x="652" y="44"/>
                    </a:lnTo>
                    <a:lnTo>
                      <a:pt x="655" y="45"/>
                    </a:lnTo>
                    <a:lnTo>
                      <a:pt x="657" y="46"/>
                    </a:lnTo>
                    <a:lnTo>
                      <a:pt x="663" y="46"/>
                    </a:lnTo>
                    <a:lnTo>
                      <a:pt x="661" y="49"/>
                    </a:lnTo>
                    <a:lnTo>
                      <a:pt x="671" y="49"/>
                    </a:lnTo>
                    <a:lnTo>
                      <a:pt x="671" y="52"/>
                    </a:lnTo>
                    <a:lnTo>
                      <a:pt x="673" y="58"/>
                    </a:lnTo>
                    <a:lnTo>
                      <a:pt x="673" y="75"/>
                    </a:lnTo>
                    <a:lnTo>
                      <a:pt x="674" y="81"/>
                    </a:lnTo>
                    <a:lnTo>
                      <a:pt x="674" y="86"/>
                    </a:lnTo>
                    <a:lnTo>
                      <a:pt x="677" y="96"/>
                    </a:lnTo>
                    <a:lnTo>
                      <a:pt x="677" y="102"/>
                    </a:lnTo>
                    <a:lnTo>
                      <a:pt x="679" y="103"/>
                    </a:lnTo>
                    <a:lnTo>
                      <a:pt x="680" y="109"/>
                    </a:lnTo>
                    <a:lnTo>
                      <a:pt x="683" y="112"/>
                    </a:lnTo>
                    <a:lnTo>
                      <a:pt x="683" y="119"/>
                    </a:lnTo>
                    <a:lnTo>
                      <a:pt x="684" y="125"/>
                    </a:lnTo>
                    <a:lnTo>
                      <a:pt x="690" y="141"/>
                    </a:lnTo>
                    <a:lnTo>
                      <a:pt x="696" y="146"/>
                    </a:lnTo>
                    <a:lnTo>
                      <a:pt x="699" y="154"/>
                    </a:lnTo>
                    <a:lnTo>
                      <a:pt x="702" y="162"/>
                    </a:lnTo>
                    <a:lnTo>
                      <a:pt x="706" y="173"/>
                    </a:lnTo>
                    <a:lnTo>
                      <a:pt x="708" y="173"/>
                    </a:lnTo>
                    <a:lnTo>
                      <a:pt x="713" y="180"/>
                    </a:lnTo>
                    <a:lnTo>
                      <a:pt x="715" y="183"/>
                    </a:lnTo>
                    <a:lnTo>
                      <a:pt x="725" y="207"/>
                    </a:lnTo>
                    <a:lnTo>
                      <a:pt x="742" y="229"/>
                    </a:lnTo>
                    <a:lnTo>
                      <a:pt x="745" y="233"/>
                    </a:lnTo>
                    <a:lnTo>
                      <a:pt x="755" y="245"/>
                    </a:lnTo>
                    <a:lnTo>
                      <a:pt x="761" y="251"/>
                    </a:lnTo>
                    <a:lnTo>
                      <a:pt x="768" y="257"/>
                    </a:lnTo>
                    <a:lnTo>
                      <a:pt x="773" y="267"/>
                    </a:lnTo>
                    <a:lnTo>
                      <a:pt x="784" y="281"/>
                    </a:lnTo>
                    <a:lnTo>
                      <a:pt x="789" y="289"/>
                    </a:lnTo>
                    <a:lnTo>
                      <a:pt x="795" y="297"/>
                    </a:lnTo>
                    <a:lnTo>
                      <a:pt x="806" y="309"/>
                    </a:lnTo>
                    <a:lnTo>
                      <a:pt x="809" y="313"/>
                    </a:lnTo>
                    <a:lnTo>
                      <a:pt x="810" y="313"/>
                    </a:lnTo>
                    <a:lnTo>
                      <a:pt x="821" y="322"/>
                    </a:lnTo>
                    <a:lnTo>
                      <a:pt x="832" y="333"/>
                    </a:lnTo>
                    <a:lnTo>
                      <a:pt x="844" y="341"/>
                    </a:lnTo>
                    <a:lnTo>
                      <a:pt x="845" y="342"/>
                    </a:lnTo>
                    <a:lnTo>
                      <a:pt x="851" y="344"/>
                    </a:lnTo>
                    <a:lnTo>
                      <a:pt x="852" y="347"/>
                    </a:lnTo>
                    <a:lnTo>
                      <a:pt x="857" y="347"/>
                    </a:lnTo>
                    <a:lnTo>
                      <a:pt x="860" y="345"/>
                    </a:lnTo>
                    <a:lnTo>
                      <a:pt x="874" y="345"/>
                    </a:lnTo>
                    <a:lnTo>
                      <a:pt x="889" y="338"/>
                    </a:lnTo>
                    <a:lnTo>
                      <a:pt x="897" y="336"/>
                    </a:lnTo>
                    <a:lnTo>
                      <a:pt x="906" y="332"/>
                    </a:lnTo>
                    <a:lnTo>
                      <a:pt x="910" y="332"/>
                    </a:lnTo>
                    <a:lnTo>
                      <a:pt x="918" y="333"/>
                    </a:lnTo>
                    <a:lnTo>
                      <a:pt x="919" y="331"/>
                    </a:lnTo>
                    <a:lnTo>
                      <a:pt x="924" y="329"/>
                    </a:lnTo>
                    <a:lnTo>
                      <a:pt x="924" y="323"/>
                    </a:lnTo>
                    <a:lnTo>
                      <a:pt x="928" y="319"/>
                    </a:lnTo>
                    <a:lnTo>
                      <a:pt x="929" y="318"/>
                    </a:lnTo>
                    <a:lnTo>
                      <a:pt x="929" y="313"/>
                    </a:lnTo>
                    <a:lnTo>
                      <a:pt x="928" y="310"/>
                    </a:lnTo>
                    <a:lnTo>
                      <a:pt x="928" y="309"/>
                    </a:lnTo>
                    <a:lnTo>
                      <a:pt x="932" y="303"/>
                    </a:lnTo>
                    <a:lnTo>
                      <a:pt x="937" y="302"/>
                    </a:lnTo>
                    <a:lnTo>
                      <a:pt x="938" y="299"/>
                    </a:lnTo>
                    <a:lnTo>
                      <a:pt x="944" y="296"/>
                    </a:lnTo>
                    <a:lnTo>
                      <a:pt x="947" y="289"/>
                    </a:lnTo>
                    <a:lnTo>
                      <a:pt x="944" y="289"/>
                    </a:lnTo>
                    <a:lnTo>
                      <a:pt x="944" y="281"/>
                    </a:lnTo>
                    <a:lnTo>
                      <a:pt x="945" y="281"/>
                    </a:lnTo>
                    <a:lnTo>
                      <a:pt x="948" y="277"/>
                    </a:lnTo>
                    <a:lnTo>
                      <a:pt x="955" y="277"/>
                    </a:lnTo>
                    <a:lnTo>
                      <a:pt x="957" y="280"/>
                    </a:lnTo>
                    <a:lnTo>
                      <a:pt x="960" y="281"/>
                    </a:lnTo>
                    <a:lnTo>
                      <a:pt x="957" y="284"/>
                    </a:lnTo>
                    <a:lnTo>
                      <a:pt x="953" y="287"/>
                    </a:lnTo>
                    <a:lnTo>
                      <a:pt x="953" y="289"/>
                    </a:lnTo>
                    <a:lnTo>
                      <a:pt x="955" y="293"/>
                    </a:lnTo>
                    <a:lnTo>
                      <a:pt x="960" y="300"/>
                    </a:lnTo>
                    <a:lnTo>
                      <a:pt x="970" y="309"/>
                    </a:lnTo>
                    <a:lnTo>
                      <a:pt x="987" y="316"/>
                    </a:lnTo>
                    <a:lnTo>
                      <a:pt x="992" y="316"/>
                    </a:lnTo>
                    <a:lnTo>
                      <a:pt x="996" y="319"/>
                    </a:lnTo>
                    <a:lnTo>
                      <a:pt x="999" y="316"/>
                    </a:lnTo>
                    <a:lnTo>
                      <a:pt x="1003" y="316"/>
                    </a:lnTo>
                    <a:lnTo>
                      <a:pt x="1009" y="315"/>
                    </a:lnTo>
                    <a:lnTo>
                      <a:pt x="1010" y="310"/>
                    </a:lnTo>
                    <a:lnTo>
                      <a:pt x="1013" y="307"/>
                    </a:lnTo>
                    <a:lnTo>
                      <a:pt x="1015" y="304"/>
                    </a:lnTo>
                    <a:lnTo>
                      <a:pt x="1018" y="302"/>
                    </a:lnTo>
                    <a:lnTo>
                      <a:pt x="1018" y="296"/>
                    </a:lnTo>
                    <a:lnTo>
                      <a:pt x="1015" y="290"/>
                    </a:lnTo>
                    <a:lnTo>
                      <a:pt x="1018" y="289"/>
                    </a:lnTo>
                    <a:lnTo>
                      <a:pt x="1019" y="284"/>
                    </a:lnTo>
                    <a:lnTo>
                      <a:pt x="1022" y="283"/>
                    </a:lnTo>
                    <a:lnTo>
                      <a:pt x="1028" y="283"/>
                    </a:lnTo>
                    <a:lnTo>
                      <a:pt x="1032" y="278"/>
                    </a:lnTo>
                    <a:lnTo>
                      <a:pt x="1048" y="274"/>
                    </a:lnTo>
                    <a:lnTo>
                      <a:pt x="1057" y="274"/>
                    </a:lnTo>
                    <a:lnTo>
                      <a:pt x="1061" y="273"/>
                    </a:lnTo>
                    <a:lnTo>
                      <a:pt x="1092" y="273"/>
                    </a:lnTo>
                    <a:lnTo>
                      <a:pt x="1092" y="270"/>
                    </a:lnTo>
                    <a:lnTo>
                      <a:pt x="1096" y="270"/>
                    </a:lnTo>
                    <a:lnTo>
                      <a:pt x="1096" y="273"/>
                    </a:lnTo>
                    <a:lnTo>
                      <a:pt x="1100" y="274"/>
                    </a:lnTo>
                    <a:lnTo>
                      <a:pt x="1105" y="278"/>
                    </a:lnTo>
                    <a:lnTo>
                      <a:pt x="1106" y="278"/>
                    </a:lnTo>
                    <a:lnTo>
                      <a:pt x="1116" y="281"/>
                    </a:lnTo>
                    <a:lnTo>
                      <a:pt x="1119" y="278"/>
                    </a:lnTo>
                    <a:lnTo>
                      <a:pt x="1121" y="277"/>
                    </a:lnTo>
                    <a:lnTo>
                      <a:pt x="1134" y="277"/>
                    </a:lnTo>
                    <a:lnTo>
                      <a:pt x="1135" y="281"/>
                    </a:lnTo>
                    <a:lnTo>
                      <a:pt x="1144" y="289"/>
                    </a:lnTo>
                    <a:lnTo>
                      <a:pt x="1154" y="289"/>
                    </a:lnTo>
                    <a:lnTo>
                      <a:pt x="1154" y="283"/>
                    </a:lnTo>
                    <a:lnTo>
                      <a:pt x="1157" y="280"/>
                    </a:lnTo>
                    <a:lnTo>
                      <a:pt x="1163" y="280"/>
                    </a:lnTo>
                    <a:lnTo>
                      <a:pt x="1166" y="284"/>
                    </a:lnTo>
                    <a:lnTo>
                      <a:pt x="1167" y="289"/>
                    </a:lnTo>
                    <a:lnTo>
                      <a:pt x="1167" y="293"/>
                    </a:lnTo>
                    <a:lnTo>
                      <a:pt x="1170" y="294"/>
                    </a:lnTo>
                    <a:lnTo>
                      <a:pt x="1177" y="299"/>
                    </a:lnTo>
                    <a:lnTo>
                      <a:pt x="1177" y="302"/>
                    </a:lnTo>
                    <a:lnTo>
                      <a:pt x="1180" y="304"/>
                    </a:lnTo>
                    <a:lnTo>
                      <a:pt x="1177" y="304"/>
                    </a:lnTo>
                    <a:lnTo>
                      <a:pt x="1176" y="310"/>
                    </a:lnTo>
                    <a:lnTo>
                      <a:pt x="1173" y="312"/>
                    </a:lnTo>
                    <a:lnTo>
                      <a:pt x="1170" y="315"/>
                    </a:lnTo>
                    <a:lnTo>
                      <a:pt x="1167" y="316"/>
                    </a:lnTo>
                    <a:lnTo>
                      <a:pt x="1161" y="319"/>
                    </a:lnTo>
                    <a:lnTo>
                      <a:pt x="1153" y="319"/>
                    </a:lnTo>
                    <a:lnTo>
                      <a:pt x="1147" y="318"/>
                    </a:lnTo>
                    <a:lnTo>
                      <a:pt x="1144" y="319"/>
                    </a:lnTo>
                    <a:lnTo>
                      <a:pt x="1144" y="318"/>
                    </a:lnTo>
                    <a:lnTo>
                      <a:pt x="1138" y="315"/>
                    </a:lnTo>
                    <a:lnTo>
                      <a:pt x="1135" y="313"/>
                    </a:lnTo>
                    <a:lnTo>
                      <a:pt x="1134" y="315"/>
                    </a:lnTo>
                    <a:lnTo>
                      <a:pt x="1134" y="318"/>
                    </a:lnTo>
                    <a:lnTo>
                      <a:pt x="1128" y="328"/>
                    </a:lnTo>
                    <a:lnTo>
                      <a:pt x="1132" y="328"/>
                    </a:lnTo>
                    <a:lnTo>
                      <a:pt x="1132" y="331"/>
                    </a:lnTo>
                    <a:lnTo>
                      <a:pt x="1134" y="332"/>
                    </a:lnTo>
                    <a:lnTo>
                      <a:pt x="1138" y="332"/>
                    </a:lnTo>
                    <a:lnTo>
                      <a:pt x="1138" y="335"/>
                    </a:lnTo>
                    <a:lnTo>
                      <a:pt x="1137" y="335"/>
                    </a:lnTo>
                    <a:lnTo>
                      <a:pt x="1137" y="336"/>
                    </a:lnTo>
                    <a:lnTo>
                      <a:pt x="1134" y="339"/>
                    </a:lnTo>
                    <a:lnTo>
                      <a:pt x="1126" y="342"/>
                    </a:lnTo>
                    <a:lnTo>
                      <a:pt x="1122" y="344"/>
                    </a:lnTo>
                    <a:lnTo>
                      <a:pt x="1119" y="347"/>
                    </a:lnTo>
                    <a:lnTo>
                      <a:pt x="1118" y="349"/>
                    </a:lnTo>
                    <a:lnTo>
                      <a:pt x="1118" y="355"/>
                    </a:lnTo>
                    <a:lnTo>
                      <a:pt x="1121" y="355"/>
                    </a:lnTo>
                    <a:lnTo>
                      <a:pt x="1121" y="360"/>
                    </a:lnTo>
                    <a:lnTo>
                      <a:pt x="1122" y="360"/>
                    </a:lnTo>
                    <a:lnTo>
                      <a:pt x="1122" y="361"/>
                    </a:lnTo>
                    <a:lnTo>
                      <a:pt x="1121" y="364"/>
                    </a:lnTo>
                    <a:lnTo>
                      <a:pt x="1121" y="370"/>
                    </a:lnTo>
                    <a:lnTo>
                      <a:pt x="1116" y="374"/>
                    </a:lnTo>
                    <a:lnTo>
                      <a:pt x="1116" y="384"/>
                    </a:lnTo>
                    <a:lnTo>
                      <a:pt x="1119" y="389"/>
                    </a:lnTo>
                    <a:lnTo>
                      <a:pt x="1116" y="391"/>
                    </a:lnTo>
                    <a:lnTo>
                      <a:pt x="1119" y="396"/>
                    </a:lnTo>
                    <a:lnTo>
                      <a:pt x="1122" y="399"/>
                    </a:lnTo>
                    <a:lnTo>
                      <a:pt x="1122" y="402"/>
                    </a:lnTo>
                    <a:lnTo>
                      <a:pt x="1124" y="403"/>
                    </a:lnTo>
                    <a:lnTo>
                      <a:pt x="1124" y="409"/>
                    </a:lnTo>
                    <a:lnTo>
                      <a:pt x="1126" y="415"/>
                    </a:lnTo>
                    <a:lnTo>
                      <a:pt x="1124" y="416"/>
                    </a:lnTo>
                    <a:lnTo>
                      <a:pt x="1126" y="416"/>
                    </a:lnTo>
                    <a:lnTo>
                      <a:pt x="1134" y="422"/>
                    </a:lnTo>
                    <a:lnTo>
                      <a:pt x="1134" y="426"/>
                    </a:lnTo>
                    <a:lnTo>
                      <a:pt x="1132" y="432"/>
                    </a:lnTo>
                    <a:lnTo>
                      <a:pt x="1128" y="432"/>
                    </a:lnTo>
                    <a:lnTo>
                      <a:pt x="1126" y="434"/>
                    </a:lnTo>
                    <a:lnTo>
                      <a:pt x="1122" y="434"/>
                    </a:lnTo>
                    <a:lnTo>
                      <a:pt x="1122" y="436"/>
                    </a:lnTo>
                    <a:lnTo>
                      <a:pt x="1118" y="438"/>
                    </a:lnTo>
                    <a:lnTo>
                      <a:pt x="1115" y="438"/>
                    </a:lnTo>
                    <a:lnTo>
                      <a:pt x="1113" y="441"/>
                    </a:lnTo>
                    <a:lnTo>
                      <a:pt x="1111" y="442"/>
                    </a:lnTo>
                    <a:lnTo>
                      <a:pt x="1108" y="441"/>
                    </a:lnTo>
                    <a:lnTo>
                      <a:pt x="1105" y="442"/>
                    </a:lnTo>
                    <a:lnTo>
                      <a:pt x="1100" y="439"/>
                    </a:lnTo>
                    <a:lnTo>
                      <a:pt x="1097" y="442"/>
                    </a:lnTo>
                    <a:lnTo>
                      <a:pt x="1086" y="442"/>
                    </a:lnTo>
                    <a:lnTo>
                      <a:pt x="1083" y="444"/>
                    </a:lnTo>
                    <a:lnTo>
                      <a:pt x="1076" y="447"/>
                    </a:lnTo>
                    <a:lnTo>
                      <a:pt x="1074" y="449"/>
                    </a:lnTo>
                    <a:lnTo>
                      <a:pt x="1070" y="454"/>
                    </a:lnTo>
                    <a:lnTo>
                      <a:pt x="1057" y="454"/>
                    </a:lnTo>
                    <a:lnTo>
                      <a:pt x="1050" y="449"/>
                    </a:lnTo>
                    <a:lnTo>
                      <a:pt x="1038" y="449"/>
                    </a:lnTo>
                    <a:lnTo>
                      <a:pt x="1021" y="447"/>
                    </a:lnTo>
                    <a:lnTo>
                      <a:pt x="1016" y="449"/>
                    </a:lnTo>
                    <a:lnTo>
                      <a:pt x="1012" y="448"/>
                    </a:lnTo>
                    <a:lnTo>
                      <a:pt x="1009" y="451"/>
                    </a:lnTo>
                    <a:lnTo>
                      <a:pt x="1003" y="458"/>
                    </a:lnTo>
                    <a:lnTo>
                      <a:pt x="996" y="463"/>
                    </a:lnTo>
                    <a:lnTo>
                      <a:pt x="993" y="463"/>
                    </a:lnTo>
                    <a:lnTo>
                      <a:pt x="990" y="461"/>
                    </a:lnTo>
                    <a:lnTo>
                      <a:pt x="989" y="461"/>
                    </a:lnTo>
                    <a:lnTo>
                      <a:pt x="976" y="464"/>
                    </a:lnTo>
                    <a:lnTo>
                      <a:pt x="968" y="468"/>
                    </a:lnTo>
                    <a:lnTo>
                      <a:pt x="966" y="468"/>
                    </a:lnTo>
                    <a:lnTo>
                      <a:pt x="966" y="464"/>
                    </a:lnTo>
                    <a:lnTo>
                      <a:pt x="964" y="461"/>
                    </a:lnTo>
                    <a:lnTo>
                      <a:pt x="958" y="461"/>
                    </a:lnTo>
                    <a:lnTo>
                      <a:pt x="958" y="460"/>
                    </a:lnTo>
                    <a:lnTo>
                      <a:pt x="960" y="457"/>
                    </a:lnTo>
                    <a:lnTo>
                      <a:pt x="960" y="455"/>
                    </a:lnTo>
                    <a:lnTo>
                      <a:pt x="957" y="451"/>
                    </a:lnTo>
                    <a:lnTo>
                      <a:pt x="950" y="444"/>
                    </a:lnTo>
                    <a:lnTo>
                      <a:pt x="932" y="429"/>
                    </a:lnTo>
                    <a:lnTo>
                      <a:pt x="922" y="425"/>
                    </a:lnTo>
                    <a:lnTo>
                      <a:pt x="918" y="425"/>
                    </a:lnTo>
                    <a:lnTo>
                      <a:pt x="909" y="419"/>
                    </a:lnTo>
                    <a:lnTo>
                      <a:pt x="892" y="413"/>
                    </a:lnTo>
                    <a:lnTo>
                      <a:pt x="880" y="413"/>
                    </a:lnTo>
                    <a:lnTo>
                      <a:pt x="871" y="416"/>
                    </a:lnTo>
                    <a:lnTo>
                      <a:pt x="854" y="425"/>
                    </a:lnTo>
                    <a:lnTo>
                      <a:pt x="850" y="428"/>
                    </a:lnTo>
                    <a:lnTo>
                      <a:pt x="848" y="432"/>
                    </a:lnTo>
                    <a:lnTo>
                      <a:pt x="845" y="429"/>
                    </a:lnTo>
                    <a:lnTo>
                      <a:pt x="835" y="442"/>
                    </a:lnTo>
                    <a:lnTo>
                      <a:pt x="829" y="449"/>
                    </a:lnTo>
                    <a:lnTo>
                      <a:pt x="828" y="458"/>
                    </a:lnTo>
                    <a:lnTo>
                      <a:pt x="831" y="458"/>
                    </a:lnTo>
                    <a:lnTo>
                      <a:pt x="831" y="460"/>
                    </a:lnTo>
                    <a:lnTo>
                      <a:pt x="832" y="461"/>
                    </a:lnTo>
                    <a:lnTo>
                      <a:pt x="832" y="463"/>
                    </a:lnTo>
                    <a:lnTo>
                      <a:pt x="839" y="464"/>
                    </a:lnTo>
                    <a:lnTo>
                      <a:pt x="842" y="464"/>
                    </a:lnTo>
                    <a:lnTo>
                      <a:pt x="842" y="467"/>
                    </a:lnTo>
                    <a:lnTo>
                      <a:pt x="835" y="471"/>
                    </a:lnTo>
                    <a:lnTo>
                      <a:pt x="834" y="471"/>
                    </a:lnTo>
                    <a:lnTo>
                      <a:pt x="823" y="476"/>
                    </a:lnTo>
                    <a:lnTo>
                      <a:pt x="823" y="483"/>
                    </a:lnTo>
                    <a:lnTo>
                      <a:pt x="828" y="489"/>
                    </a:lnTo>
                    <a:lnTo>
                      <a:pt x="832" y="489"/>
                    </a:lnTo>
                    <a:lnTo>
                      <a:pt x="831" y="492"/>
                    </a:lnTo>
                    <a:lnTo>
                      <a:pt x="826" y="489"/>
                    </a:lnTo>
                    <a:lnTo>
                      <a:pt x="823" y="489"/>
                    </a:lnTo>
                    <a:lnTo>
                      <a:pt x="823" y="487"/>
                    </a:lnTo>
                    <a:lnTo>
                      <a:pt x="819" y="486"/>
                    </a:lnTo>
                    <a:lnTo>
                      <a:pt x="815" y="486"/>
                    </a:lnTo>
                    <a:lnTo>
                      <a:pt x="812" y="483"/>
                    </a:lnTo>
                    <a:lnTo>
                      <a:pt x="808" y="483"/>
                    </a:lnTo>
                    <a:lnTo>
                      <a:pt x="806" y="484"/>
                    </a:lnTo>
                    <a:lnTo>
                      <a:pt x="799" y="484"/>
                    </a:lnTo>
                    <a:lnTo>
                      <a:pt x="792" y="486"/>
                    </a:lnTo>
                    <a:lnTo>
                      <a:pt x="790" y="486"/>
                    </a:lnTo>
                    <a:lnTo>
                      <a:pt x="790" y="490"/>
                    </a:lnTo>
                    <a:lnTo>
                      <a:pt x="792" y="497"/>
                    </a:lnTo>
                    <a:lnTo>
                      <a:pt x="790" y="496"/>
                    </a:lnTo>
                    <a:lnTo>
                      <a:pt x="790" y="503"/>
                    </a:lnTo>
                    <a:lnTo>
                      <a:pt x="783" y="505"/>
                    </a:lnTo>
                    <a:lnTo>
                      <a:pt x="776" y="507"/>
                    </a:lnTo>
                    <a:lnTo>
                      <a:pt x="771" y="506"/>
                    </a:lnTo>
                    <a:lnTo>
                      <a:pt x="771" y="509"/>
                    </a:lnTo>
                    <a:lnTo>
                      <a:pt x="767" y="509"/>
                    </a:lnTo>
                    <a:lnTo>
                      <a:pt x="766" y="510"/>
                    </a:lnTo>
                    <a:lnTo>
                      <a:pt x="763" y="513"/>
                    </a:lnTo>
                    <a:lnTo>
                      <a:pt x="760" y="523"/>
                    </a:lnTo>
                    <a:lnTo>
                      <a:pt x="758" y="528"/>
                    </a:lnTo>
                    <a:lnTo>
                      <a:pt x="755" y="538"/>
                    </a:lnTo>
                    <a:lnTo>
                      <a:pt x="757" y="539"/>
                    </a:lnTo>
                    <a:lnTo>
                      <a:pt x="755" y="542"/>
                    </a:lnTo>
                    <a:lnTo>
                      <a:pt x="751" y="547"/>
                    </a:lnTo>
                    <a:lnTo>
                      <a:pt x="747" y="548"/>
                    </a:lnTo>
                    <a:lnTo>
                      <a:pt x="745" y="552"/>
                    </a:lnTo>
                    <a:lnTo>
                      <a:pt x="738" y="552"/>
                    </a:lnTo>
                    <a:lnTo>
                      <a:pt x="735" y="549"/>
                    </a:lnTo>
                    <a:lnTo>
                      <a:pt x="732" y="549"/>
                    </a:lnTo>
                    <a:lnTo>
                      <a:pt x="732" y="544"/>
                    </a:lnTo>
                    <a:lnTo>
                      <a:pt x="728" y="541"/>
                    </a:lnTo>
                    <a:lnTo>
                      <a:pt x="725" y="539"/>
                    </a:lnTo>
                    <a:lnTo>
                      <a:pt x="716" y="539"/>
                    </a:lnTo>
                    <a:lnTo>
                      <a:pt x="715" y="538"/>
                    </a:lnTo>
                    <a:lnTo>
                      <a:pt x="706" y="534"/>
                    </a:lnTo>
                    <a:lnTo>
                      <a:pt x="705" y="534"/>
                    </a:lnTo>
                    <a:lnTo>
                      <a:pt x="697" y="539"/>
                    </a:lnTo>
                    <a:lnTo>
                      <a:pt x="693" y="539"/>
                    </a:lnTo>
                    <a:lnTo>
                      <a:pt x="693" y="544"/>
                    </a:lnTo>
                    <a:lnTo>
                      <a:pt x="690" y="542"/>
                    </a:lnTo>
                    <a:lnTo>
                      <a:pt x="687" y="544"/>
                    </a:lnTo>
                    <a:lnTo>
                      <a:pt x="683" y="542"/>
                    </a:lnTo>
                    <a:lnTo>
                      <a:pt x="681" y="542"/>
                    </a:lnTo>
                    <a:lnTo>
                      <a:pt x="677" y="544"/>
                    </a:lnTo>
                    <a:lnTo>
                      <a:pt x="655" y="544"/>
                    </a:lnTo>
                    <a:lnTo>
                      <a:pt x="648" y="547"/>
                    </a:lnTo>
                    <a:lnTo>
                      <a:pt x="645" y="548"/>
                    </a:lnTo>
                    <a:lnTo>
                      <a:pt x="641" y="547"/>
                    </a:lnTo>
                    <a:lnTo>
                      <a:pt x="632" y="552"/>
                    </a:lnTo>
                    <a:lnTo>
                      <a:pt x="623" y="558"/>
                    </a:lnTo>
                    <a:lnTo>
                      <a:pt x="618" y="558"/>
                    </a:lnTo>
                    <a:lnTo>
                      <a:pt x="615" y="560"/>
                    </a:lnTo>
                    <a:lnTo>
                      <a:pt x="609" y="564"/>
                    </a:lnTo>
                    <a:lnTo>
                      <a:pt x="603" y="567"/>
                    </a:lnTo>
                    <a:lnTo>
                      <a:pt x="600" y="568"/>
                    </a:lnTo>
                    <a:lnTo>
                      <a:pt x="597" y="571"/>
                    </a:lnTo>
                    <a:lnTo>
                      <a:pt x="593" y="571"/>
                    </a:lnTo>
                    <a:lnTo>
                      <a:pt x="589" y="573"/>
                    </a:lnTo>
                    <a:lnTo>
                      <a:pt x="586" y="578"/>
                    </a:lnTo>
                    <a:lnTo>
                      <a:pt x="577" y="581"/>
                    </a:lnTo>
                    <a:lnTo>
                      <a:pt x="570" y="586"/>
                    </a:lnTo>
                    <a:lnTo>
                      <a:pt x="564" y="590"/>
                    </a:lnTo>
                    <a:lnTo>
                      <a:pt x="563" y="592"/>
                    </a:lnTo>
                    <a:lnTo>
                      <a:pt x="552" y="605"/>
                    </a:lnTo>
                    <a:lnTo>
                      <a:pt x="551" y="612"/>
                    </a:lnTo>
                    <a:lnTo>
                      <a:pt x="548" y="622"/>
                    </a:lnTo>
                    <a:lnTo>
                      <a:pt x="542" y="623"/>
                    </a:lnTo>
                    <a:lnTo>
                      <a:pt x="542" y="629"/>
                    </a:lnTo>
                    <a:lnTo>
                      <a:pt x="541" y="635"/>
                    </a:lnTo>
                    <a:lnTo>
                      <a:pt x="541" y="638"/>
                    </a:lnTo>
                    <a:lnTo>
                      <a:pt x="536" y="638"/>
                    </a:lnTo>
                    <a:lnTo>
                      <a:pt x="536" y="641"/>
                    </a:lnTo>
                    <a:lnTo>
                      <a:pt x="534" y="647"/>
                    </a:lnTo>
                    <a:lnTo>
                      <a:pt x="534" y="648"/>
                    </a:lnTo>
                    <a:lnTo>
                      <a:pt x="535" y="651"/>
                    </a:lnTo>
                    <a:lnTo>
                      <a:pt x="535" y="657"/>
                    </a:lnTo>
                    <a:lnTo>
                      <a:pt x="534" y="660"/>
                    </a:lnTo>
                    <a:lnTo>
                      <a:pt x="531" y="657"/>
                    </a:lnTo>
                    <a:lnTo>
                      <a:pt x="528" y="655"/>
                    </a:lnTo>
                    <a:lnTo>
                      <a:pt x="526" y="655"/>
                    </a:lnTo>
                    <a:lnTo>
                      <a:pt x="522" y="657"/>
                    </a:lnTo>
                    <a:lnTo>
                      <a:pt x="521" y="658"/>
                    </a:lnTo>
                    <a:lnTo>
                      <a:pt x="518" y="658"/>
                    </a:lnTo>
                    <a:lnTo>
                      <a:pt x="516" y="663"/>
                    </a:lnTo>
                    <a:lnTo>
                      <a:pt x="516" y="658"/>
                    </a:lnTo>
                    <a:lnTo>
                      <a:pt x="513" y="663"/>
                    </a:lnTo>
                    <a:lnTo>
                      <a:pt x="513" y="667"/>
                    </a:lnTo>
                    <a:lnTo>
                      <a:pt x="512" y="671"/>
                    </a:lnTo>
                    <a:lnTo>
                      <a:pt x="512" y="673"/>
                    </a:lnTo>
                    <a:lnTo>
                      <a:pt x="506" y="673"/>
                    </a:lnTo>
                    <a:lnTo>
                      <a:pt x="500" y="676"/>
                    </a:lnTo>
                    <a:lnTo>
                      <a:pt x="497" y="676"/>
                    </a:lnTo>
                    <a:lnTo>
                      <a:pt x="492" y="677"/>
                    </a:lnTo>
                    <a:lnTo>
                      <a:pt x="487" y="683"/>
                    </a:lnTo>
                    <a:lnTo>
                      <a:pt x="481" y="689"/>
                    </a:lnTo>
                    <a:lnTo>
                      <a:pt x="477" y="699"/>
                    </a:lnTo>
                    <a:lnTo>
                      <a:pt x="479" y="702"/>
                    </a:lnTo>
                    <a:lnTo>
                      <a:pt x="476" y="705"/>
                    </a:lnTo>
                    <a:lnTo>
                      <a:pt x="467" y="705"/>
                    </a:lnTo>
                    <a:lnTo>
                      <a:pt x="464" y="708"/>
                    </a:lnTo>
                    <a:lnTo>
                      <a:pt x="458" y="708"/>
                    </a:lnTo>
                    <a:lnTo>
                      <a:pt x="454" y="709"/>
                    </a:lnTo>
                    <a:lnTo>
                      <a:pt x="452" y="713"/>
                    </a:lnTo>
                    <a:lnTo>
                      <a:pt x="448" y="713"/>
                    </a:lnTo>
                    <a:lnTo>
                      <a:pt x="445" y="712"/>
                    </a:lnTo>
                    <a:lnTo>
                      <a:pt x="444" y="713"/>
                    </a:lnTo>
                    <a:lnTo>
                      <a:pt x="435" y="716"/>
                    </a:lnTo>
                    <a:lnTo>
                      <a:pt x="434" y="721"/>
                    </a:lnTo>
                    <a:lnTo>
                      <a:pt x="425" y="721"/>
                    </a:lnTo>
                    <a:lnTo>
                      <a:pt x="422" y="718"/>
                    </a:lnTo>
                    <a:lnTo>
                      <a:pt x="412" y="716"/>
                    </a:lnTo>
                    <a:lnTo>
                      <a:pt x="403" y="716"/>
                    </a:lnTo>
                    <a:lnTo>
                      <a:pt x="400" y="713"/>
                    </a:lnTo>
                    <a:lnTo>
                      <a:pt x="392" y="718"/>
                    </a:lnTo>
                    <a:lnTo>
                      <a:pt x="386" y="718"/>
                    </a:lnTo>
                    <a:lnTo>
                      <a:pt x="386" y="721"/>
                    </a:lnTo>
                    <a:lnTo>
                      <a:pt x="383" y="721"/>
                    </a:lnTo>
                    <a:lnTo>
                      <a:pt x="377" y="722"/>
                    </a:lnTo>
                    <a:lnTo>
                      <a:pt x="381" y="718"/>
                    </a:lnTo>
                    <a:lnTo>
                      <a:pt x="383" y="718"/>
                    </a:lnTo>
                    <a:lnTo>
                      <a:pt x="386" y="715"/>
                    </a:lnTo>
                    <a:lnTo>
                      <a:pt x="387" y="715"/>
                    </a:lnTo>
                    <a:lnTo>
                      <a:pt x="394" y="710"/>
                    </a:lnTo>
                    <a:lnTo>
                      <a:pt x="400" y="710"/>
                    </a:lnTo>
                    <a:lnTo>
                      <a:pt x="405" y="709"/>
                    </a:lnTo>
                    <a:lnTo>
                      <a:pt x="406" y="706"/>
                    </a:lnTo>
                    <a:lnTo>
                      <a:pt x="413" y="706"/>
                    </a:lnTo>
                    <a:lnTo>
                      <a:pt x="415" y="705"/>
                    </a:lnTo>
                    <a:lnTo>
                      <a:pt x="418" y="705"/>
                    </a:lnTo>
                    <a:lnTo>
                      <a:pt x="418" y="699"/>
                    </a:lnTo>
                    <a:lnTo>
                      <a:pt x="415" y="693"/>
                    </a:lnTo>
                    <a:lnTo>
                      <a:pt x="412" y="687"/>
                    </a:lnTo>
                    <a:lnTo>
                      <a:pt x="409" y="683"/>
                    </a:lnTo>
                    <a:lnTo>
                      <a:pt x="409" y="674"/>
                    </a:lnTo>
                    <a:lnTo>
                      <a:pt x="407" y="677"/>
                    </a:lnTo>
                    <a:lnTo>
                      <a:pt x="405" y="674"/>
                    </a:lnTo>
                    <a:lnTo>
                      <a:pt x="402" y="670"/>
                    </a:lnTo>
                    <a:lnTo>
                      <a:pt x="402" y="664"/>
                    </a:lnTo>
                    <a:lnTo>
                      <a:pt x="400" y="664"/>
                    </a:lnTo>
                    <a:lnTo>
                      <a:pt x="400" y="667"/>
                    </a:lnTo>
                    <a:lnTo>
                      <a:pt x="394" y="668"/>
                    </a:lnTo>
                    <a:lnTo>
                      <a:pt x="392" y="668"/>
                    </a:lnTo>
                    <a:lnTo>
                      <a:pt x="392" y="670"/>
                    </a:lnTo>
                    <a:lnTo>
                      <a:pt x="387" y="670"/>
                    </a:lnTo>
                    <a:lnTo>
                      <a:pt x="386" y="673"/>
                    </a:lnTo>
                    <a:lnTo>
                      <a:pt x="381" y="676"/>
                    </a:lnTo>
                    <a:lnTo>
                      <a:pt x="381" y="679"/>
                    </a:lnTo>
                    <a:lnTo>
                      <a:pt x="377" y="676"/>
                    </a:lnTo>
                    <a:lnTo>
                      <a:pt x="373" y="674"/>
                    </a:lnTo>
                    <a:lnTo>
                      <a:pt x="371" y="671"/>
                    </a:lnTo>
                    <a:lnTo>
                      <a:pt x="367" y="670"/>
                    </a:lnTo>
                    <a:lnTo>
                      <a:pt x="357" y="670"/>
                    </a:lnTo>
                    <a:lnTo>
                      <a:pt x="355" y="667"/>
                    </a:lnTo>
                    <a:lnTo>
                      <a:pt x="360" y="663"/>
                    </a:lnTo>
                    <a:lnTo>
                      <a:pt x="355" y="663"/>
                    </a:lnTo>
                    <a:lnTo>
                      <a:pt x="355" y="660"/>
                    </a:lnTo>
                    <a:lnTo>
                      <a:pt x="354" y="660"/>
                    </a:lnTo>
                    <a:lnTo>
                      <a:pt x="355" y="658"/>
                    </a:lnTo>
                    <a:lnTo>
                      <a:pt x="355" y="655"/>
                    </a:lnTo>
                    <a:lnTo>
                      <a:pt x="354" y="655"/>
                    </a:lnTo>
                    <a:lnTo>
                      <a:pt x="351" y="657"/>
                    </a:lnTo>
                    <a:lnTo>
                      <a:pt x="347" y="657"/>
                    </a:lnTo>
                    <a:lnTo>
                      <a:pt x="347" y="655"/>
                    </a:lnTo>
                    <a:lnTo>
                      <a:pt x="344" y="651"/>
                    </a:lnTo>
                    <a:lnTo>
                      <a:pt x="347" y="650"/>
                    </a:lnTo>
                    <a:lnTo>
                      <a:pt x="347" y="647"/>
                    </a:lnTo>
                    <a:lnTo>
                      <a:pt x="344" y="645"/>
                    </a:lnTo>
                    <a:lnTo>
                      <a:pt x="344" y="642"/>
                    </a:lnTo>
                    <a:lnTo>
                      <a:pt x="348" y="636"/>
                    </a:lnTo>
                    <a:lnTo>
                      <a:pt x="348" y="634"/>
                    </a:lnTo>
                    <a:lnTo>
                      <a:pt x="355" y="634"/>
                    </a:lnTo>
                    <a:lnTo>
                      <a:pt x="355" y="636"/>
                    </a:lnTo>
                    <a:lnTo>
                      <a:pt x="361" y="635"/>
                    </a:lnTo>
                    <a:lnTo>
                      <a:pt x="363" y="641"/>
                    </a:lnTo>
                    <a:lnTo>
                      <a:pt x="365" y="641"/>
                    </a:lnTo>
                    <a:lnTo>
                      <a:pt x="365" y="629"/>
                    </a:lnTo>
                    <a:lnTo>
                      <a:pt x="368" y="628"/>
                    </a:lnTo>
                    <a:lnTo>
                      <a:pt x="368" y="618"/>
                    </a:lnTo>
                    <a:lnTo>
                      <a:pt x="370" y="615"/>
                    </a:lnTo>
                    <a:lnTo>
                      <a:pt x="370" y="610"/>
                    </a:lnTo>
                    <a:lnTo>
                      <a:pt x="373" y="606"/>
                    </a:lnTo>
                    <a:lnTo>
                      <a:pt x="373" y="605"/>
                    </a:lnTo>
                    <a:lnTo>
                      <a:pt x="371" y="602"/>
                    </a:lnTo>
                    <a:lnTo>
                      <a:pt x="367" y="602"/>
                    </a:lnTo>
                    <a:lnTo>
                      <a:pt x="364" y="600"/>
                    </a:lnTo>
                    <a:lnTo>
                      <a:pt x="360" y="596"/>
                    </a:lnTo>
                    <a:lnTo>
                      <a:pt x="360" y="594"/>
                    </a:lnTo>
                    <a:lnTo>
                      <a:pt x="354" y="593"/>
                    </a:lnTo>
                    <a:lnTo>
                      <a:pt x="344" y="593"/>
                    </a:lnTo>
                    <a:lnTo>
                      <a:pt x="341" y="596"/>
                    </a:lnTo>
                    <a:lnTo>
                      <a:pt x="339" y="593"/>
                    </a:lnTo>
                    <a:lnTo>
                      <a:pt x="335" y="593"/>
                    </a:lnTo>
                    <a:lnTo>
                      <a:pt x="331" y="596"/>
                    </a:lnTo>
                    <a:lnTo>
                      <a:pt x="329" y="596"/>
                    </a:lnTo>
                    <a:lnTo>
                      <a:pt x="329" y="584"/>
                    </a:lnTo>
                    <a:lnTo>
                      <a:pt x="328" y="580"/>
                    </a:lnTo>
                    <a:lnTo>
                      <a:pt x="329" y="576"/>
                    </a:lnTo>
                    <a:lnTo>
                      <a:pt x="332" y="576"/>
                    </a:lnTo>
                    <a:lnTo>
                      <a:pt x="342" y="574"/>
                    </a:lnTo>
                    <a:lnTo>
                      <a:pt x="347" y="573"/>
                    </a:lnTo>
                    <a:lnTo>
                      <a:pt x="347" y="568"/>
                    </a:lnTo>
                    <a:lnTo>
                      <a:pt x="344" y="565"/>
                    </a:lnTo>
                    <a:lnTo>
                      <a:pt x="342" y="564"/>
                    </a:lnTo>
                    <a:lnTo>
                      <a:pt x="341" y="564"/>
                    </a:lnTo>
                    <a:lnTo>
                      <a:pt x="335" y="561"/>
                    </a:lnTo>
                    <a:lnTo>
                      <a:pt x="331" y="561"/>
                    </a:lnTo>
                    <a:lnTo>
                      <a:pt x="326" y="555"/>
                    </a:lnTo>
                    <a:lnTo>
                      <a:pt x="322" y="555"/>
                    </a:lnTo>
                    <a:lnTo>
                      <a:pt x="319" y="552"/>
                    </a:lnTo>
                    <a:lnTo>
                      <a:pt x="319" y="551"/>
                    </a:lnTo>
                    <a:lnTo>
                      <a:pt x="315" y="539"/>
                    </a:lnTo>
                    <a:lnTo>
                      <a:pt x="318" y="536"/>
                    </a:lnTo>
                    <a:lnTo>
                      <a:pt x="321" y="536"/>
                    </a:lnTo>
                    <a:lnTo>
                      <a:pt x="322" y="531"/>
                    </a:lnTo>
                    <a:lnTo>
                      <a:pt x="325" y="516"/>
                    </a:lnTo>
                    <a:lnTo>
                      <a:pt x="328" y="512"/>
                    </a:lnTo>
                    <a:lnTo>
                      <a:pt x="325" y="503"/>
                    </a:lnTo>
                    <a:lnTo>
                      <a:pt x="325" y="502"/>
                    </a:lnTo>
                    <a:lnTo>
                      <a:pt x="326" y="493"/>
                    </a:lnTo>
                    <a:lnTo>
                      <a:pt x="323" y="487"/>
                    </a:lnTo>
                    <a:lnTo>
                      <a:pt x="323" y="483"/>
                    </a:lnTo>
                    <a:lnTo>
                      <a:pt x="326" y="480"/>
                    </a:lnTo>
                    <a:lnTo>
                      <a:pt x="325" y="470"/>
                    </a:lnTo>
                    <a:lnTo>
                      <a:pt x="318" y="457"/>
                    </a:lnTo>
                    <a:lnTo>
                      <a:pt x="309" y="438"/>
                    </a:lnTo>
                    <a:lnTo>
                      <a:pt x="309" y="435"/>
                    </a:lnTo>
                    <a:lnTo>
                      <a:pt x="307" y="435"/>
                    </a:lnTo>
                    <a:lnTo>
                      <a:pt x="302" y="422"/>
                    </a:lnTo>
                    <a:lnTo>
                      <a:pt x="299" y="420"/>
                    </a:lnTo>
                    <a:lnTo>
                      <a:pt x="293" y="413"/>
                    </a:lnTo>
                    <a:lnTo>
                      <a:pt x="290" y="409"/>
                    </a:lnTo>
                    <a:lnTo>
                      <a:pt x="284" y="405"/>
                    </a:lnTo>
                    <a:lnTo>
                      <a:pt x="277" y="400"/>
                    </a:lnTo>
                    <a:lnTo>
                      <a:pt x="273" y="397"/>
                    </a:lnTo>
                    <a:lnTo>
                      <a:pt x="267" y="397"/>
                    </a:lnTo>
                    <a:lnTo>
                      <a:pt x="264" y="399"/>
                    </a:lnTo>
                    <a:lnTo>
                      <a:pt x="264" y="402"/>
                    </a:lnTo>
                    <a:lnTo>
                      <a:pt x="257" y="406"/>
                    </a:lnTo>
                    <a:lnTo>
                      <a:pt x="252" y="405"/>
                    </a:lnTo>
                    <a:lnTo>
                      <a:pt x="247" y="403"/>
                    </a:lnTo>
                    <a:lnTo>
                      <a:pt x="245" y="405"/>
                    </a:lnTo>
                    <a:lnTo>
                      <a:pt x="245" y="409"/>
                    </a:lnTo>
                    <a:lnTo>
                      <a:pt x="241" y="412"/>
                    </a:lnTo>
                    <a:lnTo>
                      <a:pt x="236" y="413"/>
                    </a:lnTo>
                    <a:lnTo>
                      <a:pt x="235" y="413"/>
                    </a:lnTo>
                    <a:lnTo>
                      <a:pt x="234" y="412"/>
                    </a:lnTo>
                    <a:lnTo>
                      <a:pt x="229" y="409"/>
                    </a:lnTo>
                    <a:lnTo>
                      <a:pt x="226" y="405"/>
                    </a:lnTo>
                    <a:lnTo>
                      <a:pt x="220" y="400"/>
                    </a:lnTo>
                    <a:lnTo>
                      <a:pt x="213" y="400"/>
                    </a:lnTo>
                    <a:lnTo>
                      <a:pt x="209" y="399"/>
                    </a:lnTo>
                    <a:lnTo>
                      <a:pt x="206" y="396"/>
                    </a:lnTo>
                    <a:lnTo>
                      <a:pt x="205" y="394"/>
                    </a:lnTo>
                    <a:lnTo>
                      <a:pt x="202" y="394"/>
                    </a:lnTo>
                    <a:lnTo>
                      <a:pt x="200" y="393"/>
                    </a:lnTo>
                    <a:lnTo>
                      <a:pt x="200" y="389"/>
                    </a:lnTo>
                    <a:lnTo>
                      <a:pt x="197" y="387"/>
                    </a:lnTo>
                    <a:lnTo>
                      <a:pt x="189" y="383"/>
                    </a:lnTo>
                    <a:lnTo>
                      <a:pt x="187" y="378"/>
                    </a:lnTo>
                    <a:lnTo>
                      <a:pt x="184" y="374"/>
                    </a:lnTo>
                    <a:lnTo>
                      <a:pt x="176" y="364"/>
                    </a:lnTo>
                    <a:lnTo>
                      <a:pt x="164" y="358"/>
                    </a:lnTo>
                    <a:lnTo>
                      <a:pt x="160" y="354"/>
                    </a:lnTo>
                    <a:lnTo>
                      <a:pt x="157" y="352"/>
                    </a:lnTo>
                    <a:lnTo>
                      <a:pt x="155" y="349"/>
                    </a:lnTo>
                    <a:lnTo>
                      <a:pt x="155" y="347"/>
                    </a:lnTo>
                    <a:lnTo>
                      <a:pt x="157" y="347"/>
                    </a:lnTo>
                    <a:lnTo>
                      <a:pt x="163" y="352"/>
                    </a:lnTo>
                    <a:lnTo>
                      <a:pt x="164" y="352"/>
                    </a:lnTo>
                    <a:lnTo>
                      <a:pt x="164" y="347"/>
                    </a:lnTo>
                    <a:lnTo>
                      <a:pt x="167" y="347"/>
                    </a:lnTo>
                    <a:lnTo>
                      <a:pt x="164" y="342"/>
                    </a:lnTo>
                    <a:lnTo>
                      <a:pt x="168" y="342"/>
                    </a:lnTo>
                    <a:lnTo>
                      <a:pt x="173" y="339"/>
                    </a:lnTo>
                    <a:lnTo>
                      <a:pt x="174" y="342"/>
                    </a:lnTo>
                    <a:lnTo>
                      <a:pt x="174" y="339"/>
                    </a:lnTo>
                    <a:lnTo>
                      <a:pt x="177" y="339"/>
                    </a:lnTo>
                    <a:lnTo>
                      <a:pt x="177" y="338"/>
                    </a:lnTo>
                    <a:lnTo>
                      <a:pt x="168" y="338"/>
                    </a:lnTo>
                    <a:lnTo>
                      <a:pt x="173" y="335"/>
                    </a:lnTo>
                    <a:lnTo>
                      <a:pt x="173" y="333"/>
                    </a:lnTo>
                    <a:lnTo>
                      <a:pt x="174" y="331"/>
                    </a:lnTo>
                    <a:lnTo>
                      <a:pt x="174" y="329"/>
                    </a:lnTo>
                    <a:lnTo>
                      <a:pt x="181" y="329"/>
                    </a:lnTo>
                    <a:lnTo>
                      <a:pt x="184" y="331"/>
                    </a:lnTo>
                    <a:lnTo>
                      <a:pt x="184" y="325"/>
                    </a:lnTo>
                    <a:lnTo>
                      <a:pt x="189" y="325"/>
                    </a:lnTo>
                    <a:lnTo>
                      <a:pt x="189" y="323"/>
                    </a:lnTo>
                    <a:lnTo>
                      <a:pt x="190" y="320"/>
                    </a:lnTo>
                    <a:lnTo>
                      <a:pt x="190" y="323"/>
                    </a:lnTo>
                    <a:lnTo>
                      <a:pt x="196" y="320"/>
                    </a:lnTo>
                    <a:lnTo>
                      <a:pt x="194" y="320"/>
                    </a:lnTo>
                    <a:lnTo>
                      <a:pt x="190" y="319"/>
                    </a:lnTo>
                    <a:lnTo>
                      <a:pt x="196" y="315"/>
                    </a:lnTo>
                    <a:lnTo>
                      <a:pt x="199" y="315"/>
                    </a:lnTo>
                    <a:lnTo>
                      <a:pt x="200" y="312"/>
                    </a:lnTo>
                    <a:lnTo>
                      <a:pt x="203" y="309"/>
                    </a:lnTo>
                    <a:lnTo>
                      <a:pt x="203" y="304"/>
                    </a:lnTo>
                    <a:lnTo>
                      <a:pt x="206" y="307"/>
                    </a:lnTo>
                    <a:lnTo>
                      <a:pt x="210" y="303"/>
                    </a:lnTo>
                    <a:lnTo>
                      <a:pt x="210" y="302"/>
                    </a:lnTo>
                    <a:lnTo>
                      <a:pt x="213" y="299"/>
                    </a:lnTo>
                    <a:lnTo>
                      <a:pt x="216" y="299"/>
                    </a:lnTo>
                    <a:lnTo>
                      <a:pt x="218" y="297"/>
                    </a:lnTo>
                    <a:lnTo>
                      <a:pt x="222" y="297"/>
                    </a:lnTo>
                    <a:lnTo>
                      <a:pt x="222" y="293"/>
                    </a:lnTo>
                    <a:lnTo>
                      <a:pt x="226" y="290"/>
                    </a:lnTo>
                    <a:lnTo>
                      <a:pt x="229" y="289"/>
                    </a:lnTo>
                    <a:lnTo>
                      <a:pt x="226" y="283"/>
                    </a:lnTo>
                    <a:lnTo>
                      <a:pt x="226" y="289"/>
                    </a:lnTo>
                    <a:lnTo>
                      <a:pt x="220" y="293"/>
                    </a:lnTo>
                    <a:lnTo>
                      <a:pt x="218" y="294"/>
                    </a:lnTo>
                    <a:lnTo>
                      <a:pt x="216" y="294"/>
                    </a:lnTo>
                    <a:lnTo>
                      <a:pt x="216" y="297"/>
                    </a:lnTo>
                    <a:lnTo>
                      <a:pt x="210" y="297"/>
                    </a:lnTo>
                    <a:lnTo>
                      <a:pt x="207" y="300"/>
                    </a:lnTo>
                    <a:lnTo>
                      <a:pt x="207" y="302"/>
                    </a:lnTo>
                    <a:lnTo>
                      <a:pt x="200" y="302"/>
                    </a:lnTo>
                    <a:lnTo>
                      <a:pt x="200" y="310"/>
                    </a:lnTo>
                    <a:lnTo>
                      <a:pt x="199" y="312"/>
                    </a:lnTo>
                    <a:lnTo>
                      <a:pt x="196" y="310"/>
                    </a:lnTo>
                    <a:lnTo>
                      <a:pt x="194" y="312"/>
                    </a:lnTo>
                    <a:lnTo>
                      <a:pt x="194" y="315"/>
                    </a:lnTo>
                    <a:lnTo>
                      <a:pt x="189" y="319"/>
                    </a:lnTo>
                    <a:lnTo>
                      <a:pt x="189" y="316"/>
                    </a:lnTo>
                    <a:lnTo>
                      <a:pt x="186" y="319"/>
                    </a:lnTo>
                    <a:lnTo>
                      <a:pt x="184" y="320"/>
                    </a:lnTo>
                    <a:lnTo>
                      <a:pt x="181" y="323"/>
                    </a:lnTo>
                    <a:lnTo>
                      <a:pt x="181" y="320"/>
                    </a:lnTo>
                    <a:lnTo>
                      <a:pt x="178" y="323"/>
                    </a:lnTo>
                    <a:lnTo>
                      <a:pt x="178" y="320"/>
                    </a:lnTo>
                    <a:lnTo>
                      <a:pt x="177" y="320"/>
                    </a:lnTo>
                    <a:lnTo>
                      <a:pt x="177" y="323"/>
                    </a:lnTo>
                    <a:lnTo>
                      <a:pt x="174" y="323"/>
                    </a:lnTo>
                    <a:lnTo>
                      <a:pt x="173" y="325"/>
                    </a:lnTo>
                    <a:lnTo>
                      <a:pt x="168" y="325"/>
                    </a:lnTo>
                    <a:lnTo>
                      <a:pt x="168" y="331"/>
                    </a:lnTo>
                    <a:lnTo>
                      <a:pt x="160" y="331"/>
                    </a:lnTo>
                    <a:lnTo>
                      <a:pt x="160" y="333"/>
                    </a:lnTo>
                    <a:lnTo>
                      <a:pt x="155" y="338"/>
                    </a:lnTo>
                    <a:lnTo>
                      <a:pt x="155" y="339"/>
                    </a:lnTo>
                    <a:lnTo>
                      <a:pt x="152" y="339"/>
                    </a:lnTo>
                    <a:lnTo>
                      <a:pt x="152" y="336"/>
                    </a:lnTo>
                    <a:lnTo>
                      <a:pt x="148" y="336"/>
                    </a:lnTo>
                    <a:lnTo>
                      <a:pt x="148" y="338"/>
                    </a:lnTo>
                    <a:lnTo>
                      <a:pt x="147" y="338"/>
                    </a:lnTo>
                    <a:lnTo>
                      <a:pt x="144" y="336"/>
                    </a:lnTo>
                    <a:lnTo>
                      <a:pt x="139" y="336"/>
                    </a:lnTo>
                    <a:lnTo>
                      <a:pt x="139" y="338"/>
                    </a:lnTo>
                    <a:lnTo>
                      <a:pt x="144" y="341"/>
                    </a:lnTo>
                    <a:lnTo>
                      <a:pt x="148" y="344"/>
                    </a:lnTo>
                    <a:lnTo>
                      <a:pt x="152" y="344"/>
                    </a:lnTo>
                    <a:lnTo>
                      <a:pt x="152" y="347"/>
                    </a:lnTo>
                    <a:lnTo>
                      <a:pt x="148" y="347"/>
                    </a:lnTo>
                    <a:lnTo>
                      <a:pt x="142" y="342"/>
                    </a:lnTo>
                    <a:lnTo>
                      <a:pt x="136" y="338"/>
                    </a:lnTo>
                    <a:lnTo>
                      <a:pt x="135" y="338"/>
                    </a:lnTo>
                    <a:lnTo>
                      <a:pt x="132" y="333"/>
                    </a:lnTo>
                    <a:lnTo>
                      <a:pt x="131" y="336"/>
                    </a:lnTo>
                    <a:lnTo>
                      <a:pt x="123" y="333"/>
                    </a:lnTo>
                    <a:lnTo>
                      <a:pt x="102" y="333"/>
                    </a:lnTo>
                    <a:lnTo>
                      <a:pt x="94" y="335"/>
                    </a:lnTo>
                    <a:lnTo>
                      <a:pt x="81" y="335"/>
                    </a:lnTo>
                    <a:lnTo>
                      <a:pt x="80" y="336"/>
                    </a:lnTo>
                    <a:lnTo>
                      <a:pt x="77" y="339"/>
                    </a:lnTo>
                    <a:lnTo>
                      <a:pt x="73" y="339"/>
                    </a:lnTo>
                    <a:lnTo>
                      <a:pt x="70" y="341"/>
                    </a:lnTo>
                    <a:lnTo>
                      <a:pt x="68" y="342"/>
                    </a:lnTo>
                    <a:lnTo>
                      <a:pt x="64" y="345"/>
                    </a:lnTo>
                    <a:lnTo>
                      <a:pt x="61" y="345"/>
                    </a:lnTo>
                    <a:lnTo>
                      <a:pt x="60" y="351"/>
                    </a:lnTo>
                    <a:lnTo>
                      <a:pt x="57" y="352"/>
                    </a:lnTo>
                    <a:lnTo>
                      <a:pt x="52" y="355"/>
                    </a:lnTo>
                    <a:lnTo>
                      <a:pt x="49" y="355"/>
                    </a:lnTo>
                    <a:lnTo>
                      <a:pt x="48" y="352"/>
                    </a:lnTo>
                    <a:lnTo>
                      <a:pt x="41" y="352"/>
                    </a:lnTo>
                    <a:lnTo>
                      <a:pt x="41" y="351"/>
                    </a:lnTo>
                    <a:lnTo>
                      <a:pt x="39" y="351"/>
                    </a:lnTo>
                    <a:lnTo>
                      <a:pt x="36" y="347"/>
                    </a:lnTo>
                    <a:lnTo>
                      <a:pt x="35" y="351"/>
                    </a:lnTo>
                    <a:lnTo>
                      <a:pt x="29" y="347"/>
                    </a:lnTo>
                    <a:lnTo>
                      <a:pt x="28" y="345"/>
                    </a:lnTo>
                    <a:lnTo>
                      <a:pt x="18" y="345"/>
                    </a:lnTo>
                    <a:lnTo>
                      <a:pt x="15" y="342"/>
                    </a:lnTo>
                    <a:lnTo>
                      <a:pt x="10" y="342"/>
                    </a:lnTo>
                    <a:lnTo>
                      <a:pt x="6" y="341"/>
                    </a:lnTo>
                    <a:lnTo>
                      <a:pt x="10" y="336"/>
                    </a:lnTo>
                    <a:lnTo>
                      <a:pt x="13" y="333"/>
                    </a:lnTo>
                    <a:lnTo>
                      <a:pt x="13" y="332"/>
                    </a:lnTo>
                    <a:lnTo>
                      <a:pt x="10" y="329"/>
                    </a:lnTo>
                    <a:lnTo>
                      <a:pt x="10" y="328"/>
                    </a:lnTo>
                    <a:lnTo>
                      <a:pt x="6" y="329"/>
                    </a:lnTo>
                    <a:lnTo>
                      <a:pt x="5" y="328"/>
                    </a:lnTo>
                    <a:lnTo>
                      <a:pt x="0" y="328"/>
                    </a:lnTo>
                    <a:lnTo>
                      <a:pt x="0" y="323"/>
                    </a:lnTo>
                    <a:lnTo>
                      <a:pt x="5" y="319"/>
                    </a:lnTo>
                    <a:lnTo>
                      <a:pt x="6" y="318"/>
                    </a:lnTo>
                    <a:lnTo>
                      <a:pt x="6" y="315"/>
                    </a:lnTo>
                    <a:lnTo>
                      <a:pt x="9" y="313"/>
                    </a:lnTo>
                    <a:lnTo>
                      <a:pt x="16" y="309"/>
                    </a:lnTo>
                    <a:lnTo>
                      <a:pt x="18" y="303"/>
                    </a:lnTo>
                    <a:lnTo>
                      <a:pt x="20" y="303"/>
                    </a:lnTo>
                    <a:lnTo>
                      <a:pt x="20" y="299"/>
                    </a:lnTo>
                    <a:lnTo>
                      <a:pt x="22" y="299"/>
                    </a:lnTo>
                    <a:lnTo>
                      <a:pt x="22" y="297"/>
                    </a:lnTo>
                    <a:lnTo>
                      <a:pt x="34" y="293"/>
                    </a:lnTo>
                    <a:lnTo>
                      <a:pt x="34" y="290"/>
                    </a:lnTo>
                    <a:lnTo>
                      <a:pt x="35" y="290"/>
                    </a:lnTo>
                    <a:lnTo>
                      <a:pt x="39" y="284"/>
                    </a:lnTo>
                    <a:lnTo>
                      <a:pt x="42" y="284"/>
                    </a:lnTo>
                    <a:lnTo>
                      <a:pt x="47" y="287"/>
                    </a:lnTo>
                    <a:lnTo>
                      <a:pt x="47" y="283"/>
                    </a:lnTo>
                    <a:lnTo>
                      <a:pt x="48" y="281"/>
                    </a:lnTo>
                    <a:lnTo>
                      <a:pt x="51" y="278"/>
                    </a:lnTo>
                    <a:lnTo>
                      <a:pt x="52" y="278"/>
                    </a:lnTo>
                    <a:lnTo>
                      <a:pt x="57" y="277"/>
                    </a:lnTo>
                    <a:lnTo>
                      <a:pt x="64" y="274"/>
                    </a:lnTo>
                    <a:lnTo>
                      <a:pt x="68" y="273"/>
                    </a:lnTo>
                    <a:lnTo>
                      <a:pt x="70" y="270"/>
                    </a:lnTo>
                    <a:lnTo>
                      <a:pt x="73" y="270"/>
                    </a:lnTo>
                    <a:lnTo>
                      <a:pt x="77" y="265"/>
                    </a:lnTo>
                    <a:lnTo>
                      <a:pt x="84" y="262"/>
                    </a:lnTo>
                    <a:lnTo>
                      <a:pt x="86" y="261"/>
                    </a:lnTo>
                    <a:lnTo>
                      <a:pt x="93" y="261"/>
                    </a:lnTo>
                    <a:lnTo>
                      <a:pt x="91" y="258"/>
                    </a:lnTo>
                    <a:lnTo>
                      <a:pt x="97" y="261"/>
                    </a:lnTo>
                    <a:lnTo>
                      <a:pt x="99" y="258"/>
                    </a:lnTo>
                    <a:lnTo>
                      <a:pt x="103" y="261"/>
                    </a:lnTo>
                    <a:lnTo>
                      <a:pt x="106" y="258"/>
                    </a:lnTo>
                    <a:lnTo>
                      <a:pt x="110" y="252"/>
                    </a:lnTo>
                    <a:lnTo>
                      <a:pt x="106" y="252"/>
                    </a:lnTo>
                    <a:lnTo>
                      <a:pt x="106" y="249"/>
                    </a:lnTo>
                    <a:lnTo>
                      <a:pt x="102" y="249"/>
                    </a:lnTo>
                    <a:lnTo>
                      <a:pt x="102" y="248"/>
                    </a:lnTo>
                    <a:lnTo>
                      <a:pt x="109" y="242"/>
                    </a:lnTo>
                    <a:lnTo>
                      <a:pt x="112" y="239"/>
                    </a:lnTo>
                    <a:lnTo>
                      <a:pt x="115" y="239"/>
                    </a:lnTo>
                    <a:lnTo>
                      <a:pt x="116" y="235"/>
                    </a:lnTo>
                    <a:lnTo>
                      <a:pt x="123" y="229"/>
                    </a:lnTo>
                    <a:lnTo>
                      <a:pt x="125" y="226"/>
                    </a:lnTo>
                    <a:lnTo>
                      <a:pt x="136" y="220"/>
                    </a:lnTo>
                    <a:lnTo>
                      <a:pt x="138" y="219"/>
                    </a:lnTo>
                    <a:lnTo>
                      <a:pt x="141" y="219"/>
                    </a:lnTo>
                    <a:lnTo>
                      <a:pt x="142" y="216"/>
                    </a:lnTo>
                    <a:lnTo>
                      <a:pt x="154" y="210"/>
                    </a:lnTo>
                    <a:lnTo>
                      <a:pt x="155" y="210"/>
                    </a:lnTo>
                    <a:lnTo>
                      <a:pt x="160" y="206"/>
                    </a:lnTo>
                    <a:lnTo>
                      <a:pt x="163" y="207"/>
                    </a:lnTo>
                    <a:lnTo>
                      <a:pt x="164" y="206"/>
                    </a:lnTo>
                    <a:lnTo>
                      <a:pt x="167" y="206"/>
                    </a:lnTo>
                    <a:lnTo>
                      <a:pt x="171" y="203"/>
                    </a:lnTo>
                    <a:lnTo>
                      <a:pt x="173" y="200"/>
                    </a:lnTo>
                    <a:lnTo>
                      <a:pt x="176" y="197"/>
                    </a:lnTo>
                    <a:lnTo>
                      <a:pt x="177" y="197"/>
                    </a:lnTo>
                    <a:lnTo>
                      <a:pt x="180" y="196"/>
                    </a:lnTo>
                    <a:lnTo>
                      <a:pt x="181" y="194"/>
                    </a:lnTo>
                    <a:lnTo>
                      <a:pt x="184" y="194"/>
                    </a:lnTo>
                    <a:lnTo>
                      <a:pt x="190" y="190"/>
                    </a:lnTo>
                    <a:lnTo>
                      <a:pt x="197" y="189"/>
                    </a:lnTo>
                    <a:lnTo>
                      <a:pt x="199" y="174"/>
                    </a:lnTo>
                    <a:lnTo>
                      <a:pt x="199" y="168"/>
                    </a:lnTo>
                    <a:lnTo>
                      <a:pt x="200" y="164"/>
                    </a:lnTo>
                    <a:lnTo>
                      <a:pt x="200" y="161"/>
                    </a:lnTo>
                    <a:lnTo>
                      <a:pt x="203" y="161"/>
                    </a:lnTo>
                    <a:lnTo>
                      <a:pt x="202" y="167"/>
                    </a:lnTo>
                    <a:lnTo>
                      <a:pt x="202" y="170"/>
                    </a:lnTo>
                    <a:lnTo>
                      <a:pt x="206" y="174"/>
                    </a:lnTo>
                    <a:lnTo>
                      <a:pt x="210" y="175"/>
                    </a:lnTo>
                    <a:lnTo>
                      <a:pt x="216" y="178"/>
                    </a:lnTo>
                    <a:lnTo>
                      <a:pt x="223" y="177"/>
                    </a:lnTo>
                    <a:lnTo>
                      <a:pt x="234" y="173"/>
                    </a:lnTo>
                    <a:lnTo>
                      <a:pt x="238" y="173"/>
                    </a:lnTo>
                    <a:lnTo>
                      <a:pt x="242" y="171"/>
                    </a:lnTo>
                    <a:lnTo>
                      <a:pt x="247" y="168"/>
                    </a:lnTo>
                    <a:lnTo>
                      <a:pt x="249" y="168"/>
                    </a:lnTo>
                    <a:lnTo>
                      <a:pt x="255" y="164"/>
                    </a:lnTo>
                    <a:lnTo>
                      <a:pt x="260" y="161"/>
                    </a:lnTo>
                    <a:lnTo>
                      <a:pt x="260" y="155"/>
                    </a:lnTo>
                    <a:lnTo>
                      <a:pt x="268" y="151"/>
                    </a:lnTo>
                    <a:lnTo>
                      <a:pt x="268" y="152"/>
                    </a:lnTo>
                    <a:lnTo>
                      <a:pt x="271" y="152"/>
                    </a:lnTo>
                    <a:lnTo>
                      <a:pt x="271" y="148"/>
                    </a:lnTo>
                    <a:lnTo>
                      <a:pt x="273" y="148"/>
                    </a:lnTo>
                    <a:lnTo>
                      <a:pt x="277" y="146"/>
                    </a:lnTo>
                    <a:lnTo>
                      <a:pt x="281" y="148"/>
                    </a:lnTo>
                    <a:lnTo>
                      <a:pt x="281" y="144"/>
                    </a:lnTo>
                    <a:lnTo>
                      <a:pt x="289" y="142"/>
                    </a:lnTo>
                    <a:lnTo>
                      <a:pt x="289" y="136"/>
                    </a:lnTo>
                    <a:lnTo>
                      <a:pt x="293" y="133"/>
                    </a:lnTo>
                    <a:lnTo>
                      <a:pt x="293" y="136"/>
                    </a:lnTo>
                    <a:lnTo>
                      <a:pt x="296" y="142"/>
                    </a:lnTo>
                    <a:lnTo>
                      <a:pt x="299" y="142"/>
                    </a:lnTo>
                    <a:lnTo>
                      <a:pt x="303" y="138"/>
                    </a:lnTo>
                    <a:lnTo>
                      <a:pt x="305" y="138"/>
                    </a:lnTo>
                    <a:lnTo>
                      <a:pt x="305" y="144"/>
                    </a:lnTo>
                    <a:lnTo>
                      <a:pt x="306" y="145"/>
                    </a:lnTo>
                    <a:lnTo>
                      <a:pt x="309" y="142"/>
                    </a:lnTo>
                    <a:lnTo>
                      <a:pt x="309" y="136"/>
                    </a:lnTo>
                    <a:lnTo>
                      <a:pt x="310" y="132"/>
                    </a:lnTo>
                    <a:lnTo>
                      <a:pt x="313" y="132"/>
                    </a:lnTo>
                    <a:lnTo>
                      <a:pt x="313" y="128"/>
                    </a:lnTo>
                    <a:lnTo>
                      <a:pt x="315" y="131"/>
                    </a:lnTo>
                    <a:lnTo>
                      <a:pt x="321" y="125"/>
                    </a:lnTo>
                    <a:lnTo>
                      <a:pt x="325" y="122"/>
                    </a:lnTo>
                    <a:lnTo>
                      <a:pt x="326" y="125"/>
                    </a:lnTo>
                    <a:lnTo>
                      <a:pt x="331" y="128"/>
                    </a:lnTo>
                    <a:lnTo>
                      <a:pt x="331" y="131"/>
                    </a:lnTo>
                    <a:lnTo>
                      <a:pt x="335" y="131"/>
                    </a:lnTo>
                    <a:lnTo>
                      <a:pt x="338" y="135"/>
                    </a:lnTo>
                    <a:lnTo>
                      <a:pt x="342" y="141"/>
                    </a:lnTo>
                    <a:lnTo>
                      <a:pt x="344" y="141"/>
                    </a:lnTo>
                    <a:lnTo>
                      <a:pt x="344" y="133"/>
                    </a:lnTo>
                    <a:lnTo>
                      <a:pt x="342" y="122"/>
                    </a:lnTo>
                    <a:lnTo>
                      <a:pt x="342" y="116"/>
                    </a:lnTo>
                    <a:lnTo>
                      <a:pt x="344" y="116"/>
                    </a:lnTo>
                    <a:lnTo>
                      <a:pt x="354" y="112"/>
                    </a:lnTo>
                    <a:lnTo>
                      <a:pt x="354" y="109"/>
                    </a:lnTo>
                    <a:lnTo>
                      <a:pt x="355" y="109"/>
                    </a:lnTo>
                    <a:lnTo>
                      <a:pt x="360" y="112"/>
                    </a:lnTo>
                    <a:lnTo>
                      <a:pt x="361" y="112"/>
                    </a:lnTo>
                    <a:lnTo>
                      <a:pt x="364" y="110"/>
                    </a:lnTo>
                    <a:lnTo>
                      <a:pt x="361" y="110"/>
                    </a:lnTo>
                    <a:lnTo>
                      <a:pt x="360" y="102"/>
                    </a:lnTo>
                    <a:lnTo>
                      <a:pt x="357" y="99"/>
                    </a:lnTo>
                    <a:lnTo>
                      <a:pt x="354" y="100"/>
                    </a:lnTo>
                    <a:lnTo>
                      <a:pt x="348" y="100"/>
                    </a:lnTo>
                    <a:lnTo>
                      <a:pt x="344" y="99"/>
                    </a:lnTo>
                    <a:lnTo>
                      <a:pt x="342" y="99"/>
                    </a:lnTo>
                    <a:lnTo>
                      <a:pt x="335" y="96"/>
                    </a:lnTo>
                    <a:lnTo>
                      <a:pt x="331" y="100"/>
                    </a:lnTo>
                    <a:lnTo>
                      <a:pt x="331" y="102"/>
                    </a:lnTo>
                    <a:lnTo>
                      <a:pt x="326" y="102"/>
                    </a:lnTo>
                    <a:lnTo>
                      <a:pt x="326" y="99"/>
                    </a:lnTo>
                    <a:lnTo>
                      <a:pt x="329" y="96"/>
                    </a:lnTo>
                    <a:lnTo>
                      <a:pt x="329" y="88"/>
                    </a:lnTo>
                    <a:lnTo>
                      <a:pt x="328" y="86"/>
                    </a:lnTo>
                    <a:lnTo>
                      <a:pt x="326" y="83"/>
                    </a:lnTo>
                    <a:lnTo>
                      <a:pt x="323" y="78"/>
                    </a:lnTo>
                    <a:lnTo>
                      <a:pt x="326" y="75"/>
                    </a:lnTo>
                    <a:lnTo>
                      <a:pt x="328" y="78"/>
                    </a:lnTo>
                    <a:lnTo>
                      <a:pt x="328" y="71"/>
                    </a:lnTo>
                    <a:lnTo>
                      <a:pt x="326" y="73"/>
                    </a:lnTo>
                    <a:lnTo>
                      <a:pt x="323" y="73"/>
                    </a:lnTo>
                    <a:lnTo>
                      <a:pt x="323" y="57"/>
                    </a:lnTo>
                    <a:lnTo>
                      <a:pt x="326" y="54"/>
                    </a:lnTo>
                    <a:lnTo>
                      <a:pt x="331" y="54"/>
                    </a:lnTo>
                    <a:lnTo>
                      <a:pt x="328" y="52"/>
                    </a:lnTo>
                    <a:lnTo>
                      <a:pt x="328" y="51"/>
                    </a:lnTo>
                    <a:lnTo>
                      <a:pt x="326" y="46"/>
                    </a:lnTo>
                    <a:lnTo>
                      <a:pt x="323" y="42"/>
                    </a:lnTo>
                    <a:lnTo>
                      <a:pt x="322" y="36"/>
                    </a:lnTo>
                    <a:lnTo>
                      <a:pt x="326" y="31"/>
                    </a:lnTo>
                    <a:lnTo>
                      <a:pt x="326" y="29"/>
                    </a:lnTo>
                    <a:lnTo>
                      <a:pt x="328" y="19"/>
                    </a:lnTo>
                    <a:lnTo>
                      <a:pt x="328" y="10"/>
                    </a:lnTo>
                    <a:lnTo>
                      <a:pt x="325" y="4"/>
                    </a:lnTo>
                    <a:lnTo>
                      <a:pt x="325" y="2"/>
                    </a:lnTo>
                    <a:lnTo>
                      <a:pt x="328" y="2"/>
                    </a:lnTo>
                    <a:lnTo>
                      <a:pt x="329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1373">
                <a:extLst>
                  <a:ext uri="{FF2B5EF4-FFF2-40B4-BE49-F238E27FC236}">
                    <a16:creationId xmlns:a16="http://schemas.microsoft.com/office/drawing/2014/main" xmlns="" id="{84F493AA-8D2B-4349-8049-C1EE55CCDD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" y="1804"/>
                <a:ext cx="553" cy="742"/>
              </a:xfrm>
              <a:custGeom>
                <a:avLst/>
                <a:gdLst>
                  <a:gd name="T0" fmla="*/ 299 w 553"/>
                  <a:gd name="T1" fmla="*/ 10 h 742"/>
                  <a:gd name="T2" fmla="*/ 341 w 553"/>
                  <a:gd name="T3" fmla="*/ 29 h 742"/>
                  <a:gd name="T4" fmla="*/ 357 w 553"/>
                  <a:gd name="T5" fmla="*/ 74 h 742"/>
                  <a:gd name="T6" fmla="*/ 361 w 553"/>
                  <a:gd name="T7" fmla="*/ 123 h 742"/>
                  <a:gd name="T8" fmla="*/ 364 w 553"/>
                  <a:gd name="T9" fmla="*/ 152 h 742"/>
                  <a:gd name="T10" fmla="*/ 392 w 553"/>
                  <a:gd name="T11" fmla="*/ 187 h 742"/>
                  <a:gd name="T12" fmla="*/ 373 w 553"/>
                  <a:gd name="T13" fmla="*/ 216 h 742"/>
                  <a:gd name="T14" fmla="*/ 396 w 553"/>
                  <a:gd name="T15" fmla="*/ 226 h 742"/>
                  <a:gd name="T16" fmla="*/ 424 w 553"/>
                  <a:gd name="T17" fmla="*/ 253 h 742"/>
                  <a:gd name="T18" fmla="*/ 430 w 553"/>
                  <a:gd name="T19" fmla="*/ 285 h 742"/>
                  <a:gd name="T20" fmla="*/ 448 w 553"/>
                  <a:gd name="T21" fmla="*/ 284 h 742"/>
                  <a:gd name="T22" fmla="*/ 461 w 553"/>
                  <a:gd name="T23" fmla="*/ 297 h 742"/>
                  <a:gd name="T24" fmla="*/ 451 w 553"/>
                  <a:gd name="T25" fmla="*/ 311 h 742"/>
                  <a:gd name="T26" fmla="*/ 470 w 553"/>
                  <a:gd name="T27" fmla="*/ 313 h 742"/>
                  <a:gd name="T28" fmla="*/ 477 w 553"/>
                  <a:gd name="T29" fmla="*/ 301 h 742"/>
                  <a:gd name="T30" fmla="*/ 499 w 553"/>
                  <a:gd name="T31" fmla="*/ 298 h 742"/>
                  <a:gd name="T32" fmla="*/ 511 w 553"/>
                  <a:gd name="T33" fmla="*/ 317 h 742"/>
                  <a:gd name="T34" fmla="*/ 550 w 553"/>
                  <a:gd name="T35" fmla="*/ 350 h 742"/>
                  <a:gd name="T36" fmla="*/ 545 w 553"/>
                  <a:gd name="T37" fmla="*/ 384 h 742"/>
                  <a:gd name="T38" fmla="*/ 534 w 553"/>
                  <a:gd name="T39" fmla="*/ 416 h 742"/>
                  <a:gd name="T40" fmla="*/ 541 w 553"/>
                  <a:gd name="T41" fmla="*/ 481 h 742"/>
                  <a:gd name="T42" fmla="*/ 464 w 553"/>
                  <a:gd name="T43" fmla="*/ 490 h 742"/>
                  <a:gd name="T44" fmla="*/ 419 w 553"/>
                  <a:gd name="T45" fmla="*/ 522 h 742"/>
                  <a:gd name="T46" fmla="*/ 396 w 553"/>
                  <a:gd name="T47" fmla="*/ 549 h 742"/>
                  <a:gd name="T48" fmla="*/ 382 w 553"/>
                  <a:gd name="T49" fmla="*/ 566 h 742"/>
                  <a:gd name="T50" fmla="*/ 353 w 553"/>
                  <a:gd name="T51" fmla="*/ 584 h 742"/>
                  <a:gd name="T52" fmla="*/ 328 w 553"/>
                  <a:gd name="T53" fmla="*/ 630 h 742"/>
                  <a:gd name="T54" fmla="*/ 340 w 553"/>
                  <a:gd name="T55" fmla="*/ 684 h 742"/>
                  <a:gd name="T56" fmla="*/ 337 w 553"/>
                  <a:gd name="T57" fmla="*/ 722 h 742"/>
                  <a:gd name="T58" fmla="*/ 312 w 553"/>
                  <a:gd name="T59" fmla="*/ 727 h 742"/>
                  <a:gd name="T60" fmla="*/ 290 w 553"/>
                  <a:gd name="T61" fmla="*/ 697 h 742"/>
                  <a:gd name="T62" fmla="*/ 254 w 553"/>
                  <a:gd name="T63" fmla="*/ 645 h 742"/>
                  <a:gd name="T64" fmla="*/ 238 w 553"/>
                  <a:gd name="T65" fmla="*/ 610 h 742"/>
                  <a:gd name="T66" fmla="*/ 237 w 553"/>
                  <a:gd name="T67" fmla="*/ 568 h 742"/>
                  <a:gd name="T68" fmla="*/ 241 w 553"/>
                  <a:gd name="T69" fmla="*/ 526 h 742"/>
                  <a:gd name="T70" fmla="*/ 228 w 553"/>
                  <a:gd name="T71" fmla="*/ 500 h 742"/>
                  <a:gd name="T72" fmla="*/ 196 w 553"/>
                  <a:gd name="T73" fmla="*/ 462 h 742"/>
                  <a:gd name="T74" fmla="*/ 176 w 553"/>
                  <a:gd name="T75" fmla="*/ 462 h 742"/>
                  <a:gd name="T76" fmla="*/ 148 w 553"/>
                  <a:gd name="T77" fmla="*/ 449 h 742"/>
                  <a:gd name="T78" fmla="*/ 144 w 553"/>
                  <a:gd name="T79" fmla="*/ 410 h 742"/>
                  <a:gd name="T80" fmla="*/ 124 w 553"/>
                  <a:gd name="T81" fmla="*/ 397 h 742"/>
                  <a:gd name="T82" fmla="*/ 79 w 553"/>
                  <a:gd name="T83" fmla="*/ 414 h 742"/>
                  <a:gd name="T84" fmla="*/ 54 w 553"/>
                  <a:gd name="T85" fmla="*/ 361 h 742"/>
                  <a:gd name="T86" fmla="*/ 5 w 553"/>
                  <a:gd name="T87" fmla="*/ 301 h 742"/>
                  <a:gd name="T88" fmla="*/ 12 w 553"/>
                  <a:gd name="T89" fmla="*/ 243 h 742"/>
                  <a:gd name="T90" fmla="*/ 14 w 553"/>
                  <a:gd name="T91" fmla="*/ 219 h 742"/>
                  <a:gd name="T92" fmla="*/ 44 w 553"/>
                  <a:gd name="T93" fmla="*/ 179 h 742"/>
                  <a:gd name="T94" fmla="*/ 76 w 553"/>
                  <a:gd name="T95" fmla="*/ 146 h 742"/>
                  <a:gd name="T96" fmla="*/ 109 w 553"/>
                  <a:gd name="T97" fmla="*/ 161 h 742"/>
                  <a:gd name="T98" fmla="*/ 141 w 553"/>
                  <a:gd name="T99" fmla="*/ 156 h 742"/>
                  <a:gd name="T100" fmla="*/ 173 w 553"/>
                  <a:gd name="T101" fmla="*/ 153 h 742"/>
                  <a:gd name="T102" fmla="*/ 214 w 553"/>
                  <a:gd name="T103" fmla="*/ 145 h 742"/>
                  <a:gd name="T104" fmla="*/ 258 w 553"/>
                  <a:gd name="T105" fmla="*/ 133 h 742"/>
                  <a:gd name="T106" fmla="*/ 237 w 553"/>
                  <a:gd name="T107" fmla="*/ 103 h 742"/>
                  <a:gd name="T108" fmla="*/ 241 w 553"/>
                  <a:gd name="T109" fmla="*/ 90 h 742"/>
                  <a:gd name="T110" fmla="*/ 248 w 553"/>
                  <a:gd name="T111" fmla="*/ 49 h 742"/>
                  <a:gd name="T112" fmla="*/ 257 w 553"/>
                  <a:gd name="T113" fmla="*/ 16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53" h="742">
                    <a:moveTo>
                      <a:pt x="272" y="0"/>
                    </a:moveTo>
                    <a:lnTo>
                      <a:pt x="283" y="0"/>
                    </a:lnTo>
                    <a:lnTo>
                      <a:pt x="290" y="4"/>
                    </a:lnTo>
                    <a:lnTo>
                      <a:pt x="293" y="5"/>
                    </a:lnTo>
                    <a:lnTo>
                      <a:pt x="287" y="5"/>
                    </a:lnTo>
                    <a:lnTo>
                      <a:pt x="285" y="8"/>
                    </a:lnTo>
                    <a:lnTo>
                      <a:pt x="287" y="10"/>
                    </a:lnTo>
                    <a:lnTo>
                      <a:pt x="290" y="10"/>
                    </a:lnTo>
                    <a:lnTo>
                      <a:pt x="295" y="13"/>
                    </a:lnTo>
                    <a:lnTo>
                      <a:pt x="299" y="10"/>
                    </a:lnTo>
                    <a:lnTo>
                      <a:pt x="303" y="10"/>
                    </a:lnTo>
                    <a:lnTo>
                      <a:pt x="306" y="13"/>
                    </a:lnTo>
                    <a:lnTo>
                      <a:pt x="318" y="21"/>
                    </a:lnTo>
                    <a:lnTo>
                      <a:pt x="318" y="26"/>
                    </a:lnTo>
                    <a:lnTo>
                      <a:pt x="321" y="26"/>
                    </a:lnTo>
                    <a:lnTo>
                      <a:pt x="325" y="21"/>
                    </a:lnTo>
                    <a:lnTo>
                      <a:pt x="327" y="21"/>
                    </a:lnTo>
                    <a:lnTo>
                      <a:pt x="335" y="30"/>
                    </a:lnTo>
                    <a:lnTo>
                      <a:pt x="340" y="30"/>
                    </a:lnTo>
                    <a:lnTo>
                      <a:pt x="341" y="29"/>
                    </a:lnTo>
                    <a:lnTo>
                      <a:pt x="341" y="30"/>
                    </a:lnTo>
                    <a:lnTo>
                      <a:pt x="343" y="34"/>
                    </a:lnTo>
                    <a:lnTo>
                      <a:pt x="345" y="39"/>
                    </a:lnTo>
                    <a:lnTo>
                      <a:pt x="345" y="50"/>
                    </a:lnTo>
                    <a:lnTo>
                      <a:pt x="347" y="52"/>
                    </a:lnTo>
                    <a:lnTo>
                      <a:pt x="347" y="61"/>
                    </a:lnTo>
                    <a:lnTo>
                      <a:pt x="350" y="66"/>
                    </a:lnTo>
                    <a:lnTo>
                      <a:pt x="350" y="71"/>
                    </a:lnTo>
                    <a:lnTo>
                      <a:pt x="353" y="74"/>
                    </a:lnTo>
                    <a:lnTo>
                      <a:pt x="357" y="74"/>
                    </a:lnTo>
                    <a:lnTo>
                      <a:pt x="361" y="75"/>
                    </a:lnTo>
                    <a:lnTo>
                      <a:pt x="361" y="87"/>
                    </a:lnTo>
                    <a:lnTo>
                      <a:pt x="366" y="91"/>
                    </a:lnTo>
                    <a:lnTo>
                      <a:pt x="367" y="92"/>
                    </a:lnTo>
                    <a:lnTo>
                      <a:pt x="366" y="100"/>
                    </a:lnTo>
                    <a:lnTo>
                      <a:pt x="361" y="101"/>
                    </a:lnTo>
                    <a:lnTo>
                      <a:pt x="359" y="105"/>
                    </a:lnTo>
                    <a:lnTo>
                      <a:pt x="359" y="116"/>
                    </a:lnTo>
                    <a:lnTo>
                      <a:pt x="361" y="119"/>
                    </a:lnTo>
                    <a:lnTo>
                      <a:pt x="361" y="123"/>
                    </a:lnTo>
                    <a:lnTo>
                      <a:pt x="366" y="129"/>
                    </a:lnTo>
                    <a:lnTo>
                      <a:pt x="367" y="132"/>
                    </a:lnTo>
                    <a:lnTo>
                      <a:pt x="373" y="133"/>
                    </a:lnTo>
                    <a:lnTo>
                      <a:pt x="377" y="136"/>
                    </a:lnTo>
                    <a:lnTo>
                      <a:pt x="382" y="137"/>
                    </a:lnTo>
                    <a:lnTo>
                      <a:pt x="380" y="140"/>
                    </a:lnTo>
                    <a:lnTo>
                      <a:pt x="376" y="142"/>
                    </a:lnTo>
                    <a:lnTo>
                      <a:pt x="370" y="146"/>
                    </a:lnTo>
                    <a:lnTo>
                      <a:pt x="367" y="150"/>
                    </a:lnTo>
                    <a:lnTo>
                      <a:pt x="364" y="152"/>
                    </a:lnTo>
                    <a:lnTo>
                      <a:pt x="360" y="159"/>
                    </a:lnTo>
                    <a:lnTo>
                      <a:pt x="360" y="165"/>
                    </a:lnTo>
                    <a:lnTo>
                      <a:pt x="363" y="171"/>
                    </a:lnTo>
                    <a:lnTo>
                      <a:pt x="373" y="179"/>
                    </a:lnTo>
                    <a:lnTo>
                      <a:pt x="374" y="182"/>
                    </a:lnTo>
                    <a:lnTo>
                      <a:pt x="379" y="182"/>
                    </a:lnTo>
                    <a:lnTo>
                      <a:pt x="382" y="185"/>
                    </a:lnTo>
                    <a:lnTo>
                      <a:pt x="387" y="185"/>
                    </a:lnTo>
                    <a:lnTo>
                      <a:pt x="390" y="187"/>
                    </a:lnTo>
                    <a:lnTo>
                      <a:pt x="392" y="187"/>
                    </a:lnTo>
                    <a:lnTo>
                      <a:pt x="390" y="192"/>
                    </a:lnTo>
                    <a:lnTo>
                      <a:pt x="387" y="197"/>
                    </a:lnTo>
                    <a:lnTo>
                      <a:pt x="390" y="200"/>
                    </a:lnTo>
                    <a:lnTo>
                      <a:pt x="392" y="200"/>
                    </a:lnTo>
                    <a:lnTo>
                      <a:pt x="392" y="204"/>
                    </a:lnTo>
                    <a:lnTo>
                      <a:pt x="386" y="204"/>
                    </a:lnTo>
                    <a:lnTo>
                      <a:pt x="382" y="201"/>
                    </a:lnTo>
                    <a:lnTo>
                      <a:pt x="377" y="200"/>
                    </a:lnTo>
                    <a:lnTo>
                      <a:pt x="373" y="200"/>
                    </a:lnTo>
                    <a:lnTo>
                      <a:pt x="373" y="216"/>
                    </a:lnTo>
                    <a:lnTo>
                      <a:pt x="374" y="219"/>
                    </a:lnTo>
                    <a:lnTo>
                      <a:pt x="379" y="219"/>
                    </a:lnTo>
                    <a:lnTo>
                      <a:pt x="382" y="220"/>
                    </a:lnTo>
                    <a:lnTo>
                      <a:pt x="383" y="224"/>
                    </a:lnTo>
                    <a:lnTo>
                      <a:pt x="383" y="234"/>
                    </a:lnTo>
                    <a:lnTo>
                      <a:pt x="386" y="234"/>
                    </a:lnTo>
                    <a:lnTo>
                      <a:pt x="387" y="236"/>
                    </a:lnTo>
                    <a:lnTo>
                      <a:pt x="387" y="233"/>
                    </a:lnTo>
                    <a:lnTo>
                      <a:pt x="390" y="230"/>
                    </a:lnTo>
                    <a:lnTo>
                      <a:pt x="396" y="226"/>
                    </a:lnTo>
                    <a:lnTo>
                      <a:pt x="398" y="227"/>
                    </a:lnTo>
                    <a:lnTo>
                      <a:pt x="401" y="227"/>
                    </a:lnTo>
                    <a:lnTo>
                      <a:pt x="402" y="230"/>
                    </a:lnTo>
                    <a:lnTo>
                      <a:pt x="402" y="233"/>
                    </a:lnTo>
                    <a:lnTo>
                      <a:pt x="405" y="236"/>
                    </a:lnTo>
                    <a:lnTo>
                      <a:pt x="411" y="236"/>
                    </a:lnTo>
                    <a:lnTo>
                      <a:pt x="415" y="239"/>
                    </a:lnTo>
                    <a:lnTo>
                      <a:pt x="421" y="239"/>
                    </a:lnTo>
                    <a:lnTo>
                      <a:pt x="421" y="245"/>
                    </a:lnTo>
                    <a:lnTo>
                      <a:pt x="424" y="253"/>
                    </a:lnTo>
                    <a:lnTo>
                      <a:pt x="424" y="255"/>
                    </a:lnTo>
                    <a:lnTo>
                      <a:pt x="428" y="258"/>
                    </a:lnTo>
                    <a:lnTo>
                      <a:pt x="428" y="262"/>
                    </a:lnTo>
                    <a:lnTo>
                      <a:pt x="425" y="263"/>
                    </a:lnTo>
                    <a:lnTo>
                      <a:pt x="424" y="266"/>
                    </a:lnTo>
                    <a:lnTo>
                      <a:pt x="424" y="268"/>
                    </a:lnTo>
                    <a:lnTo>
                      <a:pt x="425" y="272"/>
                    </a:lnTo>
                    <a:lnTo>
                      <a:pt x="428" y="277"/>
                    </a:lnTo>
                    <a:lnTo>
                      <a:pt x="428" y="285"/>
                    </a:lnTo>
                    <a:lnTo>
                      <a:pt x="430" y="285"/>
                    </a:lnTo>
                    <a:lnTo>
                      <a:pt x="432" y="284"/>
                    </a:lnTo>
                    <a:lnTo>
                      <a:pt x="432" y="279"/>
                    </a:lnTo>
                    <a:lnTo>
                      <a:pt x="435" y="277"/>
                    </a:lnTo>
                    <a:lnTo>
                      <a:pt x="438" y="275"/>
                    </a:lnTo>
                    <a:lnTo>
                      <a:pt x="440" y="271"/>
                    </a:lnTo>
                    <a:lnTo>
                      <a:pt x="440" y="266"/>
                    </a:lnTo>
                    <a:lnTo>
                      <a:pt x="451" y="266"/>
                    </a:lnTo>
                    <a:lnTo>
                      <a:pt x="451" y="277"/>
                    </a:lnTo>
                    <a:lnTo>
                      <a:pt x="448" y="281"/>
                    </a:lnTo>
                    <a:lnTo>
                      <a:pt x="448" y="284"/>
                    </a:lnTo>
                    <a:lnTo>
                      <a:pt x="447" y="285"/>
                    </a:lnTo>
                    <a:lnTo>
                      <a:pt x="444" y="290"/>
                    </a:lnTo>
                    <a:lnTo>
                      <a:pt x="443" y="295"/>
                    </a:lnTo>
                    <a:lnTo>
                      <a:pt x="443" y="298"/>
                    </a:lnTo>
                    <a:lnTo>
                      <a:pt x="448" y="298"/>
                    </a:lnTo>
                    <a:lnTo>
                      <a:pt x="448" y="292"/>
                    </a:lnTo>
                    <a:lnTo>
                      <a:pt x="451" y="292"/>
                    </a:lnTo>
                    <a:lnTo>
                      <a:pt x="453" y="291"/>
                    </a:lnTo>
                    <a:lnTo>
                      <a:pt x="459" y="292"/>
                    </a:lnTo>
                    <a:lnTo>
                      <a:pt x="461" y="297"/>
                    </a:lnTo>
                    <a:lnTo>
                      <a:pt x="461" y="298"/>
                    </a:lnTo>
                    <a:lnTo>
                      <a:pt x="463" y="301"/>
                    </a:lnTo>
                    <a:lnTo>
                      <a:pt x="467" y="303"/>
                    </a:lnTo>
                    <a:lnTo>
                      <a:pt x="470" y="304"/>
                    </a:lnTo>
                    <a:lnTo>
                      <a:pt x="472" y="304"/>
                    </a:lnTo>
                    <a:lnTo>
                      <a:pt x="472" y="306"/>
                    </a:lnTo>
                    <a:lnTo>
                      <a:pt x="470" y="308"/>
                    </a:lnTo>
                    <a:lnTo>
                      <a:pt x="467" y="310"/>
                    </a:lnTo>
                    <a:lnTo>
                      <a:pt x="453" y="310"/>
                    </a:lnTo>
                    <a:lnTo>
                      <a:pt x="451" y="311"/>
                    </a:lnTo>
                    <a:lnTo>
                      <a:pt x="448" y="314"/>
                    </a:lnTo>
                    <a:lnTo>
                      <a:pt x="448" y="321"/>
                    </a:lnTo>
                    <a:lnTo>
                      <a:pt x="451" y="324"/>
                    </a:lnTo>
                    <a:lnTo>
                      <a:pt x="451" y="326"/>
                    </a:lnTo>
                    <a:lnTo>
                      <a:pt x="461" y="326"/>
                    </a:lnTo>
                    <a:lnTo>
                      <a:pt x="463" y="324"/>
                    </a:lnTo>
                    <a:lnTo>
                      <a:pt x="463" y="320"/>
                    </a:lnTo>
                    <a:lnTo>
                      <a:pt x="466" y="317"/>
                    </a:lnTo>
                    <a:lnTo>
                      <a:pt x="467" y="314"/>
                    </a:lnTo>
                    <a:lnTo>
                      <a:pt x="470" y="313"/>
                    </a:lnTo>
                    <a:lnTo>
                      <a:pt x="472" y="313"/>
                    </a:lnTo>
                    <a:lnTo>
                      <a:pt x="472" y="314"/>
                    </a:lnTo>
                    <a:lnTo>
                      <a:pt x="474" y="319"/>
                    </a:lnTo>
                    <a:lnTo>
                      <a:pt x="477" y="320"/>
                    </a:lnTo>
                    <a:lnTo>
                      <a:pt x="480" y="320"/>
                    </a:lnTo>
                    <a:lnTo>
                      <a:pt x="482" y="319"/>
                    </a:lnTo>
                    <a:lnTo>
                      <a:pt x="482" y="313"/>
                    </a:lnTo>
                    <a:lnTo>
                      <a:pt x="480" y="310"/>
                    </a:lnTo>
                    <a:lnTo>
                      <a:pt x="477" y="306"/>
                    </a:lnTo>
                    <a:lnTo>
                      <a:pt x="477" y="301"/>
                    </a:lnTo>
                    <a:lnTo>
                      <a:pt x="480" y="300"/>
                    </a:lnTo>
                    <a:lnTo>
                      <a:pt x="480" y="297"/>
                    </a:lnTo>
                    <a:lnTo>
                      <a:pt x="489" y="297"/>
                    </a:lnTo>
                    <a:lnTo>
                      <a:pt x="490" y="301"/>
                    </a:lnTo>
                    <a:lnTo>
                      <a:pt x="490" y="304"/>
                    </a:lnTo>
                    <a:lnTo>
                      <a:pt x="495" y="307"/>
                    </a:lnTo>
                    <a:lnTo>
                      <a:pt x="501" y="307"/>
                    </a:lnTo>
                    <a:lnTo>
                      <a:pt x="501" y="303"/>
                    </a:lnTo>
                    <a:lnTo>
                      <a:pt x="499" y="300"/>
                    </a:lnTo>
                    <a:lnTo>
                      <a:pt x="499" y="298"/>
                    </a:lnTo>
                    <a:lnTo>
                      <a:pt x="502" y="298"/>
                    </a:lnTo>
                    <a:lnTo>
                      <a:pt x="502" y="295"/>
                    </a:lnTo>
                    <a:lnTo>
                      <a:pt x="503" y="295"/>
                    </a:lnTo>
                    <a:lnTo>
                      <a:pt x="506" y="298"/>
                    </a:lnTo>
                    <a:lnTo>
                      <a:pt x="511" y="303"/>
                    </a:lnTo>
                    <a:lnTo>
                      <a:pt x="511" y="304"/>
                    </a:lnTo>
                    <a:lnTo>
                      <a:pt x="505" y="311"/>
                    </a:lnTo>
                    <a:lnTo>
                      <a:pt x="505" y="313"/>
                    </a:lnTo>
                    <a:lnTo>
                      <a:pt x="508" y="317"/>
                    </a:lnTo>
                    <a:lnTo>
                      <a:pt x="511" y="317"/>
                    </a:lnTo>
                    <a:lnTo>
                      <a:pt x="521" y="324"/>
                    </a:lnTo>
                    <a:lnTo>
                      <a:pt x="522" y="326"/>
                    </a:lnTo>
                    <a:lnTo>
                      <a:pt x="527" y="326"/>
                    </a:lnTo>
                    <a:lnTo>
                      <a:pt x="531" y="329"/>
                    </a:lnTo>
                    <a:lnTo>
                      <a:pt x="535" y="333"/>
                    </a:lnTo>
                    <a:lnTo>
                      <a:pt x="544" y="343"/>
                    </a:lnTo>
                    <a:lnTo>
                      <a:pt x="545" y="346"/>
                    </a:lnTo>
                    <a:lnTo>
                      <a:pt x="548" y="346"/>
                    </a:lnTo>
                    <a:lnTo>
                      <a:pt x="550" y="349"/>
                    </a:lnTo>
                    <a:lnTo>
                      <a:pt x="550" y="350"/>
                    </a:lnTo>
                    <a:lnTo>
                      <a:pt x="553" y="353"/>
                    </a:lnTo>
                    <a:lnTo>
                      <a:pt x="548" y="355"/>
                    </a:lnTo>
                    <a:lnTo>
                      <a:pt x="545" y="355"/>
                    </a:lnTo>
                    <a:lnTo>
                      <a:pt x="548" y="361"/>
                    </a:lnTo>
                    <a:lnTo>
                      <a:pt x="550" y="364"/>
                    </a:lnTo>
                    <a:lnTo>
                      <a:pt x="553" y="365"/>
                    </a:lnTo>
                    <a:lnTo>
                      <a:pt x="553" y="369"/>
                    </a:lnTo>
                    <a:lnTo>
                      <a:pt x="548" y="374"/>
                    </a:lnTo>
                    <a:lnTo>
                      <a:pt x="548" y="382"/>
                    </a:lnTo>
                    <a:lnTo>
                      <a:pt x="545" y="384"/>
                    </a:lnTo>
                    <a:lnTo>
                      <a:pt x="541" y="388"/>
                    </a:lnTo>
                    <a:lnTo>
                      <a:pt x="540" y="390"/>
                    </a:lnTo>
                    <a:lnTo>
                      <a:pt x="540" y="392"/>
                    </a:lnTo>
                    <a:lnTo>
                      <a:pt x="535" y="394"/>
                    </a:lnTo>
                    <a:lnTo>
                      <a:pt x="535" y="397"/>
                    </a:lnTo>
                    <a:lnTo>
                      <a:pt x="534" y="400"/>
                    </a:lnTo>
                    <a:lnTo>
                      <a:pt x="535" y="407"/>
                    </a:lnTo>
                    <a:lnTo>
                      <a:pt x="535" y="411"/>
                    </a:lnTo>
                    <a:lnTo>
                      <a:pt x="534" y="411"/>
                    </a:lnTo>
                    <a:lnTo>
                      <a:pt x="534" y="416"/>
                    </a:lnTo>
                    <a:lnTo>
                      <a:pt x="535" y="421"/>
                    </a:lnTo>
                    <a:lnTo>
                      <a:pt x="535" y="445"/>
                    </a:lnTo>
                    <a:lnTo>
                      <a:pt x="534" y="448"/>
                    </a:lnTo>
                    <a:lnTo>
                      <a:pt x="534" y="453"/>
                    </a:lnTo>
                    <a:lnTo>
                      <a:pt x="531" y="466"/>
                    </a:lnTo>
                    <a:lnTo>
                      <a:pt x="531" y="471"/>
                    </a:lnTo>
                    <a:lnTo>
                      <a:pt x="534" y="475"/>
                    </a:lnTo>
                    <a:lnTo>
                      <a:pt x="534" y="479"/>
                    </a:lnTo>
                    <a:lnTo>
                      <a:pt x="540" y="481"/>
                    </a:lnTo>
                    <a:lnTo>
                      <a:pt x="541" y="481"/>
                    </a:lnTo>
                    <a:lnTo>
                      <a:pt x="541" y="494"/>
                    </a:lnTo>
                    <a:lnTo>
                      <a:pt x="534" y="491"/>
                    </a:lnTo>
                    <a:lnTo>
                      <a:pt x="525" y="491"/>
                    </a:lnTo>
                    <a:lnTo>
                      <a:pt x="519" y="488"/>
                    </a:lnTo>
                    <a:lnTo>
                      <a:pt x="514" y="488"/>
                    </a:lnTo>
                    <a:lnTo>
                      <a:pt x="509" y="484"/>
                    </a:lnTo>
                    <a:lnTo>
                      <a:pt x="482" y="484"/>
                    </a:lnTo>
                    <a:lnTo>
                      <a:pt x="477" y="485"/>
                    </a:lnTo>
                    <a:lnTo>
                      <a:pt x="474" y="485"/>
                    </a:lnTo>
                    <a:lnTo>
                      <a:pt x="464" y="490"/>
                    </a:lnTo>
                    <a:lnTo>
                      <a:pt x="460" y="490"/>
                    </a:lnTo>
                    <a:lnTo>
                      <a:pt x="454" y="494"/>
                    </a:lnTo>
                    <a:lnTo>
                      <a:pt x="453" y="495"/>
                    </a:lnTo>
                    <a:lnTo>
                      <a:pt x="448" y="500"/>
                    </a:lnTo>
                    <a:lnTo>
                      <a:pt x="444" y="506"/>
                    </a:lnTo>
                    <a:lnTo>
                      <a:pt x="440" y="510"/>
                    </a:lnTo>
                    <a:lnTo>
                      <a:pt x="431" y="511"/>
                    </a:lnTo>
                    <a:lnTo>
                      <a:pt x="427" y="516"/>
                    </a:lnTo>
                    <a:lnTo>
                      <a:pt x="424" y="520"/>
                    </a:lnTo>
                    <a:lnTo>
                      <a:pt x="419" y="522"/>
                    </a:lnTo>
                    <a:lnTo>
                      <a:pt x="419" y="526"/>
                    </a:lnTo>
                    <a:lnTo>
                      <a:pt x="418" y="530"/>
                    </a:lnTo>
                    <a:lnTo>
                      <a:pt x="418" y="532"/>
                    </a:lnTo>
                    <a:lnTo>
                      <a:pt x="415" y="532"/>
                    </a:lnTo>
                    <a:lnTo>
                      <a:pt x="409" y="535"/>
                    </a:lnTo>
                    <a:lnTo>
                      <a:pt x="401" y="535"/>
                    </a:lnTo>
                    <a:lnTo>
                      <a:pt x="399" y="536"/>
                    </a:lnTo>
                    <a:lnTo>
                      <a:pt x="399" y="539"/>
                    </a:lnTo>
                    <a:lnTo>
                      <a:pt x="396" y="543"/>
                    </a:lnTo>
                    <a:lnTo>
                      <a:pt x="396" y="549"/>
                    </a:lnTo>
                    <a:lnTo>
                      <a:pt x="398" y="551"/>
                    </a:lnTo>
                    <a:lnTo>
                      <a:pt x="398" y="558"/>
                    </a:lnTo>
                    <a:lnTo>
                      <a:pt x="396" y="558"/>
                    </a:lnTo>
                    <a:lnTo>
                      <a:pt x="396" y="559"/>
                    </a:lnTo>
                    <a:lnTo>
                      <a:pt x="392" y="558"/>
                    </a:lnTo>
                    <a:lnTo>
                      <a:pt x="387" y="558"/>
                    </a:lnTo>
                    <a:lnTo>
                      <a:pt x="386" y="559"/>
                    </a:lnTo>
                    <a:lnTo>
                      <a:pt x="386" y="564"/>
                    </a:lnTo>
                    <a:lnTo>
                      <a:pt x="383" y="566"/>
                    </a:lnTo>
                    <a:lnTo>
                      <a:pt x="382" y="566"/>
                    </a:lnTo>
                    <a:lnTo>
                      <a:pt x="379" y="569"/>
                    </a:lnTo>
                    <a:lnTo>
                      <a:pt x="379" y="571"/>
                    </a:lnTo>
                    <a:lnTo>
                      <a:pt x="377" y="574"/>
                    </a:lnTo>
                    <a:lnTo>
                      <a:pt x="377" y="575"/>
                    </a:lnTo>
                    <a:lnTo>
                      <a:pt x="373" y="578"/>
                    </a:lnTo>
                    <a:lnTo>
                      <a:pt x="369" y="578"/>
                    </a:lnTo>
                    <a:lnTo>
                      <a:pt x="366" y="580"/>
                    </a:lnTo>
                    <a:lnTo>
                      <a:pt x="356" y="580"/>
                    </a:lnTo>
                    <a:lnTo>
                      <a:pt x="353" y="582"/>
                    </a:lnTo>
                    <a:lnTo>
                      <a:pt x="353" y="584"/>
                    </a:lnTo>
                    <a:lnTo>
                      <a:pt x="356" y="590"/>
                    </a:lnTo>
                    <a:lnTo>
                      <a:pt x="356" y="597"/>
                    </a:lnTo>
                    <a:lnTo>
                      <a:pt x="353" y="601"/>
                    </a:lnTo>
                    <a:lnTo>
                      <a:pt x="347" y="606"/>
                    </a:lnTo>
                    <a:lnTo>
                      <a:pt x="343" y="608"/>
                    </a:lnTo>
                    <a:lnTo>
                      <a:pt x="338" y="611"/>
                    </a:lnTo>
                    <a:lnTo>
                      <a:pt x="335" y="616"/>
                    </a:lnTo>
                    <a:lnTo>
                      <a:pt x="334" y="624"/>
                    </a:lnTo>
                    <a:lnTo>
                      <a:pt x="331" y="626"/>
                    </a:lnTo>
                    <a:lnTo>
                      <a:pt x="328" y="630"/>
                    </a:lnTo>
                    <a:lnTo>
                      <a:pt x="328" y="632"/>
                    </a:lnTo>
                    <a:lnTo>
                      <a:pt x="325" y="636"/>
                    </a:lnTo>
                    <a:lnTo>
                      <a:pt x="325" y="658"/>
                    </a:lnTo>
                    <a:lnTo>
                      <a:pt x="331" y="665"/>
                    </a:lnTo>
                    <a:lnTo>
                      <a:pt x="334" y="666"/>
                    </a:lnTo>
                    <a:lnTo>
                      <a:pt x="334" y="669"/>
                    </a:lnTo>
                    <a:lnTo>
                      <a:pt x="337" y="675"/>
                    </a:lnTo>
                    <a:lnTo>
                      <a:pt x="335" y="680"/>
                    </a:lnTo>
                    <a:lnTo>
                      <a:pt x="337" y="681"/>
                    </a:lnTo>
                    <a:lnTo>
                      <a:pt x="340" y="684"/>
                    </a:lnTo>
                    <a:lnTo>
                      <a:pt x="341" y="685"/>
                    </a:lnTo>
                    <a:lnTo>
                      <a:pt x="344" y="688"/>
                    </a:lnTo>
                    <a:lnTo>
                      <a:pt x="347" y="694"/>
                    </a:lnTo>
                    <a:lnTo>
                      <a:pt x="348" y="698"/>
                    </a:lnTo>
                    <a:lnTo>
                      <a:pt x="348" y="701"/>
                    </a:lnTo>
                    <a:lnTo>
                      <a:pt x="347" y="706"/>
                    </a:lnTo>
                    <a:lnTo>
                      <a:pt x="347" y="707"/>
                    </a:lnTo>
                    <a:lnTo>
                      <a:pt x="343" y="713"/>
                    </a:lnTo>
                    <a:lnTo>
                      <a:pt x="341" y="716"/>
                    </a:lnTo>
                    <a:lnTo>
                      <a:pt x="337" y="722"/>
                    </a:lnTo>
                    <a:lnTo>
                      <a:pt x="334" y="724"/>
                    </a:lnTo>
                    <a:lnTo>
                      <a:pt x="332" y="726"/>
                    </a:lnTo>
                    <a:lnTo>
                      <a:pt x="327" y="735"/>
                    </a:lnTo>
                    <a:lnTo>
                      <a:pt x="324" y="742"/>
                    </a:lnTo>
                    <a:lnTo>
                      <a:pt x="315" y="742"/>
                    </a:lnTo>
                    <a:lnTo>
                      <a:pt x="314" y="738"/>
                    </a:lnTo>
                    <a:lnTo>
                      <a:pt x="315" y="736"/>
                    </a:lnTo>
                    <a:lnTo>
                      <a:pt x="314" y="730"/>
                    </a:lnTo>
                    <a:lnTo>
                      <a:pt x="314" y="729"/>
                    </a:lnTo>
                    <a:lnTo>
                      <a:pt x="312" y="727"/>
                    </a:lnTo>
                    <a:lnTo>
                      <a:pt x="312" y="726"/>
                    </a:lnTo>
                    <a:lnTo>
                      <a:pt x="311" y="724"/>
                    </a:lnTo>
                    <a:lnTo>
                      <a:pt x="308" y="722"/>
                    </a:lnTo>
                    <a:lnTo>
                      <a:pt x="303" y="714"/>
                    </a:lnTo>
                    <a:lnTo>
                      <a:pt x="303" y="713"/>
                    </a:lnTo>
                    <a:lnTo>
                      <a:pt x="301" y="707"/>
                    </a:lnTo>
                    <a:lnTo>
                      <a:pt x="301" y="701"/>
                    </a:lnTo>
                    <a:lnTo>
                      <a:pt x="299" y="701"/>
                    </a:lnTo>
                    <a:lnTo>
                      <a:pt x="296" y="700"/>
                    </a:lnTo>
                    <a:lnTo>
                      <a:pt x="290" y="697"/>
                    </a:lnTo>
                    <a:lnTo>
                      <a:pt x="287" y="695"/>
                    </a:lnTo>
                    <a:lnTo>
                      <a:pt x="280" y="695"/>
                    </a:lnTo>
                    <a:lnTo>
                      <a:pt x="279" y="694"/>
                    </a:lnTo>
                    <a:lnTo>
                      <a:pt x="277" y="688"/>
                    </a:lnTo>
                    <a:lnTo>
                      <a:pt x="270" y="685"/>
                    </a:lnTo>
                    <a:lnTo>
                      <a:pt x="266" y="680"/>
                    </a:lnTo>
                    <a:lnTo>
                      <a:pt x="263" y="672"/>
                    </a:lnTo>
                    <a:lnTo>
                      <a:pt x="261" y="662"/>
                    </a:lnTo>
                    <a:lnTo>
                      <a:pt x="254" y="653"/>
                    </a:lnTo>
                    <a:lnTo>
                      <a:pt x="254" y="645"/>
                    </a:lnTo>
                    <a:lnTo>
                      <a:pt x="250" y="645"/>
                    </a:lnTo>
                    <a:lnTo>
                      <a:pt x="244" y="637"/>
                    </a:lnTo>
                    <a:lnTo>
                      <a:pt x="241" y="637"/>
                    </a:lnTo>
                    <a:lnTo>
                      <a:pt x="240" y="636"/>
                    </a:lnTo>
                    <a:lnTo>
                      <a:pt x="240" y="637"/>
                    </a:lnTo>
                    <a:lnTo>
                      <a:pt x="238" y="637"/>
                    </a:lnTo>
                    <a:lnTo>
                      <a:pt x="237" y="636"/>
                    </a:lnTo>
                    <a:lnTo>
                      <a:pt x="237" y="622"/>
                    </a:lnTo>
                    <a:lnTo>
                      <a:pt x="238" y="617"/>
                    </a:lnTo>
                    <a:lnTo>
                      <a:pt x="238" y="610"/>
                    </a:lnTo>
                    <a:lnTo>
                      <a:pt x="243" y="604"/>
                    </a:lnTo>
                    <a:lnTo>
                      <a:pt x="248" y="603"/>
                    </a:lnTo>
                    <a:lnTo>
                      <a:pt x="248" y="600"/>
                    </a:lnTo>
                    <a:lnTo>
                      <a:pt x="253" y="600"/>
                    </a:lnTo>
                    <a:lnTo>
                      <a:pt x="253" y="595"/>
                    </a:lnTo>
                    <a:lnTo>
                      <a:pt x="256" y="593"/>
                    </a:lnTo>
                    <a:lnTo>
                      <a:pt x="253" y="585"/>
                    </a:lnTo>
                    <a:lnTo>
                      <a:pt x="251" y="581"/>
                    </a:lnTo>
                    <a:lnTo>
                      <a:pt x="245" y="577"/>
                    </a:lnTo>
                    <a:lnTo>
                      <a:pt x="237" y="568"/>
                    </a:lnTo>
                    <a:lnTo>
                      <a:pt x="232" y="561"/>
                    </a:lnTo>
                    <a:lnTo>
                      <a:pt x="229" y="552"/>
                    </a:lnTo>
                    <a:lnTo>
                      <a:pt x="228" y="549"/>
                    </a:lnTo>
                    <a:lnTo>
                      <a:pt x="228" y="543"/>
                    </a:lnTo>
                    <a:lnTo>
                      <a:pt x="229" y="542"/>
                    </a:lnTo>
                    <a:lnTo>
                      <a:pt x="234" y="537"/>
                    </a:lnTo>
                    <a:lnTo>
                      <a:pt x="234" y="530"/>
                    </a:lnTo>
                    <a:lnTo>
                      <a:pt x="237" y="529"/>
                    </a:lnTo>
                    <a:lnTo>
                      <a:pt x="238" y="529"/>
                    </a:lnTo>
                    <a:lnTo>
                      <a:pt x="241" y="526"/>
                    </a:lnTo>
                    <a:lnTo>
                      <a:pt x="238" y="526"/>
                    </a:lnTo>
                    <a:lnTo>
                      <a:pt x="238" y="523"/>
                    </a:lnTo>
                    <a:lnTo>
                      <a:pt x="237" y="520"/>
                    </a:lnTo>
                    <a:lnTo>
                      <a:pt x="234" y="519"/>
                    </a:lnTo>
                    <a:lnTo>
                      <a:pt x="232" y="519"/>
                    </a:lnTo>
                    <a:lnTo>
                      <a:pt x="224" y="514"/>
                    </a:lnTo>
                    <a:lnTo>
                      <a:pt x="224" y="507"/>
                    </a:lnTo>
                    <a:lnTo>
                      <a:pt x="228" y="507"/>
                    </a:lnTo>
                    <a:lnTo>
                      <a:pt x="229" y="506"/>
                    </a:lnTo>
                    <a:lnTo>
                      <a:pt x="228" y="500"/>
                    </a:lnTo>
                    <a:lnTo>
                      <a:pt x="228" y="497"/>
                    </a:lnTo>
                    <a:lnTo>
                      <a:pt x="222" y="495"/>
                    </a:lnTo>
                    <a:lnTo>
                      <a:pt x="218" y="491"/>
                    </a:lnTo>
                    <a:lnTo>
                      <a:pt x="215" y="488"/>
                    </a:lnTo>
                    <a:lnTo>
                      <a:pt x="214" y="484"/>
                    </a:lnTo>
                    <a:lnTo>
                      <a:pt x="209" y="478"/>
                    </a:lnTo>
                    <a:lnTo>
                      <a:pt x="201" y="474"/>
                    </a:lnTo>
                    <a:lnTo>
                      <a:pt x="199" y="469"/>
                    </a:lnTo>
                    <a:lnTo>
                      <a:pt x="196" y="466"/>
                    </a:lnTo>
                    <a:lnTo>
                      <a:pt x="196" y="462"/>
                    </a:lnTo>
                    <a:lnTo>
                      <a:pt x="198" y="456"/>
                    </a:lnTo>
                    <a:lnTo>
                      <a:pt x="195" y="455"/>
                    </a:lnTo>
                    <a:lnTo>
                      <a:pt x="187" y="450"/>
                    </a:lnTo>
                    <a:lnTo>
                      <a:pt x="180" y="448"/>
                    </a:lnTo>
                    <a:lnTo>
                      <a:pt x="177" y="448"/>
                    </a:lnTo>
                    <a:lnTo>
                      <a:pt x="177" y="452"/>
                    </a:lnTo>
                    <a:lnTo>
                      <a:pt x="180" y="455"/>
                    </a:lnTo>
                    <a:lnTo>
                      <a:pt x="180" y="456"/>
                    </a:lnTo>
                    <a:lnTo>
                      <a:pt x="177" y="459"/>
                    </a:lnTo>
                    <a:lnTo>
                      <a:pt x="176" y="462"/>
                    </a:lnTo>
                    <a:lnTo>
                      <a:pt x="176" y="465"/>
                    </a:lnTo>
                    <a:lnTo>
                      <a:pt x="173" y="466"/>
                    </a:lnTo>
                    <a:lnTo>
                      <a:pt x="169" y="466"/>
                    </a:lnTo>
                    <a:lnTo>
                      <a:pt x="169" y="465"/>
                    </a:lnTo>
                    <a:lnTo>
                      <a:pt x="167" y="462"/>
                    </a:lnTo>
                    <a:lnTo>
                      <a:pt x="161" y="462"/>
                    </a:lnTo>
                    <a:lnTo>
                      <a:pt x="158" y="459"/>
                    </a:lnTo>
                    <a:lnTo>
                      <a:pt x="153" y="456"/>
                    </a:lnTo>
                    <a:lnTo>
                      <a:pt x="153" y="455"/>
                    </a:lnTo>
                    <a:lnTo>
                      <a:pt x="148" y="449"/>
                    </a:lnTo>
                    <a:lnTo>
                      <a:pt x="145" y="443"/>
                    </a:lnTo>
                    <a:lnTo>
                      <a:pt x="145" y="439"/>
                    </a:lnTo>
                    <a:lnTo>
                      <a:pt x="144" y="437"/>
                    </a:lnTo>
                    <a:lnTo>
                      <a:pt x="145" y="433"/>
                    </a:lnTo>
                    <a:lnTo>
                      <a:pt x="145" y="429"/>
                    </a:lnTo>
                    <a:lnTo>
                      <a:pt x="144" y="424"/>
                    </a:lnTo>
                    <a:lnTo>
                      <a:pt x="144" y="416"/>
                    </a:lnTo>
                    <a:lnTo>
                      <a:pt x="147" y="414"/>
                    </a:lnTo>
                    <a:lnTo>
                      <a:pt x="147" y="411"/>
                    </a:lnTo>
                    <a:lnTo>
                      <a:pt x="144" y="410"/>
                    </a:lnTo>
                    <a:lnTo>
                      <a:pt x="141" y="407"/>
                    </a:lnTo>
                    <a:lnTo>
                      <a:pt x="144" y="403"/>
                    </a:lnTo>
                    <a:lnTo>
                      <a:pt x="144" y="401"/>
                    </a:lnTo>
                    <a:lnTo>
                      <a:pt x="148" y="392"/>
                    </a:lnTo>
                    <a:lnTo>
                      <a:pt x="148" y="391"/>
                    </a:lnTo>
                    <a:lnTo>
                      <a:pt x="147" y="388"/>
                    </a:lnTo>
                    <a:lnTo>
                      <a:pt x="141" y="391"/>
                    </a:lnTo>
                    <a:lnTo>
                      <a:pt x="134" y="395"/>
                    </a:lnTo>
                    <a:lnTo>
                      <a:pt x="125" y="395"/>
                    </a:lnTo>
                    <a:lnTo>
                      <a:pt x="124" y="397"/>
                    </a:lnTo>
                    <a:lnTo>
                      <a:pt x="119" y="401"/>
                    </a:lnTo>
                    <a:lnTo>
                      <a:pt x="109" y="401"/>
                    </a:lnTo>
                    <a:lnTo>
                      <a:pt x="103" y="406"/>
                    </a:lnTo>
                    <a:lnTo>
                      <a:pt x="103" y="407"/>
                    </a:lnTo>
                    <a:lnTo>
                      <a:pt x="98" y="411"/>
                    </a:lnTo>
                    <a:lnTo>
                      <a:pt x="96" y="416"/>
                    </a:lnTo>
                    <a:lnTo>
                      <a:pt x="93" y="419"/>
                    </a:lnTo>
                    <a:lnTo>
                      <a:pt x="89" y="419"/>
                    </a:lnTo>
                    <a:lnTo>
                      <a:pt x="83" y="416"/>
                    </a:lnTo>
                    <a:lnTo>
                      <a:pt x="79" y="414"/>
                    </a:lnTo>
                    <a:lnTo>
                      <a:pt x="79" y="410"/>
                    </a:lnTo>
                    <a:lnTo>
                      <a:pt x="83" y="392"/>
                    </a:lnTo>
                    <a:lnTo>
                      <a:pt x="86" y="384"/>
                    </a:lnTo>
                    <a:lnTo>
                      <a:pt x="86" y="379"/>
                    </a:lnTo>
                    <a:lnTo>
                      <a:pt x="69" y="379"/>
                    </a:lnTo>
                    <a:lnTo>
                      <a:pt x="69" y="375"/>
                    </a:lnTo>
                    <a:lnTo>
                      <a:pt x="67" y="371"/>
                    </a:lnTo>
                    <a:lnTo>
                      <a:pt x="64" y="369"/>
                    </a:lnTo>
                    <a:lnTo>
                      <a:pt x="57" y="365"/>
                    </a:lnTo>
                    <a:lnTo>
                      <a:pt x="54" y="361"/>
                    </a:lnTo>
                    <a:lnTo>
                      <a:pt x="54" y="346"/>
                    </a:lnTo>
                    <a:lnTo>
                      <a:pt x="53" y="342"/>
                    </a:lnTo>
                    <a:lnTo>
                      <a:pt x="31" y="342"/>
                    </a:lnTo>
                    <a:lnTo>
                      <a:pt x="31" y="339"/>
                    </a:lnTo>
                    <a:lnTo>
                      <a:pt x="22" y="326"/>
                    </a:lnTo>
                    <a:lnTo>
                      <a:pt x="16" y="314"/>
                    </a:lnTo>
                    <a:lnTo>
                      <a:pt x="15" y="310"/>
                    </a:lnTo>
                    <a:lnTo>
                      <a:pt x="11" y="307"/>
                    </a:lnTo>
                    <a:lnTo>
                      <a:pt x="9" y="303"/>
                    </a:lnTo>
                    <a:lnTo>
                      <a:pt x="5" y="301"/>
                    </a:lnTo>
                    <a:lnTo>
                      <a:pt x="0" y="301"/>
                    </a:lnTo>
                    <a:lnTo>
                      <a:pt x="0" y="291"/>
                    </a:lnTo>
                    <a:lnTo>
                      <a:pt x="5" y="282"/>
                    </a:lnTo>
                    <a:lnTo>
                      <a:pt x="6" y="279"/>
                    </a:lnTo>
                    <a:lnTo>
                      <a:pt x="6" y="271"/>
                    </a:lnTo>
                    <a:lnTo>
                      <a:pt x="5" y="266"/>
                    </a:lnTo>
                    <a:lnTo>
                      <a:pt x="5" y="261"/>
                    </a:lnTo>
                    <a:lnTo>
                      <a:pt x="9" y="253"/>
                    </a:lnTo>
                    <a:lnTo>
                      <a:pt x="9" y="246"/>
                    </a:lnTo>
                    <a:lnTo>
                      <a:pt x="12" y="243"/>
                    </a:lnTo>
                    <a:lnTo>
                      <a:pt x="14" y="243"/>
                    </a:lnTo>
                    <a:lnTo>
                      <a:pt x="22" y="242"/>
                    </a:lnTo>
                    <a:lnTo>
                      <a:pt x="22" y="239"/>
                    </a:lnTo>
                    <a:lnTo>
                      <a:pt x="16" y="239"/>
                    </a:lnTo>
                    <a:lnTo>
                      <a:pt x="14" y="237"/>
                    </a:lnTo>
                    <a:lnTo>
                      <a:pt x="12" y="234"/>
                    </a:lnTo>
                    <a:lnTo>
                      <a:pt x="12" y="229"/>
                    </a:lnTo>
                    <a:lnTo>
                      <a:pt x="9" y="224"/>
                    </a:lnTo>
                    <a:lnTo>
                      <a:pt x="12" y="223"/>
                    </a:lnTo>
                    <a:lnTo>
                      <a:pt x="14" y="219"/>
                    </a:lnTo>
                    <a:lnTo>
                      <a:pt x="16" y="214"/>
                    </a:lnTo>
                    <a:lnTo>
                      <a:pt x="16" y="210"/>
                    </a:lnTo>
                    <a:lnTo>
                      <a:pt x="19" y="205"/>
                    </a:lnTo>
                    <a:lnTo>
                      <a:pt x="22" y="198"/>
                    </a:lnTo>
                    <a:lnTo>
                      <a:pt x="24" y="194"/>
                    </a:lnTo>
                    <a:lnTo>
                      <a:pt x="27" y="188"/>
                    </a:lnTo>
                    <a:lnTo>
                      <a:pt x="31" y="184"/>
                    </a:lnTo>
                    <a:lnTo>
                      <a:pt x="34" y="182"/>
                    </a:lnTo>
                    <a:lnTo>
                      <a:pt x="41" y="182"/>
                    </a:lnTo>
                    <a:lnTo>
                      <a:pt x="44" y="179"/>
                    </a:lnTo>
                    <a:lnTo>
                      <a:pt x="45" y="178"/>
                    </a:lnTo>
                    <a:lnTo>
                      <a:pt x="48" y="175"/>
                    </a:lnTo>
                    <a:lnTo>
                      <a:pt x="50" y="171"/>
                    </a:lnTo>
                    <a:lnTo>
                      <a:pt x="50" y="159"/>
                    </a:lnTo>
                    <a:lnTo>
                      <a:pt x="53" y="156"/>
                    </a:lnTo>
                    <a:lnTo>
                      <a:pt x="54" y="155"/>
                    </a:lnTo>
                    <a:lnTo>
                      <a:pt x="63" y="152"/>
                    </a:lnTo>
                    <a:lnTo>
                      <a:pt x="67" y="152"/>
                    </a:lnTo>
                    <a:lnTo>
                      <a:pt x="72" y="146"/>
                    </a:lnTo>
                    <a:lnTo>
                      <a:pt x="76" y="146"/>
                    </a:lnTo>
                    <a:lnTo>
                      <a:pt x="76" y="150"/>
                    </a:lnTo>
                    <a:lnTo>
                      <a:pt x="82" y="150"/>
                    </a:lnTo>
                    <a:lnTo>
                      <a:pt x="85" y="155"/>
                    </a:lnTo>
                    <a:lnTo>
                      <a:pt x="89" y="156"/>
                    </a:lnTo>
                    <a:lnTo>
                      <a:pt x="93" y="156"/>
                    </a:lnTo>
                    <a:lnTo>
                      <a:pt x="99" y="155"/>
                    </a:lnTo>
                    <a:lnTo>
                      <a:pt x="103" y="155"/>
                    </a:lnTo>
                    <a:lnTo>
                      <a:pt x="105" y="156"/>
                    </a:lnTo>
                    <a:lnTo>
                      <a:pt x="109" y="159"/>
                    </a:lnTo>
                    <a:lnTo>
                      <a:pt x="109" y="161"/>
                    </a:lnTo>
                    <a:lnTo>
                      <a:pt x="112" y="159"/>
                    </a:lnTo>
                    <a:lnTo>
                      <a:pt x="114" y="159"/>
                    </a:lnTo>
                    <a:lnTo>
                      <a:pt x="116" y="155"/>
                    </a:lnTo>
                    <a:lnTo>
                      <a:pt x="118" y="152"/>
                    </a:lnTo>
                    <a:lnTo>
                      <a:pt x="121" y="150"/>
                    </a:lnTo>
                    <a:lnTo>
                      <a:pt x="127" y="146"/>
                    </a:lnTo>
                    <a:lnTo>
                      <a:pt x="131" y="146"/>
                    </a:lnTo>
                    <a:lnTo>
                      <a:pt x="135" y="150"/>
                    </a:lnTo>
                    <a:lnTo>
                      <a:pt x="135" y="152"/>
                    </a:lnTo>
                    <a:lnTo>
                      <a:pt x="141" y="156"/>
                    </a:lnTo>
                    <a:lnTo>
                      <a:pt x="141" y="159"/>
                    </a:lnTo>
                    <a:lnTo>
                      <a:pt x="145" y="159"/>
                    </a:lnTo>
                    <a:lnTo>
                      <a:pt x="147" y="156"/>
                    </a:lnTo>
                    <a:lnTo>
                      <a:pt x="151" y="150"/>
                    </a:lnTo>
                    <a:lnTo>
                      <a:pt x="154" y="146"/>
                    </a:lnTo>
                    <a:lnTo>
                      <a:pt x="158" y="146"/>
                    </a:lnTo>
                    <a:lnTo>
                      <a:pt x="164" y="150"/>
                    </a:lnTo>
                    <a:lnTo>
                      <a:pt x="166" y="150"/>
                    </a:lnTo>
                    <a:lnTo>
                      <a:pt x="170" y="153"/>
                    </a:lnTo>
                    <a:lnTo>
                      <a:pt x="173" y="153"/>
                    </a:lnTo>
                    <a:lnTo>
                      <a:pt x="174" y="155"/>
                    </a:lnTo>
                    <a:lnTo>
                      <a:pt x="179" y="159"/>
                    </a:lnTo>
                    <a:lnTo>
                      <a:pt x="182" y="159"/>
                    </a:lnTo>
                    <a:lnTo>
                      <a:pt x="182" y="158"/>
                    </a:lnTo>
                    <a:lnTo>
                      <a:pt x="186" y="155"/>
                    </a:lnTo>
                    <a:lnTo>
                      <a:pt x="187" y="153"/>
                    </a:lnTo>
                    <a:lnTo>
                      <a:pt x="201" y="153"/>
                    </a:lnTo>
                    <a:lnTo>
                      <a:pt x="206" y="150"/>
                    </a:lnTo>
                    <a:lnTo>
                      <a:pt x="211" y="145"/>
                    </a:lnTo>
                    <a:lnTo>
                      <a:pt x="214" y="145"/>
                    </a:lnTo>
                    <a:lnTo>
                      <a:pt x="215" y="143"/>
                    </a:lnTo>
                    <a:lnTo>
                      <a:pt x="224" y="143"/>
                    </a:lnTo>
                    <a:lnTo>
                      <a:pt x="229" y="142"/>
                    </a:lnTo>
                    <a:lnTo>
                      <a:pt x="241" y="142"/>
                    </a:lnTo>
                    <a:lnTo>
                      <a:pt x="243" y="143"/>
                    </a:lnTo>
                    <a:lnTo>
                      <a:pt x="248" y="149"/>
                    </a:lnTo>
                    <a:lnTo>
                      <a:pt x="253" y="149"/>
                    </a:lnTo>
                    <a:lnTo>
                      <a:pt x="256" y="142"/>
                    </a:lnTo>
                    <a:lnTo>
                      <a:pt x="256" y="137"/>
                    </a:lnTo>
                    <a:lnTo>
                      <a:pt x="258" y="133"/>
                    </a:lnTo>
                    <a:lnTo>
                      <a:pt x="256" y="130"/>
                    </a:lnTo>
                    <a:lnTo>
                      <a:pt x="254" y="129"/>
                    </a:lnTo>
                    <a:lnTo>
                      <a:pt x="250" y="124"/>
                    </a:lnTo>
                    <a:lnTo>
                      <a:pt x="240" y="121"/>
                    </a:lnTo>
                    <a:lnTo>
                      <a:pt x="237" y="120"/>
                    </a:lnTo>
                    <a:lnTo>
                      <a:pt x="235" y="117"/>
                    </a:lnTo>
                    <a:lnTo>
                      <a:pt x="235" y="113"/>
                    </a:lnTo>
                    <a:lnTo>
                      <a:pt x="237" y="111"/>
                    </a:lnTo>
                    <a:lnTo>
                      <a:pt x="240" y="105"/>
                    </a:lnTo>
                    <a:lnTo>
                      <a:pt x="237" y="103"/>
                    </a:lnTo>
                    <a:lnTo>
                      <a:pt x="235" y="101"/>
                    </a:lnTo>
                    <a:lnTo>
                      <a:pt x="231" y="101"/>
                    </a:lnTo>
                    <a:lnTo>
                      <a:pt x="227" y="103"/>
                    </a:lnTo>
                    <a:lnTo>
                      <a:pt x="227" y="101"/>
                    </a:lnTo>
                    <a:lnTo>
                      <a:pt x="222" y="101"/>
                    </a:lnTo>
                    <a:lnTo>
                      <a:pt x="221" y="98"/>
                    </a:lnTo>
                    <a:lnTo>
                      <a:pt x="221" y="90"/>
                    </a:lnTo>
                    <a:lnTo>
                      <a:pt x="235" y="90"/>
                    </a:lnTo>
                    <a:lnTo>
                      <a:pt x="240" y="88"/>
                    </a:lnTo>
                    <a:lnTo>
                      <a:pt x="241" y="90"/>
                    </a:lnTo>
                    <a:lnTo>
                      <a:pt x="245" y="90"/>
                    </a:lnTo>
                    <a:lnTo>
                      <a:pt x="245" y="88"/>
                    </a:lnTo>
                    <a:lnTo>
                      <a:pt x="248" y="78"/>
                    </a:lnTo>
                    <a:lnTo>
                      <a:pt x="253" y="71"/>
                    </a:lnTo>
                    <a:lnTo>
                      <a:pt x="254" y="71"/>
                    </a:lnTo>
                    <a:lnTo>
                      <a:pt x="257" y="69"/>
                    </a:lnTo>
                    <a:lnTo>
                      <a:pt x="257" y="61"/>
                    </a:lnTo>
                    <a:lnTo>
                      <a:pt x="250" y="56"/>
                    </a:lnTo>
                    <a:lnTo>
                      <a:pt x="250" y="55"/>
                    </a:lnTo>
                    <a:lnTo>
                      <a:pt x="248" y="49"/>
                    </a:lnTo>
                    <a:lnTo>
                      <a:pt x="248" y="45"/>
                    </a:lnTo>
                    <a:lnTo>
                      <a:pt x="250" y="42"/>
                    </a:lnTo>
                    <a:lnTo>
                      <a:pt x="254" y="42"/>
                    </a:lnTo>
                    <a:lnTo>
                      <a:pt x="260" y="40"/>
                    </a:lnTo>
                    <a:lnTo>
                      <a:pt x="260" y="37"/>
                    </a:lnTo>
                    <a:lnTo>
                      <a:pt x="261" y="36"/>
                    </a:lnTo>
                    <a:lnTo>
                      <a:pt x="261" y="29"/>
                    </a:lnTo>
                    <a:lnTo>
                      <a:pt x="260" y="24"/>
                    </a:lnTo>
                    <a:lnTo>
                      <a:pt x="257" y="20"/>
                    </a:lnTo>
                    <a:lnTo>
                      <a:pt x="257" y="16"/>
                    </a:lnTo>
                    <a:lnTo>
                      <a:pt x="260" y="16"/>
                    </a:lnTo>
                    <a:lnTo>
                      <a:pt x="264" y="14"/>
                    </a:lnTo>
                    <a:lnTo>
                      <a:pt x="266" y="16"/>
                    </a:lnTo>
                    <a:lnTo>
                      <a:pt x="270" y="16"/>
                    </a:lnTo>
                    <a:lnTo>
                      <a:pt x="272" y="14"/>
                    </a:lnTo>
                    <a:lnTo>
                      <a:pt x="274" y="14"/>
                    </a:lnTo>
                    <a:lnTo>
                      <a:pt x="272" y="10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1374">
                <a:extLst>
                  <a:ext uri="{FF2B5EF4-FFF2-40B4-BE49-F238E27FC236}">
                    <a16:creationId xmlns:a16="http://schemas.microsoft.com/office/drawing/2014/main" xmlns="" id="{62B67D75-D7A2-4717-B456-1B347B35B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" y="1454"/>
                <a:ext cx="468" cy="844"/>
              </a:xfrm>
              <a:custGeom>
                <a:avLst/>
                <a:gdLst>
                  <a:gd name="T0" fmla="*/ 337 w 468"/>
                  <a:gd name="T1" fmla="*/ 35 h 844"/>
                  <a:gd name="T2" fmla="*/ 333 w 468"/>
                  <a:gd name="T3" fmla="*/ 79 h 844"/>
                  <a:gd name="T4" fmla="*/ 358 w 468"/>
                  <a:gd name="T5" fmla="*/ 110 h 844"/>
                  <a:gd name="T6" fmla="*/ 385 w 468"/>
                  <a:gd name="T7" fmla="*/ 141 h 844"/>
                  <a:gd name="T8" fmla="*/ 417 w 468"/>
                  <a:gd name="T9" fmla="*/ 150 h 844"/>
                  <a:gd name="T10" fmla="*/ 433 w 468"/>
                  <a:gd name="T11" fmla="*/ 173 h 844"/>
                  <a:gd name="T12" fmla="*/ 424 w 468"/>
                  <a:gd name="T13" fmla="*/ 215 h 844"/>
                  <a:gd name="T14" fmla="*/ 411 w 468"/>
                  <a:gd name="T15" fmla="*/ 244 h 844"/>
                  <a:gd name="T16" fmla="*/ 394 w 468"/>
                  <a:gd name="T17" fmla="*/ 273 h 844"/>
                  <a:gd name="T18" fmla="*/ 413 w 468"/>
                  <a:gd name="T19" fmla="*/ 306 h 844"/>
                  <a:gd name="T20" fmla="*/ 434 w 468"/>
                  <a:gd name="T21" fmla="*/ 344 h 844"/>
                  <a:gd name="T22" fmla="*/ 453 w 468"/>
                  <a:gd name="T23" fmla="*/ 367 h 844"/>
                  <a:gd name="T24" fmla="*/ 453 w 468"/>
                  <a:gd name="T25" fmla="*/ 402 h 844"/>
                  <a:gd name="T26" fmla="*/ 442 w 468"/>
                  <a:gd name="T27" fmla="*/ 442 h 844"/>
                  <a:gd name="T28" fmla="*/ 439 w 468"/>
                  <a:gd name="T29" fmla="*/ 461 h 844"/>
                  <a:gd name="T30" fmla="*/ 456 w 468"/>
                  <a:gd name="T31" fmla="*/ 480 h 844"/>
                  <a:gd name="T32" fmla="*/ 456 w 468"/>
                  <a:gd name="T33" fmla="*/ 529 h 844"/>
                  <a:gd name="T34" fmla="*/ 468 w 468"/>
                  <a:gd name="T35" fmla="*/ 573 h 844"/>
                  <a:gd name="T36" fmla="*/ 433 w 468"/>
                  <a:gd name="T37" fmla="*/ 570 h 844"/>
                  <a:gd name="T38" fmla="*/ 382 w 468"/>
                  <a:gd name="T39" fmla="*/ 587 h 844"/>
                  <a:gd name="T40" fmla="*/ 353 w 468"/>
                  <a:gd name="T41" fmla="*/ 608 h 844"/>
                  <a:gd name="T42" fmla="*/ 324 w 468"/>
                  <a:gd name="T43" fmla="*/ 638 h 844"/>
                  <a:gd name="T44" fmla="*/ 327 w 468"/>
                  <a:gd name="T45" fmla="*/ 698 h 844"/>
                  <a:gd name="T46" fmla="*/ 318 w 468"/>
                  <a:gd name="T47" fmla="*/ 737 h 844"/>
                  <a:gd name="T48" fmla="*/ 303 w 468"/>
                  <a:gd name="T49" fmla="*/ 789 h 844"/>
                  <a:gd name="T50" fmla="*/ 272 w 468"/>
                  <a:gd name="T51" fmla="*/ 799 h 844"/>
                  <a:gd name="T52" fmla="*/ 236 w 468"/>
                  <a:gd name="T53" fmla="*/ 815 h 844"/>
                  <a:gd name="T54" fmla="*/ 203 w 468"/>
                  <a:gd name="T55" fmla="*/ 800 h 844"/>
                  <a:gd name="T56" fmla="*/ 165 w 468"/>
                  <a:gd name="T57" fmla="*/ 798 h 844"/>
                  <a:gd name="T58" fmla="*/ 153 w 468"/>
                  <a:gd name="T59" fmla="*/ 812 h 844"/>
                  <a:gd name="T60" fmla="*/ 139 w 468"/>
                  <a:gd name="T61" fmla="*/ 812 h 844"/>
                  <a:gd name="T62" fmla="*/ 104 w 468"/>
                  <a:gd name="T63" fmla="*/ 806 h 844"/>
                  <a:gd name="T64" fmla="*/ 117 w 468"/>
                  <a:gd name="T65" fmla="*/ 837 h 844"/>
                  <a:gd name="T66" fmla="*/ 89 w 468"/>
                  <a:gd name="T67" fmla="*/ 843 h 844"/>
                  <a:gd name="T68" fmla="*/ 62 w 468"/>
                  <a:gd name="T69" fmla="*/ 808 h 844"/>
                  <a:gd name="T70" fmla="*/ 31 w 468"/>
                  <a:gd name="T71" fmla="*/ 789 h 844"/>
                  <a:gd name="T72" fmla="*/ 21 w 468"/>
                  <a:gd name="T73" fmla="*/ 763 h 844"/>
                  <a:gd name="T74" fmla="*/ 10 w 468"/>
                  <a:gd name="T75" fmla="*/ 747 h 844"/>
                  <a:gd name="T76" fmla="*/ 10 w 468"/>
                  <a:gd name="T77" fmla="*/ 708 h 844"/>
                  <a:gd name="T78" fmla="*/ 14 w 468"/>
                  <a:gd name="T79" fmla="*/ 689 h 844"/>
                  <a:gd name="T80" fmla="*/ 13 w 468"/>
                  <a:gd name="T81" fmla="*/ 654 h 844"/>
                  <a:gd name="T82" fmla="*/ 8 w 468"/>
                  <a:gd name="T83" fmla="*/ 628 h 844"/>
                  <a:gd name="T84" fmla="*/ 11 w 468"/>
                  <a:gd name="T85" fmla="*/ 605 h 844"/>
                  <a:gd name="T86" fmla="*/ 18 w 468"/>
                  <a:gd name="T87" fmla="*/ 550 h 844"/>
                  <a:gd name="T88" fmla="*/ 27 w 468"/>
                  <a:gd name="T89" fmla="*/ 493 h 844"/>
                  <a:gd name="T90" fmla="*/ 29 w 468"/>
                  <a:gd name="T91" fmla="*/ 426 h 844"/>
                  <a:gd name="T92" fmla="*/ 33 w 468"/>
                  <a:gd name="T93" fmla="*/ 395 h 844"/>
                  <a:gd name="T94" fmla="*/ 50 w 468"/>
                  <a:gd name="T95" fmla="*/ 348 h 844"/>
                  <a:gd name="T96" fmla="*/ 49 w 468"/>
                  <a:gd name="T97" fmla="*/ 318 h 844"/>
                  <a:gd name="T98" fmla="*/ 40 w 468"/>
                  <a:gd name="T99" fmla="*/ 270 h 844"/>
                  <a:gd name="T100" fmla="*/ 43 w 468"/>
                  <a:gd name="T101" fmla="*/ 218 h 844"/>
                  <a:gd name="T102" fmla="*/ 52 w 468"/>
                  <a:gd name="T103" fmla="*/ 192 h 844"/>
                  <a:gd name="T104" fmla="*/ 63 w 468"/>
                  <a:gd name="T105" fmla="*/ 163 h 844"/>
                  <a:gd name="T106" fmla="*/ 72 w 468"/>
                  <a:gd name="T107" fmla="*/ 144 h 844"/>
                  <a:gd name="T108" fmla="*/ 113 w 468"/>
                  <a:gd name="T109" fmla="*/ 116 h 844"/>
                  <a:gd name="T110" fmla="*/ 140 w 468"/>
                  <a:gd name="T111" fmla="*/ 103 h 844"/>
                  <a:gd name="T112" fmla="*/ 162 w 468"/>
                  <a:gd name="T113" fmla="*/ 86 h 844"/>
                  <a:gd name="T114" fmla="*/ 189 w 468"/>
                  <a:gd name="T115" fmla="*/ 63 h 844"/>
                  <a:gd name="T116" fmla="*/ 204 w 468"/>
                  <a:gd name="T117" fmla="*/ 41 h 844"/>
                  <a:gd name="T118" fmla="*/ 233 w 468"/>
                  <a:gd name="T119" fmla="*/ 26 h 844"/>
                  <a:gd name="T120" fmla="*/ 269 w 468"/>
                  <a:gd name="T121" fmla="*/ 21 h 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68" h="844">
                    <a:moveTo>
                      <a:pt x="303" y="0"/>
                    </a:moveTo>
                    <a:lnTo>
                      <a:pt x="305" y="0"/>
                    </a:lnTo>
                    <a:lnTo>
                      <a:pt x="305" y="9"/>
                    </a:lnTo>
                    <a:lnTo>
                      <a:pt x="307" y="10"/>
                    </a:lnTo>
                    <a:lnTo>
                      <a:pt x="323" y="10"/>
                    </a:lnTo>
                    <a:lnTo>
                      <a:pt x="321" y="13"/>
                    </a:lnTo>
                    <a:lnTo>
                      <a:pt x="324" y="13"/>
                    </a:lnTo>
                    <a:lnTo>
                      <a:pt x="324" y="23"/>
                    </a:lnTo>
                    <a:lnTo>
                      <a:pt x="326" y="26"/>
                    </a:lnTo>
                    <a:lnTo>
                      <a:pt x="329" y="28"/>
                    </a:lnTo>
                    <a:lnTo>
                      <a:pt x="333" y="31"/>
                    </a:lnTo>
                    <a:lnTo>
                      <a:pt x="337" y="35"/>
                    </a:lnTo>
                    <a:lnTo>
                      <a:pt x="337" y="44"/>
                    </a:lnTo>
                    <a:lnTo>
                      <a:pt x="347" y="44"/>
                    </a:lnTo>
                    <a:lnTo>
                      <a:pt x="347" y="45"/>
                    </a:lnTo>
                    <a:lnTo>
                      <a:pt x="346" y="52"/>
                    </a:lnTo>
                    <a:lnTo>
                      <a:pt x="343" y="54"/>
                    </a:lnTo>
                    <a:lnTo>
                      <a:pt x="343" y="57"/>
                    </a:lnTo>
                    <a:lnTo>
                      <a:pt x="340" y="57"/>
                    </a:lnTo>
                    <a:lnTo>
                      <a:pt x="340" y="64"/>
                    </a:lnTo>
                    <a:lnTo>
                      <a:pt x="337" y="67"/>
                    </a:lnTo>
                    <a:lnTo>
                      <a:pt x="334" y="71"/>
                    </a:lnTo>
                    <a:lnTo>
                      <a:pt x="334" y="73"/>
                    </a:lnTo>
                    <a:lnTo>
                      <a:pt x="333" y="79"/>
                    </a:lnTo>
                    <a:lnTo>
                      <a:pt x="330" y="81"/>
                    </a:lnTo>
                    <a:lnTo>
                      <a:pt x="334" y="86"/>
                    </a:lnTo>
                    <a:lnTo>
                      <a:pt x="337" y="86"/>
                    </a:lnTo>
                    <a:lnTo>
                      <a:pt x="343" y="89"/>
                    </a:lnTo>
                    <a:lnTo>
                      <a:pt x="347" y="93"/>
                    </a:lnTo>
                    <a:lnTo>
                      <a:pt x="349" y="94"/>
                    </a:lnTo>
                    <a:lnTo>
                      <a:pt x="349" y="103"/>
                    </a:lnTo>
                    <a:lnTo>
                      <a:pt x="347" y="103"/>
                    </a:lnTo>
                    <a:lnTo>
                      <a:pt x="349" y="106"/>
                    </a:lnTo>
                    <a:lnTo>
                      <a:pt x="356" y="106"/>
                    </a:lnTo>
                    <a:lnTo>
                      <a:pt x="356" y="108"/>
                    </a:lnTo>
                    <a:lnTo>
                      <a:pt x="358" y="110"/>
                    </a:lnTo>
                    <a:lnTo>
                      <a:pt x="362" y="110"/>
                    </a:lnTo>
                    <a:lnTo>
                      <a:pt x="363" y="112"/>
                    </a:lnTo>
                    <a:lnTo>
                      <a:pt x="368" y="115"/>
                    </a:lnTo>
                    <a:lnTo>
                      <a:pt x="371" y="119"/>
                    </a:lnTo>
                    <a:lnTo>
                      <a:pt x="371" y="121"/>
                    </a:lnTo>
                    <a:lnTo>
                      <a:pt x="366" y="125"/>
                    </a:lnTo>
                    <a:lnTo>
                      <a:pt x="366" y="126"/>
                    </a:lnTo>
                    <a:lnTo>
                      <a:pt x="368" y="132"/>
                    </a:lnTo>
                    <a:lnTo>
                      <a:pt x="372" y="134"/>
                    </a:lnTo>
                    <a:lnTo>
                      <a:pt x="375" y="137"/>
                    </a:lnTo>
                    <a:lnTo>
                      <a:pt x="375" y="138"/>
                    </a:lnTo>
                    <a:lnTo>
                      <a:pt x="385" y="141"/>
                    </a:lnTo>
                    <a:lnTo>
                      <a:pt x="387" y="144"/>
                    </a:lnTo>
                    <a:lnTo>
                      <a:pt x="390" y="151"/>
                    </a:lnTo>
                    <a:lnTo>
                      <a:pt x="391" y="152"/>
                    </a:lnTo>
                    <a:lnTo>
                      <a:pt x="398" y="154"/>
                    </a:lnTo>
                    <a:lnTo>
                      <a:pt x="398" y="151"/>
                    </a:lnTo>
                    <a:lnTo>
                      <a:pt x="403" y="148"/>
                    </a:lnTo>
                    <a:lnTo>
                      <a:pt x="407" y="147"/>
                    </a:lnTo>
                    <a:lnTo>
                      <a:pt x="413" y="141"/>
                    </a:lnTo>
                    <a:lnTo>
                      <a:pt x="416" y="141"/>
                    </a:lnTo>
                    <a:lnTo>
                      <a:pt x="416" y="144"/>
                    </a:lnTo>
                    <a:lnTo>
                      <a:pt x="417" y="147"/>
                    </a:lnTo>
                    <a:lnTo>
                      <a:pt x="417" y="150"/>
                    </a:lnTo>
                    <a:lnTo>
                      <a:pt x="416" y="154"/>
                    </a:lnTo>
                    <a:lnTo>
                      <a:pt x="416" y="155"/>
                    </a:lnTo>
                    <a:lnTo>
                      <a:pt x="413" y="158"/>
                    </a:lnTo>
                    <a:lnTo>
                      <a:pt x="413" y="160"/>
                    </a:lnTo>
                    <a:lnTo>
                      <a:pt x="417" y="166"/>
                    </a:lnTo>
                    <a:lnTo>
                      <a:pt x="417" y="168"/>
                    </a:lnTo>
                    <a:lnTo>
                      <a:pt x="420" y="173"/>
                    </a:lnTo>
                    <a:lnTo>
                      <a:pt x="420" y="177"/>
                    </a:lnTo>
                    <a:lnTo>
                      <a:pt x="423" y="177"/>
                    </a:lnTo>
                    <a:lnTo>
                      <a:pt x="426" y="174"/>
                    </a:lnTo>
                    <a:lnTo>
                      <a:pt x="426" y="173"/>
                    </a:lnTo>
                    <a:lnTo>
                      <a:pt x="433" y="173"/>
                    </a:lnTo>
                    <a:lnTo>
                      <a:pt x="430" y="177"/>
                    </a:lnTo>
                    <a:lnTo>
                      <a:pt x="432" y="180"/>
                    </a:lnTo>
                    <a:lnTo>
                      <a:pt x="434" y="187"/>
                    </a:lnTo>
                    <a:lnTo>
                      <a:pt x="434" y="192"/>
                    </a:lnTo>
                    <a:lnTo>
                      <a:pt x="432" y="195"/>
                    </a:lnTo>
                    <a:lnTo>
                      <a:pt x="430" y="196"/>
                    </a:lnTo>
                    <a:lnTo>
                      <a:pt x="417" y="196"/>
                    </a:lnTo>
                    <a:lnTo>
                      <a:pt x="417" y="210"/>
                    </a:lnTo>
                    <a:lnTo>
                      <a:pt x="414" y="210"/>
                    </a:lnTo>
                    <a:lnTo>
                      <a:pt x="414" y="213"/>
                    </a:lnTo>
                    <a:lnTo>
                      <a:pt x="417" y="213"/>
                    </a:lnTo>
                    <a:lnTo>
                      <a:pt x="424" y="215"/>
                    </a:lnTo>
                    <a:lnTo>
                      <a:pt x="430" y="218"/>
                    </a:lnTo>
                    <a:lnTo>
                      <a:pt x="432" y="221"/>
                    </a:lnTo>
                    <a:lnTo>
                      <a:pt x="432" y="235"/>
                    </a:lnTo>
                    <a:lnTo>
                      <a:pt x="429" y="237"/>
                    </a:lnTo>
                    <a:lnTo>
                      <a:pt x="429" y="239"/>
                    </a:lnTo>
                    <a:lnTo>
                      <a:pt x="427" y="239"/>
                    </a:lnTo>
                    <a:lnTo>
                      <a:pt x="424" y="237"/>
                    </a:lnTo>
                    <a:lnTo>
                      <a:pt x="424" y="235"/>
                    </a:lnTo>
                    <a:lnTo>
                      <a:pt x="423" y="232"/>
                    </a:lnTo>
                    <a:lnTo>
                      <a:pt x="419" y="235"/>
                    </a:lnTo>
                    <a:lnTo>
                      <a:pt x="414" y="241"/>
                    </a:lnTo>
                    <a:lnTo>
                      <a:pt x="411" y="244"/>
                    </a:lnTo>
                    <a:lnTo>
                      <a:pt x="410" y="241"/>
                    </a:lnTo>
                    <a:lnTo>
                      <a:pt x="405" y="239"/>
                    </a:lnTo>
                    <a:lnTo>
                      <a:pt x="397" y="239"/>
                    </a:lnTo>
                    <a:lnTo>
                      <a:pt x="395" y="241"/>
                    </a:lnTo>
                    <a:lnTo>
                      <a:pt x="395" y="251"/>
                    </a:lnTo>
                    <a:lnTo>
                      <a:pt x="397" y="255"/>
                    </a:lnTo>
                    <a:lnTo>
                      <a:pt x="400" y="260"/>
                    </a:lnTo>
                    <a:lnTo>
                      <a:pt x="400" y="264"/>
                    </a:lnTo>
                    <a:lnTo>
                      <a:pt x="398" y="267"/>
                    </a:lnTo>
                    <a:lnTo>
                      <a:pt x="397" y="267"/>
                    </a:lnTo>
                    <a:lnTo>
                      <a:pt x="394" y="271"/>
                    </a:lnTo>
                    <a:lnTo>
                      <a:pt x="394" y="273"/>
                    </a:lnTo>
                    <a:lnTo>
                      <a:pt x="392" y="273"/>
                    </a:lnTo>
                    <a:lnTo>
                      <a:pt x="390" y="276"/>
                    </a:lnTo>
                    <a:lnTo>
                      <a:pt x="392" y="281"/>
                    </a:lnTo>
                    <a:lnTo>
                      <a:pt x="392" y="284"/>
                    </a:lnTo>
                    <a:lnTo>
                      <a:pt x="397" y="286"/>
                    </a:lnTo>
                    <a:lnTo>
                      <a:pt x="398" y="284"/>
                    </a:lnTo>
                    <a:lnTo>
                      <a:pt x="403" y="290"/>
                    </a:lnTo>
                    <a:lnTo>
                      <a:pt x="404" y="290"/>
                    </a:lnTo>
                    <a:lnTo>
                      <a:pt x="407" y="286"/>
                    </a:lnTo>
                    <a:lnTo>
                      <a:pt x="408" y="290"/>
                    </a:lnTo>
                    <a:lnTo>
                      <a:pt x="408" y="300"/>
                    </a:lnTo>
                    <a:lnTo>
                      <a:pt x="413" y="306"/>
                    </a:lnTo>
                    <a:lnTo>
                      <a:pt x="413" y="321"/>
                    </a:lnTo>
                    <a:lnTo>
                      <a:pt x="416" y="329"/>
                    </a:lnTo>
                    <a:lnTo>
                      <a:pt x="417" y="326"/>
                    </a:lnTo>
                    <a:lnTo>
                      <a:pt x="420" y="326"/>
                    </a:lnTo>
                    <a:lnTo>
                      <a:pt x="423" y="325"/>
                    </a:lnTo>
                    <a:lnTo>
                      <a:pt x="426" y="326"/>
                    </a:lnTo>
                    <a:lnTo>
                      <a:pt x="439" y="326"/>
                    </a:lnTo>
                    <a:lnTo>
                      <a:pt x="439" y="329"/>
                    </a:lnTo>
                    <a:lnTo>
                      <a:pt x="437" y="329"/>
                    </a:lnTo>
                    <a:lnTo>
                      <a:pt x="437" y="332"/>
                    </a:lnTo>
                    <a:lnTo>
                      <a:pt x="434" y="338"/>
                    </a:lnTo>
                    <a:lnTo>
                      <a:pt x="434" y="344"/>
                    </a:lnTo>
                    <a:lnTo>
                      <a:pt x="439" y="344"/>
                    </a:lnTo>
                    <a:lnTo>
                      <a:pt x="442" y="347"/>
                    </a:lnTo>
                    <a:lnTo>
                      <a:pt x="445" y="348"/>
                    </a:lnTo>
                    <a:lnTo>
                      <a:pt x="445" y="357"/>
                    </a:lnTo>
                    <a:lnTo>
                      <a:pt x="452" y="358"/>
                    </a:lnTo>
                    <a:lnTo>
                      <a:pt x="456" y="358"/>
                    </a:lnTo>
                    <a:lnTo>
                      <a:pt x="458" y="357"/>
                    </a:lnTo>
                    <a:lnTo>
                      <a:pt x="461" y="358"/>
                    </a:lnTo>
                    <a:lnTo>
                      <a:pt x="462" y="358"/>
                    </a:lnTo>
                    <a:lnTo>
                      <a:pt x="458" y="363"/>
                    </a:lnTo>
                    <a:lnTo>
                      <a:pt x="453" y="366"/>
                    </a:lnTo>
                    <a:lnTo>
                      <a:pt x="453" y="367"/>
                    </a:lnTo>
                    <a:lnTo>
                      <a:pt x="456" y="367"/>
                    </a:lnTo>
                    <a:lnTo>
                      <a:pt x="456" y="370"/>
                    </a:lnTo>
                    <a:lnTo>
                      <a:pt x="440" y="370"/>
                    </a:lnTo>
                    <a:lnTo>
                      <a:pt x="440" y="380"/>
                    </a:lnTo>
                    <a:lnTo>
                      <a:pt x="445" y="384"/>
                    </a:lnTo>
                    <a:lnTo>
                      <a:pt x="445" y="387"/>
                    </a:lnTo>
                    <a:lnTo>
                      <a:pt x="449" y="389"/>
                    </a:lnTo>
                    <a:lnTo>
                      <a:pt x="450" y="389"/>
                    </a:lnTo>
                    <a:lnTo>
                      <a:pt x="453" y="392"/>
                    </a:lnTo>
                    <a:lnTo>
                      <a:pt x="455" y="395"/>
                    </a:lnTo>
                    <a:lnTo>
                      <a:pt x="455" y="399"/>
                    </a:lnTo>
                    <a:lnTo>
                      <a:pt x="453" y="402"/>
                    </a:lnTo>
                    <a:lnTo>
                      <a:pt x="453" y="403"/>
                    </a:lnTo>
                    <a:lnTo>
                      <a:pt x="449" y="403"/>
                    </a:lnTo>
                    <a:lnTo>
                      <a:pt x="449" y="411"/>
                    </a:lnTo>
                    <a:lnTo>
                      <a:pt x="446" y="412"/>
                    </a:lnTo>
                    <a:lnTo>
                      <a:pt x="440" y="416"/>
                    </a:lnTo>
                    <a:lnTo>
                      <a:pt x="437" y="416"/>
                    </a:lnTo>
                    <a:lnTo>
                      <a:pt x="440" y="419"/>
                    </a:lnTo>
                    <a:lnTo>
                      <a:pt x="440" y="424"/>
                    </a:lnTo>
                    <a:lnTo>
                      <a:pt x="442" y="425"/>
                    </a:lnTo>
                    <a:lnTo>
                      <a:pt x="446" y="429"/>
                    </a:lnTo>
                    <a:lnTo>
                      <a:pt x="446" y="440"/>
                    </a:lnTo>
                    <a:lnTo>
                      <a:pt x="442" y="442"/>
                    </a:lnTo>
                    <a:lnTo>
                      <a:pt x="437" y="442"/>
                    </a:lnTo>
                    <a:lnTo>
                      <a:pt x="436" y="438"/>
                    </a:lnTo>
                    <a:lnTo>
                      <a:pt x="433" y="438"/>
                    </a:lnTo>
                    <a:lnTo>
                      <a:pt x="430" y="440"/>
                    </a:lnTo>
                    <a:lnTo>
                      <a:pt x="430" y="444"/>
                    </a:lnTo>
                    <a:lnTo>
                      <a:pt x="433" y="447"/>
                    </a:lnTo>
                    <a:lnTo>
                      <a:pt x="433" y="448"/>
                    </a:lnTo>
                    <a:lnTo>
                      <a:pt x="434" y="451"/>
                    </a:lnTo>
                    <a:lnTo>
                      <a:pt x="437" y="453"/>
                    </a:lnTo>
                    <a:lnTo>
                      <a:pt x="442" y="453"/>
                    </a:lnTo>
                    <a:lnTo>
                      <a:pt x="442" y="455"/>
                    </a:lnTo>
                    <a:lnTo>
                      <a:pt x="439" y="461"/>
                    </a:lnTo>
                    <a:lnTo>
                      <a:pt x="437" y="461"/>
                    </a:lnTo>
                    <a:lnTo>
                      <a:pt x="434" y="463"/>
                    </a:lnTo>
                    <a:lnTo>
                      <a:pt x="433" y="466"/>
                    </a:lnTo>
                    <a:lnTo>
                      <a:pt x="430" y="466"/>
                    </a:lnTo>
                    <a:lnTo>
                      <a:pt x="430" y="469"/>
                    </a:lnTo>
                    <a:lnTo>
                      <a:pt x="433" y="470"/>
                    </a:lnTo>
                    <a:lnTo>
                      <a:pt x="434" y="473"/>
                    </a:lnTo>
                    <a:lnTo>
                      <a:pt x="442" y="473"/>
                    </a:lnTo>
                    <a:lnTo>
                      <a:pt x="445" y="474"/>
                    </a:lnTo>
                    <a:lnTo>
                      <a:pt x="448" y="479"/>
                    </a:lnTo>
                    <a:lnTo>
                      <a:pt x="455" y="479"/>
                    </a:lnTo>
                    <a:lnTo>
                      <a:pt x="456" y="480"/>
                    </a:lnTo>
                    <a:lnTo>
                      <a:pt x="456" y="483"/>
                    </a:lnTo>
                    <a:lnTo>
                      <a:pt x="453" y="483"/>
                    </a:lnTo>
                    <a:lnTo>
                      <a:pt x="452" y="484"/>
                    </a:lnTo>
                    <a:lnTo>
                      <a:pt x="452" y="487"/>
                    </a:lnTo>
                    <a:lnTo>
                      <a:pt x="453" y="489"/>
                    </a:lnTo>
                    <a:lnTo>
                      <a:pt x="448" y="493"/>
                    </a:lnTo>
                    <a:lnTo>
                      <a:pt x="448" y="499"/>
                    </a:lnTo>
                    <a:lnTo>
                      <a:pt x="449" y="499"/>
                    </a:lnTo>
                    <a:lnTo>
                      <a:pt x="452" y="506"/>
                    </a:lnTo>
                    <a:lnTo>
                      <a:pt x="453" y="518"/>
                    </a:lnTo>
                    <a:lnTo>
                      <a:pt x="456" y="525"/>
                    </a:lnTo>
                    <a:lnTo>
                      <a:pt x="456" y="529"/>
                    </a:lnTo>
                    <a:lnTo>
                      <a:pt x="458" y="534"/>
                    </a:lnTo>
                    <a:lnTo>
                      <a:pt x="458" y="537"/>
                    </a:lnTo>
                    <a:lnTo>
                      <a:pt x="453" y="542"/>
                    </a:lnTo>
                    <a:lnTo>
                      <a:pt x="453" y="547"/>
                    </a:lnTo>
                    <a:lnTo>
                      <a:pt x="455" y="547"/>
                    </a:lnTo>
                    <a:lnTo>
                      <a:pt x="458" y="550"/>
                    </a:lnTo>
                    <a:lnTo>
                      <a:pt x="458" y="569"/>
                    </a:lnTo>
                    <a:lnTo>
                      <a:pt x="459" y="569"/>
                    </a:lnTo>
                    <a:lnTo>
                      <a:pt x="462" y="566"/>
                    </a:lnTo>
                    <a:lnTo>
                      <a:pt x="465" y="566"/>
                    </a:lnTo>
                    <a:lnTo>
                      <a:pt x="468" y="569"/>
                    </a:lnTo>
                    <a:lnTo>
                      <a:pt x="468" y="573"/>
                    </a:lnTo>
                    <a:lnTo>
                      <a:pt x="465" y="574"/>
                    </a:lnTo>
                    <a:lnTo>
                      <a:pt x="462" y="579"/>
                    </a:lnTo>
                    <a:lnTo>
                      <a:pt x="456" y="583"/>
                    </a:lnTo>
                    <a:lnTo>
                      <a:pt x="455" y="583"/>
                    </a:lnTo>
                    <a:lnTo>
                      <a:pt x="452" y="579"/>
                    </a:lnTo>
                    <a:lnTo>
                      <a:pt x="450" y="577"/>
                    </a:lnTo>
                    <a:lnTo>
                      <a:pt x="448" y="577"/>
                    </a:lnTo>
                    <a:lnTo>
                      <a:pt x="446" y="573"/>
                    </a:lnTo>
                    <a:lnTo>
                      <a:pt x="437" y="573"/>
                    </a:lnTo>
                    <a:lnTo>
                      <a:pt x="437" y="570"/>
                    </a:lnTo>
                    <a:lnTo>
                      <a:pt x="436" y="569"/>
                    </a:lnTo>
                    <a:lnTo>
                      <a:pt x="433" y="570"/>
                    </a:lnTo>
                    <a:lnTo>
                      <a:pt x="433" y="577"/>
                    </a:lnTo>
                    <a:lnTo>
                      <a:pt x="424" y="592"/>
                    </a:lnTo>
                    <a:lnTo>
                      <a:pt x="420" y="593"/>
                    </a:lnTo>
                    <a:lnTo>
                      <a:pt x="419" y="593"/>
                    </a:lnTo>
                    <a:lnTo>
                      <a:pt x="416" y="589"/>
                    </a:lnTo>
                    <a:lnTo>
                      <a:pt x="414" y="589"/>
                    </a:lnTo>
                    <a:lnTo>
                      <a:pt x="408" y="592"/>
                    </a:lnTo>
                    <a:lnTo>
                      <a:pt x="407" y="589"/>
                    </a:lnTo>
                    <a:lnTo>
                      <a:pt x="398" y="583"/>
                    </a:lnTo>
                    <a:lnTo>
                      <a:pt x="388" y="583"/>
                    </a:lnTo>
                    <a:lnTo>
                      <a:pt x="385" y="580"/>
                    </a:lnTo>
                    <a:lnTo>
                      <a:pt x="382" y="587"/>
                    </a:lnTo>
                    <a:lnTo>
                      <a:pt x="382" y="589"/>
                    </a:lnTo>
                    <a:lnTo>
                      <a:pt x="381" y="596"/>
                    </a:lnTo>
                    <a:lnTo>
                      <a:pt x="376" y="598"/>
                    </a:lnTo>
                    <a:lnTo>
                      <a:pt x="375" y="598"/>
                    </a:lnTo>
                    <a:lnTo>
                      <a:pt x="372" y="593"/>
                    </a:lnTo>
                    <a:lnTo>
                      <a:pt x="371" y="593"/>
                    </a:lnTo>
                    <a:lnTo>
                      <a:pt x="368" y="596"/>
                    </a:lnTo>
                    <a:lnTo>
                      <a:pt x="366" y="596"/>
                    </a:lnTo>
                    <a:lnTo>
                      <a:pt x="363" y="593"/>
                    </a:lnTo>
                    <a:lnTo>
                      <a:pt x="358" y="593"/>
                    </a:lnTo>
                    <a:lnTo>
                      <a:pt x="358" y="606"/>
                    </a:lnTo>
                    <a:lnTo>
                      <a:pt x="353" y="608"/>
                    </a:lnTo>
                    <a:lnTo>
                      <a:pt x="350" y="608"/>
                    </a:lnTo>
                    <a:lnTo>
                      <a:pt x="350" y="615"/>
                    </a:lnTo>
                    <a:lnTo>
                      <a:pt x="353" y="615"/>
                    </a:lnTo>
                    <a:lnTo>
                      <a:pt x="353" y="619"/>
                    </a:lnTo>
                    <a:lnTo>
                      <a:pt x="350" y="621"/>
                    </a:lnTo>
                    <a:lnTo>
                      <a:pt x="347" y="619"/>
                    </a:lnTo>
                    <a:lnTo>
                      <a:pt x="336" y="619"/>
                    </a:lnTo>
                    <a:lnTo>
                      <a:pt x="332" y="627"/>
                    </a:lnTo>
                    <a:lnTo>
                      <a:pt x="332" y="629"/>
                    </a:lnTo>
                    <a:lnTo>
                      <a:pt x="330" y="631"/>
                    </a:lnTo>
                    <a:lnTo>
                      <a:pt x="329" y="634"/>
                    </a:lnTo>
                    <a:lnTo>
                      <a:pt x="324" y="638"/>
                    </a:lnTo>
                    <a:lnTo>
                      <a:pt x="324" y="645"/>
                    </a:lnTo>
                    <a:lnTo>
                      <a:pt x="329" y="650"/>
                    </a:lnTo>
                    <a:lnTo>
                      <a:pt x="329" y="654"/>
                    </a:lnTo>
                    <a:lnTo>
                      <a:pt x="330" y="657"/>
                    </a:lnTo>
                    <a:lnTo>
                      <a:pt x="329" y="661"/>
                    </a:lnTo>
                    <a:lnTo>
                      <a:pt x="326" y="663"/>
                    </a:lnTo>
                    <a:lnTo>
                      <a:pt x="326" y="667"/>
                    </a:lnTo>
                    <a:lnTo>
                      <a:pt x="323" y="669"/>
                    </a:lnTo>
                    <a:lnTo>
                      <a:pt x="321" y="671"/>
                    </a:lnTo>
                    <a:lnTo>
                      <a:pt x="321" y="680"/>
                    </a:lnTo>
                    <a:lnTo>
                      <a:pt x="326" y="690"/>
                    </a:lnTo>
                    <a:lnTo>
                      <a:pt x="327" y="698"/>
                    </a:lnTo>
                    <a:lnTo>
                      <a:pt x="327" y="702"/>
                    </a:lnTo>
                    <a:lnTo>
                      <a:pt x="326" y="702"/>
                    </a:lnTo>
                    <a:lnTo>
                      <a:pt x="326" y="703"/>
                    </a:lnTo>
                    <a:lnTo>
                      <a:pt x="327" y="708"/>
                    </a:lnTo>
                    <a:lnTo>
                      <a:pt x="327" y="709"/>
                    </a:lnTo>
                    <a:lnTo>
                      <a:pt x="324" y="712"/>
                    </a:lnTo>
                    <a:lnTo>
                      <a:pt x="323" y="718"/>
                    </a:lnTo>
                    <a:lnTo>
                      <a:pt x="323" y="721"/>
                    </a:lnTo>
                    <a:lnTo>
                      <a:pt x="324" y="722"/>
                    </a:lnTo>
                    <a:lnTo>
                      <a:pt x="324" y="735"/>
                    </a:lnTo>
                    <a:lnTo>
                      <a:pt x="320" y="735"/>
                    </a:lnTo>
                    <a:lnTo>
                      <a:pt x="318" y="737"/>
                    </a:lnTo>
                    <a:lnTo>
                      <a:pt x="316" y="740"/>
                    </a:lnTo>
                    <a:lnTo>
                      <a:pt x="316" y="741"/>
                    </a:lnTo>
                    <a:lnTo>
                      <a:pt x="320" y="744"/>
                    </a:lnTo>
                    <a:lnTo>
                      <a:pt x="321" y="747"/>
                    </a:lnTo>
                    <a:lnTo>
                      <a:pt x="321" y="750"/>
                    </a:lnTo>
                    <a:lnTo>
                      <a:pt x="320" y="757"/>
                    </a:lnTo>
                    <a:lnTo>
                      <a:pt x="320" y="767"/>
                    </a:lnTo>
                    <a:lnTo>
                      <a:pt x="316" y="776"/>
                    </a:lnTo>
                    <a:lnTo>
                      <a:pt x="313" y="785"/>
                    </a:lnTo>
                    <a:lnTo>
                      <a:pt x="308" y="786"/>
                    </a:lnTo>
                    <a:lnTo>
                      <a:pt x="308" y="789"/>
                    </a:lnTo>
                    <a:lnTo>
                      <a:pt x="303" y="789"/>
                    </a:lnTo>
                    <a:lnTo>
                      <a:pt x="303" y="792"/>
                    </a:lnTo>
                    <a:lnTo>
                      <a:pt x="300" y="792"/>
                    </a:lnTo>
                    <a:lnTo>
                      <a:pt x="300" y="800"/>
                    </a:lnTo>
                    <a:lnTo>
                      <a:pt x="291" y="800"/>
                    </a:lnTo>
                    <a:lnTo>
                      <a:pt x="290" y="799"/>
                    </a:lnTo>
                    <a:lnTo>
                      <a:pt x="285" y="792"/>
                    </a:lnTo>
                    <a:lnTo>
                      <a:pt x="282" y="789"/>
                    </a:lnTo>
                    <a:lnTo>
                      <a:pt x="276" y="789"/>
                    </a:lnTo>
                    <a:lnTo>
                      <a:pt x="272" y="792"/>
                    </a:lnTo>
                    <a:lnTo>
                      <a:pt x="271" y="795"/>
                    </a:lnTo>
                    <a:lnTo>
                      <a:pt x="271" y="796"/>
                    </a:lnTo>
                    <a:lnTo>
                      <a:pt x="272" y="799"/>
                    </a:lnTo>
                    <a:lnTo>
                      <a:pt x="276" y="803"/>
                    </a:lnTo>
                    <a:lnTo>
                      <a:pt x="278" y="805"/>
                    </a:lnTo>
                    <a:lnTo>
                      <a:pt x="278" y="809"/>
                    </a:lnTo>
                    <a:lnTo>
                      <a:pt x="272" y="814"/>
                    </a:lnTo>
                    <a:lnTo>
                      <a:pt x="268" y="814"/>
                    </a:lnTo>
                    <a:lnTo>
                      <a:pt x="261" y="808"/>
                    </a:lnTo>
                    <a:lnTo>
                      <a:pt x="253" y="802"/>
                    </a:lnTo>
                    <a:lnTo>
                      <a:pt x="249" y="802"/>
                    </a:lnTo>
                    <a:lnTo>
                      <a:pt x="246" y="805"/>
                    </a:lnTo>
                    <a:lnTo>
                      <a:pt x="245" y="806"/>
                    </a:lnTo>
                    <a:lnTo>
                      <a:pt x="240" y="812"/>
                    </a:lnTo>
                    <a:lnTo>
                      <a:pt x="236" y="815"/>
                    </a:lnTo>
                    <a:lnTo>
                      <a:pt x="232" y="815"/>
                    </a:lnTo>
                    <a:lnTo>
                      <a:pt x="230" y="812"/>
                    </a:lnTo>
                    <a:lnTo>
                      <a:pt x="223" y="809"/>
                    </a:lnTo>
                    <a:lnTo>
                      <a:pt x="221" y="809"/>
                    </a:lnTo>
                    <a:lnTo>
                      <a:pt x="218" y="806"/>
                    </a:lnTo>
                    <a:lnTo>
                      <a:pt x="217" y="806"/>
                    </a:lnTo>
                    <a:lnTo>
                      <a:pt x="208" y="805"/>
                    </a:lnTo>
                    <a:lnTo>
                      <a:pt x="207" y="802"/>
                    </a:lnTo>
                    <a:lnTo>
                      <a:pt x="207" y="800"/>
                    </a:lnTo>
                    <a:lnTo>
                      <a:pt x="204" y="798"/>
                    </a:lnTo>
                    <a:lnTo>
                      <a:pt x="203" y="798"/>
                    </a:lnTo>
                    <a:lnTo>
                      <a:pt x="203" y="800"/>
                    </a:lnTo>
                    <a:lnTo>
                      <a:pt x="200" y="802"/>
                    </a:lnTo>
                    <a:lnTo>
                      <a:pt x="189" y="802"/>
                    </a:lnTo>
                    <a:lnTo>
                      <a:pt x="188" y="805"/>
                    </a:lnTo>
                    <a:lnTo>
                      <a:pt x="185" y="805"/>
                    </a:lnTo>
                    <a:lnTo>
                      <a:pt x="184" y="806"/>
                    </a:lnTo>
                    <a:lnTo>
                      <a:pt x="184" y="812"/>
                    </a:lnTo>
                    <a:lnTo>
                      <a:pt x="181" y="815"/>
                    </a:lnTo>
                    <a:lnTo>
                      <a:pt x="175" y="815"/>
                    </a:lnTo>
                    <a:lnTo>
                      <a:pt x="169" y="812"/>
                    </a:lnTo>
                    <a:lnTo>
                      <a:pt x="166" y="806"/>
                    </a:lnTo>
                    <a:lnTo>
                      <a:pt x="165" y="805"/>
                    </a:lnTo>
                    <a:lnTo>
                      <a:pt x="165" y="798"/>
                    </a:lnTo>
                    <a:lnTo>
                      <a:pt x="166" y="796"/>
                    </a:lnTo>
                    <a:lnTo>
                      <a:pt x="166" y="792"/>
                    </a:lnTo>
                    <a:lnTo>
                      <a:pt x="165" y="786"/>
                    </a:lnTo>
                    <a:lnTo>
                      <a:pt x="162" y="783"/>
                    </a:lnTo>
                    <a:lnTo>
                      <a:pt x="160" y="783"/>
                    </a:lnTo>
                    <a:lnTo>
                      <a:pt x="153" y="787"/>
                    </a:lnTo>
                    <a:lnTo>
                      <a:pt x="152" y="792"/>
                    </a:lnTo>
                    <a:lnTo>
                      <a:pt x="152" y="793"/>
                    </a:lnTo>
                    <a:lnTo>
                      <a:pt x="153" y="798"/>
                    </a:lnTo>
                    <a:lnTo>
                      <a:pt x="156" y="802"/>
                    </a:lnTo>
                    <a:lnTo>
                      <a:pt x="156" y="812"/>
                    </a:lnTo>
                    <a:lnTo>
                      <a:pt x="153" y="812"/>
                    </a:lnTo>
                    <a:lnTo>
                      <a:pt x="152" y="815"/>
                    </a:lnTo>
                    <a:lnTo>
                      <a:pt x="147" y="815"/>
                    </a:lnTo>
                    <a:lnTo>
                      <a:pt x="147" y="812"/>
                    </a:lnTo>
                    <a:lnTo>
                      <a:pt x="146" y="809"/>
                    </a:lnTo>
                    <a:lnTo>
                      <a:pt x="146" y="805"/>
                    </a:lnTo>
                    <a:lnTo>
                      <a:pt x="140" y="798"/>
                    </a:lnTo>
                    <a:lnTo>
                      <a:pt x="139" y="793"/>
                    </a:lnTo>
                    <a:lnTo>
                      <a:pt x="134" y="793"/>
                    </a:lnTo>
                    <a:lnTo>
                      <a:pt x="134" y="800"/>
                    </a:lnTo>
                    <a:lnTo>
                      <a:pt x="139" y="805"/>
                    </a:lnTo>
                    <a:lnTo>
                      <a:pt x="140" y="806"/>
                    </a:lnTo>
                    <a:lnTo>
                      <a:pt x="139" y="812"/>
                    </a:lnTo>
                    <a:lnTo>
                      <a:pt x="139" y="815"/>
                    </a:lnTo>
                    <a:lnTo>
                      <a:pt x="136" y="816"/>
                    </a:lnTo>
                    <a:lnTo>
                      <a:pt x="132" y="816"/>
                    </a:lnTo>
                    <a:lnTo>
                      <a:pt x="129" y="815"/>
                    </a:lnTo>
                    <a:lnTo>
                      <a:pt x="126" y="812"/>
                    </a:lnTo>
                    <a:lnTo>
                      <a:pt x="124" y="809"/>
                    </a:lnTo>
                    <a:lnTo>
                      <a:pt x="124" y="806"/>
                    </a:lnTo>
                    <a:lnTo>
                      <a:pt x="120" y="805"/>
                    </a:lnTo>
                    <a:lnTo>
                      <a:pt x="117" y="802"/>
                    </a:lnTo>
                    <a:lnTo>
                      <a:pt x="110" y="802"/>
                    </a:lnTo>
                    <a:lnTo>
                      <a:pt x="107" y="803"/>
                    </a:lnTo>
                    <a:lnTo>
                      <a:pt x="104" y="806"/>
                    </a:lnTo>
                    <a:lnTo>
                      <a:pt x="104" y="814"/>
                    </a:lnTo>
                    <a:lnTo>
                      <a:pt x="107" y="815"/>
                    </a:lnTo>
                    <a:lnTo>
                      <a:pt x="110" y="815"/>
                    </a:lnTo>
                    <a:lnTo>
                      <a:pt x="116" y="812"/>
                    </a:lnTo>
                    <a:lnTo>
                      <a:pt x="117" y="812"/>
                    </a:lnTo>
                    <a:lnTo>
                      <a:pt x="120" y="815"/>
                    </a:lnTo>
                    <a:lnTo>
                      <a:pt x="121" y="816"/>
                    </a:lnTo>
                    <a:lnTo>
                      <a:pt x="124" y="821"/>
                    </a:lnTo>
                    <a:lnTo>
                      <a:pt x="132" y="828"/>
                    </a:lnTo>
                    <a:lnTo>
                      <a:pt x="132" y="834"/>
                    </a:lnTo>
                    <a:lnTo>
                      <a:pt x="120" y="834"/>
                    </a:lnTo>
                    <a:lnTo>
                      <a:pt x="117" y="837"/>
                    </a:lnTo>
                    <a:lnTo>
                      <a:pt x="116" y="834"/>
                    </a:lnTo>
                    <a:lnTo>
                      <a:pt x="113" y="834"/>
                    </a:lnTo>
                    <a:lnTo>
                      <a:pt x="110" y="825"/>
                    </a:lnTo>
                    <a:lnTo>
                      <a:pt x="103" y="825"/>
                    </a:lnTo>
                    <a:lnTo>
                      <a:pt x="100" y="828"/>
                    </a:lnTo>
                    <a:lnTo>
                      <a:pt x="100" y="834"/>
                    </a:lnTo>
                    <a:lnTo>
                      <a:pt x="103" y="835"/>
                    </a:lnTo>
                    <a:lnTo>
                      <a:pt x="104" y="838"/>
                    </a:lnTo>
                    <a:lnTo>
                      <a:pt x="104" y="843"/>
                    </a:lnTo>
                    <a:lnTo>
                      <a:pt x="103" y="844"/>
                    </a:lnTo>
                    <a:lnTo>
                      <a:pt x="94" y="844"/>
                    </a:lnTo>
                    <a:lnTo>
                      <a:pt x="89" y="843"/>
                    </a:lnTo>
                    <a:lnTo>
                      <a:pt x="85" y="843"/>
                    </a:lnTo>
                    <a:lnTo>
                      <a:pt x="85" y="840"/>
                    </a:lnTo>
                    <a:lnTo>
                      <a:pt x="84" y="831"/>
                    </a:lnTo>
                    <a:lnTo>
                      <a:pt x="84" y="829"/>
                    </a:lnTo>
                    <a:lnTo>
                      <a:pt x="81" y="825"/>
                    </a:lnTo>
                    <a:lnTo>
                      <a:pt x="78" y="821"/>
                    </a:lnTo>
                    <a:lnTo>
                      <a:pt x="76" y="814"/>
                    </a:lnTo>
                    <a:lnTo>
                      <a:pt x="74" y="809"/>
                    </a:lnTo>
                    <a:lnTo>
                      <a:pt x="72" y="808"/>
                    </a:lnTo>
                    <a:lnTo>
                      <a:pt x="69" y="805"/>
                    </a:lnTo>
                    <a:lnTo>
                      <a:pt x="62" y="805"/>
                    </a:lnTo>
                    <a:lnTo>
                      <a:pt x="62" y="808"/>
                    </a:lnTo>
                    <a:lnTo>
                      <a:pt x="58" y="808"/>
                    </a:lnTo>
                    <a:lnTo>
                      <a:pt x="58" y="805"/>
                    </a:lnTo>
                    <a:lnTo>
                      <a:pt x="50" y="802"/>
                    </a:lnTo>
                    <a:lnTo>
                      <a:pt x="47" y="798"/>
                    </a:lnTo>
                    <a:lnTo>
                      <a:pt x="45" y="798"/>
                    </a:lnTo>
                    <a:lnTo>
                      <a:pt x="45" y="802"/>
                    </a:lnTo>
                    <a:lnTo>
                      <a:pt x="40" y="802"/>
                    </a:lnTo>
                    <a:lnTo>
                      <a:pt x="37" y="800"/>
                    </a:lnTo>
                    <a:lnTo>
                      <a:pt x="36" y="798"/>
                    </a:lnTo>
                    <a:lnTo>
                      <a:pt x="33" y="795"/>
                    </a:lnTo>
                    <a:lnTo>
                      <a:pt x="31" y="793"/>
                    </a:lnTo>
                    <a:lnTo>
                      <a:pt x="31" y="789"/>
                    </a:lnTo>
                    <a:lnTo>
                      <a:pt x="33" y="787"/>
                    </a:lnTo>
                    <a:lnTo>
                      <a:pt x="36" y="785"/>
                    </a:lnTo>
                    <a:lnTo>
                      <a:pt x="36" y="783"/>
                    </a:lnTo>
                    <a:lnTo>
                      <a:pt x="33" y="785"/>
                    </a:lnTo>
                    <a:lnTo>
                      <a:pt x="31" y="783"/>
                    </a:lnTo>
                    <a:lnTo>
                      <a:pt x="31" y="774"/>
                    </a:lnTo>
                    <a:lnTo>
                      <a:pt x="29" y="771"/>
                    </a:lnTo>
                    <a:lnTo>
                      <a:pt x="27" y="771"/>
                    </a:lnTo>
                    <a:lnTo>
                      <a:pt x="23" y="769"/>
                    </a:lnTo>
                    <a:lnTo>
                      <a:pt x="27" y="769"/>
                    </a:lnTo>
                    <a:lnTo>
                      <a:pt x="27" y="764"/>
                    </a:lnTo>
                    <a:lnTo>
                      <a:pt x="21" y="763"/>
                    </a:lnTo>
                    <a:lnTo>
                      <a:pt x="21" y="761"/>
                    </a:lnTo>
                    <a:lnTo>
                      <a:pt x="23" y="758"/>
                    </a:lnTo>
                    <a:lnTo>
                      <a:pt x="27" y="758"/>
                    </a:lnTo>
                    <a:lnTo>
                      <a:pt x="27" y="757"/>
                    </a:lnTo>
                    <a:lnTo>
                      <a:pt x="23" y="754"/>
                    </a:lnTo>
                    <a:lnTo>
                      <a:pt x="18" y="757"/>
                    </a:lnTo>
                    <a:lnTo>
                      <a:pt x="16" y="757"/>
                    </a:lnTo>
                    <a:lnTo>
                      <a:pt x="14" y="754"/>
                    </a:lnTo>
                    <a:lnTo>
                      <a:pt x="14" y="753"/>
                    </a:lnTo>
                    <a:lnTo>
                      <a:pt x="16" y="750"/>
                    </a:lnTo>
                    <a:lnTo>
                      <a:pt x="16" y="747"/>
                    </a:lnTo>
                    <a:lnTo>
                      <a:pt x="10" y="747"/>
                    </a:lnTo>
                    <a:lnTo>
                      <a:pt x="10" y="741"/>
                    </a:lnTo>
                    <a:lnTo>
                      <a:pt x="7" y="741"/>
                    </a:lnTo>
                    <a:lnTo>
                      <a:pt x="7" y="744"/>
                    </a:lnTo>
                    <a:lnTo>
                      <a:pt x="5" y="741"/>
                    </a:lnTo>
                    <a:lnTo>
                      <a:pt x="7" y="740"/>
                    </a:lnTo>
                    <a:lnTo>
                      <a:pt x="7" y="737"/>
                    </a:lnTo>
                    <a:lnTo>
                      <a:pt x="11" y="735"/>
                    </a:lnTo>
                    <a:lnTo>
                      <a:pt x="11" y="727"/>
                    </a:lnTo>
                    <a:lnTo>
                      <a:pt x="14" y="722"/>
                    </a:lnTo>
                    <a:lnTo>
                      <a:pt x="14" y="712"/>
                    </a:lnTo>
                    <a:lnTo>
                      <a:pt x="13" y="709"/>
                    </a:lnTo>
                    <a:lnTo>
                      <a:pt x="10" y="708"/>
                    </a:lnTo>
                    <a:lnTo>
                      <a:pt x="8" y="703"/>
                    </a:lnTo>
                    <a:lnTo>
                      <a:pt x="5" y="702"/>
                    </a:lnTo>
                    <a:lnTo>
                      <a:pt x="5" y="696"/>
                    </a:lnTo>
                    <a:lnTo>
                      <a:pt x="8" y="698"/>
                    </a:lnTo>
                    <a:lnTo>
                      <a:pt x="10" y="699"/>
                    </a:lnTo>
                    <a:lnTo>
                      <a:pt x="13" y="699"/>
                    </a:lnTo>
                    <a:lnTo>
                      <a:pt x="13" y="698"/>
                    </a:lnTo>
                    <a:lnTo>
                      <a:pt x="10" y="695"/>
                    </a:lnTo>
                    <a:lnTo>
                      <a:pt x="10" y="693"/>
                    </a:lnTo>
                    <a:lnTo>
                      <a:pt x="17" y="693"/>
                    </a:lnTo>
                    <a:lnTo>
                      <a:pt x="17" y="690"/>
                    </a:lnTo>
                    <a:lnTo>
                      <a:pt x="14" y="689"/>
                    </a:lnTo>
                    <a:lnTo>
                      <a:pt x="14" y="690"/>
                    </a:lnTo>
                    <a:lnTo>
                      <a:pt x="13" y="689"/>
                    </a:lnTo>
                    <a:lnTo>
                      <a:pt x="13" y="685"/>
                    </a:lnTo>
                    <a:lnTo>
                      <a:pt x="10" y="682"/>
                    </a:lnTo>
                    <a:lnTo>
                      <a:pt x="10" y="677"/>
                    </a:lnTo>
                    <a:lnTo>
                      <a:pt x="8" y="676"/>
                    </a:lnTo>
                    <a:lnTo>
                      <a:pt x="5" y="673"/>
                    </a:lnTo>
                    <a:lnTo>
                      <a:pt x="5" y="671"/>
                    </a:lnTo>
                    <a:lnTo>
                      <a:pt x="8" y="669"/>
                    </a:lnTo>
                    <a:lnTo>
                      <a:pt x="8" y="658"/>
                    </a:lnTo>
                    <a:lnTo>
                      <a:pt x="13" y="657"/>
                    </a:lnTo>
                    <a:lnTo>
                      <a:pt x="13" y="654"/>
                    </a:lnTo>
                    <a:lnTo>
                      <a:pt x="10" y="653"/>
                    </a:lnTo>
                    <a:lnTo>
                      <a:pt x="8" y="653"/>
                    </a:lnTo>
                    <a:lnTo>
                      <a:pt x="5" y="650"/>
                    </a:lnTo>
                    <a:lnTo>
                      <a:pt x="5" y="647"/>
                    </a:lnTo>
                    <a:lnTo>
                      <a:pt x="8" y="641"/>
                    </a:lnTo>
                    <a:lnTo>
                      <a:pt x="8" y="635"/>
                    </a:lnTo>
                    <a:lnTo>
                      <a:pt x="5" y="632"/>
                    </a:lnTo>
                    <a:lnTo>
                      <a:pt x="2" y="631"/>
                    </a:lnTo>
                    <a:lnTo>
                      <a:pt x="0" y="628"/>
                    </a:lnTo>
                    <a:lnTo>
                      <a:pt x="2" y="627"/>
                    </a:lnTo>
                    <a:lnTo>
                      <a:pt x="5" y="627"/>
                    </a:lnTo>
                    <a:lnTo>
                      <a:pt x="8" y="628"/>
                    </a:lnTo>
                    <a:lnTo>
                      <a:pt x="8" y="622"/>
                    </a:lnTo>
                    <a:lnTo>
                      <a:pt x="2" y="621"/>
                    </a:lnTo>
                    <a:lnTo>
                      <a:pt x="2" y="616"/>
                    </a:lnTo>
                    <a:lnTo>
                      <a:pt x="7" y="616"/>
                    </a:lnTo>
                    <a:lnTo>
                      <a:pt x="8" y="618"/>
                    </a:lnTo>
                    <a:lnTo>
                      <a:pt x="11" y="618"/>
                    </a:lnTo>
                    <a:lnTo>
                      <a:pt x="11" y="616"/>
                    </a:lnTo>
                    <a:lnTo>
                      <a:pt x="13" y="613"/>
                    </a:lnTo>
                    <a:lnTo>
                      <a:pt x="11" y="612"/>
                    </a:lnTo>
                    <a:lnTo>
                      <a:pt x="8" y="609"/>
                    </a:lnTo>
                    <a:lnTo>
                      <a:pt x="11" y="609"/>
                    </a:lnTo>
                    <a:lnTo>
                      <a:pt x="11" y="605"/>
                    </a:lnTo>
                    <a:lnTo>
                      <a:pt x="8" y="599"/>
                    </a:lnTo>
                    <a:lnTo>
                      <a:pt x="8" y="595"/>
                    </a:lnTo>
                    <a:lnTo>
                      <a:pt x="11" y="592"/>
                    </a:lnTo>
                    <a:lnTo>
                      <a:pt x="11" y="587"/>
                    </a:lnTo>
                    <a:lnTo>
                      <a:pt x="8" y="583"/>
                    </a:lnTo>
                    <a:lnTo>
                      <a:pt x="11" y="577"/>
                    </a:lnTo>
                    <a:lnTo>
                      <a:pt x="13" y="573"/>
                    </a:lnTo>
                    <a:lnTo>
                      <a:pt x="14" y="569"/>
                    </a:lnTo>
                    <a:lnTo>
                      <a:pt x="16" y="567"/>
                    </a:lnTo>
                    <a:lnTo>
                      <a:pt x="16" y="558"/>
                    </a:lnTo>
                    <a:lnTo>
                      <a:pt x="18" y="554"/>
                    </a:lnTo>
                    <a:lnTo>
                      <a:pt x="18" y="550"/>
                    </a:lnTo>
                    <a:lnTo>
                      <a:pt x="16" y="545"/>
                    </a:lnTo>
                    <a:lnTo>
                      <a:pt x="16" y="537"/>
                    </a:lnTo>
                    <a:lnTo>
                      <a:pt x="18" y="532"/>
                    </a:lnTo>
                    <a:lnTo>
                      <a:pt x="16" y="524"/>
                    </a:lnTo>
                    <a:lnTo>
                      <a:pt x="18" y="522"/>
                    </a:lnTo>
                    <a:lnTo>
                      <a:pt x="27" y="522"/>
                    </a:lnTo>
                    <a:lnTo>
                      <a:pt x="29" y="518"/>
                    </a:lnTo>
                    <a:lnTo>
                      <a:pt x="29" y="512"/>
                    </a:lnTo>
                    <a:lnTo>
                      <a:pt x="31" y="509"/>
                    </a:lnTo>
                    <a:lnTo>
                      <a:pt x="31" y="499"/>
                    </a:lnTo>
                    <a:lnTo>
                      <a:pt x="29" y="495"/>
                    </a:lnTo>
                    <a:lnTo>
                      <a:pt x="27" y="493"/>
                    </a:lnTo>
                    <a:lnTo>
                      <a:pt x="27" y="484"/>
                    </a:lnTo>
                    <a:lnTo>
                      <a:pt x="30" y="484"/>
                    </a:lnTo>
                    <a:lnTo>
                      <a:pt x="30" y="482"/>
                    </a:lnTo>
                    <a:lnTo>
                      <a:pt x="31" y="482"/>
                    </a:lnTo>
                    <a:lnTo>
                      <a:pt x="31" y="480"/>
                    </a:lnTo>
                    <a:lnTo>
                      <a:pt x="30" y="473"/>
                    </a:lnTo>
                    <a:lnTo>
                      <a:pt x="27" y="471"/>
                    </a:lnTo>
                    <a:lnTo>
                      <a:pt x="30" y="464"/>
                    </a:lnTo>
                    <a:lnTo>
                      <a:pt x="30" y="445"/>
                    </a:lnTo>
                    <a:lnTo>
                      <a:pt x="27" y="441"/>
                    </a:lnTo>
                    <a:lnTo>
                      <a:pt x="27" y="437"/>
                    </a:lnTo>
                    <a:lnTo>
                      <a:pt x="29" y="426"/>
                    </a:lnTo>
                    <a:lnTo>
                      <a:pt x="24" y="424"/>
                    </a:lnTo>
                    <a:lnTo>
                      <a:pt x="23" y="422"/>
                    </a:lnTo>
                    <a:lnTo>
                      <a:pt x="18" y="419"/>
                    </a:lnTo>
                    <a:lnTo>
                      <a:pt x="13" y="413"/>
                    </a:lnTo>
                    <a:lnTo>
                      <a:pt x="14" y="412"/>
                    </a:lnTo>
                    <a:lnTo>
                      <a:pt x="14" y="409"/>
                    </a:lnTo>
                    <a:lnTo>
                      <a:pt x="16" y="405"/>
                    </a:lnTo>
                    <a:lnTo>
                      <a:pt x="18" y="403"/>
                    </a:lnTo>
                    <a:lnTo>
                      <a:pt x="23" y="399"/>
                    </a:lnTo>
                    <a:lnTo>
                      <a:pt x="24" y="396"/>
                    </a:lnTo>
                    <a:lnTo>
                      <a:pt x="30" y="396"/>
                    </a:lnTo>
                    <a:lnTo>
                      <a:pt x="33" y="395"/>
                    </a:lnTo>
                    <a:lnTo>
                      <a:pt x="33" y="382"/>
                    </a:lnTo>
                    <a:lnTo>
                      <a:pt x="31" y="377"/>
                    </a:lnTo>
                    <a:lnTo>
                      <a:pt x="33" y="371"/>
                    </a:lnTo>
                    <a:lnTo>
                      <a:pt x="37" y="367"/>
                    </a:lnTo>
                    <a:lnTo>
                      <a:pt x="37" y="363"/>
                    </a:lnTo>
                    <a:lnTo>
                      <a:pt x="40" y="363"/>
                    </a:lnTo>
                    <a:lnTo>
                      <a:pt x="42" y="364"/>
                    </a:lnTo>
                    <a:lnTo>
                      <a:pt x="45" y="364"/>
                    </a:lnTo>
                    <a:lnTo>
                      <a:pt x="49" y="363"/>
                    </a:lnTo>
                    <a:lnTo>
                      <a:pt x="49" y="358"/>
                    </a:lnTo>
                    <a:lnTo>
                      <a:pt x="50" y="355"/>
                    </a:lnTo>
                    <a:lnTo>
                      <a:pt x="50" y="348"/>
                    </a:lnTo>
                    <a:lnTo>
                      <a:pt x="49" y="345"/>
                    </a:lnTo>
                    <a:lnTo>
                      <a:pt x="49" y="341"/>
                    </a:lnTo>
                    <a:lnTo>
                      <a:pt x="45" y="339"/>
                    </a:lnTo>
                    <a:lnTo>
                      <a:pt x="43" y="337"/>
                    </a:lnTo>
                    <a:lnTo>
                      <a:pt x="40" y="335"/>
                    </a:lnTo>
                    <a:lnTo>
                      <a:pt x="39" y="332"/>
                    </a:lnTo>
                    <a:lnTo>
                      <a:pt x="34" y="332"/>
                    </a:lnTo>
                    <a:lnTo>
                      <a:pt x="36" y="328"/>
                    </a:lnTo>
                    <a:lnTo>
                      <a:pt x="39" y="326"/>
                    </a:lnTo>
                    <a:lnTo>
                      <a:pt x="40" y="324"/>
                    </a:lnTo>
                    <a:lnTo>
                      <a:pt x="45" y="322"/>
                    </a:lnTo>
                    <a:lnTo>
                      <a:pt x="49" y="318"/>
                    </a:lnTo>
                    <a:lnTo>
                      <a:pt x="49" y="309"/>
                    </a:lnTo>
                    <a:lnTo>
                      <a:pt x="43" y="305"/>
                    </a:lnTo>
                    <a:lnTo>
                      <a:pt x="42" y="300"/>
                    </a:lnTo>
                    <a:lnTo>
                      <a:pt x="42" y="299"/>
                    </a:lnTo>
                    <a:lnTo>
                      <a:pt x="37" y="292"/>
                    </a:lnTo>
                    <a:lnTo>
                      <a:pt x="37" y="287"/>
                    </a:lnTo>
                    <a:lnTo>
                      <a:pt x="34" y="281"/>
                    </a:lnTo>
                    <a:lnTo>
                      <a:pt x="33" y="279"/>
                    </a:lnTo>
                    <a:lnTo>
                      <a:pt x="33" y="277"/>
                    </a:lnTo>
                    <a:lnTo>
                      <a:pt x="37" y="274"/>
                    </a:lnTo>
                    <a:lnTo>
                      <a:pt x="37" y="273"/>
                    </a:lnTo>
                    <a:lnTo>
                      <a:pt x="40" y="270"/>
                    </a:lnTo>
                    <a:lnTo>
                      <a:pt x="37" y="267"/>
                    </a:lnTo>
                    <a:lnTo>
                      <a:pt x="36" y="263"/>
                    </a:lnTo>
                    <a:lnTo>
                      <a:pt x="29" y="260"/>
                    </a:lnTo>
                    <a:lnTo>
                      <a:pt x="23" y="255"/>
                    </a:lnTo>
                    <a:lnTo>
                      <a:pt x="29" y="253"/>
                    </a:lnTo>
                    <a:lnTo>
                      <a:pt x="31" y="251"/>
                    </a:lnTo>
                    <a:lnTo>
                      <a:pt x="31" y="224"/>
                    </a:lnTo>
                    <a:lnTo>
                      <a:pt x="34" y="221"/>
                    </a:lnTo>
                    <a:lnTo>
                      <a:pt x="39" y="222"/>
                    </a:lnTo>
                    <a:lnTo>
                      <a:pt x="39" y="216"/>
                    </a:lnTo>
                    <a:lnTo>
                      <a:pt x="43" y="219"/>
                    </a:lnTo>
                    <a:lnTo>
                      <a:pt x="43" y="218"/>
                    </a:lnTo>
                    <a:lnTo>
                      <a:pt x="45" y="219"/>
                    </a:lnTo>
                    <a:lnTo>
                      <a:pt x="49" y="218"/>
                    </a:lnTo>
                    <a:lnTo>
                      <a:pt x="49" y="209"/>
                    </a:lnTo>
                    <a:lnTo>
                      <a:pt x="45" y="208"/>
                    </a:lnTo>
                    <a:lnTo>
                      <a:pt x="45" y="205"/>
                    </a:lnTo>
                    <a:lnTo>
                      <a:pt x="40" y="205"/>
                    </a:lnTo>
                    <a:lnTo>
                      <a:pt x="43" y="202"/>
                    </a:lnTo>
                    <a:lnTo>
                      <a:pt x="45" y="202"/>
                    </a:lnTo>
                    <a:lnTo>
                      <a:pt x="49" y="200"/>
                    </a:lnTo>
                    <a:lnTo>
                      <a:pt x="53" y="197"/>
                    </a:lnTo>
                    <a:lnTo>
                      <a:pt x="53" y="193"/>
                    </a:lnTo>
                    <a:lnTo>
                      <a:pt x="52" y="192"/>
                    </a:lnTo>
                    <a:lnTo>
                      <a:pt x="49" y="192"/>
                    </a:lnTo>
                    <a:lnTo>
                      <a:pt x="49" y="177"/>
                    </a:lnTo>
                    <a:lnTo>
                      <a:pt x="62" y="177"/>
                    </a:lnTo>
                    <a:lnTo>
                      <a:pt x="69" y="179"/>
                    </a:lnTo>
                    <a:lnTo>
                      <a:pt x="71" y="177"/>
                    </a:lnTo>
                    <a:lnTo>
                      <a:pt x="71" y="174"/>
                    </a:lnTo>
                    <a:lnTo>
                      <a:pt x="69" y="173"/>
                    </a:lnTo>
                    <a:lnTo>
                      <a:pt x="65" y="173"/>
                    </a:lnTo>
                    <a:lnTo>
                      <a:pt x="63" y="170"/>
                    </a:lnTo>
                    <a:lnTo>
                      <a:pt x="60" y="168"/>
                    </a:lnTo>
                    <a:lnTo>
                      <a:pt x="60" y="166"/>
                    </a:lnTo>
                    <a:lnTo>
                      <a:pt x="63" y="163"/>
                    </a:lnTo>
                    <a:lnTo>
                      <a:pt x="63" y="158"/>
                    </a:lnTo>
                    <a:lnTo>
                      <a:pt x="60" y="158"/>
                    </a:lnTo>
                    <a:lnTo>
                      <a:pt x="59" y="155"/>
                    </a:lnTo>
                    <a:lnTo>
                      <a:pt x="59" y="152"/>
                    </a:lnTo>
                    <a:lnTo>
                      <a:pt x="56" y="151"/>
                    </a:lnTo>
                    <a:lnTo>
                      <a:pt x="56" y="148"/>
                    </a:lnTo>
                    <a:lnTo>
                      <a:pt x="59" y="147"/>
                    </a:lnTo>
                    <a:lnTo>
                      <a:pt x="60" y="147"/>
                    </a:lnTo>
                    <a:lnTo>
                      <a:pt x="63" y="148"/>
                    </a:lnTo>
                    <a:lnTo>
                      <a:pt x="63" y="147"/>
                    </a:lnTo>
                    <a:lnTo>
                      <a:pt x="69" y="147"/>
                    </a:lnTo>
                    <a:lnTo>
                      <a:pt x="72" y="144"/>
                    </a:lnTo>
                    <a:lnTo>
                      <a:pt x="76" y="144"/>
                    </a:lnTo>
                    <a:lnTo>
                      <a:pt x="78" y="138"/>
                    </a:lnTo>
                    <a:lnTo>
                      <a:pt x="81" y="137"/>
                    </a:lnTo>
                    <a:lnTo>
                      <a:pt x="85" y="132"/>
                    </a:lnTo>
                    <a:lnTo>
                      <a:pt x="87" y="129"/>
                    </a:lnTo>
                    <a:lnTo>
                      <a:pt x="87" y="128"/>
                    </a:lnTo>
                    <a:lnTo>
                      <a:pt x="94" y="125"/>
                    </a:lnTo>
                    <a:lnTo>
                      <a:pt x="95" y="125"/>
                    </a:lnTo>
                    <a:lnTo>
                      <a:pt x="98" y="123"/>
                    </a:lnTo>
                    <a:lnTo>
                      <a:pt x="103" y="118"/>
                    </a:lnTo>
                    <a:lnTo>
                      <a:pt x="110" y="118"/>
                    </a:lnTo>
                    <a:lnTo>
                      <a:pt x="113" y="116"/>
                    </a:lnTo>
                    <a:lnTo>
                      <a:pt x="121" y="116"/>
                    </a:lnTo>
                    <a:lnTo>
                      <a:pt x="121" y="113"/>
                    </a:lnTo>
                    <a:lnTo>
                      <a:pt x="124" y="113"/>
                    </a:lnTo>
                    <a:lnTo>
                      <a:pt x="126" y="116"/>
                    </a:lnTo>
                    <a:lnTo>
                      <a:pt x="132" y="118"/>
                    </a:lnTo>
                    <a:lnTo>
                      <a:pt x="134" y="118"/>
                    </a:lnTo>
                    <a:lnTo>
                      <a:pt x="136" y="116"/>
                    </a:lnTo>
                    <a:lnTo>
                      <a:pt x="134" y="112"/>
                    </a:lnTo>
                    <a:lnTo>
                      <a:pt x="134" y="109"/>
                    </a:lnTo>
                    <a:lnTo>
                      <a:pt x="136" y="108"/>
                    </a:lnTo>
                    <a:lnTo>
                      <a:pt x="139" y="105"/>
                    </a:lnTo>
                    <a:lnTo>
                      <a:pt x="140" y="103"/>
                    </a:lnTo>
                    <a:lnTo>
                      <a:pt x="143" y="103"/>
                    </a:lnTo>
                    <a:lnTo>
                      <a:pt x="145" y="105"/>
                    </a:lnTo>
                    <a:lnTo>
                      <a:pt x="146" y="103"/>
                    </a:lnTo>
                    <a:lnTo>
                      <a:pt x="147" y="99"/>
                    </a:lnTo>
                    <a:lnTo>
                      <a:pt x="147" y="97"/>
                    </a:lnTo>
                    <a:lnTo>
                      <a:pt x="152" y="94"/>
                    </a:lnTo>
                    <a:lnTo>
                      <a:pt x="153" y="93"/>
                    </a:lnTo>
                    <a:lnTo>
                      <a:pt x="156" y="90"/>
                    </a:lnTo>
                    <a:lnTo>
                      <a:pt x="158" y="90"/>
                    </a:lnTo>
                    <a:lnTo>
                      <a:pt x="160" y="89"/>
                    </a:lnTo>
                    <a:lnTo>
                      <a:pt x="160" y="86"/>
                    </a:lnTo>
                    <a:lnTo>
                      <a:pt x="162" y="86"/>
                    </a:lnTo>
                    <a:lnTo>
                      <a:pt x="162" y="81"/>
                    </a:lnTo>
                    <a:lnTo>
                      <a:pt x="165" y="79"/>
                    </a:lnTo>
                    <a:lnTo>
                      <a:pt x="169" y="79"/>
                    </a:lnTo>
                    <a:lnTo>
                      <a:pt x="175" y="81"/>
                    </a:lnTo>
                    <a:lnTo>
                      <a:pt x="178" y="79"/>
                    </a:lnTo>
                    <a:lnTo>
                      <a:pt x="178" y="76"/>
                    </a:lnTo>
                    <a:lnTo>
                      <a:pt x="179" y="74"/>
                    </a:lnTo>
                    <a:lnTo>
                      <a:pt x="182" y="74"/>
                    </a:lnTo>
                    <a:lnTo>
                      <a:pt x="184" y="71"/>
                    </a:lnTo>
                    <a:lnTo>
                      <a:pt x="184" y="70"/>
                    </a:lnTo>
                    <a:lnTo>
                      <a:pt x="187" y="65"/>
                    </a:lnTo>
                    <a:lnTo>
                      <a:pt x="189" y="63"/>
                    </a:lnTo>
                    <a:lnTo>
                      <a:pt x="189" y="65"/>
                    </a:lnTo>
                    <a:lnTo>
                      <a:pt x="191" y="65"/>
                    </a:lnTo>
                    <a:lnTo>
                      <a:pt x="191" y="61"/>
                    </a:lnTo>
                    <a:lnTo>
                      <a:pt x="197" y="52"/>
                    </a:lnTo>
                    <a:lnTo>
                      <a:pt x="200" y="51"/>
                    </a:lnTo>
                    <a:lnTo>
                      <a:pt x="200" y="48"/>
                    </a:lnTo>
                    <a:lnTo>
                      <a:pt x="201" y="48"/>
                    </a:lnTo>
                    <a:lnTo>
                      <a:pt x="200" y="45"/>
                    </a:lnTo>
                    <a:lnTo>
                      <a:pt x="200" y="44"/>
                    </a:lnTo>
                    <a:lnTo>
                      <a:pt x="201" y="41"/>
                    </a:lnTo>
                    <a:lnTo>
                      <a:pt x="204" y="35"/>
                    </a:lnTo>
                    <a:lnTo>
                      <a:pt x="204" y="41"/>
                    </a:lnTo>
                    <a:lnTo>
                      <a:pt x="208" y="41"/>
                    </a:lnTo>
                    <a:lnTo>
                      <a:pt x="208" y="35"/>
                    </a:lnTo>
                    <a:lnTo>
                      <a:pt x="211" y="34"/>
                    </a:lnTo>
                    <a:lnTo>
                      <a:pt x="211" y="29"/>
                    </a:lnTo>
                    <a:lnTo>
                      <a:pt x="214" y="29"/>
                    </a:lnTo>
                    <a:lnTo>
                      <a:pt x="214" y="26"/>
                    </a:lnTo>
                    <a:lnTo>
                      <a:pt x="223" y="26"/>
                    </a:lnTo>
                    <a:lnTo>
                      <a:pt x="226" y="25"/>
                    </a:lnTo>
                    <a:lnTo>
                      <a:pt x="226" y="22"/>
                    </a:lnTo>
                    <a:lnTo>
                      <a:pt x="230" y="22"/>
                    </a:lnTo>
                    <a:lnTo>
                      <a:pt x="230" y="25"/>
                    </a:lnTo>
                    <a:lnTo>
                      <a:pt x="233" y="26"/>
                    </a:lnTo>
                    <a:lnTo>
                      <a:pt x="236" y="28"/>
                    </a:lnTo>
                    <a:lnTo>
                      <a:pt x="239" y="28"/>
                    </a:lnTo>
                    <a:lnTo>
                      <a:pt x="239" y="25"/>
                    </a:lnTo>
                    <a:lnTo>
                      <a:pt x="240" y="22"/>
                    </a:lnTo>
                    <a:lnTo>
                      <a:pt x="243" y="15"/>
                    </a:lnTo>
                    <a:lnTo>
                      <a:pt x="245" y="12"/>
                    </a:lnTo>
                    <a:lnTo>
                      <a:pt x="249" y="12"/>
                    </a:lnTo>
                    <a:lnTo>
                      <a:pt x="252" y="19"/>
                    </a:lnTo>
                    <a:lnTo>
                      <a:pt x="253" y="21"/>
                    </a:lnTo>
                    <a:lnTo>
                      <a:pt x="262" y="23"/>
                    </a:lnTo>
                    <a:lnTo>
                      <a:pt x="269" y="23"/>
                    </a:lnTo>
                    <a:lnTo>
                      <a:pt x="269" y="21"/>
                    </a:lnTo>
                    <a:lnTo>
                      <a:pt x="271" y="19"/>
                    </a:lnTo>
                    <a:lnTo>
                      <a:pt x="271" y="15"/>
                    </a:lnTo>
                    <a:lnTo>
                      <a:pt x="274" y="13"/>
                    </a:lnTo>
                    <a:lnTo>
                      <a:pt x="276" y="10"/>
                    </a:lnTo>
                    <a:lnTo>
                      <a:pt x="281" y="13"/>
                    </a:lnTo>
                    <a:lnTo>
                      <a:pt x="285" y="13"/>
                    </a:lnTo>
                    <a:lnTo>
                      <a:pt x="288" y="10"/>
                    </a:lnTo>
                    <a:lnTo>
                      <a:pt x="291" y="5"/>
                    </a:lnTo>
                    <a:lnTo>
                      <a:pt x="292" y="2"/>
                    </a:lnTo>
                    <a:lnTo>
                      <a:pt x="298" y="2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1375">
                <a:extLst>
                  <a:ext uri="{FF2B5EF4-FFF2-40B4-BE49-F238E27FC236}">
                    <a16:creationId xmlns:a16="http://schemas.microsoft.com/office/drawing/2014/main" xmlns="" id="{D04ADFEE-25A3-4518-9E07-350687C75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6" y="3814"/>
                <a:ext cx="161" cy="183"/>
              </a:xfrm>
              <a:custGeom>
                <a:avLst/>
                <a:gdLst>
                  <a:gd name="T0" fmla="*/ 62 w 161"/>
                  <a:gd name="T1" fmla="*/ 12 h 183"/>
                  <a:gd name="T2" fmla="*/ 69 w 161"/>
                  <a:gd name="T3" fmla="*/ 16 h 183"/>
                  <a:gd name="T4" fmla="*/ 84 w 161"/>
                  <a:gd name="T5" fmla="*/ 25 h 183"/>
                  <a:gd name="T6" fmla="*/ 90 w 161"/>
                  <a:gd name="T7" fmla="*/ 29 h 183"/>
                  <a:gd name="T8" fmla="*/ 75 w 161"/>
                  <a:gd name="T9" fmla="*/ 37 h 183"/>
                  <a:gd name="T10" fmla="*/ 72 w 161"/>
                  <a:gd name="T11" fmla="*/ 45 h 183"/>
                  <a:gd name="T12" fmla="*/ 78 w 161"/>
                  <a:gd name="T13" fmla="*/ 54 h 183"/>
                  <a:gd name="T14" fmla="*/ 87 w 161"/>
                  <a:gd name="T15" fmla="*/ 54 h 183"/>
                  <a:gd name="T16" fmla="*/ 103 w 161"/>
                  <a:gd name="T17" fmla="*/ 57 h 183"/>
                  <a:gd name="T18" fmla="*/ 114 w 161"/>
                  <a:gd name="T19" fmla="*/ 63 h 183"/>
                  <a:gd name="T20" fmla="*/ 113 w 161"/>
                  <a:gd name="T21" fmla="*/ 71 h 183"/>
                  <a:gd name="T22" fmla="*/ 111 w 161"/>
                  <a:gd name="T23" fmla="*/ 89 h 183"/>
                  <a:gd name="T24" fmla="*/ 106 w 161"/>
                  <a:gd name="T25" fmla="*/ 102 h 183"/>
                  <a:gd name="T26" fmla="*/ 98 w 161"/>
                  <a:gd name="T27" fmla="*/ 95 h 183"/>
                  <a:gd name="T28" fmla="*/ 87 w 161"/>
                  <a:gd name="T29" fmla="*/ 103 h 183"/>
                  <a:gd name="T30" fmla="*/ 90 w 161"/>
                  <a:gd name="T31" fmla="*/ 111 h 183"/>
                  <a:gd name="T32" fmla="*/ 90 w 161"/>
                  <a:gd name="T33" fmla="*/ 118 h 183"/>
                  <a:gd name="T34" fmla="*/ 98 w 161"/>
                  <a:gd name="T35" fmla="*/ 116 h 183"/>
                  <a:gd name="T36" fmla="*/ 98 w 161"/>
                  <a:gd name="T37" fmla="*/ 121 h 183"/>
                  <a:gd name="T38" fmla="*/ 98 w 161"/>
                  <a:gd name="T39" fmla="*/ 128 h 183"/>
                  <a:gd name="T40" fmla="*/ 114 w 161"/>
                  <a:gd name="T41" fmla="*/ 132 h 183"/>
                  <a:gd name="T42" fmla="*/ 124 w 161"/>
                  <a:gd name="T43" fmla="*/ 140 h 183"/>
                  <a:gd name="T44" fmla="*/ 130 w 161"/>
                  <a:gd name="T45" fmla="*/ 131 h 183"/>
                  <a:gd name="T46" fmla="*/ 137 w 161"/>
                  <a:gd name="T47" fmla="*/ 129 h 183"/>
                  <a:gd name="T48" fmla="*/ 145 w 161"/>
                  <a:gd name="T49" fmla="*/ 125 h 183"/>
                  <a:gd name="T50" fmla="*/ 150 w 161"/>
                  <a:gd name="T51" fmla="*/ 138 h 183"/>
                  <a:gd name="T52" fmla="*/ 155 w 161"/>
                  <a:gd name="T53" fmla="*/ 148 h 183"/>
                  <a:gd name="T54" fmla="*/ 161 w 161"/>
                  <a:gd name="T55" fmla="*/ 166 h 183"/>
                  <a:gd name="T56" fmla="*/ 149 w 161"/>
                  <a:gd name="T57" fmla="*/ 167 h 183"/>
                  <a:gd name="T58" fmla="*/ 137 w 161"/>
                  <a:gd name="T59" fmla="*/ 171 h 183"/>
                  <a:gd name="T60" fmla="*/ 126 w 161"/>
                  <a:gd name="T61" fmla="*/ 179 h 183"/>
                  <a:gd name="T62" fmla="*/ 116 w 161"/>
                  <a:gd name="T63" fmla="*/ 183 h 183"/>
                  <a:gd name="T64" fmla="*/ 107 w 161"/>
                  <a:gd name="T65" fmla="*/ 183 h 183"/>
                  <a:gd name="T66" fmla="*/ 98 w 161"/>
                  <a:gd name="T67" fmla="*/ 174 h 183"/>
                  <a:gd name="T68" fmla="*/ 81 w 161"/>
                  <a:gd name="T69" fmla="*/ 167 h 183"/>
                  <a:gd name="T70" fmla="*/ 74 w 161"/>
                  <a:gd name="T71" fmla="*/ 150 h 183"/>
                  <a:gd name="T72" fmla="*/ 65 w 161"/>
                  <a:gd name="T73" fmla="*/ 141 h 183"/>
                  <a:gd name="T74" fmla="*/ 62 w 161"/>
                  <a:gd name="T75" fmla="*/ 141 h 183"/>
                  <a:gd name="T76" fmla="*/ 43 w 161"/>
                  <a:gd name="T77" fmla="*/ 137 h 183"/>
                  <a:gd name="T78" fmla="*/ 32 w 161"/>
                  <a:gd name="T79" fmla="*/ 140 h 183"/>
                  <a:gd name="T80" fmla="*/ 26 w 161"/>
                  <a:gd name="T81" fmla="*/ 132 h 183"/>
                  <a:gd name="T82" fmla="*/ 16 w 161"/>
                  <a:gd name="T83" fmla="*/ 119 h 183"/>
                  <a:gd name="T84" fmla="*/ 7 w 161"/>
                  <a:gd name="T85" fmla="*/ 115 h 183"/>
                  <a:gd name="T86" fmla="*/ 4 w 161"/>
                  <a:gd name="T87" fmla="*/ 103 h 183"/>
                  <a:gd name="T88" fmla="*/ 8 w 161"/>
                  <a:gd name="T89" fmla="*/ 108 h 183"/>
                  <a:gd name="T90" fmla="*/ 11 w 161"/>
                  <a:gd name="T91" fmla="*/ 103 h 183"/>
                  <a:gd name="T92" fmla="*/ 16 w 161"/>
                  <a:gd name="T93" fmla="*/ 111 h 183"/>
                  <a:gd name="T94" fmla="*/ 13 w 161"/>
                  <a:gd name="T95" fmla="*/ 97 h 183"/>
                  <a:gd name="T96" fmla="*/ 20 w 161"/>
                  <a:gd name="T97" fmla="*/ 93 h 183"/>
                  <a:gd name="T98" fmla="*/ 21 w 161"/>
                  <a:gd name="T99" fmla="*/ 93 h 183"/>
                  <a:gd name="T100" fmla="*/ 27 w 161"/>
                  <a:gd name="T101" fmla="*/ 96 h 183"/>
                  <a:gd name="T102" fmla="*/ 30 w 161"/>
                  <a:gd name="T103" fmla="*/ 89 h 183"/>
                  <a:gd name="T104" fmla="*/ 43 w 161"/>
                  <a:gd name="T105" fmla="*/ 92 h 183"/>
                  <a:gd name="T106" fmla="*/ 48 w 161"/>
                  <a:gd name="T107" fmla="*/ 90 h 183"/>
                  <a:gd name="T108" fmla="*/ 40 w 161"/>
                  <a:gd name="T109" fmla="*/ 84 h 183"/>
                  <a:gd name="T110" fmla="*/ 43 w 161"/>
                  <a:gd name="T111" fmla="*/ 77 h 183"/>
                  <a:gd name="T112" fmla="*/ 48 w 161"/>
                  <a:gd name="T113" fmla="*/ 70 h 183"/>
                  <a:gd name="T114" fmla="*/ 48 w 161"/>
                  <a:gd name="T115" fmla="*/ 28 h 183"/>
                  <a:gd name="T116" fmla="*/ 48 w 161"/>
                  <a:gd name="T117" fmla="*/ 15 h 183"/>
                  <a:gd name="T118" fmla="*/ 50 w 161"/>
                  <a:gd name="T119" fmla="*/ 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1" h="183">
                    <a:moveTo>
                      <a:pt x="53" y="0"/>
                    </a:moveTo>
                    <a:lnTo>
                      <a:pt x="58" y="0"/>
                    </a:lnTo>
                    <a:lnTo>
                      <a:pt x="62" y="12"/>
                    </a:lnTo>
                    <a:lnTo>
                      <a:pt x="62" y="13"/>
                    </a:lnTo>
                    <a:lnTo>
                      <a:pt x="65" y="16"/>
                    </a:lnTo>
                    <a:lnTo>
                      <a:pt x="69" y="16"/>
                    </a:lnTo>
                    <a:lnTo>
                      <a:pt x="74" y="22"/>
                    </a:lnTo>
                    <a:lnTo>
                      <a:pt x="78" y="22"/>
                    </a:lnTo>
                    <a:lnTo>
                      <a:pt x="84" y="25"/>
                    </a:lnTo>
                    <a:lnTo>
                      <a:pt x="85" y="25"/>
                    </a:lnTo>
                    <a:lnTo>
                      <a:pt x="87" y="26"/>
                    </a:lnTo>
                    <a:lnTo>
                      <a:pt x="90" y="29"/>
                    </a:lnTo>
                    <a:lnTo>
                      <a:pt x="90" y="34"/>
                    </a:lnTo>
                    <a:lnTo>
                      <a:pt x="85" y="35"/>
                    </a:lnTo>
                    <a:lnTo>
                      <a:pt x="75" y="37"/>
                    </a:lnTo>
                    <a:lnTo>
                      <a:pt x="72" y="37"/>
                    </a:lnTo>
                    <a:lnTo>
                      <a:pt x="71" y="41"/>
                    </a:lnTo>
                    <a:lnTo>
                      <a:pt x="72" y="45"/>
                    </a:lnTo>
                    <a:lnTo>
                      <a:pt x="72" y="57"/>
                    </a:lnTo>
                    <a:lnTo>
                      <a:pt x="74" y="57"/>
                    </a:lnTo>
                    <a:lnTo>
                      <a:pt x="78" y="54"/>
                    </a:lnTo>
                    <a:lnTo>
                      <a:pt x="82" y="54"/>
                    </a:lnTo>
                    <a:lnTo>
                      <a:pt x="84" y="57"/>
                    </a:lnTo>
                    <a:lnTo>
                      <a:pt x="87" y="54"/>
                    </a:lnTo>
                    <a:lnTo>
                      <a:pt x="97" y="54"/>
                    </a:lnTo>
                    <a:lnTo>
                      <a:pt x="103" y="55"/>
                    </a:lnTo>
                    <a:lnTo>
                      <a:pt x="103" y="57"/>
                    </a:lnTo>
                    <a:lnTo>
                      <a:pt x="107" y="61"/>
                    </a:lnTo>
                    <a:lnTo>
                      <a:pt x="110" y="63"/>
                    </a:lnTo>
                    <a:lnTo>
                      <a:pt x="114" y="63"/>
                    </a:lnTo>
                    <a:lnTo>
                      <a:pt x="116" y="66"/>
                    </a:lnTo>
                    <a:lnTo>
                      <a:pt x="116" y="67"/>
                    </a:lnTo>
                    <a:lnTo>
                      <a:pt x="113" y="71"/>
                    </a:lnTo>
                    <a:lnTo>
                      <a:pt x="113" y="76"/>
                    </a:lnTo>
                    <a:lnTo>
                      <a:pt x="111" y="79"/>
                    </a:lnTo>
                    <a:lnTo>
                      <a:pt x="111" y="89"/>
                    </a:lnTo>
                    <a:lnTo>
                      <a:pt x="108" y="90"/>
                    </a:lnTo>
                    <a:lnTo>
                      <a:pt x="108" y="102"/>
                    </a:lnTo>
                    <a:lnTo>
                      <a:pt x="106" y="102"/>
                    </a:lnTo>
                    <a:lnTo>
                      <a:pt x="104" y="96"/>
                    </a:lnTo>
                    <a:lnTo>
                      <a:pt x="98" y="97"/>
                    </a:lnTo>
                    <a:lnTo>
                      <a:pt x="98" y="95"/>
                    </a:lnTo>
                    <a:lnTo>
                      <a:pt x="91" y="95"/>
                    </a:lnTo>
                    <a:lnTo>
                      <a:pt x="91" y="97"/>
                    </a:lnTo>
                    <a:lnTo>
                      <a:pt x="87" y="103"/>
                    </a:lnTo>
                    <a:lnTo>
                      <a:pt x="87" y="106"/>
                    </a:lnTo>
                    <a:lnTo>
                      <a:pt x="90" y="108"/>
                    </a:lnTo>
                    <a:lnTo>
                      <a:pt x="90" y="111"/>
                    </a:lnTo>
                    <a:lnTo>
                      <a:pt x="87" y="112"/>
                    </a:lnTo>
                    <a:lnTo>
                      <a:pt x="90" y="116"/>
                    </a:lnTo>
                    <a:lnTo>
                      <a:pt x="90" y="118"/>
                    </a:lnTo>
                    <a:lnTo>
                      <a:pt x="94" y="118"/>
                    </a:lnTo>
                    <a:lnTo>
                      <a:pt x="97" y="116"/>
                    </a:lnTo>
                    <a:lnTo>
                      <a:pt x="98" y="116"/>
                    </a:lnTo>
                    <a:lnTo>
                      <a:pt x="98" y="119"/>
                    </a:lnTo>
                    <a:lnTo>
                      <a:pt x="97" y="121"/>
                    </a:lnTo>
                    <a:lnTo>
                      <a:pt x="98" y="121"/>
                    </a:lnTo>
                    <a:lnTo>
                      <a:pt x="98" y="124"/>
                    </a:lnTo>
                    <a:lnTo>
                      <a:pt x="103" y="124"/>
                    </a:lnTo>
                    <a:lnTo>
                      <a:pt x="98" y="128"/>
                    </a:lnTo>
                    <a:lnTo>
                      <a:pt x="100" y="131"/>
                    </a:lnTo>
                    <a:lnTo>
                      <a:pt x="110" y="131"/>
                    </a:lnTo>
                    <a:lnTo>
                      <a:pt x="114" y="132"/>
                    </a:lnTo>
                    <a:lnTo>
                      <a:pt x="116" y="135"/>
                    </a:lnTo>
                    <a:lnTo>
                      <a:pt x="120" y="137"/>
                    </a:lnTo>
                    <a:lnTo>
                      <a:pt x="124" y="140"/>
                    </a:lnTo>
                    <a:lnTo>
                      <a:pt x="124" y="137"/>
                    </a:lnTo>
                    <a:lnTo>
                      <a:pt x="129" y="134"/>
                    </a:lnTo>
                    <a:lnTo>
                      <a:pt x="130" y="131"/>
                    </a:lnTo>
                    <a:lnTo>
                      <a:pt x="135" y="131"/>
                    </a:lnTo>
                    <a:lnTo>
                      <a:pt x="135" y="129"/>
                    </a:lnTo>
                    <a:lnTo>
                      <a:pt x="137" y="129"/>
                    </a:lnTo>
                    <a:lnTo>
                      <a:pt x="143" y="128"/>
                    </a:lnTo>
                    <a:lnTo>
                      <a:pt x="143" y="125"/>
                    </a:lnTo>
                    <a:lnTo>
                      <a:pt x="145" y="125"/>
                    </a:lnTo>
                    <a:lnTo>
                      <a:pt x="145" y="131"/>
                    </a:lnTo>
                    <a:lnTo>
                      <a:pt x="148" y="135"/>
                    </a:lnTo>
                    <a:lnTo>
                      <a:pt x="150" y="138"/>
                    </a:lnTo>
                    <a:lnTo>
                      <a:pt x="152" y="135"/>
                    </a:lnTo>
                    <a:lnTo>
                      <a:pt x="152" y="144"/>
                    </a:lnTo>
                    <a:lnTo>
                      <a:pt x="155" y="148"/>
                    </a:lnTo>
                    <a:lnTo>
                      <a:pt x="158" y="154"/>
                    </a:lnTo>
                    <a:lnTo>
                      <a:pt x="161" y="160"/>
                    </a:lnTo>
                    <a:lnTo>
                      <a:pt x="161" y="166"/>
                    </a:lnTo>
                    <a:lnTo>
                      <a:pt x="158" y="166"/>
                    </a:lnTo>
                    <a:lnTo>
                      <a:pt x="156" y="167"/>
                    </a:lnTo>
                    <a:lnTo>
                      <a:pt x="149" y="167"/>
                    </a:lnTo>
                    <a:lnTo>
                      <a:pt x="148" y="170"/>
                    </a:lnTo>
                    <a:lnTo>
                      <a:pt x="143" y="171"/>
                    </a:lnTo>
                    <a:lnTo>
                      <a:pt x="137" y="171"/>
                    </a:lnTo>
                    <a:lnTo>
                      <a:pt x="130" y="176"/>
                    </a:lnTo>
                    <a:lnTo>
                      <a:pt x="129" y="176"/>
                    </a:lnTo>
                    <a:lnTo>
                      <a:pt x="126" y="179"/>
                    </a:lnTo>
                    <a:lnTo>
                      <a:pt x="124" y="179"/>
                    </a:lnTo>
                    <a:lnTo>
                      <a:pt x="120" y="183"/>
                    </a:lnTo>
                    <a:lnTo>
                      <a:pt x="116" y="183"/>
                    </a:lnTo>
                    <a:lnTo>
                      <a:pt x="116" y="182"/>
                    </a:lnTo>
                    <a:lnTo>
                      <a:pt x="110" y="183"/>
                    </a:lnTo>
                    <a:lnTo>
                      <a:pt x="107" y="183"/>
                    </a:lnTo>
                    <a:lnTo>
                      <a:pt x="104" y="180"/>
                    </a:lnTo>
                    <a:lnTo>
                      <a:pt x="103" y="176"/>
                    </a:lnTo>
                    <a:lnTo>
                      <a:pt x="98" y="174"/>
                    </a:lnTo>
                    <a:lnTo>
                      <a:pt x="95" y="171"/>
                    </a:lnTo>
                    <a:lnTo>
                      <a:pt x="87" y="171"/>
                    </a:lnTo>
                    <a:lnTo>
                      <a:pt x="81" y="167"/>
                    </a:lnTo>
                    <a:lnTo>
                      <a:pt x="77" y="163"/>
                    </a:lnTo>
                    <a:lnTo>
                      <a:pt x="77" y="154"/>
                    </a:lnTo>
                    <a:lnTo>
                      <a:pt x="74" y="150"/>
                    </a:lnTo>
                    <a:lnTo>
                      <a:pt x="72" y="145"/>
                    </a:lnTo>
                    <a:lnTo>
                      <a:pt x="69" y="141"/>
                    </a:lnTo>
                    <a:lnTo>
                      <a:pt x="65" y="141"/>
                    </a:lnTo>
                    <a:lnTo>
                      <a:pt x="65" y="140"/>
                    </a:lnTo>
                    <a:lnTo>
                      <a:pt x="62" y="140"/>
                    </a:lnTo>
                    <a:lnTo>
                      <a:pt x="62" y="141"/>
                    </a:lnTo>
                    <a:lnTo>
                      <a:pt x="50" y="141"/>
                    </a:lnTo>
                    <a:lnTo>
                      <a:pt x="46" y="140"/>
                    </a:lnTo>
                    <a:lnTo>
                      <a:pt x="43" y="137"/>
                    </a:lnTo>
                    <a:lnTo>
                      <a:pt x="33" y="137"/>
                    </a:lnTo>
                    <a:lnTo>
                      <a:pt x="33" y="140"/>
                    </a:lnTo>
                    <a:lnTo>
                      <a:pt x="32" y="140"/>
                    </a:lnTo>
                    <a:lnTo>
                      <a:pt x="30" y="137"/>
                    </a:lnTo>
                    <a:lnTo>
                      <a:pt x="29" y="135"/>
                    </a:lnTo>
                    <a:lnTo>
                      <a:pt x="26" y="132"/>
                    </a:lnTo>
                    <a:lnTo>
                      <a:pt x="26" y="129"/>
                    </a:lnTo>
                    <a:lnTo>
                      <a:pt x="20" y="125"/>
                    </a:lnTo>
                    <a:lnTo>
                      <a:pt x="16" y="119"/>
                    </a:lnTo>
                    <a:lnTo>
                      <a:pt x="11" y="119"/>
                    </a:lnTo>
                    <a:lnTo>
                      <a:pt x="8" y="115"/>
                    </a:lnTo>
                    <a:lnTo>
                      <a:pt x="7" y="115"/>
                    </a:lnTo>
                    <a:lnTo>
                      <a:pt x="7" y="112"/>
                    </a:lnTo>
                    <a:lnTo>
                      <a:pt x="0" y="103"/>
                    </a:lnTo>
                    <a:lnTo>
                      <a:pt x="4" y="103"/>
                    </a:lnTo>
                    <a:lnTo>
                      <a:pt x="7" y="102"/>
                    </a:lnTo>
                    <a:lnTo>
                      <a:pt x="7" y="108"/>
                    </a:lnTo>
                    <a:lnTo>
                      <a:pt x="8" y="108"/>
                    </a:lnTo>
                    <a:lnTo>
                      <a:pt x="8" y="111"/>
                    </a:lnTo>
                    <a:lnTo>
                      <a:pt x="11" y="111"/>
                    </a:lnTo>
                    <a:lnTo>
                      <a:pt x="11" y="103"/>
                    </a:lnTo>
                    <a:lnTo>
                      <a:pt x="13" y="108"/>
                    </a:lnTo>
                    <a:lnTo>
                      <a:pt x="16" y="108"/>
                    </a:lnTo>
                    <a:lnTo>
                      <a:pt x="16" y="111"/>
                    </a:lnTo>
                    <a:lnTo>
                      <a:pt x="19" y="108"/>
                    </a:lnTo>
                    <a:lnTo>
                      <a:pt x="13" y="106"/>
                    </a:lnTo>
                    <a:lnTo>
                      <a:pt x="13" y="97"/>
                    </a:lnTo>
                    <a:lnTo>
                      <a:pt x="16" y="97"/>
                    </a:lnTo>
                    <a:lnTo>
                      <a:pt x="16" y="93"/>
                    </a:lnTo>
                    <a:lnTo>
                      <a:pt x="20" y="93"/>
                    </a:lnTo>
                    <a:lnTo>
                      <a:pt x="19" y="97"/>
                    </a:lnTo>
                    <a:lnTo>
                      <a:pt x="21" y="97"/>
                    </a:lnTo>
                    <a:lnTo>
                      <a:pt x="21" y="93"/>
                    </a:lnTo>
                    <a:lnTo>
                      <a:pt x="26" y="93"/>
                    </a:lnTo>
                    <a:lnTo>
                      <a:pt x="26" y="96"/>
                    </a:lnTo>
                    <a:lnTo>
                      <a:pt x="27" y="96"/>
                    </a:lnTo>
                    <a:lnTo>
                      <a:pt x="29" y="93"/>
                    </a:lnTo>
                    <a:lnTo>
                      <a:pt x="29" y="92"/>
                    </a:lnTo>
                    <a:lnTo>
                      <a:pt x="30" y="89"/>
                    </a:lnTo>
                    <a:lnTo>
                      <a:pt x="39" y="89"/>
                    </a:lnTo>
                    <a:lnTo>
                      <a:pt x="43" y="90"/>
                    </a:lnTo>
                    <a:lnTo>
                      <a:pt x="43" y="92"/>
                    </a:lnTo>
                    <a:lnTo>
                      <a:pt x="42" y="96"/>
                    </a:lnTo>
                    <a:lnTo>
                      <a:pt x="45" y="90"/>
                    </a:lnTo>
                    <a:lnTo>
                      <a:pt x="48" y="90"/>
                    </a:lnTo>
                    <a:lnTo>
                      <a:pt x="48" y="87"/>
                    </a:lnTo>
                    <a:lnTo>
                      <a:pt x="45" y="87"/>
                    </a:lnTo>
                    <a:lnTo>
                      <a:pt x="40" y="84"/>
                    </a:lnTo>
                    <a:lnTo>
                      <a:pt x="39" y="87"/>
                    </a:lnTo>
                    <a:lnTo>
                      <a:pt x="39" y="83"/>
                    </a:lnTo>
                    <a:lnTo>
                      <a:pt x="43" y="77"/>
                    </a:lnTo>
                    <a:lnTo>
                      <a:pt x="46" y="77"/>
                    </a:lnTo>
                    <a:lnTo>
                      <a:pt x="48" y="74"/>
                    </a:lnTo>
                    <a:lnTo>
                      <a:pt x="48" y="70"/>
                    </a:lnTo>
                    <a:lnTo>
                      <a:pt x="49" y="47"/>
                    </a:lnTo>
                    <a:lnTo>
                      <a:pt x="48" y="37"/>
                    </a:lnTo>
                    <a:lnTo>
                      <a:pt x="48" y="28"/>
                    </a:lnTo>
                    <a:lnTo>
                      <a:pt x="46" y="21"/>
                    </a:lnTo>
                    <a:lnTo>
                      <a:pt x="46" y="19"/>
                    </a:lnTo>
                    <a:lnTo>
                      <a:pt x="48" y="15"/>
                    </a:lnTo>
                    <a:lnTo>
                      <a:pt x="50" y="13"/>
                    </a:lnTo>
                    <a:lnTo>
                      <a:pt x="52" y="10"/>
                    </a:lnTo>
                    <a:lnTo>
                      <a:pt x="50" y="2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1376">
                <a:extLst>
                  <a:ext uri="{FF2B5EF4-FFF2-40B4-BE49-F238E27FC236}">
                    <a16:creationId xmlns:a16="http://schemas.microsoft.com/office/drawing/2014/main" xmlns="" id="{06939C51-A692-4C85-B8F5-E11A75E4D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" y="1560"/>
                <a:ext cx="432" cy="710"/>
              </a:xfrm>
              <a:custGeom>
                <a:avLst/>
                <a:gdLst>
                  <a:gd name="T0" fmla="*/ 388 w 432"/>
                  <a:gd name="T1" fmla="*/ 6 h 710"/>
                  <a:gd name="T2" fmla="*/ 416 w 432"/>
                  <a:gd name="T3" fmla="*/ 4 h 710"/>
                  <a:gd name="T4" fmla="*/ 420 w 432"/>
                  <a:gd name="T5" fmla="*/ 41 h 710"/>
                  <a:gd name="T6" fmla="*/ 426 w 432"/>
                  <a:gd name="T7" fmla="*/ 67 h 710"/>
                  <a:gd name="T8" fmla="*/ 410 w 432"/>
                  <a:gd name="T9" fmla="*/ 94 h 710"/>
                  <a:gd name="T10" fmla="*/ 400 w 432"/>
                  <a:gd name="T11" fmla="*/ 110 h 710"/>
                  <a:gd name="T12" fmla="*/ 398 w 432"/>
                  <a:gd name="T13" fmla="*/ 167 h 710"/>
                  <a:gd name="T14" fmla="*/ 410 w 432"/>
                  <a:gd name="T15" fmla="*/ 212 h 710"/>
                  <a:gd name="T16" fmla="*/ 410 w 432"/>
                  <a:gd name="T17" fmla="*/ 239 h 710"/>
                  <a:gd name="T18" fmla="*/ 392 w 432"/>
                  <a:gd name="T19" fmla="*/ 271 h 710"/>
                  <a:gd name="T20" fmla="*/ 379 w 432"/>
                  <a:gd name="T21" fmla="*/ 313 h 710"/>
                  <a:gd name="T22" fmla="*/ 392 w 432"/>
                  <a:gd name="T23" fmla="*/ 376 h 710"/>
                  <a:gd name="T24" fmla="*/ 379 w 432"/>
                  <a:gd name="T25" fmla="*/ 416 h 710"/>
                  <a:gd name="T26" fmla="*/ 372 w 432"/>
                  <a:gd name="T27" fmla="*/ 471 h 710"/>
                  <a:gd name="T28" fmla="*/ 372 w 432"/>
                  <a:gd name="T29" fmla="*/ 510 h 710"/>
                  <a:gd name="T30" fmla="*/ 363 w 432"/>
                  <a:gd name="T31" fmla="*/ 525 h 710"/>
                  <a:gd name="T32" fmla="*/ 369 w 432"/>
                  <a:gd name="T33" fmla="*/ 563 h 710"/>
                  <a:gd name="T34" fmla="*/ 378 w 432"/>
                  <a:gd name="T35" fmla="*/ 587 h 710"/>
                  <a:gd name="T36" fmla="*/ 374 w 432"/>
                  <a:gd name="T37" fmla="*/ 603 h 710"/>
                  <a:gd name="T38" fmla="*/ 371 w 432"/>
                  <a:gd name="T39" fmla="*/ 641 h 710"/>
                  <a:gd name="T40" fmla="*/ 382 w 432"/>
                  <a:gd name="T41" fmla="*/ 655 h 710"/>
                  <a:gd name="T42" fmla="*/ 397 w 432"/>
                  <a:gd name="T43" fmla="*/ 679 h 710"/>
                  <a:gd name="T44" fmla="*/ 411 w 432"/>
                  <a:gd name="T45" fmla="*/ 696 h 710"/>
                  <a:gd name="T46" fmla="*/ 377 w 432"/>
                  <a:gd name="T47" fmla="*/ 697 h 710"/>
                  <a:gd name="T48" fmla="*/ 340 w 432"/>
                  <a:gd name="T49" fmla="*/ 667 h 710"/>
                  <a:gd name="T50" fmla="*/ 326 w 432"/>
                  <a:gd name="T51" fmla="*/ 683 h 710"/>
                  <a:gd name="T52" fmla="*/ 314 w 432"/>
                  <a:gd name="T53" fmla="*/ 647 h 710"/>
                  <a:gd name="T54" fmla="*/ 287 w 432"/>
                  <a:gd name="T55" fmla="*/ 667 h 710"/>
                  <a:gd name="T56" fmla="*/ 258 w 432"/>
                  <a:gd name="T57" fmla="*/ 639 h 710"/>
                  <a:gd name="T58" fmla="*/ 224 w 432"/>
                  <a:gd name="T59" fmla="*/ 631 h 710"/>
                  <a:gd name="T60" fmla="*/ 213 w 432"/>
                  <a:gd name="T61" fmla="*/ 597 h 710"/>
                  <a:gd name="T62" fmla="*/ 171 w 432"/>
                  <a:gd name="T63" fmla="*/ 561 h 710"/>
                  <a:gd name="T64" fmla="*/ 159 w 432"/>
                  <a:gd name="T65" fmla="*/ 544 h 710"/>
                  <a:gd name="T66" fmla="*/ 140 w 432"/>
                  <a:gd name="T67" fmla="*/ 554 h 710"/>
                  <a:gd name="T68" fmla="*/ 123 w 432"/>
                  <a:gd name="T69" fmla="*/ 564 h 710"/>
                  <a:gd name="T70" fmla="*/ 132 w 432"/>
                  <a:gd name="T71" fmla="*/ 550 h 710"/>
                  <a:gd name="T72" fmla="*/ 108 w 432"/>
                  <a:gd name="T73" fmla="*/ 542 h 710"/>
                  <a:gd name="T74" fmla="*/ 98 w 432"/>
                  <a:gd name="T75" fmla="*/ 519 h 710"/>
                  <a:gd name="T76" fmla="*/ 88 w 432"/>
                  <a:gd name="T77" fmla="*/ 506 h 710"/>
                  <a:gd name="T78" fmla="*/ 61 w 432"/>
                  <a:gd name="T79" fmla="*/ 471 h 710"/>
                  <a:gd name="T80" fmla="*/ 34 w 432"/>
                  <a:gd name="T81" fmla="*/ 463 h 710"/>
                  <a:gd name="T82" fmla="*/ 52 w 432"/>
                  <a:gd name="T83" fmla="*/ 431 h 710"/>
                  <a:gd name="T84" fmla="*/ 27 w 432"/>
                  <a:gd name="T85" fmla="*/ 394 h 710"/>
                  <a:gd name="T86" fmla="*/ 19 w 432"/>
                  <a:gd name="T87" fmla="*/ 360 h 710"/>
                  <a:gd name="T88" fmla="*/ 10 w 432"/>
                  <a:gd name="T89" fmla="*/ 310 h 710"/>
                  <a:gd name="T90" fmla="*/ 4 w 432"/>
                  <a:gd name="T91" fmla="*/ 258 h 710"/>
                  <a:gd name="T92" fmla="*/ 36 w 432"/>
                  <a:gd name="T93" fmla="*/ 236 h 710"/>
                  <a:gd name="T94" fmla="*/ 63 w 432"/>
                  <a:gd name="T95" fmla="*/ 235 h 710"/>
                  <a:gd name="T96" fmla="*/ 84 w 432"/>
                  <a:gd name="T97" fmla="*/ 193 h 710"/>
                  <a:gd name="T98" fmla="*/ 111 w 432"/>
                  <a:gd name="T99" fmla="*/ 186 h 710"/>
                  <a:gd name="T100" fmla="*/ 133 w 432"/>
                  <a:gd name="T101" fmla="*/ 149 h 710"/>
                  <a:gd name="T102" fmla="*/ 172 w 432"/>
                  <a:gd name="T103" fmla="*/ 147 h 710"/>
                  <a:gd name="T104" fmla="*/ 191 w 432"/>
                  <a:gd name="T105" fmla="*/ 123 h 710"/>
                  <a:gd name="T106" fmla="*/ 192 w 432"/>
                  <a:gd name="T107" fmla="*/ 91 h 710"/>
                  <a:gd name="T108" fmla="*/ 214 w 432"/>
                  <a:gd name="T109" fmla="*/ 61 h 710"/>
                  <a:gd name="T110" fmla="*/ 224 w 432"/>
                  <a:gd name="T111" fmla="*/ 31 h 710"/>
                  <a:gd name="T112" fmla="*/ 269 w 432"/>
                  <a:gd name="T113" fmla="*/ 33 h 710"/>
                  <a:gd name="T114" fmla="*/ 317 w 432"/>
                  <a:gd name="T115" fmla="*/ 28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32" h="710">
                    <a:moveTo>
                      <a:pt x="349" y="0"/>
                    </a:moveTo>
                    <a:lnTo>
                      <a:pt x="352" y="0"/>
                    </a:lnTo>
                    <a:lnTo>
                      <a:pt x="353" y="3"/>
                    </a:lnTo>
                    <a:lnTo>
                      <a:pt x="366" y="12"/>
                    </a:lnTo>
                    <a:lnTo>
                      <a:pt x="366" y="15"/>
                    </a:lnTo>
                    <a:lnTo>
                      <a:pt x="371" y="15"/>
                    </a:lnTo>
                    <a:lnTo>
                      <a:pt x="374" y="12"/>
                    </a:lnTo>
                    <a:lnTo>
                      <a:pt x="374" y="10"/>
                    </a:lnTo>
                    <a:lnTo>
                      <a:pt x="379" y="2"/>
                    </a:lnTo>
                    <a:lnTo>
                      <a:pt x="382" y="2"/>
                    </a:lnTo>
                    <a:lnTo>
                      <a:pt x="388" y="6"/>
                    </a:lnTo>
                    <a:lnTo>
                      <a:pt x="392" y="7"/>
                    </a:lnTo>
                    <a:lnTo>
                      <a:pt x="394" y="9"/>
                    </a:lnTo>
                    <a:lnTo>
                      <a:pt x="397" y="6"/>
                    </a:lnTo>
                    <a:lnTo>
                      <a:pt x="398" y="9"/>
                    </a:lnTo>
                    <a:lnTo>
                      <a:pt x="398" y="13"/>
                    </a:lnTo>
                    <a:lnTo>
                      <a:pt x="401" y="15"/>
                    </a:lnTo>
                    <a:lnTo>
                      <a:pt x="403" y="15"/>
                    </a:lnTo>
                    <a:lnTo>
                      <a:pt x="406" y="13"/>
                    </a:lnTo>
                    <a:lnTo>
                      <a:pt x="411" y="9"/>
                    </a:lnTo>
                    <a:lnTo>
                      <a:pt x="414" y="6"/>
                    </a:lnTo>
                    <a:lnTo>
                      <a:pt x="416" y="4"/>
                    </a:lnTo>
                    <a:lnTo>
                      <a:pt x="423" y="2"/>
                    </a:lnTo>
                    <a:lnTo>
                      <a:pt x="420" y="9"/>
                    </a:lnTo>
                    <a:lnTo>
                      <a:pt x="420" y="22"/>
                    </a:lnTo>
                    <a:lnTo>
                      <a:pt x="416" y="20"/>
                    </a:lnTo>
                    <a:lnTo>
                      <a:pt x="411" y="20"/>
                    </a:lnTo>
                    <a:lnTo>
                      <a:pt x="411" y="25"/>
                    </a:lnTo>
                    <a:lnTo>
                      <a:pt x="408" y="31"/>
                    </a:lnTo>
                    <a:lnTo>
                      <a:pt x="411" y="32"/>
                    </a:lnTo>
                    <a:lnTo>
                      <a:pt x="411" y="35"/>
                    </a:lnTo>
                    <a:lnTo>
                      <a:pt x="416" y="35"/>
                    </a:lnTo>
                    <a:lnTo>
                      <a:pt x="420" y="41"/>
                    </a:lnTo>
                    <a:lnTo>
                      <a:pt x="417" y="42"/>
                    </a:lnTo>
                    <a:lnTo>
                      <a:pt x="417" y="45"/>
                    </a:lnTo>
                    <a:lnTo>
                      <a:pt x="420" y="46"/>
                    </a:lnTo>
                    <a:lnTo>
                      <a:pt x="420" y="49"/>
                    </a:lnTo>
                    <a:lnTo>
                      <a:pt x="421" y="52"/>
                    </a:lnTo>
                    <a:lnTo>
                      <a:pt x="424" y="52"/>
                    </a:lnTo>
                    <a:lnTo>
                      <a:pt x="424" y="57"/>
                    </a:lnTo>
                    <a:lnTo>
                      <a:pt x="421" y="60"/>
                    </a:lnTo>
                    <a:lnTo>
                      <a:pt x="421" y="62"/>
                    </a:lnTo>
                    <a:lnTo>
                      <a:pt x="424" y="64"/>
                    </a:lnTo>
                    <a:lnTo>
                      <a:pt x="426" y="67"/>
                    </a:lnTo>
                    <a:lnTo>
                      <a:pt x="430" y="67"/>
                    </a:lnTo>
                    <a:lnTo>
                      <a:pt x="432" y="68"/>
                    </a:lnTo>
                    <a:lnTo>
                      <a:pt x="432" y="71"/>
                    </a:lnTo>
                    <a:lnTo>
                      <a:pt x="430" y="73"/>
                    </a:lnTo>
                    <a:lnTo>
                      <a:pt x="423" y="71"/>
                    </a:lnTo>
                    <a:lnTo>
                      <a:pt x="410" y="71"/>
                    </a:lnTo>
                    <a:lnTo>
                      <a:pt x="410" y="86"/>
                    </a:lnTo>
                    <a:lnTo>
                      <a:pt x="413" y="86"/>
                    </a:lnTo>
                    <a:lnTo>
                      <a:pt x="414" y="87"/>
                    </a:lnTo>
                    <a:lnTo>
                      <a:pt x="414" y="91"/>
                    </a:lnTo>
                    <a:lnTo>
                      <a:pt x="410" y="94"/>
                    </a:lnTo>
                    <a:lnTo>
                      <a:pt x="406" y="96"/>
                    </a:lnTo>
                    <a:lnTo>
                      <a:pt x="404" y="96"/>
                    </a:lnTo>
                    <a:lnTo>
                      <a:pt x="401" y="99"/>
                    </a:lnTo>
                    <a:lnTo>
                      <a:pt x="406" y="99"/>
                    </a:lnTo>
                    <a:lnTo>
                      <a:pt x="406" y="102"/>
                    </a:lnTo>
                    <a:lnTo>
                      <a:pt x="410" y="103"/>
                    </a:lnTo>
                    <a:lnTo>
                      <a:pt x="410" y="112"/>
                    </a:lnTo>
                    <a:lnTo>
                      <a:pt x="406" y="113"/>
                    </a:lnTo>
                    <a:lnTo>
                      <a:pt x="404" y="112"/>
                    </a:lnTo>
                    <a:lnTo>
                      <a:pt x="404" y="113"/>
                    </a:lnTo>
                    <a:lnTo>
                      <a:pt x="400" y="110"/>
                    </a:lnTo>
                    <a:lnTo>
                      <a:pt x="400" y="116"/>
                    </a:lnTo>
                    <a:lnTo>
                      <a:pt x="395" y="115"/>
                    </a:lnTo>
                    <a:lnTo>
                      <a:pt x="392" y="118"/>
                    </a:lnTo>
                    <a:lnTo>
                      <a:pt x="392" y="145"/>
                    </a:lnTo>
                    <a:lnTo>
                      <a:pt x="390" y="147"/>
                    </a:lnTo>
                    <a:lnTo>
                      <a:pt x="384" y="149"/>
                    </a:lnTo>
                    <a:lnTo>
                      <a:pt x="390" y="154"/>
                    </a:lnTo>
                    <a:lnTo>
                      <a:pt x="397" y="157"/>
                    </a:lnTo>
                    <a:lnTo>
                      <a:pt x="398" y="161"/>
                    </a:lnTo>
                    <a:lnTo>
                      <a:pt x="401" y="164"/>
                    </a:lnTo>
                    <a:lnTo>
                      <a:pt x="398" y="167"/>
                    </a:lnTo>
                    <a:lnTo>
                      <a:pt x="398" y="168"/>
                    </a:lnTo>
                    <a:lnTo>
                      <a:pt x="394" y="171"/>
                    </a:lnTo>
                    <a:lnTo>
                      <a:pt x="394" y="173"/>
                    </a:lnTo>
                    <a:lnTo>
                      <a:pt x="395" y="175"/>
                    </a:lnTo>
                    <a:lnTo>
                      <a:pt x="398" y="181"/>
                    </a:lnTo>
                    <a:lnTo>
                      <a:pt x="398" y="186"/>
                    </a:lnTo>
                    <a:lnTo>
                      <a:pt x="403" y="193"/>
                    </a:lnTo>
                    <a:lnTo>
                      <a:pt x="403" y="194"/>
                    </a:lnTo>
                    <a:lnTo>
                      <a:pt x="404" y="199"/>
                    </a:lnTo>
                    <a:lnTo>
                      <a:pt x="410" y="203"/>
                    </a:lnTo>
                    <a:lnTo>
                      <a:pt x="410" y="212"/>
                    </a:lnTo>
                    <a:lnTo>
                      <a:pt x="406" y="216"/>
                    </a:lnTo>
                    <a:lnTo>
                      <a:pt x="401" y="218"/>
                    </a:lnTo>
                    <a:lnTo>
                      <a:pt x="400" y="220"/>
                    </a:lnTo>
                    <a:lnTo>
                      <a:pt x="397" y="222"/>
                    </a:lnTo>
                    <a:lnTo>
                      <a:pt x="395" y="226"/>
                    </a:lnTo>
                    <a:lnTo>
                      <a:pt x="400" y="226"/>
                    </a:lnTo>
                    <a:lnTo>
                      <a:pt x="401" y="229"/>
                    </a:lnTo>
                    <a:lnTo>
                      <a:pt x="404" y="231"/>
                    </a:lnTo>
                    <a:lnTo>
                      <a:pt x="406" y="233"/>
                    </a:lnTo>
                    <a:lnTo>
                      <a:pt x="410" y="235"/>
                    </a:lnTo>
                    <a:lnTo>
                      <a:pt x="410" y="239"/>
                    </a:lnTo>
                    <a:lnTo>
                      <a:pt x="411" y="242"/>
                    </a:lnTo>
                    <a:lnTo>
                      <a:pt x="411" y="249"/>
                    </a:lnTo>
                    <a:lnTo>
                      <a:pt x="410" y="252"/>
                    </a:lnTo>
                    <a:lnTo>
                      <a:pt x="410" y="257"/>
                    </a:lnTo>
                    <a:lnTo>
                      <a:pt x="406" y="258"/>
                    </a:lnTo>
                    <a:lnTo>
                      <a:pt x="403" y="258"/>
                    </a:lnTo>
                    <a:lnTo>
                      <a:pt x="401" y="257"/>
                    </a:lnTo>
                    <a:lnTo>
                      <a:pt x="398" y="257"/>
                    </a:lnTo>
                    <a:lnTo>
                      <a:pt x="398" y="261"/>
                    </a:lnTo>
                    <a:lnTo>
                      <a:pt x="394" y="265"/>
                    </a:lnTo>
                    <a:lnTo>
                      <a:pt x="392" y="271"/>
                    </a:lnTo>
                    <a:lnTo>
                      <a:pt x="394" y="276"/>
                    </a:lnTo>
                    <a:lnTo>
                      <a:pt x="394" y="289"/>
                    </a:lnTo>
                    <a:lnTo>
                      <a:pt x="391" y="290"/>
                    </a:lnTo>
                    <a:lnTo>
                      <a:pt x="385" y="290"/>
                    </a:lnTo>
                    <a:lnTo>
                      <a:pt x="384" y="293"/>
                    </a:lnTo>
                    <a:lnTo>
                      <a:pt x="379" y="297"/>
                    </a:lnTo>
                    <a:lnTo>
                      <a:pt x="377" y="299"/>
                    </a:lnTo>
                    <a:lnTo>
                      <a:pt x="375" y="303"/>
                    </a:lnTo>
                    <a:lnTo>
                      <a:pt x="375" y="306"/>
                    </a:lnTo>
                    <a:lnTo>
                      <a:pt x="374" y="307"/>
                    </a:lnTo>
                    <a:lnTo>
                      <a:pt x="379" y="313"/>
                    </a:lnTo>
                    <a:lnTo>
                      <a:pt x="384" y="316"/>
                    </a:lnTo>
                    <a:lnTo>
                      <a:pt x="385" y="318"/>
                    </a:lnTo>
                    <a:lnTo>
                      <a:pt x="390" y="320"/>
                    </a:lnTo>
                    <a:lnTo>
                      <a:pt x="388" y="331"/>
                    </a:lnTo>
                    <a:lnTo>
                      <a:pt x="388" y="335"/>
                    </a:lnTo>
                    <a:lnTo>
                      <a:pt x="391" y="339"/>
                    </a:lnTo>
                    <a:lnTo>
                      <a:pt x="391" y="358"/>
                    </a:lnTo>
                    <a:lnTo>
                      <a:pt x="388" y="365"/>
                    </a:lnTo>
                    <a:lnTo>
                      <a:pt x="391" y="367"/>
                    </a:lnTo>
                    <a:lnTo>
                      <a:pt x="392" y="374"/>
                    </a:lnTo>
                    <a:lnTo>
                      <a:pt x="392" y="376"/>
                    </a:lnTo>
                    <a:lnTo>
                      <a:pt x="391" y="376"/>
                    </a:lnTo>
                    <a:lnTo>
                      <a:pt x="391" y="378"/>
                    </a:lnTo>
                    <a:lnTo>
                      <a:pt x="388" y="378"/>
                    </a:lnTo>
                    <a:lnTo>
                      <a:pt x="388" y="387"/>
                    </a:lnTo>
                    <a:lnTo>
                      <a:pt x="390" y="389"/>
                    </a:lnTo>
                    <a:lnTo>
                      <a:pt x="392" y="393"/>
                    </a:lnTo>
                    <a:lnTo>
                      <a:pt x="392" y="403"/>
                    </a:lnTo>
                    <a:lnTo>
                      <a:pt x="390" y="406"/>
                    </a:lnTo>
                    <a:lnTo>
                      <a:pt x="390" y="412"/>
                    </a:lnTo>
                    <a:lnTo>
                      <a:pt x="388" y="416"/>
                    </a:lnTo>
                    <a:lnTo>
                      <a:pt x="379" y="416"/>
                    </a:lnTo>
                    <a:lnTo>
                      <a:pt x="377" y="418"/>
                    </a:lnTo>
                    <a:lnTo>
                      <a:pt x="379" y="426"/>
                    </a:lnTo>
                    <a:lnTo>
                      <a:pt x="377" y="431"/>
                    </a:lnTo>
                    <a:lnTo>
                      <a:pt x="377" y="439"/>
                    </a:lnTo>
                    <a:lnTo>
                      <a:pt x="379" y="444"/>
                    </a:lnTo>
                    <a:lnTo>
                      <a:pt x="379" y="448"/>
                    </a:lnTo>
                    <a:lnTo>
                      <a:pt x="377" y="452"/>
                    </a:lnTo>
                    <a:lnTo>
                      <a:pt x="377" y="461"/>
                    </a:lnTo>
                    <a:lnTo>
                      <a:pt x="375" y="463"/>
                    </a:lnTo>
                    <a:lnTo>
                      <a:pt x="374" y="467"/>
                    </a:lnTo>
                    <a:lnTo>
                      <a:pt x="372" y="471"/>
                    </a:lnTo>
                    <a:lnTo>
                      <a:pt x="369" y="477"/>
                    </a:lnTo>
                    <a:lnTo>
                      <a:pt x="372" y="481"/>
                    </a:lnTo>
                    <a:lnTo>
                      <a:pt x="372" y="486"/>
                    </a:lnTo>
                    <a:lnTo>
                      <a:pt x="369" y="489"/>
                    </a:lnTo>
                    <a:lnTo>
                      <a:pt x="369" y="493"/>
                    </a:lnTo>
                    <a:lnTo>
                      <a:pt x="372" y="499"/>
                    </a:lnTo>
                    <a:lnTo>
                      <a:pt x="372" y="503"/>
                    </a:lnTo>
                    <a:lnTo>
                      <a:pt x="369" y="503"/>
                    </a:lnTo>
                    <a:lnTo>
                      <a:pt x="372" y="506"/>
                    </a:lnTo>
                    <a:lnTo>
                      <a:pt x="374" y="507"/>
                    </a:lnTo>
                    <a:lnTo>
                      <a:pt x="372" y="510"/>
                    </a:lnTo>
                    <a:lnTo>
                      <a:pt x="372" y="512"/>
                    </a:lnTo>
                    <a:lnTo>
                      <a:pt x="369" y="512"/>
                    </a:lnTo>
                    <a:lnTo>
                      <a:pt x="368" y="510"/>
                    </a:lnTo>
                    <a:lnTo>
                      <a:pt x="363" y="510"/>
                    </a:lnTo>
                    <a:lnTo>
                      <a:pt x="363" y="515"/>
                    </a:lnTo>
                    <a:lnTo>
                      <a:pt x="369" y="516"/>
                    </a:lnTo>
                    <a:lnTo>
                      <a:pt x="369" y="522"/>
                    </a:lnTo>
                    <a:lnTo>
                      <a:pt x="366" y="521"/>
                    </a:lnTo>
                    <a:lnTo>
                      <a:pt x="363" y="521"/>
                    </a:lnTo>
                    <a:lnTo>
                      <a:pt x="361" y="522"/>
                    </a:lnTo>
                    <a:lnTo>
                      <a:pt x="363" y="525"/>
                    </a:lnTo>
                    <a:lnTo>
                      <a:pt x="366" y="526"/>
                    </a:lnTo>
                    <a:lnTo>
                      <a:pt x="369" y="529"/>
                    </a:lnTo>
                    <a:lnTo>
                      <a:pt x="369" y="535"/>
                    </a:lnTo>
                    <a:lnTo>
                      <a:pt x="366" y="541"/>
                    </a:lnTo>
                    <a:lnTo>
                      <a:pt x="366" y="544"/>
                    </a:lnTo>
                    <a:lnTo>
                      <a:pt x="369" y="547"/>
                    </a:lnTo>
                    <a:lnTo>
                      <a:pt x="371" y="547"/>
                    </a:lnTo>
                    <a:lnTo>
                      <a:pt x="374" y="548"/>
                    </a:lnTo>
                    <a:lnTo>
                      <a:pt x="374" y="551"/>
                    </a:lnTo>
                    <a:lnTo>
                      <a:pt x="369" y="552"/>
                    </a:lnTo>
                    <a:lnTo>
                      <a:pt x="369" y="563"/>
                    </a:lnTo>
                    <a:lnTo>
                      <a:pt x="366" y="565"/>
                    </a:lnTo>
                    <a:lnTo>
                      <a:pt x="366" y="567"/>
                    </a:lnTo>
                    <a:lnTo>
                      <a:pt x="369" y="570"/>
                    </a:lnTo>
                    <a:lnTo>
                      <a:pt x="371" y="571"/>
                    </a:lnTo>
                    <a:lnTo>
                      <a:pt x="371" y="576"/>
                    </a:lnTo>
                    <a:lnTo>
                      <a:pt x="374" y="579"/>
                    </a:lnTo>
                    <a:lnTo>
                      <a:pt x="374" y="583"/>
                    </a:lnTo>
                    <a:lnTo>
                      <a:pt x="375" y="584"/>
                    </a:lnTo>
                    <a:lnTo>
                      <a:pt x="375" y="583"/>
                    </a:lnTo>
                    <a:lnTo>
                      <a:pt x="378" y="584"/>
                    </a:lnTo>
                    <a:lnTo>
                      <a:pt x="378" y="587"/>
                    </a:lnTo>
                    <a:lnTo>
                      <a:pt x="371" y="587"/>
                    </a:lnTo>
                    <a:lnTo>
                      <a:pt x="371" y="589"/>
                    </a:lnTo>
                    <a:lnTo>
                      <a:pt x="374" y="592"/>
                    </a:lnTo>
                    <a:lnTo>
                      <a:pt x="374" y="593"/>
                    </a:lnTo>
                    <a:lnTo>
                      <a:pt x="371" y="593"/>
                    </a:lnTo>
                    <a:lnTo>
                      <a:pt x="369" y="592"/>
                    </a:lnTo>
                    <a:lnTo>
                      <a:pt x="366" y="590"/>
                    </a:lnTo>
                    <a:lnTo>
                      <a:pt x="366" y="596"/>
                    </a:lnTo>
                    <a:lnTo>
                      <a:pt x="369" y="597"/>
                    </a:lnTo>
                    <a:lnTo>
                      <a:pt x="371" y="602"/>
                    </a:lnTo>
                    <a:lnTo>
                      <a:pt x="374" y="603"/>
                    </a:lnTo>
                    <a:lnTo>
                      <a:pt x="375" y="606"/>
                    </a:lnTo>
                    <a:lnTo>
                      <a:pt x="375" y="616"/>
                    </a:lnTo>
                    <a:lnTo>
                      <a:pt x="372" y="621"/>
                    </a:lnTo>
                    <a:lnTo>
                      <a:pt x="372" y="629"/>
                    </a:lnTo>
                    <a:lnTo>
                      <a:pt x="368" y="631"/>
                    </a:lnTo>
                    <a:lnTo>
                      <a:pt x="368" y="634"/>
                    </a:lnTo>
                    <a:lnTo>
                      <a:pt x="366" y="635"/>
                    </a:lnTo>
                    <a:lnTo>
                      <a:pt x="368" y="638"/>
                    </a:lnTo>
                    <a:lnTo>
                      <a:pt x="368" y="635"/>
                    </a:lnTo>
                    <a:lnTo>
                      <a:pt x="371" y="635"/>
                    </a:lnTo>
                    <a:lnTo>
                      <a:pt x="371" y="641"/>
                    </a:lnTo>
                    <a:lnTo>
                      <a:pt x="377" y="641"/>
                    </a:lnTo>
                    <a:lnTo>
                      <a:pt x="377" y="644"/>
                    </a:lnTo>
                    <a:lnTo>
                      <a:pt x="375" y="647"/>
                    </a:lnTo>
                    <a:lnTo>
                      <a:pt x="375" y="648"/>
                    </a:lnTo>
                    <a:lnTo>
                      <a:pt x="377" y="651"/>
                    </a:lnTo>
                    <a:lnTo>
                      <a:pt x="379" y="651"/>
                    </a:lnTo>
                    <a:lnTo>
                      <a:pt x="384" y="648"/>
                    </a:lnTo>
                    <a:lnTo>
                      <a:pt x="388" y="651"/>
                    </a:lnTo>
                    <a:lnTo>
                      <a:pt x="388" y="652"/>
                    </a:lnTo>
                    <a:lnTo>
                      <a:pt x="384" y="652"/>
                    </a:lnTo>
                    <a:lnTo>
                      <a:pt x="382" y="655"/>
                    </a:lnTo>
                    <a:lnTo>
                      <a:pt x="382" y="657"/>
                    </a:lnTo>
                    <a:lnTo>
                      <a:pt x="388" y="658"/>
                    </a:lnTo>
                    <a:lnTo>
                      <a:pt x="388" y="663"/>
                    </a:lnTo>
                    <a:lnTo>
                      <a:pt x="384" y="663"/>
                    </a:lnTo>
                    <a:lnTo>
                      <a:pt x="388" y="665"/>
                    </a:lnTo>
                    <a:lnTo>
                      <a:pt x="390" y="665"/>
                    </a:lnTo>
                    <a:lnTo>
                      <a:pt x="392" y="668"/>
                    </a:lnTo>
                    <a:lnTo>
                      <a:pt x="392" y="677"/>
                    </a:lnTo>
                    <a:lnTo>
                      <a:pt x="394" y="679"/>
                    </a:lnTo>
                    <a:lnTo>
                      <a:pt x="397" y="677"/>
                    </a:lnTo>
                    <a:lnTo>
                      <a:pt x="397" y="679"/>
                    </a:lnTo>
                    <a:lnTo>
                      <a:pt x="394" y="681"/>
                    </a:lnTo>
                    <a:lnTo>
                      <a:pt x="392" y="683"/>
                    </a:lnTo>
                    <a:lnTo>
                      <a:pt x="392" y="687"/>
                    </a:lnTo>
                    <a:lnTo>
                      <a:pt x="394" y="689"/>
                    </a:lnTo>
                    <a:lnTo>
                      <a:pt x="397" y="692"/>
                    </a:lnTo>
                    <a:lnTo>
                      <a:pt x="398" y="694"/>
                    </a:lnTo>
                    <a:lnTo>
                      <a:pt x="401" y="696"/>
                    </a:lnTo>
                    <a:lnTo>
                      <a:pt x="406" y="696"/>
                    </a:lnTo>
                    <a:lnTo>
                      <a:pt x="406" y="692"/>
                    </a:lnTo>
                    <a:lnTo>
                      <a:pt x="408" y="692"/>
                    </a:lnTo>
                    <a:lnTo>
                      <a:pt x="411" y="696"/>
                    </a:lnTo>
                    <a:lnTo>
                      <a:pt x="419" y="699"/>
                    </a:lnTo>
                    <a:lnTo>
                      <a:pt x="419" y="703"/>
                    </a:lnTo>
                    <a:lnTo>
                      <a:pt x="408" y="703"/>
                    </a:lnTo>
                    <a:lnTo>
                      <a:pt x="401" y="706"/>
                    </a:lnTo>
                    <a:lnTo>
                      <a:pt x="397" y="710"/>
                    </a:lnTo>
                    <a:lnTo>
                      <a:pt x="392" y="710"/>
                    </a:lnTo>
                    <a:lnTo>
                      <a:pt x="390" y="709"/>
                    </a:lnTo>
                    <a:lnTo>
                      <a:pt x="384" y="708"/>
                    </a:lnTo>
                    <a:lnTo>
                      <a:pt x="379" y="708"/>
                    </a:lnTo>
                    <a:lnTo>
                      <a:pt x="377" y="706"/>
                    </a:lnTo>
                    <a:lnTo>
                      <a:pt x="377" y="697"/>
                    </a:lnTo>
                    <a:lnTo>
                      <a:pt x="375" y="697"/>
                    </a:lnTo>
                    <a:lnTo>
                      <a:pt x="372" y="696"/>
                    </a:lnTo>
                    <a:lnTo>
                      <a:pt x="371" y="697"/>
                    </a:lnTo>
                    <a:lnTo>
                      <a:pt x="361" y="699"/>
                    </a:lnTo>
                    <a:lnTo>
                      <a:pt x="349" y="699"/>
                    </a:lnTo>
                    <a:lnTo>
                      <a:pt x="346" y="696"/>
                    </a:lnTo>
                    <a:lnTo>
                      <a:pt x="343" y="692"/>
                    </a:lnTo>
                    <a:lnTo>
                      <a:pt x="340" y="687"/>
                    </a:lnTo>
                    <a:lnTo>
                      <a:pt x="340" y="677"/>
                    </a:lnTo>
                    <a:lnTo>
                      <a:pt x="343" y="671"/>
                    </a:lnTo>
                    <a:lnTo>
                      <a:pt x="340" y="667"/>
                    </a:lnTo>
                    <a:lnTo>
                      <a:pt x="339" y="663"/>
                    </a:lnTo>
                    <a:lnTo>
                      <a:pt x="335" y="663"/>
                    </a:lnTo>
                    <a:lnTo>
                      <a:pt x="332" y="665"/>
                    </a:lnTo>
                    <a:lnTo>
                      <a:pt x="330" y="668"/>
                    </a:lnTo>
                    <a:lnTo>
                      <a:pt x="330" y="674"/>
                    </a:lnTo>
                    <a:lnTo>
                      <a:pt x="335" y="680"/>
                    </a:lnTo>
                    <a:lnTo>
                      <a:pt x="335" y="690"/>
                    </a:lnTo>
                    <a:lnTo>
                      <a:pt x="330" y="692"/>
                    </a:lnTo>
                    <a:lnTo>
                      <a:pt x="327" y="692"/>
                    </a:lnTo>
                    <a:lnTo>
                      <a:pt x="326" y="689"/>
                    </a:lnTo>
                    <a:lnTo>
                      <a:pt x="326" y="683"/>
                    </a:lnTo>
                    <a:lnTo>
                      <a:pt x="321" y="679"/>
                    </a:lnTo>
                    <a:lnTo>
                      <a:pt x="317" y="674"/>
                    </a:lnTo>
                    <a:lnTo>
                      <a:pt x="314" y="673"/>
                    </a:lnTo>
                    <a:lnTo>
                      <a:pt x="317" y="670"/>
                    </a:lnTo>
                    <a:lnTo>
                      <a:pt x="317" y="668"/>
                    </a:lnTo>
                    <a:lnTo>
                      <a:pt x="321" y="663"/>
                    </a:lnTo>
                    <a:lnTo>
                      <a:pt x="321" y="658"/>
                    </a:lnTo>
                    <a:lnTo>
                      <a:pt x="320" y="654"/>
                    </a:lnTo>
                    <a:lnTo>
                      <a:pt x="320" y="651"/>
                    </a:lnTo>
                    <a:lnTo>
                      <a:pt x="317" y="650"/>
                    </a:lnTo>
                    <a:lnTo>
                      <a:pt x="314" y="647"/>
                    </a:lnTo>
                    <a:lnTo>
                      <a:pt x="313" y="651"/>
                    </a:lnTo>
                    <a:lnTo>
                      <a:pt x="310" y="655"/>
                    </a:lnTo>
                    <a:lnTo>
                      <a:pt x="310" y="660"/>
                    </a:lnTo>
                    <a:lnTo>
                      <a:pt x="304" y="660"/>
                    </a:lnTo>
                    <a:lnTo>
                      <a:pt x="304" y="657"/>
                    </a:lnTo>
                    <a:lnTo>
                      <a:pt x="295" y="657"/>
                    </a:lnTo>
                    <a:lnTo>
                      <a:pt x="294" y="660"/>
                    </a:lnTo>
                    <a:lnTo>
                      <a:pt x="294" y="661"/>
                    </a:lnTo>
                    <a:lnTo>
                      <a:pt x="291" y="663"/>
                    </a:lnTo>
                    <a:lnTo>
                      <a:pt x="290" y="667"/>
                    </a:lnTo>
                    <a:lnTo>
                      <a:pt x="287" y="667"/>
                    </a:lnTo>
                    <a:lnTo>
                      <a:pt x="281" y="668"/>
                    </a:lnTo>
                    <a:lnTo>
                      <a:pt x="277" y="668"/>
                    </a:lnTo>
                    <a:lnTo>
                      <a:pt x="277" y="667"/>
                    </a:lnTo>
                    <a:lnTo>
                      <a:pt x="269" y="663"/>
                    </a:lnTo>
                    <a:lnTo>
                      <a:pt x="265" y="660"/>
                    </a:lnTo>
                    <a:lnTo>
                      <a:pt x="265" y="654"/>
                    </a:lnTo>
                    <a:lnTo>
                      <a:pt x="268" y="651"/>
                    </a:lnTo>
                    <a:lnTo>
                      <a:pt x="265" y="650"/>
                    </a:lnTo>
                    <a:lnTo>
                      <a:pt x="263" y="647"/>
                    </a:lnTo>
                    <a:lnTo>
                      <a:pt x="259" y="645"/>
                    </a:lnTo>
                    <a:lnTo>
                      <a:pt x="258" y="639"/>
                    </a:lnTo>
                    <a:lnTo>
                      <a:pt x="258" y="636"/>
                    </a:lnTo>
                    <a:lnTo>
                      <a:pt x="255" y="636"/>
                    </a:lnTo>
                    <a:lnTo>
                      <a:pt x="250" y="632"/>
                    </a:lnTo>
                    <a:lnTo>
                      <a:pt x="242" y="632"/>
                    </a:lnTo>
                    <a:lnTo>
                      <a:pt x="242" y="634"/>
                    </a:lnTo>
                    <a:lnTo>
                      <a:pt x="237" y="641"/>
                    </a:lnTo>
                    <a:lnTo>
                      <a:pt x="236" y="639"/>
                    </a:lnTo>
                    <a:lnTo>
                      <a:pt x="229" y="639"/>
                    </a:lnTo>
                    <a:lnTo>
                      <a:pt x="229" y="634"/>
                    </a:lnTo>
                    <a:lnTo>
                      <a:pt x="227" y="631"/>
                    </a:lnTo>
                    <a:lnTo>
                      <a:pt x="224" y="631"/>
                    </a:lnTo>
                    <a:lnTo>
                      <a:pt x="217" y="628"/>
                    </a:lnTo>
                    <a:lnTo>
                      <a:pt x="213" y="628"/>
                    </a:lnTo>
                    <a:lnTo>
                      <a:pt x="208" y="626"/>
                    </a:lnTo>
                    <a:lnTo>
                      <a:pt x="208" y="618"/>
                    </a:lnTo>
                    <a:lnTo>
                      <a:pt x="213" y="613"/>
                    </a:lnTo>
                    <a:lnTo>
                      <a:pt x="213" y="609"/>
                    </a:lnTo>
                    <a:lnTo>
                      <a:pt x="210" y="608"/>
                    </a:lnTo>
                    <a:lnTo>
                      <a:pt x="208" y="605"/>
                    </a:lnTo>
                    <a:lnTo>
                      <a:pt x="205" y="599"/>
                    </a:lnTo>
                    <a:lnTo>
                      <a:pt x="208" y="599"/>
                    </a:lnTo>
                    <a:lnTo>
                      <a:pt x="213" y="597"/>
                    </a:lnTo>
                    <a:lnTo>
                      <a:pt x="210" y="594"/>
                    </a:lnTo>
                    <a:lnTo>
                      <a:pt x="210" y="593"/>
                    </a:lnTo>
                    <a:lnTo>
                      <a:pt x="208" y="590"/>
                    </a:lnTo>
                    <a:lnTo>
                      <a:pt x="205" y="590"/>
                    </a:lnTo>
                    <a:lnTo>
                      <a:pt x="204" y="587"/>
                    </a:lnTo>
                    <a:lnTo>
                      <a:pt x="195" y="577"/>
                    </a:lnTo>
                    <a:lnTo>
                      <a:pt x="191" y="573"/>
                    </a:lnTo>
                    <a:lnTo>
                      <a:pt x="187" y="570"/>
                    </a:lnTo>
                    <a:lnTo>
                      <a:pt x="182" y="570"/>
                    </a:lnTo>
                    <a:lnTo>
                      <a:pt x="181" y="568"/>
                    </a:lnTo>
                    <a:lnTo>
                      <a:pt x="171" y="561"/>
                    </a:lnTo>
                    <a:lnTo>
                      <a:pt x="168" y="561"/>
                    </a:lnTo>
                    <a:lnTo>
                      <a:pt x="165" y="557"/>
                    </a:lnTo>
                    <a:lnTo>
                      <a:pt x="165" y="555"/>
                    </a:lnTo>
                    <a:lnTo>
                      <a:pt x="171" y="548"/>
                    </a:lnTo>
                    <a:lnTo>
                      <a:pt x="171" y="547"/>
                    </a:lnTo>
                    <a:lnTo>
                      <a:pt x="166" y="542"/>
                    </a:lnTo>
                    <a:lnTo>
                      <a:pt x="163" y="539"/>
                    </a:lnTo>
                    <a:lnTo>
                      <a:pt x="162" y="539"/>
                    </a:lnTo>
                    <a:lnTo>
                      <a:pt x="162" y="542"/>
                    </a:lnTo>
                    <a:lnTo>
                      <a:pt x="159" y="542"/>
                    </a:lnTo>
                    <a:lnTo>
                      <a:pt x="159" y="544"/>
                    </a:lnTo>
                    <a:lnTo>
                      <a:pt x="161" y="547"/>
                    </a:lnTo>
                    <a:lnTo>
                      <a:pt x="161" y="551"/>
                    </a:lnTo>
                    <a:lnTo>
                      <a:pt x="155" y="551"/>
                    </a:lnTo>
                    <a:lnTo>
                      <a:pt x="150" y="548"/>
                    </a:lnTo>
                    <a:lnTo>
                      <a:pt x="150" y="545"/>
                    </a:lnTo>
                    <a:lnTo>
                      <a:pt x="149" y="541"/>
                    </a:lnTo>
                    <a:lnTo>
                      <a:pt x="140" y="541"/>
                    </a:lnTo>
                    <a:lnTo>
                      <a:pt x="140" y="544"/>
                    </a:lnTo>
                    <a:lnTo>
                      <a:pt x="137" y="545"/>
                    </a:lnTo>
                    <a:lnTo>
                      <a:pt x="137" y="550"/>
                    </a:lnTo>
                    <a:lnTo>
                      <a:pt x="140" y="554"/>
                    </a:lnTo>
                    <a:lnTo>
                      <a:pt x="142" y="557"/>
                    </a:lnTo>
                    <a:lnTo>
                      <a:pt x="142" y="563"/>
                    </a:lnTo>
                    <a:lnTo>
                      <a:pt x="140" y="564"/>
                    </a:lnTo>
                    <a:lnTo>
                      <a:pt x="137" y="564"/>
                    </a:lnTo>
                    <a:lnTo>
                      <a:pt x="134" y="563"/>
                    </a:lnTo>
                    <a:lnTo>
                      <a:pt x="132" y="558"/>
                    </a:lnTo>
                    <a:lnTo>
                      <a:pt x="132" y="557"/>
                    </a:lnTo>
                    <a:lnTo>
                      <a:pt x="130" y="557"/>
                    </a:lnTo>
                    <a:lnTo>
                      <a:pt x="127" y="558"/>
                    </a:lnTo>
                    <a:lnTo>
                      <a:pt x="126" y="561"/>
                    </a:lnTo>
                    <a:lnTo>
                      <a:pt x="123" y="564"/>
                    </a:lnTo>
                    <a:lnTo>
                      <a:pt x="123" y="568"/>
                    </a:lnTo>
                    <a:lnTo>
                      <a:pt x="121" y="570"/>
                    </a:lnTo>
                    <a:lnTo>
                      <a:pt x="111" y="570"/>
                    </a:lnTo>
                    <a:lnTo>
                      <a:pt x="111" y="568"/>
                    </a:lnTo>
                    <a:lnTo>
                      <a:pt x="108" y="565"/>
                    </a:lnTo>
                    <a:lnTo>
                      <a:pt x="108" y="558"/>
                    </a:lnTo>
                    <a:lnTo>
                      <a:pt x="111" y="555"/>
                    </a:lnTo>
                    <a:lnTo>
                      <a:pt x="113" y="554"/>
                    </a:lnTo>
                    <a:lnTo>
                      <a:pt x="127" y="554"/>
                    </a:lnTo>
                    <a:lnTo>
                      <a:pt x="130" y="552"/>
                    </a:lnTo>
                    <a:lnTo>
                      <a:pt x="132" y="550"/>
                    </a:lnTo>
                    <a:lnTo>
                      <a:pt x="132" y="548"/>
                    </a:lnTo>
                    <a:lnTo>
                      <a:pt x="130" y="548"/>
                    </a:lnTo>
                    <a:lnTo>
                      <a:pt x="127" y="547"/>
                    </a:lnTo>
                    <a:lnTo>
                      <a:pt x="123" y="545"/>
                    </a:lnTo>
                    <a:lnTo>
                      <a:pt x="121" y="542"/>
                    </a:lnTo>
                    <a:lnTo>
                      <a:pt x="121" y="541"/>
                    </a:lnTo>
                    <a:lnTo>
                      <a:pt x="119" y="536"/>
                    </a:lnTo>
                    <a:lnTo>
                      <a:pt x="113" y="535"/>
                    </a:lnTo>
                    <a:lnTo>
                      <a:pt x="111" y="536"/>
                    </a:lnTo>
                    <a:lnTo>
                      <a:pt x="108" y="536"/>
                    </a:lnTo>
                    <a:lnTo>
                      <a:pt x="108" y="542"/>
                    </a:lnTo>
                    <a:lnTo>
                      <a:pt x="103" y="542"/>
                    </a:lnTo>
                    <a:lnTo>
                      <a:pt x="103" y="539"/>
                    </a:lnTo>
                    <a:lnTo>
                      <a:pt x="104" y="534"/>
                    </a:lnTo>
                    <a:lnTo>
                      <a:pt x="107" y="529"/>
                    </a:lnTo>
                    <a:lnTo>
                      <a:pt x="108" y="528"/>
                    </a:lnTo>
                    <a:lnTo>
                      <a:pt x="108" y="525"/>
                    </a:lnTo>
                    <a:lnTo>
                      <a:pt x="111" y="521"/>
                    </a:lnTo>
                    <a:lnTo>
                      <a:pt x="111" y="510"/>
                    </a:lnTo>
                    <a:lnTo>
                      <a:pt x="100" y="510"/>
                    </a:lnTo>
                    <a:lnTo>
                      <a:pt x="100" y="515"/>
                    </a:lnTo>
                    <a:lnTo>
                      <a:pt x="98" y="519"/>
                    </a:lnTo>
                    <a:lnTo>
                      <a:pt x="95" y="521"/>
                    </a:lnTo>
                    <a:lnTo>
                      <a:pt x="92" y="523"/>
                    </a:lnTo>
                    <a:lnTo>
                      <a:pt x="92" y="528"/>
                    </a:lnTo>
                    <a:lnTo>
                      <a:pt x="90" y="529"/>
                    </a:lnTo>
                    <a:lnTo>
                      <a:pt x="88" y="529"/>
                    </a:lnTo>
                    <a:lnTo>
                      <a:pt x="88" y="521"/>
                    </a:lnTo>
                    <a:lnTo>
                      <a:pt x="85" y="516"/>
                    </a:lnTo>
                    <a:lnTo>
                      <a:pt x="84" y="512"/>
                    </a:lnTo>
                    <a:lnTo>
                      <a:pt x="84" y="510"/>
                    </a:lnTo>
                    <a:lnTo>
                      <a:pt x="85" y="507"/>
                    </a:lnTo>
                    <a:lnTo>
                      <a:pt x="88" y="506"/>
                    </a:lnTo>
                    <a:lnTo>
                      <a:pt x="88" y="502"/>
                    </a:lnTo>
                    <a:lnTo>
                      <a:pt x="84" y="499"/>
                    </a:lnTo>
                    <a:lnTo>
                      <a:pt x="84" y="497"/>
                    </a:lnTo>
                    <a:lnTo>
                      <a:pt x="81" y="489"/>
                    </a:lnTo>
                    <a:lnTo>
                      <a:pt x="81" y="483"/>
                    </a:lnTo>
                    <a:lnTo>
                      <a:pt x="75" y="483"/>
                    </a:lnTo>
                    <a:lnTo>
                      <a:pt x="71" y="480"/>
                    </a:lnTo>
                    <a:lnTo>
                      <a:pt x="65" y="480"/>
                    </a:lnTo>
                    <a:lnTo>
                      <a:pt x="62" y="477"/>
                    </a:lnTo>
                    <a:lnTo>
                      <a:pt x="62" y="474"/>
                    </a:lnTo>
                    <a:lnTo>
                      <a:pt x="61" y="471"/>
                    </a:lnTo>
                    <a:lnTo>
                      <a:pt x="58" y="471"/>
                    </a:lnTo>
                    <a:lnTo>
                      <a:pt x="56" y="470"/>
                    </a:lnTo>
                    <a:lnTo>
                      <a:pt x="50" y="474"/>
                    </a:lnTo>
                    <a:lnTo>
                      <a:pt x="47" y="477"/>
                    </a:lnTo>
                    <a:lnTo>
                      <a:pt x="47" y="480"/>
                    </a:lnTo>
                    <a:lnTo>
                      <a:pt x="46" y="478"/>
                    </a:lnTo>
                    <a:lnTo>
                      <a:pt x="43" y="478"/>
                    </a:lnTo>
                    <a:lnTo>
                      <a:pt x="43" y="468"/>
                    </a:lnTo>
                    <a:lnTo>
                      <a:pt x="42" y="464"/>
                    </a:lnTo>
                    <a:lnTo>
                      <a:pt x="39" y="463"/>
                    </a:lnTo>
                    <a:lnTo>
                      <a:pt x="34" y="463"/>
                    </a:lnTo>
                    <a:lnTo>
                      <a:pt x="33" y="460"/>
                    </a:lnTo>
                    <a:lnTo>
                      <a:pt x="33" y="444"/>
                    </a:lnTo>
                    <a:lnTo>
                      <a:pt x="37" y="444"/>
                    </a:lnTo>
                    <a:lnTo>
                      <a:pt x="42" y="445"/>
                    </a:lnTo>
                    <a:lnTo>
                      <a:pt x="46" y="448"/>
                    </a:lnTo>
                    <a:lnTo>
                      <a:pt x="52" y="448"/>
                    </a:lnTo>
                    <a:lnTo>
                      <a:pt x="52" y="444"/>
                    </a:lnTo>
                    <a:lnTo>
                      <a:pt x="50" y="444"/>
                    </a:lnTo>
                    <a:lnTo>
                      <a:pt x="47" y="441"/>
                    </a:lnTo>
                    <a:lnTo>
                      <a:pt x="50" y="436"/>
                    </a:lnTo>
                    <a:lnTo>
                      <a:pt x="52" y="431"/>
                    </a:lnTo>
                    <a:lnTo>
                      <a:pt x="50" y="431"/>
                    </a:lnTo>
                    <a:lnTo>
                      <a:pt x="47" y="429"/>
                    </a:lnTo>
                    <a:lnTo>
                      <a:pt x="42" y="429"/>
                    </a:lnTo>
                    <a:lnTo>
                      <a:pt x="39" y="426"/>
                    </a:lnTo>
                    <a:lnTo>
                      <a:pt x="34" y="426"/>
                    </a:lnTo>
                    <a:lnTo>
                      <a:pt x="33" y="423"/>
                    </a:lnTo>
                    <a:lnTo>
                      <a:pt x="23" y="415"/>
                    </a:lnTo>
                    <a:lnTo>
                      <a:pt x="20" y="409"/>
                    </a:lnTo>
                    <a:lnTo>
                      <a:pt x="20" y="403"/>
                    </a:lnTo>
                    <a:lnTo>
                      <a:pt x="24" y="396"/>
                    </a:lnTo>
                    <a:lnTo>
                      <a:pt x="27" y="394"/>
                    </a:lnTo>
                    <a:lnTo>
                      <a:pt x="30" y="390"/>
                    </a:lnTo>
                    <a:lnTo>
                      <a:pt x="36" y="386"/>
                    </a:lnTo>
                    <a:lnTo>
                      <a:pt x="40" y="384"/>
                    </a:lnTo>
                    <a:lnTo>
                      <a:pt x="42" y="381"/>
                    </a:lnTo>
                    <a:lnTo>
                      <a:pt x="37" y="380"/>
                    </a:lnTo>
                    <a:lnTo>
                      <a:pt x="33" y="377"/>
                    </a:lnTo>
                    <a:lnTo>
                      <a:pt x="27" y="376"/>
                    </a:lnTo>
                    <a:lnTo>
                      <a:pt x="26" y="373"/>
                    </a:lnTo>
                    <a:lnTo>
                      <a:pt x="21" y="367"/>
                    </a:lnTo>
                    <a:lnTo>
                      <a:pt x="21" y="363"/>
                    </a:lnTo>
                    <a:lnTo>
                      <a:pt x="19" y="360"/>
                    </a:lnTo>
                    <a:lnTo>
                      <a:pt x="19" y="349"/>
                    </a:lnTo>
                    <a:lnTo>
                      <a:pt x="21" y="345"/>
                    </a:lnTo>
                    <a:lnTo>
                      <a:pt x="26" y="344"/>
                    </a:lnTo>
                    <a:lnTo>
                      <a:pt x="27" y="336"/>
                    </a:lnTo>
                    <a:lnTo>
                      <a:pt x="26" y="335"/>
                    </a:lnTo>
                    <a:lnTo>
                      <a:pt x="21" y="331"/>
                    </a:lnTo>
                    <a:lnTo>
                      <a:pt x="21" y="319"/>
                    </a:lnTo>
                    <a:lnTo>
                      <a:pt x="17" y="318"/>
                    </a:lnTo>
                    <a:lnTo>
                      <a:pt x="13" y="318"/>
                    </a:lnTo>
                    <a:lnTo>
                      <a:pt x="10" y="315"/>
                    </a:lnTo>
                    <a:lnTo>
                      <a:pt x="10" y="310"/>
                    </a:lnTo>
                    <a:lnTo>
                      <a:pt x="7" y="305"/>
                    </a:lnTo>
                    <a:lnTo>
                      <a:pt x="7" y="296"/>
                    </a:lnTo>
                    <a:lnTo>
                      <a:pt x="5" y="294"/>
                    </a:lnTo>
                    <a:lnTo>
                      <a:pt x="5" y="283"/>
                    </a:lnTo>
                    <a:lnTo>
                      <a:pt x="3" y="278"/>
                    </a:lnTo>
                    <a:lnTo>
                      <a:pt x="1" y="274"/>
                    </a:lnTo>
                    <a:lnTo>
                      <a:pt x="1" y="268"/>
                    </a:lnTo>
                    <a:lnTo>
                      <a:pt x="0" y="264"/>
                    </a:lnTo>
                    <a:lnTo>
                      <a:pt x="0" y="262"/>
                    </a:lnTo>
                    <a:lnTo>
                      <a:pt x="1" y="260"/>
                    </a:lnTo>
                    <a:lnTo>
                      <a:pt x="4" y="258"/>
                    </a:lnTo>
                    <a:lnTo>
                      <a:pt x="4" y="254"/>
                    </a:lnTo>
                    <a:lnTo>
                      <a:pt x="1" y="249"/>
                    </a:lnTo>
                    <a:lnTo>
                      <a:pt x="1" y="244"/>
                    </a:lnTo>
                    <a:lnTo>
                      <a:pt x="4" y="241"/>
                    </a:lnTo>
                    <a:lnTo>
                      <a:pt x="10" y="244"/>
                    </a:lnTo>
                    <a:lnTo>
                      <a:pt x="19" y="244"/>
                    </a:lnTo>
                    <a:lnTo>
                      <a:pt x="26" y="239"/>
                    </a:lnTo>
                    <a:lnTo>
                      <a:pt x="27" y="239"/>
                    </a:lnTo>
                    <a:lnTo>
                      <a:pt x="30" y="236"/>
                    </a:lnTo>
                    <a:lnTo>
                      <a:pt x="36" y="239"/>
                    </a:lnTo>
                    <a:lnTo>
                      <a:pt x="36" y="236"/>
                    </a:lnTo>
                    <a:lnTo>
                      <a:pt x="37" y="235"/>
                    </a:lnTo>
                    <a:lnTo>
                      <a:pt x="42" y="235"/>
                    </a:lnTo>
                    <a:lnTo>
                      <a:pt x="45" y="233"/>
                    </a:lnTo>
                    <a:lnTo>
                      <a:pt x="46" y="233"/>
                    </a:lnTo>
                    <a:lnTo>
                      <a:pt x="49" y="235"/>
                    </a:lnTo>
                    <a:lnTo>
                      <a:pt x="50" y="238"/>
                    </a:lnTo>
                    <a:lnTo>
                      <a:pt x="50" y="235"/>
                    </a:lnTo>
                    <a:lnTo>
                      <a:pt x="55" y="233"/>
                    </a:lnTo>
                    <a:lnTo>
                      <a:pt x="56" y="233"/>
                    </a:lnTo>
                    <a:lnTo>
                      <a:pt x="61" y="235"/>
                    </a:lnTo>
                    <a:lnTo>
                      <a:pt x="63" y="235"/>
                    </a:lnTo>
                    <a:lnTo>
                      <a:pt x="65" y="233"/>
                    </a:lnTo>
                    <a:lnTo>
                      <a:pt x="71" y="223"/>
                    </a:lnTo>
                    <a:lnTo>
                      <a:pt x="71" y="220"/>
                    </a:lnTo>
                    <a:lnTo>
                      <a:pt x="72" y="219"/>
                    </a:lnTo>
                    <a:lnTo>
                      <a:pt x="76" y="216"/>
                    </a:lnTo>
                    <a:lnTo>
                      <a:pt x="78" y="215"/>
                    </a:lnTo>
                    <a:lnTo>
                      <a:pt x="78" y="207"/>
                    </a:lnTo>
                    <a:lnTo>
                      <a:pt x="81" y="202"/>
                    </a:lnTo>
                    <a:lnTo>
                      <a:pt x="81" y="200"/>
                    </a:lnTo>
                    <a:lnTo>
                      <a:pt x="82" y="197"/>
                    </a:lnTo>
                    <a:lnTo>
                      <a:pt x="84" y="193"/>
                    </a:lnTo>
                    <a:lnTo>
                      <a:pt x="85" y="191"/>
                    </a:lnTo>
                    <a:lnTo>
                      <a:pt x="85" y="189"/>
                    </a:lnTo>
                    <a:lnTo>
                      <a:pt x="92" y="189"/>
                    </a:lnTo>
                    <a:lnTo>
                      <a:pt x="98" y="196"/>
                    </a:lnTo>
                    <a:lnTo>
                      <a:pt x="100" y="196"/>
                    </a:lnTo>
                    <a:lnTo>
                      <a:pt x="103" y="194"/>
                    </a:lnTo>
                    <a:lnTo>
                      <a:pt x="104" y="191"/>
                    </a:lnTo>
                    <a:lnTo>
                      <a:pt x="104" y="190"/>
                    </a:lnTo>
                    <a:lnTo>
                      <a:pt x="107" y="190"/>
                    </a:lnTo>
                    <a:lnTo>
                      <a:pt x="111" y="187"/>
                    </a:lnTo>
                    <a:lnTo>
                      <a:pt x="111" y="186"/>
                    </a:lnTo>
                    <a:lnTo>
                      <a:pt x="108" y="181"/>
                    </a:lnTo>
                    <a:lnTo>
                      <a:pt x="107" y="177"/>
                    </a:lnTo>
                    <a:lnTo>
                      <a:pt x="110" y="173"/>
                    </a:lnTo>
                    <a:lnTo>
                      <a:pt x="107" y="165"/>
                    </a:lnTo>
                    <a:lnTo>
                      <a:pt x="107" y="154"/>
                    </a:lnTo>
                    <a:lnTo>
                      <a:pt x="110" y="151"/>
                    </a:lnTo>
                    <a:lnTo>
                      <a:pt x="111" y="151"/>
                    </a:lnTo>
                    <a:lnTo>
                      <a:pt x="117" y="155"/>
                    </a:lnTo>
                    <a:lnTo>
                      <a:pt x="120" y="155"/>
                    </a:lnTo>
                    <a:lnTo>
                      <a:pt x="127" y="152"/>
                    </a:lnTo>
                    <a:lnTo>
                      <a:pt x="133" y="149"/>
                    </a:lnTo>
                    <a:lnTo>
                      <a:pt x="143" y="157"/>
                    </a:lnTo>
                    <a:lnTo>
                      <a:pt x="152" y="157"/>
                    </a:lnTo>
                    <a:lnTo>
                      <a:pt x="155" y="155"/>
                    </a:lnTo>
                    <a:lnTo>
                      <a:pt x="155" y="152"/>
                    </a:lnTo>
                    <a:lnTo>
                      <a:pt x="158" y="155"/>
                    </a:lnTo>
                    <a:lnTo>
                      <a:pt x="161" y="157"/>
                    </a:lnTo>
                    <a:lnTo>
                      <a:pt x="162" y="157"/>
                    </a:lnTo>
                    <a:lnTo>
                      <a:pt x="165" y="155"/>
                    </a:lnTo>
                    <a:lnTo>
                      <a:pt x="165" y="148"/>
                    </a:lnTo>
                    <a:lnTo>
                      <a:pt x="168" y="148"/>
                    </a:lnTo>
                    <a:lnTo>
                      <a:pt x="172" y="147"/>
                    </a:lnTo>
                    <a:lnTo>
                      <a:pt x="177" y="144"/>
                    </a:lnTo>
                    <a:lnTo>
                      <a:pt x="179" y="144"/>
                    </a:lnTo>
                    <a:lnTo>
                      <a:pt x="182" y="147"/>
                    </a:lnTo>
                    <a:lnTo>
                      <a:pt x="184" y="147"/>
                    </a:lnTo>
                    <a:lnTo>
                      <a:pt x="187" y="144"/>
                    </a:lnTo>
                    <a:lnTo>
                      <a:pt x="187" y="138"/>
                    </a:lnTo>
                    <a:lnTo>
                      <a:pt x="191" y="133"/>
                    </a:lnTo>
                    <a:lnTo>
                      <a:pt x="191" y="132"/>
                    </a:lnTo>
                    <a:lnTo>
                      <a:pt x="194" y="129"/>
                    </a:lnTo>
                    <a:lnTo>
                      <a:pt x="191" y="128"/>
                    </a:lnTo>
                    <a:lnTo>
                      <a:pt x="191" y="123"/>
                    </a:lnTo>
                    <a:lnTo>
                      <a:pt x="194" y="119"/>
                    </a:lnTo>
                    <a:lnTo>
                      <a:pt x="194" y="118"/>
                    </a:lnTo>
                    <a:lnTo>
                      <a:pt x="195" y="115"/>
                    </a:lnTo>
                    <a:lnTo>
                      <a:pt x="201" y="115"/>
                    </a:lnTo>
                    <a:lnTo>
                      <a:pt x="200" y="106"/>
                    </a:lnTo>
                    <a:lnTo>
                      <a:pt x="200" y="104"/>
                    </a:lnTo>
                    <a:lnTo>
                      <a:pt x="203" y="102"/>
                    </a:lnTo>
                    <a:lnTo>
                      <a:pt x="203" y="99"/>
                    </a:lnTo>
                    <a:lnTo>
                      <a:pt x="200" y="96"/>
                    </a:lnTo>
                    <a:lnTo>
                      <a:pt x="197" y="94"/>
                    </a:lnTo>
                    <a:lnTo>
                      <a:pt x="192" y="91"/>
                    </a:lnTo>
                    <a:lnTo>
                      <a:pt x="188" y="89"/>
                    </a:lnTo>
                    <a:lnTo>
                      <a:pt x="185" y="87"/>
                    </a:lnTo>
                    <a:lnTo>
                      <a:pt x="188" y="80"/>
                    </a:lnTo>
                    <a:lnTo>
                      <a:pt x="188" y="74"/>
                    </a:lnTo>
                    <a:lnTo>
                      <a:pt x="190" y="74"/>
                    </a:lnTo>
                    <a:lnTo>
                      <a:pt x="188" y="73"/>
                    </a:lnTo>
                    <a:lnTo>
                      <a:pt x="192" y="70"/>
                    </a:lnTo>
                    <a:lnTo>
                      <a:pt x="205" y="70"/>
                    </a:lnTo>
                    <a:lnTo>
                      <a:pt x="210" y="68"/>
                    </a:lnTo>
                    <a:lnTo>
                      <a:pt x="210" y="65"/>
                    </a:lnTo>
                    <a:lnTo>
                      <a:pt x="214" y="61"/>
                    </a:lnTo>
                    <a:lnTo>
                      <a:pt x="216" y="55"/>
                    </a:lnTo>
                    <a:lnTo>
                      <a:pt x="223" y="54"/>
                    </a:lnTo>
                    <a:lnTo>
                      <a:pt x="227" y="54"/>
                    </a:lnTo>
                    <a:lnTo>
                      <a:pt x="227" y="46"/>
                    </a:lnTo>
                    <a:lnTo>
                      <a:pt x="224" y="46"/>
                    </a:lnTo>
                    <a:lnTo>
                      <a:pt x="223" y="42"/>
                    </a:lnTo>
                    <a:lnTo>
                      <a:pt x="219" y="41"/>
                    </a:lnTo>
                    <a:lnTo>
                      <a:pt x="217" y="38"/>
                    </a:lnTo>
                    <a:lnTo>
                      <a:pt x="219" y="35"/>
                    </a:lnTo>
                    <a:lnTo>
                      <a:pt x="219" y="32"/>
                    </a:lnTo>
                    <a:lnTo>
                      <a:pt x="224" y="31"/>
                    </a:lnTo>
                    <a:lnTo>
                      <a:pt x="230" y="31"/>
                    </a:lnTo>
                    <a:lnTo>
                      <a:pt x="242" y="35"/>
                    </a:lnTo>
                    <a:lnTo>
                      <a:pt x="249" y="35"/>
                    </a:lnTo>
                    <a:lnTo>
                      <a:pt x="249" y="33"/>
                    </a:lnTo>
                    <a:lnTo>
                      <a:pt x="250" y="31"/>
                    </a:lnTo>
                    <a:lnTo>
                      <a:pt x="255" y="26"/>
                    </a:lnTo>
                    <a:lnTo>
                      <a:pt x="258" y="26"/>
                    </a:lnTo>
                    <a:lnTo>
                      <a:pt x="259" y="29"/>
                    </a:lnTo>
                    <a:lnTo>
                      <a:pt x="263" y="31"/>
                    </a:lnTo>
                    <a:lnTo>
                      <a:pt x="268" y="33"/>
                    </a:lnTo>
                    <a:lnTo>
                      <a:pt x="269" y="33"/>
                    </a:lnTo>
                    <a:lnTo>
                      <a:pt x="272" y="32"/>
                    </a:lnTo>
                    <a:lnTo>
                      <a:pt x="275" y="29"/>
                    </a:lnTo>
                    <a:lnTo>
                      <a:pt x="275" y="26"/>
                    </a:lnTo>
                    <a:lnTo>
                      <a:pt x="277" y="25"/>
                    </a:lnTo>
                    <a:lnTo>
                      <a:pt x="279" y="25"/>
                    </a:lnTo>
                    <a:lnTo>
                      <a:pt x="281" y="29"/>
                    </a:lnTo>
                    <a:lnTo>
                      <a:pt x="287" y="29"/>
                    </a:lnTo>
                    <a:lnTo>
                      <a:pt x="290" y="25"/>
                    </a:lnTo>
                    <a:lnTo>
                      <a:pt x="294" y="25"/>
                    </a:lnTo>
                    <a:lnTo>
                      <a:pt x="298" y="28"/>
                    </a:lnTo>
                    <a:lnTo>
                      <a:pt x="317" y="28"/>
                    </a:lnTo>
                    <a:lnTo>
                      <a:pt x="317" y="31"/>
                    </a:lnTo>
                    <a:lnTo>
                      <a:pt x="321" y="28"/>
                    </a:lnTo>
                    <a:lnTo>
                      <a:pt x="326" y="26"/>
                    </a:lnTo>
                    <a:lnTo>
                      <a:pt x="327" y="22"/>
                    </a:lnTo>
                    <a:lnTo>
                      <a:pt x="330" y="17"/>
                    </a:lnTo>
                    <a:lnTo>
                      <a:pt x="339" y="9"/>
                    </a:lnTo>
                    <a:lnTo>
                      <a:pt x="339" y="7"/>
                    </a:lnTo>
                    <a:lnTo>
                      <a:pt x="348" y="3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1377">
                <a:extLst>
                  <a:ext uri="{FF2B5EF4-FFF2-40B4-BE49-F238E27FC236}">
                    <a16:creationId xmlns:a16="http://schemas.microsoft.com/office/drawing/2014/main" xmlns="" id="{17D05495-9FA9-4346-83A3-92CD6C6D1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" y="1923"/>
                <a:ext cx="645" cy="532"/>
              </a:xfrm>
              <a:custGeom>
                <a:avLst/>
                <a:gdLst>
                  <a:gd name="T0" fmla="*/ 168 w 645"/>
                  <a:gd name="T1" fmla="*/ 10 h 532"/>
                  <a:gd name="T2" fmla="*/ 172 w 645"/>
                  <a:gd name="T3" fmla="*/ 21 h 532"/>
                  <a:gd name="T4" fmla="*/ 192 w 645"/>
                  <a:gd name="T5" fmla="*/ 26 h 532"/>
                  <a:gd name="T6" fmla="*/ 210 w 645"/>
                  <a:gd name="T7" fmla="*/ 31 h 532"/>
                  <a:gd name="T8" fmla="*/ 224 w 645"/>
                  <a:gd name="T9" fmla="*/ 42 h 532"/>
                  <a:gd name="T10" fmla="*/ 236 w 645"/>
                  <a:gd name="T11" fmla="*/ 49 h 532"/>
                  <a:gd name="T12" fmla="*/ 233 w 645"/>
                  <a:gd name="T13" fmla="*/ 95 h 532"/>
                  <a:gd name="T14" fmla="*/ 262 w 645"/>
                  <a:gd name="T15" fmla="*/ 117 h 532"/>
                  <a:gd name="T16" fmla="*/ 297 w 645"/>
                  <a:gd name="T17" fmla="*/ 156 h 532"/>
                  <a:gd name="T18" fmla="*/ 349 w 645"/>
                  <a:gd name="T19" fmla="*/ 173 h 532"/>
                  <a:gd name="T20" fmla="*/ 400 w 645"/>
                  <a:gd name="T21" fmla="*/ 188 h 532"/>
                  <a:gd name="T22" fmla="*/ 456 w 645"/>
                  <a:gd name="T23" fmla="*/ 252 h 532"/>
                  <a:gd name="T24" fmla="*/ 485 w 645"/>
                  <a:gd name="T25" fmla="*/ 297 h 532"/>
                  <a:gd name="T26" fmla="*/ 537 w 645"/>
                  <a:gd name="T27" fmla="*/ 272 h 532"/>
                  <a:gd name="T28" fmla="*/ 534 w 645"/>
                  <a:gd name="T29" fmla="*/ 314 h 532"/>
                  <a:gd name="T30" fmla="*/ 558 w 645"/>
                  <a:gd name="T31" fmla="*/ 347 h 532"/>
                  <a:gd name="T32" fmla="*/ 584 w 645"/>
                  <a:gd name="T33" fmla="*/ 336 h 532"/>
                  <a:gd name="T34" fmla="*/ 617 w 645"/>
                  <a:gd name="T35" fmla="*/ 378 h 532"/>
                  <a:gd name="T36" fmla="*/ 630 w 645"/>
                  <a:gd name="T37" fmla="*/ 407 h 532"/>
                  <a:gd name="T38" fmla="*/ 634 w 645"/>
                  <a:gd name="T39" fmla="*/ 458 h 532"/>
                  <a:gd name="T40" fmla="*/ 626 w 645"/>
                  <a:gd name="T41" fmla="*/ 503 h 532"/>
                  <a:gd name="T42" fmla="*/ 575 w 645"/>
                  <a:gd name="T43" fmla="*/ 523 h 532"/>
                  <a:gd name="T44" fmla="*/ 504 w 645"/>
                  <a:gd name="T45" fmla="*/ 524 h 532"/>
                  <a:gd name="T46" fmla="*/ 476 w 645"/>
                  <a:gd name="T47" fmla="*/ 504 h 532"/>
                  <a:gd name="T48" fmla="*/ 434 w 645"/>
                  <a:gd name="T49" fmla="*/ 507 h 532"/>
                  <a:gd name="T50" fmla="*/ 391 w 645"/>
                  <a:gd name="T51" fmla="*/ 484 h 532"/>
                  <a:gd name="T52" fmla="*/ 350 w 645"/>
                  <a:gd name="T53" fmla="*/ 462 h 532"/>
                  <a:gd name="T54" fmla="*/ 317 w 645"/>
                  <a:gd name="T55" fmla="*/ 476 h 532"/>
                  <a:gd name="T56" fmla="*/ 284 w 645"/>
                  <a:gd name="T57" fmla="*/ 443 h 532"/>
                  <a:gd name="T58" fmla="*/ 262 w 645"/>
                  <a:gd name="T59" fmla="*/ 418 h 532"/>
                  <a:gd name="T60" fmla="*/ 234 w 645"/>
                  <a:gd name="T61" fmla="*/ 436 h 532"/>
                  <a:gd name="T62" fmla="*/ 197 w 645"/>
                  <a:gd name="T63" fmla="*/ 447 h 532"/>
                  <a:gd name="T64" fmla="*/ 188 w 645"/>
                  <a:gd name="T65" fmla="*/ 461 h 532"/>
                  <a:gd name="T66" fmla="*/ 168 w 645"/>
                  <a:gd name="T67" fmla="*/ 455 h 532"/>
                  <a:gd name="T68" fmla="*/ 171 w 645"/>
                  <a:gd name="T69" fmla="*/ 439 h 532"/>
                  <a:gd name="T70" fmla="*/ 173 w 645"/>
                  <a:gd name="T71" fmla="*/ 421 h 532"/>
                  <a:gd name="T72" fmla="*/ 153 w 645"/>
                  <a:gd name="T73" fmla="*/ 395 h 532"/>
                  <a:gd name="T74" fmla="*/ 131 w 645"/>
                  <a:gd name="T75" fmla="*/ 398 h 532"/>
                  <a:gd name="T76" fmla="*/ 107 w 645"/>
                  <a:gd name="T77" fmla="*/ 397 h 532"/>
                  <a:gd name="T78" fmla="*/ 104 w 645"/>
                  <a:gd name="T79" fmla="*/ 375 h 532"/>
                  <a:gd name="T80" fmla="*/ 97 w 645"/>
                  <a:gd name="T81" fmla="*/ 353 h 532"/>
                  <a:gd name="T82" fmla="*/ 87 w 645"/>
                  <a:gd name="T83" fmla="*/ 339 h 532"/>
                  <a:gd name="T84" fmla="*/ 71 w 645"/>
                  <a:gd name="T85" fmla="*/ 331 h 532"/>
                  <a:gd name="T86" fmla="*/ 50 w 645"/>
                  <a:gd name="T87" fmla="*/ 333 h 532"/>
                  <a:gd name="T88" fmla="*/ 43 w 645"/>
                  <a:gd name="T89" fmla="*/ 305 h 532"/>
                  <a:gd name="T90" fmla="*/ 37 w 645"/>
                  <a:gd name="T91" fmla="*/ 285 h 532"/>
                  <a:gd name="T92" fmla="*/ 30 w 645"/>
                  <a:gd name="T93" fmla="*/ 265 h 532"/>
                  <a:gd name="T94" fmla="*/ 4 w 645"/>
                  <a:gd name="T95" fmla="*/ 258 h 532"/>
                  <a:gd name="T96" fmla="*/ 7 w 645"/>
                  <a:gd name="T97" fmla="*/ 230 h 532"/>
                  <a:gd name="T98" fmla="*/ 24 w 645"/>
                  <a:gd name="T99" fmla="*/ 182 h 532"/>
                  <a:gd name="T100" fmla="*/ 40 w 645"/>
                  <a:gd name="T101" fmla="*/ 172 h 532"/>
                  <a:gd name="T102" fmla="*/ 58 w 645"/>
                  <a:gd name="T103" fmla="*/ 156 h 532"/>
                  <a:gd name="T104" fmla="*/ 76 w 645"/>
                  <a:gd name="T105" fmla="*/ 139 h 532"/>
                  <a:gd name="T106" fmla="*/ 75 w 645"/>
                  <a:gd name="T107" fmla="*/ 120 h 532"/>
                  <a:gd name="T108" fmla="*/ 85 w 645"/>
                  <a:gd name="T109" fmla="*/ 98 h 532"/>
                  <a:gd name="T110" fmla="*/ 101 w 645"/>
                  <a:gd name="T111" fmla="*/ 69 h 532"/>
                  <a:gd name="T112" fmla="*/ 117 w 645"/>
                  <a:gd name="T113" fmla="*/ 42 h 532"/>
                  <a:gd name="T114" fmla="*/ 137 w 645"/>
                  <a:gd name="T115" fmla="*/ 36 h 532"/>
                  <a:gd name="T116" fmla="*/ 147 w 645"/>
                  <a:gd name="T117" fmla="*/ 2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45" h="532">
                    <a:moveTo>
                      <a:pt x="153" y="0"/>
                    </a:moveTo>
                    <a:lnTo>
                      <a:pt x="155" y="1"/>
                    </a:lnTo>
                    <a:lnTo>
                      <a:pt x="160" y="1"/>
                    </a:lnTo>
                    <a:lnTo>
                      <a:pt x="159" y="2"/>
                    </a:lnTo>
                    <a:lnTo>
                      <a:pt x="162" y="2"/>
                    </a:lnTo>
                    <a:lnTo>
                      <a:pt x="163" y="4"/>
                    </a:lnTo>
                    <a:lnTo>
                      <a:pt x="163" y="5"/>
                    </a:lnTo>
                    <a:lnTo>
                      <a:pt x="165" y="5"/>
                    </a:lnTo>
                    <a:lnTo>
                      <a:pt x="165" y="7"/>
                    </a:lnTo>
                    <a:lnTo>
                      <a:pt x="166" y="7"/>
                    </a:lnTo>
                    <a:lnTo>
                      <a:pt x="168" y="10"/>
                    </a:lnTo>
                    <a:lnTo>
                      <a:pt x="168" y="11"/>
                    </a:lnTo>
                    <a:lnTo>
                      <a:pt x="169" y="11"/>
                    </a:lnTo>
                    <a:lnTo>
                      <a:pt x="169" y="13"/>
                    </a:lnTo>
                    <a:lnTo>
                      <a:pt x="168" y="14"/>
                    </a:lnTo>
                    <a:lnTo>
                      <a:pt x="168" y="15"/>
                    </a:lnTo>
                    <a:lnTo>
                      <a:pt x="169" y="17"/>
                    </a:lnTo>
                    <a:lnTo>
                      <a:pt x="169" y="18"/>
                    </a:lnTo>
                    <a:lnTo>
                      <a:pt x="171" y="18"/>
                    </a:lnTo>
                    <a:lnTo>
                      <a:pt x="171" y="20"/>
                    </a:lnTo>
                    <a:lnTo>
                      <a:pt x="172" y="20"/>
                    </a:lnTo>
                    <a:lnTo>
                      <a:pt x="172" y="21"/>
                    </a:lnTo>
                    <a:lnTo>
                      <a:pt x="173" y="23"/>
                    </a:lnTo>
                    <a:lnTo>
                      <a:pt x="175" y="23"/>
                    </a:lnTo>
                    <a:lnTo>
                      <a:pt x="175" y="24"/>
                    </a:lnTo>
                    <a:lnTo>
                      <a:pt x="179" y="24"/>
                    </a:lnTo>
                    <a:lnTo>
                      <a:pt x="181" y="26"/>
                    </a:lnTo>
                    <a:lnTo>
                      <a:pt x="184" y="26"/>
                    </a:lnTo>
                    <a:lnTo>
                      <a:pt x="184" y="24"/>
                    </a:lnTo>
                    <a:lnTo>
                      <a:pt x="187" y="24"/>
                    </a:lnTo>
                    <a:lnTo>
                      <a:pt x="187" y="23"/>
                    </a:lnTo>
                    <a:lnTo>
                      <a:pt x="192" y="23"/>
                    </a:lnTo>
                    <a:lnTo>
                      <a:pt x="192" y="26"/>
                    </a:lnTo>
                    <a:lnTo>
                      <a:pt x="200" y="26"/>
                    </a:lnTo>
                    <a:lnTo>
                      <a:pt x="200" y="24"/>
                    </a:lnTo>
                    <a:lnTo>
                      <a:pt x="201" y="24"/>
                    </a:lnTo>
                    <a:lnTo>
                      <a:pt x="202" y="23"/>
                    </a:lnTo>
                    <a:lnTo>
                      <a:pt x="204" y="24"/>
                    </a:lnTo>
                    <a:lnTo>
                      <a:pt x="205" y="24"/>
                    </a:lnTo>
                    <a:lnTo>
                      <a:pt x="205" y="26"/>
                    </a:lnTo>
                    <a:lnTo>
                      <a:pt x="208" y="26"/>
                    </a:lnTo>
                    <a:lnTo>
                      <a:pt x="208" y="27"/>
                    </a:lnTo>
                    <a:lnTo>
                      <a:pt x="210" y="30"/>
                    </a:lnTo>
                    <a:lnTo>
                      <a:pt x="210" y="31"/>
                    </a:lnTo>
                    <a:lnTo>
                      <a:pt x="211" y="31"/>
                    </a:lnTo>
                    <a:lnTo>
                      <a:pt x="211" y="33"/>
                    </a:lnTo>
                    <a:lnTo>
                      <a:pt x="213" y="33"/>
                    </a:lnTo>
                    <a:lnTo>
                      <a:pt x="213" y="36"/>
                    </a:lnTo>
                    <a:lnTo>
                      <a:pt x="214" y="36"/>
                    </a:lnTo>
                    <a:lnTo>
                      <a:pt x="214" y="37"/>
                    </a:lnTo>
                    <a:lnTo>
                      <a:pt x="220" y="37"/>
                    </a:lnTo>
                    <a:lnTo>
                      <a:pt x="220" y="40"/>
                    </a:lnTo>
                    <a:lnTo>
                      <a:pt x="223" y="40"/>
                    </a:lnTo>
                    <a:lnTo>
                      <a:pt x="223" y="42"/>
                    </a:lnTo>
                    <a:lnTo>
                      <a:pt x="224" y="42"/>
                    </a:lnTo>
                    <a:lnTo>
                      <a:pt x="226" y="43"/>
                    </a:lnTo>
                    <a:lnTo>
                      <a:pt x="226" y="44"/>
                    </a:lnTo>
                    <a:lnTo>
                      <a:pt x="229" y="44"/>
                    </a:lnTo>
                    <a:lnTo>
                      <a:pt x="229" y="46"/>
                    </a:lnTo>
                    <a:lnTo>
                      <a:pt x="230" y="47"/>
                    </a:lnTo>
                    <a:lnTo>
                      <a:pt x="230" y="44"/>
                    </a:lnTo>
                    <a:lnTo>
                      <a:pt x="231" y="44"/>
                    </a:lnTo>
                    <a:lnTo>
                      <a:pt x="233" y="46"/>
                    </a:lnTo>
                    <a:lnTo>
                      <a:pt x="233" y="44"/>
                    </a:lnTo>
                    <a:lnTo>
                      <a:pt x="234" y="49"/>
                    </a:lnTo>
                    <a:lnTo>
                      <a:pt x="236" y="49"/>
                    </a:lnTo>
                    <a:lnTo>
                      <a:pt x="236" y="59"/>
                    </a:lnTo>
                    <a:lnTo>
                      <a:pt x="234" y="60"/>
                    </a:lnTo>
                    <a:lnTo>
                      <a:pt x="230" y="60"/>
                    </a:lnTo>
                    <a:lnTo>
                      <a:pt x="229" y="63"/>
                    </a:lnTo>
                    <a:lnTo>
                      <a:pt x="226" y="69"/>
                    </a:lnTo>
                    <a:lnTo>
                      <a:pt x="226" y="75"/>
                    </a:lnTo>
                    <a:lnTo>
                      <a:pt x="227" y="79"/>
                    </a:lnTo>
                    <a:lnTo>
                      <a:pt x="227" y="84"/>
                    </a:lnTo>
                    <a:lnTo>
                      <a:pt x="230" y="86"/>
                    </a:lnTo>
                    <a:lnTo>
                      <a:pt x="231" y="91"/>
                    </a:lnTo>
                    <a:lnTo>
                      <a:pt x="233" y="95"/>
                    </a:lnTo>
                    <a:lnTo>
                      <a:pt x="243" y="100"/>
                    </a:lnTo>
                    <a:lnTo>
                      <a:pt x="243" y="101"/>
                    </a:lnTo>
                    <a:lnTo>
                      <a:pt x="245" y="104"/>
                    </a:lnTo>
                    <a:lnTo>
                      <a:pt x="245" y="117"/>
                    </a:lnTo>
                    <a:lnTo>
                      <a:pt x="247" y="118"/>
                    </a:lnTo>
                    <a:lnTo>
                      <a:pt x="249" y="121"/>
                    </a:lnTo>
                    <a:lnTo>
                      <a:pt x="252" y="121"/>
                    </a:lnTo>
                    <a:lnTo>
                      <a:pt x="252" y="118"/>
                    </a:lnTo>
                    <a:lnTo>
                      <a:pt x="253" y="117"/>
                    </a:lnTo>
                    <a:lnTo>
                      <a:pt x="258" y="114"/>
                    </a:lnTo>
                    <a:lnTo>
                      <a:pt x="262" y="117"/>
                    </a:lnTo>
                    <a:lnTo>
                      <a:pt x="268" y="117"/>
                    </a:lnTo>
                    <a:lnTo>
                      <a:pt x="272" y="114"/>
                    </a:lnTo>
                    <a:lnTo>
                      <a:pt x="275" y="114"/>
                    </a:lnTo>
                    <a:lnTo>
                      <a:pt x="285" y="115"/>
                    </a:lnTo>
                    <a:lnTo>
                      <a:pt x="287" y="120"/>
                    </a:lnTo>
                    <a:lnTo>
                      <a:pt x="291" y="126"/>
                    </a:lnTo>
                    <a:lnTo>
                      <a:pt x="291" y="130"/>
                    </a:lnTo>
                    <a:lnTo>
                      <a:pt x="295" y="140"/>
                    </a:lnTo>
                    <a:lnTo>
                      <a:pt x="295" y="152"/>
                    </a:lnTo>
                    <a:lnTo>
                      <a:pt x="297" y="152"/>
                    </a:lnTo>
                    <a:lnTo>
                      <a:pt x="297" y="156"/>
                    </a:lnTo>
                    <a:lnTo>
                      <a:pt x="301" y="156"/>
                    </a:lnTo>
                    <a:lnTo>
                      <a:pt x="307" y="158"/>
                    </a:lnTo>
                    <a:lnTo>
                      <a:pt x="310" y="158"/>
                    </a:lnTo>
                    <a:lnTo>
                      <a:pt x="318" y="156"/>
                    </a:lnTo>
                    <a:lnTo>
                      <a:pt x="320" y="156"/>
                    </a:lnTo>
                    <a:lnTo>
                      <a:pt x="324" y="160"/>
                    </a:lnTo>
                    <a:lnTo>
                      <a:pt x="342" y="160"/>
                    </a:lnTo>
                    <a:lnTo>
                      <a:pt x="342" y="165"/>
                    </a:lnTo>
                    <a:lnTo>
                      <a:pt x="345" y="172"/>
                    </a:lnTo>
                    <a:lnTo>
                      <a:pt x="347" y="173"/>
                    </a:lnTo>
                    <a:lnTo>
                      <a:pt x="349" y="173"/>
                    </a:lnTo>
                    <a:lnTo>
                      <a:pt x="358" y="178"/>
                    </a:lnTo>
                    <a:lnTo>
                      <a:pt x="360" y="178"/>
                    </a:lnTo>
                    <a:lnTo>
                      <a:pt x="366" y="179"/>
                    </a:lnTo>
                    <a:lnTo>
                      <a:pt x="368" y="182"/>
                    </a:lnTo>
                    <a:lnTo>
                      <a:pt x="371" y="182"/>
                    </a:lnTo>
                    <a:lnTo>
                      <a:pt x="372" y="179"/>
                    </a:lnTo>
                    <a:lnTo>
                      <a:pt x="381" y="179"/>
                    </a:lnTo>
                    <a:lnTo>
                      <a:pt x="389" y="182"/>
                    </a:lnTo>
                    <a:lnTo>
                      <a:pt x="394" y="182"/>
                    </a:lnTo>
                    <a:lnTo>
                      <a:pt x="398" y="184"/>
                    </a:lnTo>
                    <a:lnTo>
                      <a:pt x="400" y="188"/>
                    </a:lnTo>
                    <a:lnTo>
                      <a:pt x="404" y="191"/>
                    </a:lnTo>
                    <a:lnTo>
                      <a:pt x="405" y="195"/>
                    </a:lnTo>
                    <a:lnTo>
                      <a:pt x="411" y="207"/>
                    </a:lnTo>
                    <a:lnTo>
                      <a:pt x="420" y="220"/>
                    </a:lnTo>
                    <a:lnTo>
                      <a:pt x="420" y="223"/>
                    </a:lnTo>
                    <a:lnTo>
                      <a:pt x="442" y="223"/>
                    </a:lnTo>
                    <a:lnTo>
                      <a:pt x="443" y="227"/>
                    </a:lnTo>
                    <a:lnTo>
                      <a:pt x="443" y="242"/>
                    </a:lnTo>
                    <a:lnTo>
                      <a:pt x="446" y="246"/>
                    </a:lnTo>
                    <a:lnTo>
                      <a:pt x="453" y="250"/>
                    </a:lnTo>
                    <a:lnTo>
                      <a:pt x="456" y="252"/>
                    </a:lnTo>
                    <a:lnTo>
                      <a:pt x="458" y="256"/>
                    </a:lnTo>
                    <a:lnTo>
                      <a:pt x="458" y="260"/>
                    </a:lnTo>
                    <a:lnTo>
                      <a:pt x="475" y="260"/>
                    </a:lnTo>
                    <a:lnTo>
                      <a:pt x="475" y="265"/>
                    </a:lnTo>
                    <a:lnTo>
                      <a:pt x="472" y="273"/>
                    </a:lnTo>
                    <a:lnTo>
                      <a:pt x="468" y="291"/>
                    </a:lnTo>
                    <a:lnTo>
                      <a:pt x="468" y="295"/>
                    </a:lnTo>
                    <a:lnTo>
                      <a:pt x="472" y="297"/>
                    </a:lnTo>
                    <a:lnTo>
                      <a:pt x="478" y="300"/>
                    </a:lnTo>
                    <a:lnTo>
                      <a:pt x="482" y="300"/>
                    </a:lnTo>
                    <a:lnTo>
                      <a:pt x="485" y="297"/>
                    </a:lnTo>
                    <a:lnTo>
                      <a:pt x="487" y="292"/>
                    </a:lnTo>
                    <a:lnTo>
                      <a:pt x="492" y="288"/>
                    </a:lnTo>
                    <a:lnTo>
                      <a:pt x="492" y="287"/>
                    </a:lnTo>
                    <a:lnTo>
                      <a:pt x="498" y="282"/>
                    </a:lnTo>
                    <a:lnTo>
                      <a:pt x="508" y="282"/>
                    </a:lnTo>
                    <a:lnTo>
                      <a:pt x="513" y="278"/>
                    </a:lnTo>
                    <a:lnTo>
                      <a:pt x="514" y="276"/>
                    </a:lnTo>
                    <a:lnTo>
                      <a:pt x="523" y="276"/>
                    </a:lnTo>
                    <a:lnTo>
                      <a:pt x="530" y="272"/>
                    </a:lnTo>
                    <a:lnTo>
                      <a:pt x="536" y="269"/>
                    </a:lnTo>
                    <a:lnTo>
                      <a:pt x="537" y="272"/>
                    </a:lnTo>
                    <a:lnTo>
                      <a:pt x="537" y="273"/>
                    </a:lnTo>
                    <a:lnTo>
                      <a:pt x="533" y="282"/>
                    </a:lnTo>
                    <a:lnTo>
                      <a:pt x="533" y="284"/>
                    </a:lnTo>
                    <a:lnTo>
                      <a:pt x="530" y="288"/>
                    </a:lnTo>
                    <a:lnTo>
                      <a:pt x="533" y="291"/>
                    </a:lnTo>
                    <a:lnTo>
                      <a:pt x="536" y="292"/>
                    </a:lnTo>
                    <a:lnTo>
                      <a:pt x="536" y="295"/>
                    </a:lnTo>
                    <a:lnTo>
                      <a:pt x="533" y="297"/>
                    </a:lnTo>
                    <a:lnTo>
                      <a:pt x="533" y="305"/>
                    </a:lnTo>
                    <a:lnTo>
                      <a:pt x="534" y="310"/>
                    </a:lnTo>
                    <a:lnTo>
                      <a:pt x="534" y="314"/>
                    </a:lnTo>
                    <a:lnTo>
                      <a:pt x="533" y="318"/>
                    </a:lnTo>
                    <a:lnTo>
                      <a:pt x="534" y="320"/>
                    </a:lnTo>
                    <a:lnTo>
                      <a:pt x="534" y="324"/>
                    </a:lnTo>
                    <a:lnTo>
                      <a:pt x="537" y="330"/>
                    </a:lnTo>
                    <a:lnTo>
                      <a:pt x="542" y="336"/>
                    </a:lnTo>
                    <a:lnTo>
                      <a:pt x="542" y="337"/>
                    </a:lnTo>
                    <a:lnTo>
                      <a:pt x="547" y="340"/>
                    </a:lnTo>
                    <a:lnTo>
                      <a:pt x="550" y="343"/>
                    </a:lnTo>
                    <a:lnTo>
                      <a:pt x="556" y="343"/>
                    </a:lnTo>
                    <a:lnTo>
                      <a:pt x="558" y="346"/>
                    </a:lnTo>
                    <a:lnTo>
                      <a:pt x="558" y="347"/>
                    </a:lnTo>
                    <a:lnTo>
                      <a:pt x="562" y="347"/>
                    </a:lnTo>
                    <a:lnTo>
                      <a:pt x="565" y="346"/>
                    </a:lnTo>
                    <a:lnTo>
                      <a:pt x="565" y="343"/>
                    </a:lnTo>
                    <a:lnTo>
                      <a:pt x="566" y="340"/>
                    </a:lnTo>
                    <a:lnTo>
                      <a:pt x="569" y="337"/>
                    </a:lnTo>
                    <a:lnTo>
                      <a:pt x="569" y="336"/>
                    </a:lnTo>
                    <a:lnTo>
                      <a:pt x="566" y="333"/>
                    </a:lnTo>
                    <a:lnTo>
                      <a:pt x="566" y="329"/>
                    </a:lnTo>
                    <a:lnTo>
                      <a:pt x="569" y="329"/>
                    </a:lnTo>
                    <a:lnTo>
                      <a:pt x="576" y="331"/>
                    </a:lnTo>
                    <a:lnTo>
                      <a:pt x="584" y="336"/>
                    </a:lnTo>
                    <a:lnTo>
                      <a:pt x="587" y="337"/>
                    </a:lnTo>
                    <a:lnTo>
                      <a:pt x="585" y="343"/>
                    </a:lnTo>
                    <a:lnTo>
                      <a:pt x="585" y="347"/>
                    </a:lnTo>
                    <a:lnTo>
                      <a:pt x="588" y="350"/>
                    </a:lnTo>
                    <a:lnTo>
                      <a:pt x="590" y="355"/>
                    </a:lnTo>
                    <a:lnTo>
                      <a:pt x="598" y="359"/>
                    </a:lnTo>
                    <a:lnTo>
                      <a:pt x="603" y="365"/>
                    </a:lnTo>
                    <a:lnTo>
                      <a:pt x="604" y="369"/>
                    </a:lnTo>
                    <a:lnTo>
                      <a:pt x="607" y="372"/>
                    </a:lnTo>
                    <a:lnTo>
                      <a:pt x="611" y="376"/>
                    </a:lnTo>
                    <a:lnTo>
                      <a:pt x="617" y="378"/>
                    </a:lnTo>
                    <a:lnTo>
                      <a:pt x="617" y="381"/>
                    </a:lnTo>
                    <a:lnTo>
                      <a:pt x="618" y="387"/>
                    </a:lnTo>
                    <a:lnTo>
                      <a:pt x="617" y="388"/>
                    </a:lnTo>
                    <a:lnTo>
                      <a:pt x="613" y="388"/>
                    </a:lnTo>
                    <a:lnTo>
                      <a:pt x="613" y="395"/>
                    </a:lnTo>
                    <a:lnTo>
                      <a:pt x="621" y="400"/>
                    </a:lnTo>
                    <a:lnTo>
                      <a:pt x="623" y="400"/>
                    </a:lnTo>
                    <a:lnTo>
                      <a:pt x="626" y="401"/>
                    </a:lnTo>
                    <a:lnTo>
                      <a:pt x="627" y="404"/>
                    </a:lnTo>
                    <a:lnTo>
                      <a:pt x="627" y="407"/>
                    </a:lnTo>
                    <a:lnTo>
                      <a:pt x="630" y="407"/>
                    </a:lnTo>
                    <a:lnTo>
                      <a:pt x="627" y="410"/>
                    </a:lnTo>
                    <a:lnTo>
                      <a:pt x="626" y="410"/>
                    </a:lnTo>
                    <a:lnTo>
                      <a:pt x="623" y="411"/>
                    </a:lnTo>
                    <a:lnTo>
                      <a:pt x="623" y="418"/>
                    </a:lnTo>
                    <a:lnTo>
                      <a:pt x="618" y="423"/>
                    </a:lnTo>
                    <a:lnTo>
                      <a:pt x="617" y="424"/>
                    </a:lnTo>
                    <a:lnTo>
                      <a:pt x="617" y="430"/>
                    </a:lnTo>
                    <a:lnTo>
                      <a:pt x="618" y="433"/>
                    </a:lnTo>
                    <a:lnTo>
                      <a:pt x="621" y="442"/>
                    </a:lnTo>
                    <a:lnTo>
                      <a:pt x="626" y="449"/>
                    </a:lnTo>
                    <a:lnTo>
                      <a:pt x="634" y="458"/>
                    </a:lnTo>
                    <a:lnTo>
                      <a:pt x="640" y="462"/>
                    </a:lnTo>
                    <a:lnTo>
                      <a:pt x="642" y="466"/>
                    </a:lnTo>
                    <a:lnTo>
                      <a:pt x="645" y="474"/>
                    </a:lnTo>
                    <a:lnTo>
                      <a:pt x="642" y="476"/>
                    </a:lnTo>
                    <a:lnTo>
                      <a:pt x="642" y="481"/>
                    </a:lnTo>
                    <a:lnTo>
                      <a:pt x="637" y="481"/>
                    </a:lnTo>
                    <a:lnTo>
                      <a:pt x="637" y="484"/>
                    </a:lnTo>
                    <a:lnTo>
                      <a:pt x="632" y="485"/>
                    </a:lnTo>
                    <a:lnTo>
                      <a:pt x="627" y="491"/>
                    </a:lnTo>
                    <a:lnTo>
                      <a:pt x="627" y="498"/>
                    </a:lnTo>
                    <a:lnTo>
                      <a:pt x="626" y="503"/>
                    </a:lnTo>
                    <a:lnTo>
                      <a:pt x="626" y="517"/>
                    </a:lnTo>
                    <a:lnTo>
                      <a:pt x="627" y="518"/>
                    </a:lnTo>
                    <a:lnTo>
                      <a:pt x="620" y="520"/>
                    </a:lnTo>
                    <a:lnTo>
                      <a:pt x="608" y="520"/>
                    </a:lnTo>
                    <a:lnTo>
                      <a:pt x="601" y="517"/>
                    </a:lnTo>
                    <a:lnTo>
                      <a:pt x="598" y="516"/>
                    </a:lnTo>
                    <a:lnTo>
                      <a:pt x="590" y="511"/>
                    </a:lnTo>
                    <a:lnTo>
                      <a:pt x="587" y="508"/>
                    </a:lnTo>
                    <a:lnTo>
                      <a:pt x="585" y="508"/>
                    </a:lnTo>
                    <a:lnTo>
                      <a:pt x="578" y="516"/>
                    </a:lnTo>
                    <a:lnTo>
                      <a:pt x="575" y="523"/>
                    </a:lnTo>
                    <a:lnTo>
                      <a:pt x="568" y="532"/>
                    </a:lnTo>
                    <a:lnTo>
                      <a:pt x="563" y="527"/>
                    </a:lnTo>
                    <a:lnTo>
                      <a:pt x="561" y="526"/>
                    </a:lnTo>
                    <a:lnTo>
                      <a:pt x="556" y="527"/>
                    </a:lnTo>
                    <a:lnTo>
                      <a:pt x="553" y="529"/>
                    </a:lnTo>
                    <a:lnTo>
                      <a:pt x="549" y="532"/>
                    </a:lnTo>
                    <a:lnTo>
                      <a:pt x="529" y="532"/>
                    </a:lnTo>
                    <a:lnTo>
                      <a:pt x="524" y="526"/>
                    </a:lnTo>
                    <a:lnTo>
                      <a:pt x="517" y="524"/>
                    </a:lnTo>
                    <a:lnTo>
                      <a:pt x="510" y="523"/>
                    </a:lnTo>
                    <a:lnTo>
                      <a:pt x="504" y="524"/>
                    </a:lnTo>
                    <a:lnTo>
                      <a:pt x="498" y="520"/>
                    </a:lnTo>
                    <a:lnTo>
                      <a:pt x="497" y="517"/>
                    </a:lnTo>
                    <a:lnTo>
                      <a:pt x="497" y="513"/>
                    </a:lnTo>
                    <a:lnTo>
                      <a:pt x="495" y="511"/>
                    </a:lnTo>
                    <a:lnTo>
                      <a:pt x="494" y="511"/>
                    </a:lnTo>
                    <a:lnTo>
                      <a:pt x="492" y="508"/>
                    </a:lnTo>
                    <a:lnTo>
                      <a:pt x="485" y="505"/>
                    </a:lnTo>
                    <a:lnTo>
                      <a:pt x="484" y="505"/>
                    </a:lnTo>
                    <a:lnTo>
                      <a:pt x="478" y="507"/>
                    </a:lnTo>
                    <a:lnTo>
                      <a:pt x="476" y="505"/>
                    </a:lnTo>
                    <a:lnTo>
                      <a:pt x="476" y="504"/>
                    </a:lnTo>
                    <a:lnTo>
                      <a:pt x="475" y="503"/>
                    </a:lnTo>
                    <a:lnTo>
                      <a:pt x="474" y="498"/>
                    </a:lnTo>
                    <a:lnTo>
                      <a:pt x="466" y="497"/>
                    </a:lnTo>
                    <a:lnTo>
                      <a:pt x="461" y="497"/>
                    </a:lnTo>
                    <a:lnTo>
                      <a:pt x="455" y="500"/>
                    </a:lnTo>
                    <a:lnTo>
                      <a:pt x="450" y="501"/>
                    </a:lnTo>
                    <a:lnTo>
                      <a:pt x="450" y="503"/>
                    </a:lnTo>
                    <a:lnTo>
                      <a:pt x="452" y="504"/>
                    </a:lnTo>
                    <a:lnTo>
                      <a:pt x="446" y="504"/>
                    </a:lnTo>
                    <a:lnTo>
                      <a:pt x="439" y="507"/>
                    </a:lnTo>
                    <a:lnTo>
                      <a:pt x="434" y="507"/>
                    </a:lnTo>
                    <a:lnTo>
                      <a:pt x="433" y="505"/>
                    </a:lnTo>
                    <a:lnTo>
                      <a:pt x="429" y="498"/>
                    </a:lnTo>
                    <a:lnTo>
                      <a:pt x="426" y="492"/>
                    </a:lnTo>
                    <a:lnTo>
                      <a:pt x="424" y="487"/>
                    </a:lnTo>
                    <a:lnTo>
                      <a:pt x="420" y="484"/>
                    </a:lnTo>
                    <a:lnTo>
                      <a:pt x="417" y="481"/>
                    </a:lnTo>
                    <a:lnTo>
                      <a:pt x="416" y="481"/>
                    </a:lnTo>
                    <a:lnTo>
                      <a:pt x="408" y="479"/>
                    </a:lnTo>
                    <a:lnTo>
                      <a:pt x="401" y="479"/>
                    </a:lnTo>
                    <a:lnTo>
                      <a:pt x="398" y="481"/>
                    </a:lnTo>
                    <a:lnTo>
                      <a:pt x="391" y="484"/>
                    </a:lnTo>
                    <a:lnTo>
                      <a:pt x="384" y="484"/>
                    </a:lnTo>
                    <a:lnTo>
                      <a:pt x="384" y="481"/>
                    </a:lnTo>
                    <a:lnTo>
                      <a:pt x="381" y="481"/>
                    </a:lnTo>
                    <a:lnTo>
                      <a:pt x="376" y="476"/>
                    </a:lnTo>
                    <a:lnTo>
                      <a:pt x="376" y="474"/>
                    </a:lnTo>
                    <a:lnTo>
                      <a:pt x="375" y="472"/>
                    </a:lnTo>
                    <a:lnTo>
                      <a:pt x="369" y="471"/>
                    </a:lnTo>
                    <a:lnTo>
                      <a:pt x="355" y="471"/>
                    </a:lnTo>
                    <a:lnTo>
                      <a:pt x="355" y="469"/>
                    </a:lnTo>
                    <a:lnTo>
                      <a:pt x="353" y="466"/>
                    </a:lnTo>
                    <a:lnTo>
                      <a:pt x="350" y="462"/>
                    </a:lnTo>
                    <a:lnTo>
                      <a:pt x="349" y="462"/>
                    </a:lnTo>
                    <a:lnTo>
                      <a:pt x="346" y="463"/>
                    </a:lnTo>
                    <a:lnTo>
                      <a:pt x="346" y="474"/>
                    </a:lnTo>
                    <a:lnTo>
                      <a:pt x="345" y="474"/>
                    </a:lnTo>
                    <a:lnTo>
                      <a:pt x="342" y="476"/>
                    </a:lnTo>
                    <a:lnTo>
                      <a:pt x="340" y="478"/>
                    </a:lnTo>
                    <a:lnTo>
                      <a:pt x="339" y="478"/>
                    </a:lnTo>
                    <a:lnTo>
                      <a:pt x="334" y="481"/>
                    </a:lnTo>
                    <a:lnTo>
                      <a:pt x="326" y="481"/>
                    </a:lnTo>
                    <a:lnTo>
                      <a:pt x="324" y="478"/>
                    </a:lnTo>
                    <a:lnTo>
                      <a:pt x="317" y="476"/>
                    </a:lnTo>
                    <a:lnTo>
                      <a:pt x="316" y="474"/>
                    </a:lnTo>
                    <a:lnTo>
                      <a:pt x="313" y="472"/>
                    </a:lnTo>
                    <a:lnTo>
                      <a:pt x="311" y="469"/>
                    </a:lnTo>
                    <a:lnTo>
                      <a:pt x="311" y="463"/>
                    </a:lnTo>
                    <a:lnTo>
                      <a:pt x="308" y="463"/>
                    </a:lnTo>
                    <a:lnTo>
                      <a:pt x="305" y="461"/>
                    </a:lnTo>
                    <a:lnTo>
                      <a:pt x="304" y="461"/>
                    </a:lnTo>
                    <a:lnTo>
                      <a:pt x="295" y="455"/>
                    </a:lnTo>
                    <a:lnTo>
                      <a:pt x="289" y="445"/>
                    </a:lnTo>
                    <a:lnTo>
                      <a:pt x="287" y="443"/>
                    </a:lnTo>
                    <a:lnTo>
                      <a:pt x="284" y="443"/>
                    </a:lnTo>
                    <a:lnTo>
                      <a:pt x="284" y="440"/>
                    </a:lnTo>
                    <a:lnTo>
                      <a:pt x="279" y="440"/>
                    </a:lnTo>
                    <a:lnTo>
                      <a:pt x="279" y="437"/>
                    </a:lnTo>
                    <a:lnTo>
                      <a:pt x="282" y="432"/>
                    </a:lnTo>
                    <a:lnTo>
                      <a:pt x="282" y="423"/>
                    </a:lnTo>
                    <a:lnTo>
                      <a:pt x="278" y="421"/>
                    </a:lnTo>
                    <a:lnTo>
                      <a:pt x="276" y="421"/>
                    </a:lnTo>
                    <a:lnTo>
                      <a:pt x="274" y="423"/>
                    </a:lnTo>
                    <a:lnTo>
                      <a:pt x="272" y="423"/>
                    </a:lnTo>
                    <a:lnTo>
                      <a:pt x="269" y="421"/>
                    </a:lnTo>
                    <a:lnTo>
                      <a:pt x="262" y="418"/>
                    </a:lnTo>
                    <a:lnTo>
                      <a:pt x="256" y="418"/>
                    </a:lnTo>
                    <a:lnTo>
                      <a:pt x="256" y="417"/>
                    </a:lnTo>
                    <a:lnTo>
                      <a:pt x="255" y="414"/>
                    </a:lnTo>
                    <a:lnTo>
                      <a:pt x="250" y="414"/>
                    </a:lnTo>
                    <a:lnTo>
                      <a:pt x="247" y="416"/>
                    </a:lnTo>
                    <a:lnTo>
                      <a:pt x="245" y="418"/>
                    </a:lnTo>
                    <a:lnTo>
                      <a:pt x="240" y="420"/>
                    </a:lnTo>
                    <a:lnTo>
                      <a:pt x="237" y="427"/>
                    </a:lnTo>
                    <a:lnTo>
                      <a:pt x="237" y="429"/>
                    </a:lnTo>
                    <a:lnTo>
                      <a:pt x="234" y="432"/>
                    </a:lnTo>
                    <a:lnTo>
                      <a:pt x="234" y="436"/>
                    </a:lnTo>
                    <a:lnTo>
                      <a:pt x="231" y="437"/>
                    </a:lnTo>
                    <a:lnTo>
                      <a:pt x="231" y="445"/>
                    </a:lnTo>
                    <a:lnTo>
                      <a:pt x="230" y="450"/>
                    </a:lnTo>
                    <a:lnTo>
                      <a:pt x="229" y="452"/>
                    </a:lnTo>
                    <a:lnTo>
                      <a:pt x="210" y="452"/>
                    </a:lnTo>
                    <a:lnTo>
                      <a:pt x="207" y="456"/>
                    </a:lnTo>
                    <a:lnTo>
                      <a:pt x="200" y="456"/>
                    </a:lnTo>
                    <a:lnTo>
                      <a:pt x="201" y="453"/>
                    </a:lnTo>
                    <a:lnTo>
                      <a:pt x="200" y="452"/>
                    </a:lnTo>
                    <a:lnTo>
                      <a:pt x="200" y="449"/>
                    </a:lnTo>
                    <a:lnTo>
                      <a:pt x="197" y="447"/>
                    </a:lnTo>
                    <a:lnTo>
                      <a:pt x="195" y="445"/>
                    </a:lnTo>
                    <a:lnTo>
                      <a:pt x="192" y="443"/>
                    </a:lnTo>
                    <a:lnTo>
                      <a:pt x="187" y="443"/>
                    </a:lnTo>
                    <a:lnTo>
                      <a:pt x="185" y="445"/>
                    </a:lnTo>
                    <a:lnTo>
                      <a:pt x="182" y="449"/>
                    </a:lnTo>
                    <a:lnTo>
                      <a:pt x="182" y="453"/>
                    </a:lnTo>
                    <a:lnTo>
                      <a:pt x="185" y="455"/>
                    </a:lnTo>
                    <a:lnTo>
                      <a:pt x="187" y="455"/>
                    </a:lnTo>
                    <a:lnTo>
                      <a:pt x="188" y="458"/>
                    </a:lnTo>
                    <a:lnTo>
                      <a:pt x="189" y="459"/>
                    </a:lnTo>
                    <a:lnTo>
                      <a:pt x="188" y="461"/>
                    </a:lnTo>
                    <a:lnTo>
                      <a:pt x="188" y="463"/>
                    </a:lnTo>
                    <a:lnTo>
                      <a:pt x="181" y="463"/>
                    </a:lnTo>
                    <a:lnTo>
                      <a:pt x="179" y="465"/>
                    </a:lnTo>
                    <a:lnTo>
                      <a:pt x="175" y="463"/>
                    </a:lnTo>
                    <a:lnTo>
                      <a:pt x="175" y="462"/>
                    </a:lnTo>
                    <a:lnTo>
                      <a:pt x="173" y="461"/>
                    </a:lnTo>
                    <a:lnTo>
                      <a:pt x="171" y="459"/>
                    </a:lnTo>
                    <a:lnTo>
                      <a:pt x="171" y="458"/>
                    </a:lnTo>
                    <a:lnTo>
                      <a:pt x="169" y="456"/>
                    </a:lnTo>
                    <a:lnTo>
                      <a:pt x="168" y="456"/>
                    </a:lnTo>
                    <a:lnTo>
                      <a:pt x="168" y="455"/>
                    </a:lnTo>
                    <a:lnTo>
                      <a:pt x="166" y="455"/>
                    </a:lnTo>
                    <a:lnTo>
                      <a:pt x="165" y="453"/>
                    </a:lnTo>
                    <a:lnTo>
                      <a:pt x="165" y="450"/>
                    </a:lnTo>
                    <a:lnTo>
                      <a:pt x="166" y="450"/>
                    </a:lnTo>
                    <a:lnTo>
                      <a:pt x="166" y="447"/>
                    </a:lnTo>
                    <a:lnTo>
                      <a:pt x="168" y="447"/>
                    </a:lnTo>
                    <a:lnTo>
                      <a:pt x="168" y="445"/>
                    </a:lnTo>
                    <a:lnTo>
                      <a:pt x="169" y="445"/>
                    </a:lnTo>
                    <a:lnTo>
                      <a:pt x="169" y="443"/>
                    </a:lnTo>
                    <a:lnTo>
                      <a:pt x="171" y="443"/>
                    </a:lnTo>
                    <a:lnTo>
                      <a:pt x="171" y="439"/>
                    </a:lnTo>
                    <a:lnTo>
                      <a:pt x="173" y="437"/>
                    </a:lnTo>
                    <a:lnTo>
                      <a:pt x="173" y="436"/>
                    </a:lnTo>
                    <a:lnTo>
                      <a:pt x="175" y="436"/>
                    </a:lnTo>
                    <a:lnTo>
                      <a:pt x="175" y="433"/>
                    </a:lnTo>
                    <a:lnTo>
                      <a:pt x="178" y="432"/>
                    </a:lnTo>
                    <a:lnTo>
                      <a:pt x="178" y="429"/>
                    </a:lnTo>
                    <a:lnTo>
                      <a:pt x="175" y="427"/>
                    </a:lnTo>
                    <a:lnTo>
                      <a:pt x="175" y="429"/>
                    </a:lnTo>
                    <a:lnTo>
                      <a:pt x="173" y="427"/>
                    </a:lnTo>
                    <a:lnTo>
                      <a:pt x="172" y="423"/>
                    </a:lnTo>
                    <a:lnTo>
                      <a:pt x="173" y="421"/>
                    </a:lnTo>
                    <a:lnTo>
                      <a:pt x="172" y="418"/>
                    </a:lnTo>
                    <a:lnTo>
                      <a:pt x="172" y="416"/>
                    </a:lnTo>
                    <a:lnTo>
                      <a:pt x="171" y="414"/>
                    </a:lnTo>
                    <a:lnTo>
                      <a:pt x="166" y="414"/>
                    </a:lnTo>
                    <a:lnTo>
                      <a:pt x="168" y="413"/>
                    </a:lnTo>
                    <a:lnTo>
                      <a:pt x="166" y="411"/>
                    </a:lnTo>
                    <a:lnTo>
                      <a:pt x="166" y="398"/>
                    </a:lnTo>
                    <a:lnTo>
                      <a:pt x="162" y="398"/>
                    </a:lnTo>
                    <a:lnTo>
                      <a:pt x="162" y="397"/>
                    </a:lnTo>
                    <a:lnTo>
                      <a:pt x="155" y="397"/>
                    </a:lnTo>
                    <a:lnTo>
                      <a:pt x="153" y="395"/>
                    </a:lnTo>
                    <a:lnTo>
                      <a:pt x="152" y="397"/>
                    </a:lnTo>
                    <a:lnTo>
                      <a:pt x="152" y="400"/>
                    </a:lnTo>
                    <a:lnTo>
                      <a:pt x="149" y="400"/>
                    </a:lnTo>
                    <a:lnTo>
                      <a:pt x="149" y="397"/>
                    </a:lnTo>
                    <a:lnTo>
                      <a:pt x="146" y="395"/>
                    </a:lnTo>
                    <a:lnTo>
                      <a:pt x="143" y="395"/>
                    </a:lnTo>
                    <a:lnTo>
                      <a:pt x="142" y="397"/>
                    </a:lnTo>
                    <a:lnTo>
                      <a:pt x="139" y="395"/>
                    </a:lnTo>
                    <a:lnTo>
                      <a:pt x="139" y="397"/>
                    </a:lnTo>
                    <a:lnTo>
                      <a:pt x="133" y="397"/>
                    </a:lnTo>
                    <a:lnTo>
                      <a:pt x="131" y="398"/>
                    </a:lnTo>
                    <a:lnTo>
                      <a:pt x="130" y="400"/>
                    </a:lnTo>
                    <a:lnTo>
                      <a:pt x="127" y="403"/>
                    </a:lnTo>
                    <a:lnTo>
                      <a:pt x="120" y="403"/>
                    </a:lnTo>
                    <a:lnTo>
                      <a:pt x="118" y="401"/>
                    </a:lnTo>
                    <a:lnTo>
                      <a:pt x="116" y="401"/>
                    </a:lnTo>
                    <a:lnTo>
                      <a:pt x="113" y="400"/>
                    </a:lnTo>
                    <a:lnTo>
                      <a:pt x="111" y="398"/>
                    </a:lnTo>
                    <a:lnTo>
                      <a:pt x="111" y="397"/>
                    </a:lnTo>
                    <a:lnTo>
                      <a:pt x="110" y="395"/>
                    </a:lnTo>
                    <a:lnTo>
                      <a:pt x="110" y="397"/>
                    </a:lnTo>
                    <a:lnTo>
                      <a:pt x="107" y="397"/>
                    </a:lnTo>
                    <a:lnTo>
                      <a:pt x="107" y="395"/>
                    </a:lnTo>
                    <a:lnTo>
                      <a:pt x="102" y="395"/>
                    </a:lnTo>
                    <a:lnTo>
                      <a:pt x="104" y="394"/>
                    </a:lnTo>
                    <a:lnTo>
                      <a:pt x="104" y="391"/>
                    </a:lnTo>
                    <a:lnTo>
                      <a:pt x="105" y="391"/>
                    </a:lnTo>
                    <a:lnTo>
                      <a:pt x="105" y="379"/>
                    </a:lnTo>
                    <a:lnTo>
                      <a:pt x="108" y="381"/>
                    </a:lnTo>
                    <a:lnTo>
                      <a:pt x="107" y="379"/>
                    </a:lnTo>
                    <a:lnTo>
                      <a:pt x="105" y="376"/>
                    </a:lnTo>
                    <a:lnTo>
                      <a:pt x="105" y="375"/>
                    </a:lnTo>
                    <a:lnTo>
                      <a:pt x="104" y="375"/>
                    </a:lnTo>
                    <a:lnTo>
                      <a:pt x="104" y="374"/>
                    </a:lnTo>
                    <a:lnTo>
                      <a:pt x="102" y="374"/>
                    </a:lnTo>
                    <a:lnTo>
                      <a:pt x="102" y="371"/>
                    </a:lnTo>
                    <a:lnTo>
                      <a:pt x="101" y="371"/>
                    </a:lnTo>
                    <a:lnTo>
                      <a:pt x="101" y="362"/>
                    </a:lnTo>
                    <a:lnTo>
                      <a:pt x="102" y="362"/>
                    </a:lnTo>
                    <a:lnTo>
                      <a:pt x="102" y="358"/>
                    </a:lnTo>
                    <a:lnTo>
                      <a:pt x="100" y="358"/>
                    </a:lnTo>
                    <a:lnTo>
                      <a:pt x="98" y="356"/>
                    </a:lnTo>
                    <a:lnTo>
                      <a:pt x="97" y="355"/>
                    </a:lnTo>
                    <a:lnTo>
                      <a:pt x="97" y="353"/>
                    </a:lnTo>
                    <a:lnTo>
                      <a:pt x="95" y="353"/>
                    </a:lnTo>
                    <a:lnTo>
                      <a:pt x="95" y="352"/>
                    </a:lnTo>
                    <a:lnTo>
                      <a:pt x="92" y="352"/>
                    </a:lnTo>
                    <a:lnTo>
                      <a:pt x="92" y="350"/>
                    </a:lnTo>
                    <a:lnTo>
                      <a:pt x="91" y="350"/>
                    </a:lnTo>
                    <a:lnTo>
                      <a:pt x="91" y="346"/>
                    </a:lnTo>
                    <a:lnTo>
                      <a:pt x="88" y="346"/>
                    </a:lnTo>
                    <a:lnTo>
                      <a:pt x="88" y="345"/>
                    </a:lnTo>
                    <a:lnTo>
                      <a:pt x="91" y="340"/>
                    </a:lnTo>
                    <a:lnTo>
                      <a:pt x="88" y="339"/>
                    </a:lnTo>
                    <a:lnTo>
                      <a:pt x="87" y="339"/>
                    </a:lnTo>
                    <a:lnTo>
                      <a:pt x="87" y="334"/>
                    </a:lnTo>
                    <a:lnTo>
                      <a:pt x="85" y="333"/>
                    </a:lnTo>
                    <a:lnTo>
                      <a:pt x="84" y="331"/>
                    </a:lnTo>
                    <a:lnTo>
                      <a:pt x="82" y="331"/>
                    </a:lnTo>
                    <a:lnTo>
                      <a:pt x="81" y="333"/>
                    </a:lnTo>
                    <a:lnTo>
                      <a:pt x="79" y="333"/>
                    </a:lnTo>
                    <a:lnTo>
                      <a:pt x="79" y="336"/>
                    </a:lnTo>
                    <a:lnTo>
                      <a:pt x="76" y="336"/>
                    </a:lnTo>
                    <a:lnTo>
                      <a:pt x="73" y="334"/>
                    </a:lnTo>
                    <a:lnTo>
                      <a:pt x="73" y="333"/>
                    </a:lnTo>
                    <a:lnTo>
                      <a:pt x="71" y="331"/>
                    </a:lnTo>
                    <a:lnTo>
                      <a:pt x="66" y="331"/>
                    </a:lnTo>
                    <a:lnTo>
                      <a:pt x="68" y="333"/>
                    </a:lnTo>
                    <a:lnTo>
                      <a:pt x="65" y="333"/>
                    </a:lnTo>
                    <a:lnTo>
                      <a:pt x="63" y="331"/>
                    </a:lnTo>
                    <a:lnTo>
                      <a:pt x="60" y="330"/>
                    </a:lnTo>
                    <a:lnTo>
                      <a:pt x="59" y="331"/>
                    </a:lnTo>
                    <a:lnTo>
                      <a:pt x="58" y="331"/>
                    </a:lnTo>
                    <a:lnTo>
                      <a:pt x="55" y="333"/>
                    </a:lnTo>
                    <a:lnTo>
                      <a:pt x="53" y="334"/>
                    </a:lnTo>
                    <a:lnTo>
                      <a:pt x="50" y="334"/>
                    </a:lnTo>
                    <a:lnTo>
                      <a:pt x="50" y="333"/>
                    </a:lnTo>
                    <a:lnTo>
                      <a:pt x="49" y="331"/>
                    </a:lnTo>
                    <a:lnTo>
                      <a:pt x="49" y="330"/>
                    </a:lnTo>
                    <a:lnTo>
                      <a:pt x="47" y="329"/>
                    </a:lnTo>
                    <a:lnTo>
                      <a:pt x="47" y="324"/>
                    </a:lnTo>
                    <a:lnTo>
                      <a:pt x="46" y="323"/>
                    </a:lnTo>
                    <a:lnTo>
                      <a:pt x="44" y="320"/>
                    </a:lnTo>
                    <a:lnTo>
                      <a:pt x="44" y="311"/>
                    </a:lnTo>
                    <a:lnTo>
                      <a:pt x="46" y="310"/>
                    </a:lnTo>
                    <a:lnTo>
                      <a:pt x="46" y="307"/>
                    </a:lnTo>
                    <a:lnTo>
                      <a:pt x="44" y="305"/>
                    </a:lnTo>
                    <a:lnTo>
                      <a:pt x="43" y="305"/>
                    </a:lnTo>
                    <a:lnTo>
                      <a:pt x="43" y="302"/>
                    </a:lnTo>
                    <a:lnTo>
                      <a:pt x="42" y="302"/>
                    </a:lnTo>
                    <a:lnTo>
                      <a:pt x="40" y="300"/>
                    </a:lnTo>
                    <a:lnTo>
                      <a:pt x="40" y="294"/>
                    </a:lnTo>
                    <a:lnTo>
                      <a:pt x="43" y="292"/>
                    </a:lnTo>
                    <a:lnTo>
                      <a:pt x="43" y="284"/>
                    </a:lnTo>
                    <a:lnTo>
                      <a:pt x="42" y="284"/>
                    </a:lnTo>
                    <a:lnTo>
                      <a:pt x="42" y="285"/>
                    </a:lnTo>
                    <a:lnTo>
                      <a:pt x="39" y="284"/>
                    </a:lnTo>
                    <a:lnTo>
                      <a:pt x="39" y="285"/>
                    </a:lnTo>
                    <a:lnTo>
                      <a:pt x="37" y="285"/>
                    </a:lnTo>
                    <a:lnTo>
                      <a:pt x="37" y="282"/>
                    </a:lnTo>
                    <a:lnTo>
                      <a:pt x="34" y="282"/>
                    </a:lnTo>
                    <a:lnTo>
                      <a:pt x="33" y="281"/>
                    </a:lnTo>
                    <a:lnTo>
                      <a:pt x="29" y="276"/>
                    </a:lnTo>
                    <a:lnTo>
                      <a:pt x="29" y="275"/>
                    </a:lnTo>
                    <a:lnTo>
                      <a:pt x="27" y="272"/>
                    </a:lnTo>
                    <a:lnTo>
                      <a:pt x="27" y="271"/>
                    </a:lnTo>
                    <a:lnTo>
                      <a:pt x="24" y="271"/>
                    </a:lnTo>
                    <a:lnTo>
                      <a:pt x="26" y="268"/>
                    </a:lnTo>
                    <a:lnTo>
                      <a:pt x="30" y="268"/>
                    </a:lnTo>
                    <a:lnTo>
                      <a:pt x="30" y="265"/>
                    </a:lnTo>
                    <a:lnTo>
                      <a:pt x="33" y="265"/>
                    </a:lnTo>
                    <a:lnTo>
                      <a:pt x="33" y="260"/>
                    </a:lnTo>
                    <a:lnTo>
                      <a:pt x="26" y="260"/>
                    </a:lnTo>
                    <a:lnTo>
                      <a:pt x="26" y="258"/>
                    </a:lnTo>
                    <a:lnTo>
                      <a:pt x="23" y="258"/>
                    </a:lnTo>
                    <a:lnTo>
                      <a:pt x="21" y="253"/>
                    </a:lnTo>
                    <a:lnTo>
                      <a:pt x="17" y="253"/>
                    </a:lnTo>
                    <a:lnTo>
                      <a:pt x="14" y="256"/>
                    </a:lnTo>
                    <a:lnTo>
                      <a:pt x="8" y="256"/>
                    </a:lnTo>
                    <a:lnTo>
                      <a:pt x="7" y="258"/>
                    </a:lnTo>
                    <a:lnTo>
                      <a:pt x="4" y="258"/>
                    </a:lnTo>
                    <a:lnTo>
                      <a:pt x="4" y="260"/>
                    </a:lnTo>
                    <a:lnTo>
                      <a:pt x="0" y="260"/>
                    </a:lnTo>
                    <a:lnTo>
                      <a:pt x="1" y="258"/>
                    </a:lnTo>
                    <a:lnTo>
                      <a:pt x="1" y="256"/>
                    </a:lnTo>
                    <a:lnTo>
                      <a:pt x="0" y="255"/>
                    </a:lnTo>
                    <a:lnTo>
                      <a:pt x="0" y="250"/>
                    </a:lnTo>
                    <a:lnTo>
                      <a:pt x="2" y="250"/>
                    </a:lnTo>
                    <a:lnTo>
                      <a:pt x="2" y="245"/>
                    </a:lnTo>
                    <a:lnTo>
                      <a:pt x="4" y="243"/>
                    </a:lnTo>
                    <a:lnTo>
                      <a:pt x="5" y="240"/>
                    </a:lnTo>
                    <a:lnTo>
                      <a:pt x="7" y="230"/>
                    </a:lnTo>
                    <a:lnTo>
                      <a:pt x="11" y="220"/>
                    </a:lnTo>
                    <a:lnTo>
                      <a:pt x="11" y="214"/>
                    </a:lnTo>
                    <a:lnTo>
                      <a:pt x="13" y="214"/>
                    </a:lnTo>
                    <a:lnTo>
                      <a:pt x="14" y="213"/>
                    </a:lnTo>
                    <a:lnTo>
                      <a:pt x="14" y="205"/>
                    </a:lnTo>
                    <a:lnTo>
                      <a:pt x="17" y="200"/>
                    </a:lnTo>
                    <a:lnTo>
                      <a:pt x="17" y="195"/>
                    </a:lnTo>
                    <a:lnTo>
                      <a:pt x="20" y="191"/>
                    </a:lnTo>
                    <a:lnTo>
                      <a:pt x="21" y="187"/>
                    </a:lnTo>
                    <a:lnTo>
                      <a:pt x="23" y="184"/>
                    </a:lnTo>
                    <a:lnTo>
                      <a:pt x="24" y="182"/>
                    </a:lnTo>
                    <a:lnTo>
                      <a:pt x="26" y="182"/>
                    </a:lnTo>
                    <a:lnTo>
                      <a:pt x="26" y="181"/>
                    </a:lnTo>
                    <a:lnTo>
                      <a:pt x="30" y="181"/>
                    </a:lnTo>
                    <a:lnTo>
                      <a:pt x="30" y="178"/>
                    </a:lnTo>
                    <a:lnTo>
                      <a:pt x="33" y="178"/>
                    </a:lnTo>
                    <a:lnTo>
                      <a:pt x="34" y="176"/>
                    </a:lnTo>
                    <a:lnTo>
                      <a:pt x="36" y="178"/>
                    </a:lnTo>
                    <a:lnTo>
                      <a:pt x="37" y="178"/>
                    </a:lnTo>
                    <a:lnTo>
                      <a:pt x="37" y="176"/>
                    </a:lnTo>
                    <a:lnTo>
                      <a:pt x="40" y="173"/>
                    </a:lnTo>
                    <a:lnTo>
                      <a:pt x="40" y="172"/>
                    </a:lnTo>
                    <a:lnTo>
                      <a:pt x="42" y="169"/>
                    </a:lnTo>
                    <a:lnTo>
                      <a:pt x="44" y="169"/>
                    </a:lnTo>
                    <a:lnTo>
                      <a:pt x="44" y="165"/>
                    </a:lnTo>
                    <a:lnTo>
                      <a:pt x="49" y="165"/>
                    </a:lnTo>
                    <a:lnTo>
                      <a:pt x="49" y="163"/>
                    </a:lnTo>
                    <a:lnTo>
                      <a:pt x="50" y="162"/>
                    </a:lnTo>
                    <a:lnTo>
                      <a:pt x="53" y="160"/>
                    </a:lnTo>
                    <a:lnTo>
                      <a:pt x="56" y="160"/>
                    </a:lnTo>
                    <a:lnTo>
                      <a:pt x="56" y="158"/>
                    </a:lnTo>
                    <a:lnTo>
                      <a:pt x="58" y="158"/>
                    </a:lnTo>
                    <a:lnTo>
                      <a:pt x="58" y="156"/>
                    </a:lnTo>
                    <a:lnTo>
                      <a:pt x="59" y="156"/>
                    </a:lnTo>
                    <a:lnTo>
                      <a:pt x="59" y="153"/>
                    </a:lnTo>
                    <a:lnTo>
                      <a:pt x="62" y="153"/>
                    </a:lnTo>
                    <a:lnTo>
                      <a:pt x="65" y="152"/>
                    </a:lnTo>
                    <a:lnTo>
                      <a:pt x="69" y="152"/>
                    </a:lnTo>
                    <a:lnTo>
                      <a:pt x="71" y="150"/>
                    </a:lnTo>
                    <a:lnTo>
                      <a:pt x="71" y="144"/>
                    </a:lnTo>
                    <a:lnTo>
                      <a:pt x="75" y="144"/>
                    </a:lnTo>
                    <a:lnTo>
                      <a:pt x="73" y="143"/>
                    </a:lnTo>
                    <a:lnTo>
                      <a:pt x="73" y="140"/>
                    </a:lnTo>
                    <a:lnTo>
                      <a:pt x="76" y="139"/>
                    </a:lnTo>
                    <a:lnTo>
                      <a:pt x="76" y="136"/>
                    </a:lnTo>
                    <a:lnTo>
                      <a:pt x="79" y="136"/>
                    </a:lnTo>
                    <a:lnTo>
                      <a:pt x="78" y="134"/>
                    </a:lnTo>
                    <a:lnTo>
                      <a:pt x="78" y="129"/>
                    </a:lnTo>
                    <a:lnTo>
                      <a:pt x="75" y="130"/>
                    </a:lnTo>
                    <a:lnTo>
                      <a:pt x="75" y="129"/>
                    </a:lnTo>
                    <a:lnTo>
                      <a:pt x="73" y="129"/>
                    </a:lnTo>
                    <a:lnTo>
                      <a:pt x="73" y="127"/>
                    </a:lnTo>
                    <a:lnTo>
                      <a:pt x="71" y="126"/>
                    </a:lnTo>
                    <a:lnTo>
                      <a:pt x="75" y="126"/>
                    </a:lnTo>
                    <a:lnTo>
                      <a:pt x="75" y="120"/>
                    </a:lnTo>
                    <a:lnTo>
                      <a:pt x="76" y="120"/>
                    </a:lnTo>
                    <a:lnTo>
                      <a:pt x="78" y="117"/>
                    </a:lnTo>
                    <a:lnTo>
                      <a:pt x="81" y="117"/>
                    </a:lnTo>
                    <a:lnTo>
                      <a:pt x="81" y="115"/>
                    </a:lnTo>
                    <a:lnTo>
                      <a:pt x="84" y="114"/>
                    </a:lnTo>
                    <a:lnTo>
                      <a:pt x="84" y="111"/>
                    </a:lnTo>
                    <a:lnTo>
                      <a:pt x="82" y="111"/>
                    </a:lnTo>
                    <a:lnTo>
                      <a:pt x="82" y="110"/>
                    </a:lnTo>
                    <a:lnTo>
                      <a:pt x="84" y="108"/>
                    </a:lnTo>
                    <a:lnTo>
                      <a:pt x="85" y="108"/>
                    </a:lnTo>
                    <a:lnTo>
                      <a:pt x="85" y="98"/>
                    </a:lnTo>
                    <a:lnTo>
                      <a:pt x="87" y="97"/>
                    </a:lnTo>
                    <a:lnTo>
                      <a:pt x="87" y="91"/>
                    </a:lnTo>
                    <a:lnTo>
                      <a:pt x="88" y="91"/>
                    </a:lnTo>
                    <a:lnTo>
                      <a:pt x="89" y="86"/>
                    </a:lnTo>
                    <a:lnTo>
                      <a:pt x="89" y="82"/>
                    </a:lnTo>
                    <a:lnTo>
                      <a:pt x="91" y="82"/>
                    </a:lnTo>
                    <a:lnTo>
                      <a:pt x="92" y="79"/>
                    </a:lnTo>
                    <a:lnTo>
                      <a:pt x="98" y="78"/>
                    </a:lnTo>
                    <a:lnTo>
                      <a:pt x="100" y="76"/>
                    </a:lnTo>
                    <a:lnTo>
                      <a:pt x="100" y="69"/>
                    </a:lnTo>
                    <a:lnTo>
                      <a:pt x="101" y="69"/>
                    </a:lnTo>
                    <a:lnTo>
                      <a:pt x="102" y="68"/>
                    </a:lnTo>
                    <a:lnTo>
                      <a:pt x="102" y="63"/>
                    </a:lnTo>
                    <a:lnTo>
                      <a:pt x="104" y="63"/>
                    </a:lnTo>
                    <a:lnTo>
                      <a:pt x="104" y="60"/>
                    </a:lnTo>
                    <a:lnTo>
                      <a:pt x="102" y="60"/>
                    </a:lnTo>
                    <a:lnTo>
                      <a:pt x="104" y="59"/>
                    </a:lnTo>
                    <a:lnTo>
                      <a:pt x="105" y="59"/>
                    </a:lnTo>
                    <a:lnTo>
                      <a:pt x="105" y="56"/>
                    </a:lnTo>
                    <a:lnTo>
                      <a:pt x="113" y="46"/>
                    </a:lnTo>
                    <a:lnTo>
                      <a:pt x="117" y="44"/>
                    </a:lnTo>
                    <a:lnTo>
                      <a:pt x="117" y="42"/>
                    </a:lnTo>
                    <a:lnTo>
                      <a:pt x="118" y="43"/>
                    </a:lnTo>
                    <a:lnTo>
                      <a:pt x="120" y="43"/>
                    </a:lnTo>
                    <a:lnTo>
                      <a:pt x="120" y="37"/>
                    </a:lnTo>
                    <a:lnTo>
                      <a:pt x="121" y="36"/>
                    </a:lnTo>
                    <a:lnTo>
                      <a:pt x="124" y="36"/>
                    </a:lnTo>
                    <a:lnTo>
                      <a:pt x="126" y="37"/>
                    </a:lnTo>
                    <a:lnTo>
                      <a:pt x="126" y="34"/>
                    </a:lnTo>
                    <a:lnTo>
                      <a:pt x="129" y="34"/>
                    </a:lnTo>
                    <a:lnTo>
                      <a:pt x="129" y="37"/>
                    </a:lnTo>
                    <a:lnTo>
                      <a:pt x="133" y="37"/>
                    </a:lnTo>
                    <a:lnTo>
                      <a:pt x="137" y="36"/>
                    </a:lnTo>
                    <a:lnTo>
                      <a:pt x="139" y="36"/>
                    </a:lnTo>
                    <a:lnTo>
                      <a:pt x="139" y="27"/>
                    </a:lnTo>
                    <a:lnTo>
                      <a:pt x="140" y="27"/>
                    </a:lnTo>
                    <a:lnTo>
                      <a:pt x="142" y="30"/>
                    </a:lnTo>
                    <a:lnTo>
                      <a:pt x="142" y="26"/>
                    </a:lnTo>
                    <a:lnTo>
                      <a:pt x="143" y="15"/>
                    </a:lnTo>
                    <a:lnTo>
                      <a:pt x="143" y="13"/>
                    </a:lnTo>
                    <a:lnTo>
                      <a:pt x="146" y="10"/>
                    </a:lnTo>
                    <a:lnTo>
                      <a:pt x="146" y="7"/>
                    </a:lnTo>
                    <a:lnTo>
                      <a:pt x="147" y="10"/>
                    </a:lnTo>
                    <a:lnTo>
                      <a:pt x="147" y="2"/>
                    </a:lnTo>
                    <a:lnTo>
                      <a:pt x="149" y="2"/>
                    </a:lnTo>
                    <a:lnTo>
                      <a:pt x="150" y="4"/>
                    </a:lnTo>
                    <a:lnTo>
                      <a:pt x="150" y="2"/>
                    </a:lnTo>
                    <a:lnTo>
                      <a:pt x="152" y="4"/>
                    </a:lnTo>
                    <a:lnTo>
                      <a:pt x="152" y="1"/>
                    </a:lnTo>
                    <a:lnTo>
                      <a:pt x="153" y="2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1378">
                <a:extLst>
                  <a:ext uri="{FF2B5EF4-FFF2-40B4-BE49-F238E27FC236}">
                    <a16:creationId xmlns:a16="http://schemas.microsoft.com/office/drawing/2014/main" xmlns="" id="{97C85970-C543-4B21-B6DC-3A5AE03520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86" y="1119"/>
                <a:ext cx="725" cy="941"/>
              </a:xfrm>
              <a:custGeom>
                <a:avLst/>
                <a:gdLst>
                  <a:gd name="T0" fmla="*/ 250 w 725"/>
                  <a:gd name="T1" fmla="*/ 402 h 941"/>
                  <a:gd name="T2" fmla="*/ 237 w 725"/>
                  <a:gd name="T3" fmla="*/ 447 h 941"/>
                  <a:gd name="T4" fmla="*/ 277 w 725"/>
                  <a:gd name="T5" fmla="*/ 472 h 941"/>
                  <a:gd name="T6" fmla="*/ 316 w 725"/>
                  <a:gd name="T7" fmla="*/ 524 h 941"/>
                  <a:gd name="T8" fmla="*/ 338 w 725"/>
                  <a:gd name="T9" fmla="*/ 512 h 941"/>
                  <a:gd name="T10" fmla="*/ 364 w 725"/>
                  <a:gd name="T11" fmla="*/ 474 h 941"/>
                  <a:gd name="T12" fmla="*/ 360 w 725"/>
                  <a:gd name="T13" fmla="*/ 429 h 941"/>
                  <a:gd name="T14" fmla="*/ 351 w 725"/>
                  <a:gd name="T15" fmla="*/ 403 h 941"/>
                  <a:gd name="T16" fmla="*/ 290 w 725"/>
                  <a:gd name="T17" fmla="*/ 387 h 941"/>
                  <a:gd name="T18" fmla="*/ 131 w 725"/>
                  <a:gd name="T19" fmla="*/ 35 h 941"/>
                  <a:gd name="T20" fmla="*/ 186 w 725"/>
                  <a:gd name="T21" fmla="*/ 16 h 941"/>
                  <a:gd name="T22" fmla="*/ 229 w 725"/>
                  <a:gd name="T23" fmla="*/ 8 h 941"/>
                  <a:gd name="T24" fmla="*/ 274 w 725"/>
                  <a:gd name="T25" fmla="*/ 67 h 941"/>
                  <a:gd name="T26" fmla="*/ 296 w 725"/>
                  <a:gd name="T27" fmla="*/ 105 h 941"/>
                  <a:gd name="T28" fmla="*/ 312 w 725"/>
                  <a:gd name="T29" fmla="*/ 140 h 941"/>
                  <a:gd name="T30" fmla="*/ 303 w 725"/>
                  <a:gd name="T31" fmla="*/ 189 h 941"/>
                  <a:gd name="T32" fmla="*/ 344 w 725"/>
                  <a:gd name="T33" fmla="*/ 242 h 941"/>
                  <a:gd name="T34" fmla="*/ 373 w 725"/>
                  <a:gd name="T35" fmla="*/ 309 h 941"/>
                  <a:gd name="T36" fmla="*/ 418 w 725"/>
                  <a:gd name="T37" fmla="*/ 321 h 941"/>
                  <a:gd name="T38" fmla="*/ 485 w 725"/>
                  <a:gd name="T39" fmla="*/ 351 h 941"/>
                  <a:gd name="T40" fmla="*/ 474 w 725"/>
                  <a:gd name="T41" fmla="*/ 399 h 941"/>
                  <a:gd name="T42" fmla="*/ 529 w 725"/>
                  <a:gd name="T43" fmla="*/ 422 h 941"/>
                  <a:gd name="T44" fmla="*/ 589 w 725"/>
                  <a:gd name="T45" fmla="*/ 424 h 941"/>
                  <a:gd name="T46" fmla="*/ 666 w 725"/>
                  <a:gd name="T47" fmla="*/ 393 h 941"/>
                  <a:gd name="T48" fmla="*/ 683 w 725"/>
                  <a:gd name="T49" fmla="*/ 443 h 941"/>
                  <a:gd name="T50" fmla="*/ 698 w 725"/>
                  <a:gd name="T51" fmla="*/ 479 h 941"/>
                  <a:gd name="T52" fmla="*/ 722 w 725"/>
                  <a:gd name="T53" fmla="*/ 493 h 941"/>
                  <a:gd name="T54" fmla="*/ 702 w 725"/>
                  <a:gd name="T55" fmla="*/ 553 h 941"/>
                  <a:gd name="T56" fmla="*/ 667 w 725"/>
                  <a:gd name="T57" fmla="*/ 573 h 941"/>
                  <a:gd name="T58" fmla="*/ 663 w 725"/>
                  <a:gd name="T59" fmla="*/ 622 h 941"/>
                  <a:gd name="T60" fmla="*/ 628 w 725"/>
                  <a:gd name="T61" fmla="*/ 663 h 941"/>
                  <a:gd name="T62" fmla="*/ 580 w 725"/>
                  <a:gd name="T63" fmla="*/ 670 h 941"/>
                  <a:gd name="T64" fmla="*/ 538 w 725"/>
                  <a:gd name="T65" fmla="*/ 673 h 941"/>
                  <a:gd name="T66" fmla="*/ 502 w 725"/>
                  <a:gd name="T67" fmla="*/ 635 h 941"/>
                  <a:gd name="T68" fmla="*/ 485 w 725"/>
                  <a:gd name="T69" fmla="*/ 683 h 941"/>
                  <a:gd name="T70" fmla="*/ 476 w 725"/>
                  <a:gd name="T71" fmla="*/ 747 h 941"/>
                  <a:gd name="T72" fmla="*/ 445 w 725"/>
                  <a:gd name="T73" fmla="*/ 809 h 941"/>
                  <a:gd name="T74" fmla="*/ 400 w 725"/>
                  <a:gd name="T75" fmla="*/ 860 h 941"/>
                  <a:gd name="T76" fmla="*/ 343 w 725"/>
                  <a:gd name="T77" fmla="*/ 890 h 941"/>
                  <a:gd name="T78" fmla="*/ 289 w 725"/>
                  <a:gd name="T79" fmla="*/ 888 h 941"/>
                  <a:gd name="T80" fmla="*/ 250 w 725"/>
                  <a:gd name="T81" fmla="*/ 919 h 941"/>
                  <a:gd name="T82" fmla="*/ 186 w 725"/>
                  <a:gd name="T83" fmla="*/ 890 h 941"/>
                  <a:gd name="T84" fmla="*/ 144 w 725"/>
                  <a:gd name="T85" fmla="*/ 888 h 941"/>
                  <a:gd name="T86" fmla="*/ 83 w 725"/>
                  <a:gd name="T87" fmla="*/ 928 h 941"/>
                  <a:gd name="T88" fmla="*/ 53 w 725"/>
                  <a:gd name="T89" fmla="*/ 888 h 941"/>
                  <a:gd name="T90" fmla="*/ 51 w 725"/>
                  <a:gd name="T91" fmla="*/ 828 h 941"/>
                  <a:gd name="T92" fmla="*/ 31 w 725"/>
                  <a:gd name="T93" fmla="*/ 763 h 941"/>
                  <a:gd name="T94" fmla="*/ 16 w 725"/>
                  <a:gd name="T95" fmla="*/ 719 h 941"/>
                  <a:gd name="T96" fmla="*/ 34 w 725"/>
                  <a:gd name="T97" fmla="*/ 676 h 941"/>
                  <a:gd name="T98" fmla="*/ 80 w 725"/>
                  <a:gd name="T99" fmla="*/ 647 h 941"/>
                  <a:gd name="T100" fmla="*/ 82 w 725"/>
                  <a:gd name="T101" fmla="*/ 553 h 941"/>
                  <a:gd name="T102" fmla="*/ 89 w 725"/>
                  <a:gd name="T103" fmla="*/ 490 h 941"/>
                  <a:gd name="T104" fmla="*/ 50 w 725"/>
                  <a:gd name="T105" fmla="*/ 434 h 941"/>
                  <a:gd name="T106" fmla="*/ 44 w 725"/>
                  <a:gd name="T107" fmla="*/ 403 h 941"/>
                  <a:gd name="T108" fmla="*/ 47 w 725"/>
                  <a:gd name="T109" fmla="*/ 340 h 941"/>
                  <a:gd name="T110" fmla="*/ 45 w 725"/>
                  <a:gd name="T111" fmla="*/ 299 h 941"/>
                  <a:gd name="T112" fmla="*/ 54 w 725"/>
                  <a:gd name="T113" fmla="*/ 267 h 941"/>
                  <a:gd name="T114" fmla="*/ 48 w 725"/>
                  <a:gd name="T115" fmla="*/ 209 h 941"/>
                  <a:gd name="T116" fmla="*/ 16 w 725"/>
                  <a:gd name="T117" fmla="*/ 153 h 941"/>
                  <a:gd name="T118" fmla="*/ 31 w 725"/>
                  <a:gd name="T119" fmla="*/ 53 h 941"/>
                  <a:gd name="T120" fmla="*/ 67 w 725"/>
                  <a:gd name="T121" fmla="*/ 25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25" h="941">
                    <a:moveTo>
                      <a:pt x="263" y="380"/>
                    </a:moveTo>
                    <a:lnTo>
                      <a:pt x="263" y="385"/>
                    </a:lnTo>
                    <a:lnTo>
                      <a:pt x="261" y="386"/>
                    </a:lnTo>
                    <a:lnTo>
                      <a:pt x="257" y="386"/>
                    </a:lnTo>
                    <a:lnTo>
                      <a:pt x="253" y="383"/>
                    </a:lnTo>
                    <a:lnTo>
                      <a:pt x="248" y="386"/>
                    </a:lnTo>
                    <a:lnTo>
                      <a:pt x="250" y="387"/>
                    </a:lnTo>
                    <a:lnTo>
                      <a:pt x="254" y="390"/>
                    </a:lnTo>
                    <a:lnTo>
                      <a:pt x="257" y="390"/>
                    </a:lnTo>
                    <a:lnTo>
                      <a:pt x="257" y="396"/>
                    </a:lnTo>
                    <a:lnTo>
                      <a:pt x="254" y="399"/>
                    </a:lnTo>
                    <a:lnTo>
                      <a:pt x="257" y="399"/>
                    </a:lnTo>
                    <a:lnTo>
                      <a:pt x="257" y="400"/>
                    </a:lnTo>
                    <a:lnTo>
                      <a:pt x="254" y="402"/>
                    </a:lnTo>
                    <a:lnTo>
                      <a:pt x="254" y="403"/>
                    </a:lnTo>
                    <a:lnTo>
                      <a:pt x="253" y="400"/>
                    </a:lnTo>
                    <a:lnTo>
                      <a:pt x="253" y="392"/>
                    </a:lnTo>
                    <a:lnTo>
                      <a:pt x="250" y="392"/>
                    </a:lnTo>
                    <a:lnTo>
                      <a:pt x="250" y="402"/>
                    </a:lnTo>
                    <a:lnTo>
                      <a:pt x="248" y="402"/>
                    </a:lnTo>
                    <a:lnTo>
                      <a:pt x="248" y="405"/>
                    </a:lnTo>
                    <a:lnTo>
                      <a:pt x="245" y="406"/>
                    </a:lnTo>
                    <a:lnTo>
                      <a:pt x="241" y="409"/>
                    </a:lnTo>
                    <a:lnTo>
                      <a:pt x="240" y="411"/>
                    </a:lnTo>
                    <a:lnTo>
                      <a:pt x="240" y="414"/>
                    </a:lnTo>
                    <a:lnTo>
                      <a:pt x="237" y="416"/>
                    </a:lnTo>
                    <a:lnTo>
                      <a:pt x="237" y="421"/>
                    </a:lnTo>
                    <a:lnTo>
                      <a:pt x="235" y="425"/>
                    </a:lnTo>
                    <a:lnTo>
                      <a:pt x="235" y="432"/>
                    </a:lnTo>
                    <a:lnTo>
                      <a:pt x="232" y="438"/>
                    </a:lnTo>
                    <a:lnTo>
                      <a:pt x="232" y="440"/>
                    </a:lnTo>
                    <a:lnTo>
                      <a:pt x="231" y="443"/>
                    </a:lnTo>
                    <a:lnTo>
                      <a:pt x="231" y="444"/>
                    </a:lnTo>
                    <a:lnTo>
                      <a:pt x="232" y="447"/>
                    </a:lnTo>
                    <a:lnTo>
                      <a:pt x="232" y="448"/>
                    </a:lnTo>
                    <a:lnTo>
                      <a:pt x="235" y="448"/>
                    </a:lnTo>
                    <a:lnTo>
                      <a:pt x="237" y="450"/>
                    </a:lnTo>
                    <a:lnTo>
                      <a:pt x="237" y="447"/>
                    </a:lnTo>
                    <a:lnTo>
                      <a:pt x="241" y="447"/>
                    </a:lnTo>
                    <a:lnTo>
                      <a:pt x="245" y="445"/>
                    </a:lnTo>
                    <a:lnTo>
                      <a:pt x="245" y="443"/>
                    </a:lnTo>
                    <a:lnTo>
                      <a:pt x="247" y="441"/>
                    </a:lnTo>
                    <a:lnTo>
                      <a:pt x="250" y="443"/>
                    </a:lnTo>
                    <a:lnTo>
                      <a:pt x="251" y="441"/>
                    </a:lnTo>
                    <a:lnTo>
                      <a:pt x="256" y="435"/>
                    </a:lnTo>
                    <a:lnTo>
                      <a:pt x="258" y="435"/>
                    </a:lnTo>
                    <a:lnTo>
                      <a:pt x="258" y="441"/>
                    </a:lnTo>
                    <a:lnTo>
                      <a:pt x="260" y="441"/>
                    </a:lnTo>
                    <a:lnTo>
                      <a:pt x="263" y="444"/>
                    </a:lnTo>
                    <a:lnTo>
                      <a:pt x="263" y="448"/>
                    </a:lnTo>
                    <a:lnTo>
                      <a:pt x="269" y="450"/>
                    </a:lnTo>
                    <a:lnTo>
                      <a:pt x="273" y="454"/>
                    </a:lnTo>
                    <a:lnTo>
                      <a:pt x="274" y="460"/>
                    </a:lnTo>
                    <a:lnTo>
                      <a:pt x="276" y="461"/>
                    </a:lnTo>
                    <a:lnTo>
                      <a:pt x="279" y="467"/>
                    </a:lnTo>
                    <a:lnTo>
                      <a:pt x="279" y="470"/>
                    </a:lnTo>
                    <a:lnTo>
                      <a:pt x="277" y="472"/>
                    </a:lnTo>
                    <a:lnTo>
                      <a:pt x="279" y="474"/>
                    </a:lnTo>
                    <a:lnTo>
                      <a:pt x="277" y="476"/>
                    </a:lnTo>
                    <a:lnTo>
                      <a:pt x="277" y="480"/>
                    </a:lnTo>
                    <a:lnTo>
                      <a:pt x="282" y="480"/>
                    </a:lnTo>
                    <a:lnTo>
                      <a:pt x="287" y="476"/>
                    </a:lnTo>
                    <a:lnTo>
                      <a:pt x="289" y="476"/>
                    </a:lnTo>
                    <a:lnTo>
                      <a:pt x="292" y="480"/>
                    </a:lnTo>
                    <a:lnTo>
                      <a:pt x="293" y="482"/>
                    </a:lnTo>
                    <a:lnTo>
                      <a:pt x="293" y="487"/>
                    </a:lnTo>
                    <a:lnTo>
                      <a:pt x="296" y="487"/>
                    </a:lnTo>
                    <a:lnTo>
                      <a:pt x="296" y="489"/>
                    </a:lnTo>
                    <a:lnTo>
                      <a:pt x="298" y="492"/>
                    </a:lnTo>
                    <a:lnTo>
                      <a:pt x="305" y="492"/>
                    </a:lnTo>
                    <a:lnTo>
                      <a:pt x="305" y="496"/>
                    </a:lnTo>
                    <a:lnTo>
                      <a:pt x="308" y="502"/>
                    </a:lnTo>
                    <a:lnTo>
                      <a:pt x="308" y="516"/>
                    </a:lnTo>
                    <a:lnTo>
                      <a:pt x="315" y="518"/>
                    </a:lnTo>
                    <a:lnTo>
                      <a:pt x="318" y="518"/>
                    </a:lnTo>
                    <a:lnTo>
                      <a:pt x="316" y="524"/>
                    </a:lnTo>
                    <a:lnTo>
                      <a:pt x="316" y="530"/>
                    </a:lnTo>
                    <a:lnTo>
                      <a:pt x="319" y="532"/>
                    </a:lnTo>
                    <a:lnTo>
                      <a:pt x="327" y="532"/>
                    </a:lnTo>
                    <a:lnTo>
                      <a:pt x="329" y="531"/>
                    </a:lnTo>
                    <a:lnTo>
                      <a:pt x="327" y="530"/>
                    </a:lnTo>
                    <a:lnTo>
                      <a:pt x="327" y="528"/>
                    </a:lnTo>
                    <a:lnTo>
                      <a:pt x="329" y="528"/>
                    </a:lnTo>
                    <a:lnTo>
                      <a:pt x="332" y="527"/>
                    </a:lnTo>
                    <a:lnTo>
                      <a:pt x="329" y="524"/>
                    </a:lnTo>
                    <a:lnTo>
                      <a:pt x="329" y="521"/>
                    </a:lnTo>
                    <a:lnTo>
                      <a:pt x="327" y="515"/>
                    </a:lnTo>
                    <a:lnTo>
                      <a:pt x="327" y="514"/>
                    </a:lnTo>
                    <a:lnTo>
                      <a:pt x="329" y="514"/>
                    </a:lnTo>
                    <a:lnTo>
                      <a:pt x="332" y="515"/>
                    </a:lnTo>
                    <a:lnTo>
                      <a:pt x="334" y="518"/>
                    </a:lnTo>
                    <a:lnTo>
                      <a:pt x="338" y="518"/>
                    </a:lnTo>
                    <a:lnTo>
                      <a:pt x="341" y="516"/>
                    </a:lnTo>
                    <a:lnTo>
                      <a:pt x="341" y="514"/>
                    </a:lnTo>
                    <a:lnTo>
                      <a:pt x="338" y="512"/>
                    </a:lnTo>
                    <a:lnTo>
                      <a:pt x="337" y="509"/>
                    </a:lnTo>
                    <a:lnTo>
                      <a:pt x="334" y="509"/>
                    </a:lnTo>
                    <a:lnTo>
                      <a:pt x="332" y="506"/>
                    </a:lnTo>
                    <a:lnTo>
                      <a:pt x="332" y="505"/>
                    </a:lnTo>
                    <a:lnTo>
                      <a:pt x="329" y="502"/>
                    </a:lnTo>
                    <a:lnTo>
                      <a:pt x="329" y="501"/>
                    </a:lnTo>
                    <a:lnTo>
                      <a:pt x="324" y="492"/>
                    </a:lnTo>
                    <a:lnTo>
                      <a:pt x="324" y="486"/>
                    </a:lnTo>
                    <a:lnTo>
                      <a:pt x="327" y="483"/>
                    </a:lnTo>
                    <a:lnTo>
                      <a:pt x="332" y="483"/>
                    </a:lnTo>
                    <a:lnTo>
                      <a:pt x="334" y="482"/>
                    </a:lnTo>
                    <a:lnTo>
                      <a:pt x="337" y="483"/>
                    </a:lnTo>
                    <a:lnTo>
                      <a:pt x="338" y="486"/>
                    </a:lnTo>
                    <a:lnTo>
                      <a:pt x="345" y="486"/>
                    </a:lnTo>
                    <a:lnTo>
                      <a:pt x="347" y="485"/>
                    </a:lnTo>
                    <a:lnTo>
                      <a:pt x="353" y="480"/>
                    </a:lnTo>
                    <a:lnTo>
                      <a:pt x="358" y="476"/>
                    </a:lnTo>
                    <a:lnTo>
                      <a:pt x="360" y="476"/>
                    </a:lnTo>
                    <a:lnTo>
                      <a:pt x="364" y="474"/>
                    </a:lnTo>
                    <a:lnTo>
                      <a:pt x="367" y="473"/>
                    </a:lnTo>
                    <a:lnTo>
                      <a:pt x="370" y="473"/>
                    </a:lnTo>
                    <a:lnTo>
                      <a:pt x="370" y="470"/>
                    </a:lnTo>
                    <a:lnTo>
                      <a:pt x="367" y="470"/>
                    </a:lnTo>
                    <a:lnTo>
                      <a:pt x="367" y="466"/>
                    </a:lnTo>
                    <a:lnTo>
                      <a:pt x="374" y="466"/>
                    </a:lnTo>
                    <a:lnTo>
                      <a:pt x="377" y="464"/>
                    </a:lnTo>
                    <a:lnTo>
                      <a:pt x="374" y="461"/>
                    </a:lnTo>
                    <a:lnTo>
                      <a:pt x="374" y="454"/>
                    </a:lnTo>
                    <a:lnTo>
                      <a:pt x="373" y="451"/>
                    </a:lnTo>
                    <a:lnTo>
                      <a:pt x="367" y="448"/>
                    </a:lnTo>
                    <a:lnTo>
                      <a:pt x="363" y="447"/>
                    </a:lnTo>
                    <a:lnTo>
                      <a:pt x="363" y="444"/>
                    </a:lnTo>
                    <a:lnTo>
                      <a:pt x="360" y="443"/>
                    </a:lnTo>
                    <a:lnTo>
                      <a:pt x="363" y="440"/>
                    </a:lnTo>
                    <a:lnTo>
                      <a:pt x="363" y="434"/>
                    </a:lnTo>
                    <a:lnTo>
                      <a:pt x="364" y="432"/>
                    </a:lnTo>
                    <a:lnTo>
                      <a:pt x="367" y="429"/>
                    </a:lnTo>
                    <a:lnTo>
                      <a:pt x="360" y="429"/>
                    </a:lnTo>
                    <a:lnTo>
                      <a:pt x="358" y="428"/>
                    </a:lnTo>
                    <a:lnTo>
                      <a:pt x="358" y="425"/>
                    </a:lnTo>
                    <a:lnTo>
                      <a:pt x="360" y="424"/>
                    </a:lnTo>
                    <a:lnTo>
                      <a:pt x="367" y="419"/>
                    </a:lnTo>
                    <a:lnTo>
                      <a:pt x="373" y="416"/>
                    </a:lnTo>
                    <a:lnTo>
                      <a:pt x="374" y="414"/>
                    </a:lnTo>
                    <a:lnTo>
                      <a:pt x="374" y="409"/>
                    </a:lnTo>
                    <a:lnTo>
                      <a:pt x="377" y="406"/>
                    </a:lnTo>
                    <a:lnTo>
                      <a:pt x="377" y="402"/>
                    </a:lnTo>
                    <a:lnTo>
                      <a:pt x="374" y="400"/>
                    </a:lnTo>
                    <a:lnTo>
                      <a:pt x="374" y="396"/>
                    </a:lnTo>
                    <a:lnTo>
                      <a:pt x="373" y="396"/>
                    </a:lnTo>
                    <a:lnTo>
                      <a:pt x="370" y="392"/>
                    </a:lnTo>
                    <a:lnTo>
                      <a:pt x="364" y="392"/>
                    </a:lnTo>
                    <a:lnTo>
                      <a:pt x="363" y="389"/>
                    </a:lnTo>
                    <a:lnTo>
                      <a:pt x="358" y="392"/>
                    </a:lnTo>
                    <a:lnTo>
                      <a:pt x="354" y="393"/>
                    </a:lnTo>
                    <a:lnTo>
                      <a:pt x="351" y="393"/>
                    </a:lnTo>
                    <a:lnTo>
                      <a:pt x="351" y="403"/>
                    </a:lnTo>
                    <a:lnTo>
                      <a:pt x="350" y="403"/>
                    </a:lnTo>
                    <a:lnTo>
                      <a:pt x="345" y="402"/>
                    </a:lnTo>
                    <a:lnTo>
                      <a:pt x="344" y="402"/>
                    </a:lnTo>
                    <a:lnTo>
                      <a:pt x="341" y="406"/>
                    </a:lnTo>
                    <a:lnTo>
                      <a:pt x="338" y="408"/>
                    </a:lnTo>
                    <a:lnTo>
                      <a:pt x="319" y="408"/>
                    </a:lnTo>
                    <a:lnTo>
                      <a:pt x="314" y="406"/>
                    </a:lnTo>
                    <a:lnTo>
                      <a:pt x="314" y="418"/>
                    </a:lnTo>
                    <a:lnTo>
                      <a:pt x="311" y="416"/>
                    </a:lnTo>
                    <a:lnTo>
                      <a:pt x="305" y="416"/>
                    </a:lnTo>
                    <a:lnTo>
                      <a:pt x="305" y="409"/>
                    </a:lnTo>
                    <a:lnTo>
                      <a:pt x="303" y="405"/>
                    </a:lnTo>
                    <a:lnTo>
                      <a:pt x="300" y="405"/>
                    </a:lnTo>
                    <a:lnTo>
                      <a:pt x="299" y="402"/>
                    </a:lnTo>
                    <a:lnTo>
                      <a:pt x="299" y="400"/>
                    </a:lnTo>
                    <a:lnTo>
                      <a:pt x="296" y="392"/>
                    </a:lnTo>
                    <a:lnTo>
                      <a:pt x="292" y="392"/>
                    </a:lnTo>
                    <a:lnTo>
                      <a:pt x="292" y="387"/>
                    </a:lnTo>
                    <a:lnTo>
                      <a:pt x="290" y="387"/>
                    </a:lnTo>
                    <a:lnTo>
                      <a:pt x="290" y="383"/>
                    </a:lnTo>
                    <a:lnTo>
                      <a:pt x="280" y="383"/>
                    </a:lnTo>
                    <a:lnTo>
                      <a:pt x="276" y="382"/>
                    </a:lnTo>
                    <a:lnTo>
                      <a:pt x="271" y="382"/>
                    </a:lnTo>
                    <a:lnTo>
                      <a:pt x="269" y="380"/>
                    </a:lnTo>
                    <a:lnTo>
                      <a:pt x="263" y="380"/>
                    </a:lnTo>
                    <a:close/>
                    <a:moveTo>
                      <a:pt x="115" y="0"/>
                    </a:moveTo>
                    <a:lnTo>
                      <a:pt x="118" y="0"/>
                    </a:lnTo>
                    <a:lnTo>
                      <a:pt x="118" y="3"/>
                    </a:lnTo>
                    <a:lnTo>
                      <a:pt x="121" y="5"/>
                    </a:lnTo>
                    <a:lnTo>
                      <a:pt x="122" y="12"/>
                    </a:lnTo>
                    <a:lnTo>
                      <a:pt x="124" y="13"/>
                    </a:lnTo>
                    <a:lnTo>
                      <a:pt x="124" y="16"/>
                    </a:lnTo>
                    <a:lnTo>
                      <a:pt x="122" y="18"/>
                    </a:lnTo>
                    <a:lnTo>
                      <a:pt x="122" y="22"/>
                    </a:lnTo>
                    <a:lnTo>
                      <a:pt x="124" y="26"/>
                    </a:lnTo>
                    <a:lnTo>
                      <a:pt x="127" y="28"/>
                    </a:lnTo>
                    <a:lnTo>
                      <a:pt x="128" y="32"/>
                    </a:lnTo>
                    <a:lnTo>
                      <a:pt x="131" y="35"/>
                    </a:lnTo>
                    <a:lnTo>
                      <a:pt x="132" y="35"/>
                    </a:lnTo>
                    <a:lnTo>
                      <a:pt x="135" y="32"/>
                    </a:lnTo>
                    <a:lnTo>
                      <a:pt x="132" y="28"/>
                    </a:lnTo>
                    <a:lnTo>
                      <a:pt x="137" y="28"/>
                    </a:lnTo>
                    <a:lnTo>
                      <a:pt x="137" y="31"/>
                    </a:lnTo>
                    <a:lnTo>
                      <a:pt x="145" y="31"/>
                    </a:lnTo>
                    <a:lnTo>
                      <a:pt x="147" y="34"/>
                    </a:lnTo>
                    <a:lnTo>
                      <a:pt x="154" y="34"/>
                    </a:lnTo>
                    <a:lnTo>
                      <a:pt x="156" y="32"/>
                    </a:lnTo>
                    <a:lnTo>
                      <a:pt x="156" y="22"/>
                    </a:lnTo>
                    <a:lnTo>
                      <a:pt x="157" y="21"/>
                    </a:lnTo>
                    <a:lnTo>
                      <a:pt x="164" y="21"/>
                    </a:lnTo>
                    <a:lnTo>
                      <a:pt x="169" y="18"/>
                    </a:lnTo>
                    <a:lnTo>
                      <a:pt x="171" y="22"/>
                    </a:lnTo>
                    <a:lnTo>
                      <a:pt x="173" y="22"/>
                    </a:lnTo>
                    <a:lnTo>
                      <a:pt x="174" y="24"/>
                    </a:lnTo>
                    <a:lnTo>
                      <a:pt x="179" y="22"/>
                    </a:lnTo>
                    <a:lnTo>
                      <a:pt x="185" y="22"/>
                    </a:lnTo>
                    <a:lnTo>
                      <a:pt x="186" y="16"/>
                    </a:lnTo>
                    <a:lnTo>
                      <a:pt x="189" y="12"/>
                    </a:lnTo>
                    <a:lnTo>
                      <a:pt x="190" y="8"/>
                    </a:lnTo>
                    <a:lnTo>
                      <a:pt x="192" y="8"/>
                    </a:lnTo>
                    <a:lnTo>
                      <a:pt x="193" y="9"/>
                    </a:lnTo>
                    <a:lnTo>
                      <a:pt x="195" y="9"/>
                    </a:lnTo>
                    <a:lnTo>
                      <a:pt x="195" y="11"/>
                    </a:lnTo>
                    <a:lnTo>
                      <a:pt x="198" y="11"/>
                    </a:lnTo>
                    <a:lnTo>
                      <a:pt x="208" y="13"/>
                    </a:lnTo>
                    <a:lnTo>
                      <a:pt x="212" y="13"/>
                    </a:lnTo>
                    <a:lnTo>
                      <a:pt x="215" y="15"/>
                    </a:lnTo>
                    <a:lnTo>
                      <a:pt x="216" y="13"/>
                    </a:lnTo>
                    <a:lnTo>
                      <a:pt x="218" y="9"/>
                    </a:lnTo>
                    <a:lnTo>
                      <a:pt x="218" y="8"/>
                    </a:lnTo>
                    <a:lnTo>
                      <a:pt x="219" y="8"/>
                    </a:lnTo>
                    <a:lnTo>
                      <a:pt x="219" y="9"/>
                    </a:lnTo>
                    <a:lnTo>
                      <a:pt x="221" y="9"/>
                    </a:lnTo>
                    <a:lnTo>
                      <a:pt x="227" y="13"/>
                    </a:lnTo>
                    <a:lnTo>
                      <a:pt x="229" y="13"/>
                    </a:lnTo>
                    <a:lnTo>
                      <a:pt x="229" y="8"/>
                    </a:lnTo>
                    <a:lnTo>
                      <a:pt x="231" y="8"/>
                    </a:lnTo>
                    <a:lnTo>
                      <a:pt x="231" y="9"/>
                    </a:lnTo>
                    <a:lnTo>
                      <a:pt x="234" y="12"/>
                    </a:lnTo>
                    <a:lnTo>
                      <a:pt x="235" y="13"/>
                    </a:lnTo>
                    <a:lnTo>
                      <a:pt x="238" y="15"/>
                    </a:lnTo>
                    <a:lnTo>
                      <a:pt x="240" y="16"/>
                    </a:lnTo>
                    <a:lnTo>
                      <a:pt x="242" y="16"/>
                    </a:lnTo>
                    <a:lnTo>
                      <a:pt x="248" y="21"/>
                    </a:lnTo>
                    <a:lnTo>
                      <a:pt x="251" y="24"/>
                    </a:lnTo>
                    <a:lnTo>
                      <a:pt x="256" y="28"/>
                    </a:lnTo>
                    <a:lnTo>
                      <a:pt x="257" y="31"/>
                    </a:lnTo>
                    <a:lnTo>
                      <a:pt x="260" y="31"/>
                    </a:lnTo>
                    <a:lnTo>
                      <a:pt x="261" y="32"/>
                    </a:lnTo>
                    <a:lnTo>
                      <a:pt x="266" y="41"/>
                    </a:lnTo>
                    <a:lnTo>
                      <a:pt x="267" y="44"/>
                    </a:lnTo>
                    <a:lnTo>
                      <a:pt x="271" y="45"/>
                    </a:lnTo>
                    <a:lnTo>
                      <a:pt x="271" y="53"/>
                    </a:lnTo>
                    <a:lnTo>
                      <a:pt x="274" y="57"/>
                    </a:lnTo>
                    <a:lnTo>
                      <a:pt x="274" y="67"/>
                    </a:lnTo>
                    <a:lnTo>
                      <a:pt x="269" y="69"/>
                    </a:lnTo>
                    <a:lnTo>
                      <a:pt x="266" y="70"/>
                    </a:lnTo>
                    <a:lnTo>
                      <a:pt x="269" y="73"/>
                    </a:lnTo>
                    <a:lnTo>
                      <a:pt x="270" y="77"/>
                    </a:lnTo>
                    <a:lnTo>
                      <a:pt x="274" y="79"/>
                    </a:lnTo>
                    <a:lnTo>
                      <a:pt x="279" y="87"/>
                    </a:lnTo>
                    <a:lnTo>
                      <a:pt x="280" y="89"/>
                    </a:lnTo>
                    <a:lnTo>
                      <a:pt x="282" y="90"/>
                    </a:lnTo>
                    <a:lnTo>
                      <a:pt x="283" y="92"/>
                    </a:lnTo>
                    <a:lnTo>
                      <a:pt x="285" y="92"/>
                    </a:lnTo>
                    <a:lnTo>
                      <a:pt x="289" y="95"/>
                    </a:lnTo>
                    <a:lnTo>
                      <a:pt x="290" y="92"/>
                    </a:lnTo>
                    <a:lnTo>
                      <a:pt x="295" y="90"/>
                    </a:lnTo>
                    <a:lnTo>
                      <a:pt x="298" y="90"/>
                    </a:lnTo>
                    <a:lnTo>
                      <a:pt x="298" y="92"/>
                    </a:lnTo>
                    <a:lnTo>
                      <a:pt x="299" y="92"/>
                    </a:lnTo>
                    <a:lnTo>
                      <a:pt x="299" y="99"/>
                    </a:lnTo>
                    <a:lnTo>
                      <a:pt x="296" y="100"/>
                    </a:lnTo>
                    <a:lnTo>
                      <a:pt x="296" y="105"/>
                    </a:lnTo>
                    <a:lnTo>
                      <a:pt x="298" y="108"/>
                    </a:lnTo>
                    <a:lnTo>
                      <a:pt x="302" y="108"/>
                    </a:lnTo>
                    <a:lnTo>
                      <a:pt x="305" y="105"/>
                    </a:lnTo>
                    <a:lnTo>
                      <a:pt x="308" y="105"/>
                    </a:lnTo>
                    <a:lnTo>
                      <a:pt x="314" y="112"/>
                    </a:lnTo>
                    <a:lnTo>
                      <a:pt x="316" y="112"/>
                    </a:lnTo>
                    <a:lnTo>
                      <a:pt x="316" y="115"/>
                    </a:lnTo>
                    <a:lnTo>
                      <a:pt x="318" y="116"/>
                    </a:lnTo>
                    <a:lnTo>
                      <a:pt x="318" y="121"/>
                    </a:lnTo>
                    <a:lnTo>
                      <a:pt x="316" y="125"/>
                    </a:lnTo>
                    <a:lnTo>
                      <a:pt x="314" y="125"/>
                    </a:lnTo>
                    <a:lnTo>
                      <a:pt x="314" y="121"/>
                    </a:lnTo>
                    <a:lnTo>
                      <a:pt x="312" y="121"/>
                    </a:lnTo>
                    <a:lnTo>
                      <a:pt x="309" y="125"/>
                    </a:lnTo>
                    <a:lnTo>
                      <a:pt x="309" y="129"/>
                    </a:lnTo>
                    <a:lnTo>
                      <a:pt x="312" y="131"/>
                    </a:lnTo>
                    <a:lnTo>
                      <a:pt x="314" y="134"/>
                    </a:lnTo>
                    <a:lnTo>
                      <a:pt x="312" y="135"/>
                    </a:lnTo>
                    <a:lnTo>
                      <a:pt x="312" y="140"/>
                    </a:lnTo>
                    <a:lnTo>
                      <a:pt x="316" y="142"/>
                    </a:lnTo>
                    <a:lnTo>
                      <a:pt x="316" y="147"/>
                    </a:lnTo>
                    <a:lnTo>
                      <a:pt x="314" y="147"/>
                    </a:lnTo>
                    <a:lnTo>
                      <a:pt x="314" y="148"/>
                    </a:lnTo>
                    <a:lnTo>
                      <a:pt x="312" y="148"/>
                    </a:lnTo>
                    <a:lnTo>
                      <a:pt x="308" y="145"/>
                    </a:lnTo>
                    <a:lnTo>
                      <a:pt x="303" y="148"/>
                    </a:lnTo>
                    <a:lnTo>
                      <a:pt x="302" y="148"/>
                    </a:lnTo>
                    <a:lnTo>
                      <a:pt x="299" y="150"/>
                    </a:lnTo>
                    <a:lnTo>
                      <a:pt x="299" y="157"/>
                    </a:lnTo>
                    <a:lnTo>
                      <a:pt x="302" y="161"/>
                    </a:lnTo>
                    <a:lnTo>
                      <a:pt x="303" y="167"/>
                    </a:lnTo>
                    <a:lnTo>
                      <a:pt x="309" y="171"/>
                    </a:lnTo>
                    <a:lnTo>
                      <a:pt x="309" y="176"/>
                    </a:lnTo>
                    <a:lnTo>
                      <a:pt x="308" y="176"/>
                    </a:lnTo>
                    <a:lnTo>
                      <a:pt x="303" y="177"/>
                    </a:lnTo>
                    <a:lnTo>
                      <a:pt x="302" y="177"/>
                    </a:lnTo>
                    <a:lnTo>
                      <a:pt x="302" y="184"/>
                    </a:lnTo>
                    <a:lnTo>
                      <a:pt x="303" y="189"/>
                    </a:lnTo>
                    <a:lnTo>
                      <a:pt x="303" y="193"/>
                    </a:lnTo>
                    <a:lnTo>
                      <a:pt x="302" y="195"/>
                    </a:lnTo>
                    <a:lnTo>
                      <a:pt x="302" y="199"/>
                    </a:lnTo>
                    <a:lnTo>
                      <a:pt x="303" y="203"/>
                    </a:lnTo>
                    <a:lnTo>
                      <a:pt x="303" y="208"/>
                    </a:lnTo>
                    <a:lnTo>
                      <a:pt x="305" y="209"/>
                    </a:lnTo>
                    <a:lnTo>
                      <a:pt x="315" y="209"/>
                    </a:lnTo>
                    <a:lnTo>
                      <a:pt x="319" y="211"/>
                    </a:lnTo>
                    <a:lnTo>
                      <a:pt x="325" y="211"/>
                    </a:lnTo>
                    <a:lnTo>
                      <a:pt x="325" y="212"/>
                    </a:lnTo>
                    <a:lnTo>
                      <a:pt x="331" y="215"/>
                    </a:lnTo>
                    <a:lnTo>
                      <a:pt x="331" y="216"/>
                    </a:lnTo>
                    <a:lnTo>
                      <a:pt x="335" y="216"/>
                    </a:lnTo>
                    <a:lnTo>
                      <a:pt x="335" y="219"/>
                    </a:lnTo>
                    <a:lnTo>
                      <a:pt x="337" y="219"/>
                    </a:lnTo>
                    <a:lnTo>
                      <a:pt x="340" y="222"/>
                    </a:lnTo>
                    <a:lnTo>
                      <a:pt x="340" y="237"/>
                    </a:lnTo>
                    <a:lnTo>
                      <a:pt x="341" y="241"/>
                    </a:lnTo>
                    <a:lnTo>
                      <a:pt x="344" y="242"/>
                    </a:lnTo>
                    <a:lnTo>
                      <a:pt x="344" y="251"/>
                    </a:lnTo>
                    <a:lnTo>
                      <a:pt x="345" y="253"/>
                    </a:lnTo>
                    <a:lnTo>
                      <a:pt x="350" y="257"/>
                    </a:lnTo>
                    <a:lnTo>
                      <a:pt x="350" y="260"/>
                    </a:lnTo>
                    <a:lnTo>
                      <a:pt x="354" y="263"/>
                    </a:lnTo>
                    <a:lnTo>
                      <a:pt x="356" y="264"/>
                    </a:lnTo>
                    <a:lnTo>
                      <a:pt x="363" y="267"/>
                    </a:lnTo>
                    <a:lnTo>
                      <a:pt x="364" y="273"/>
                    </a:lnTo>
                    <a:lnTo>
                      <a:pt x="367" y="274"/>
                    </a:lnTo>
                    <a:lnTo>
                      <a:pt x="370" y="274"/>
                    </a:lnTo>
                    <a:lnTo>
                      <a:pt x="370" y="289"/>
                    </a:lnTo>
                    <a:lnTo>
                      <a:pt x="367" y="289"/>
                    </a:lnTo>
                    <a:lnTo>
                      <a:pt x="364" y="287"/>
                    </a:lnTo>
                    <a:lnTo>
                      <a:pt x="363" y="292"/>
                    </a:lnTo>
                    <a:lnTo>
                      <a:pt x="363" y="302"/>
                    </a:lnTo>
                    <a:lnTo>
                      <a:pt x="364" y="305"/>
                    </a:lnTo>
                    <a:lnTo>
                      <a:pt x="367" y="308"/>
                    </a:lnTo>
                    <a:lnTo>
                      <a:pt x="373" y="308"/>
                    </a:lnTo>
                    <a:lnTo>
                      <a:pt x="373" y="309"/>
                    </a:lnTo>
                    <a:lnTo>
                      <a:pt x="374" y="314"/>
                    </a:lnTo>
                    <a:lnTo>
                      <a:pt x="377" y="315"/>
                    </a:lnTo>
                    <a:lnTo>
                      <a:pt x="379" y="315"/>
                    </a:lnTo>
                    <a:lnTo>
                      <a:pt x="383" y="314"/>
                    </a:lnTo>
                    <a:lnTo>
                      <a:pt x="389" y="312"/>
                    </a:lnTo>
                    <a:lnTo>
                      <a:pt x="389" y="308"/>
                    </a:lnTo>
                    <a:lnTo>
                      <a:pt x="392" y="312"/>
                    </a:lnTo>
                    <a:lnTo>
                      <a:pt x="392" y="314"/>
                    </a:lnTo>
                    <a:lnTo>
                      <a:pt x="389" y="318"/>
                    </a:lnTo>
                    <a:lnTo>
                      <a:pt x="389" y="321"/>
                    </a:lnTo>
                    <a:lnTo>
                      <a:pt x="392" y="322"/>
                    </a:lnTo>
                    <a:lnTo>
                      <a:pt x="395" y="322"/>
                    </a:lnTo>
                    <a:lnTo>
                      <a:pt x="396" y="321"/>
                    </a:lnTo>
                    <a:lnTo>
                      <a:pt x="399" y="321"/>
                    </a:lnTo>
                    <a:lnTo>
                      <a:pt x="399" y="318"/>
                    </a:lnTo>
                    <a:lnTo>
                      <a:pt x="405" y="318"/>
                    </a:lnTo>
                    <a:lnTo>
                      <a:pt x="408" y="319"/>
                    </a:lnTo>
                    <a:lnTo>
                      <a:pt x="414" y="321"/>
                    </a:lnTo>
                    <a:lnTo>
                      <a:pt x="418" y="321"/>
                    </a:lnTo>
                    <a:lnTo>
                      <a:pt x="418" y="319"/>
                    </a:lnTo>
                    <a:lnTo>
                      <a:pt x="441" y="319"/>
                    </a:lnTo>
                    <a:lnTo>
                      <a:pt x="444" y="318"/>
                    </a:lnTo>
                    <a:lnTo>
                      <a:pt x="445" y="315"/>
                    </a:lnTo>
                    <a:lnTo>
                      <a:pt x="454" y="315"/>
                    </a:lnTo>
                    <a:lnTo>
                      <a:pt x="460" y="316"/>
                    </a:lnTo>
                    <a:lnTo>
                      <a:pt x="460" y="318"/>
                    </a:lnTo>
                    <a:lnTo>
                      <a:pt x="463" y="325"/>
                    </a:lnTo>
                    <a:lnTo>
                      <a:pt x="464" y="329"/>
                    </a:lnTo>
                    <a:lnTo>
                      <a:pt x="467" y="331"/>
                    </a:lnTo>
                    <a:lnTo>
                      <a:pt x="469" y="335"/>
                    </a:lnTo>
                    <a:lnTo>
                      <a:pt x="469" y="337"/>
                    </a:lnTo>
                    <a:lnTo>
                      <a:pt x="476" y="338"/>
                    </a:lnTo>
                    <a:lnTo>
                      <a:pt x="477" y="340"/>
                    </a:lnTo>
                    <a:lnTo>
                      <a:pt x="477" y="343"/>
                    </a:lnTo>
                    <a:lnTo>
                      <a:pt x="480" y="347"/>
                    </a:lnTo>
                    <a:lnTo>
                      <a:pt x="480" y="348"/>
                    </a:lnTo>
                    <a:lnTo>
                      <a:pt x="482" y="348"/>
                    </a:lnTo>
                    <a:lnTo>
                      <a:pt x="485" y="351"/>
                    </a:lnTo>
                    <a:lnTo>
                      <a:pt x="485" y="357"/>
                    </a:lnTo>
                    <a:lnTo>
                      <a:pt x="482" y="358"/>
                    </a:lnTo>
                    <a:lnTo>
                      <a:pt x="480" y="366"/>
                    </a:lnTo>
                    <a:lnTo>
                      <a:pt x="480" y="376"/>
                    </a:lnTo>
                    <a:lnTo>
                      <a:pt x="485" y="380"/>
                    </a:lnTo>
                    <a:lnTo>
                      <a:pt x="485" y="382"/>
                    </a:lnTo>
                    <a:lnTo>
                      <a:pt x="486" y="385"/>
                    </a:lnTo>
                    <a:lnTo>
                      <a:pt x="485" y="385"/>
                    </a:lnTo>
                    <a:lnTo>
                      <a:pt x="482" y="386"/>
                    </a:lnTo>
                    <a:lnTo>
                      <a:pt x="480" y="386"/>
                    </a:lnTo>
                    <a:lnTo>
                      <a:pt x="477" y="385"/>
                    </a:lnTo>
                    <a:lnTo>
                      <a:pt x="472" y="385"/>
                    </a:lnTo>
                    <a:lnTo>
                      <a:pt x="472" y="386"/>
                    </a:lnTo>
                    <a:lnTo>
                      <a:pt x="469" y="386"/>
                    </a:lnTo>
                    <a:lnTo>
                      <a:pt x="469" y="389"/>
                    </a:lnTo>
                    <a:lnTo>
                      <a:pt x="472" y="390"/>
                    </a:lnTo>
                    <a:lnTo>
                      <a:pt x="476" y="393"/>
                    </a:lnTo>
                    <a:lnTo>
                      <a:pt x="476" y="396"/>
                    </a:lnTo>
                    <a:lnTo>
                      <a:pt x="474" y="399"/>
                    </a:lnTo>
                    <a:lnTo>
                      <a:pt x="480" y="399"/>
                    </a:lnTo>
                    <a:lnTo>
                      <a:pt x="482" y="400"/>
                    </a:lnTo>
                    <a:lnTo>
                      <a:pt x="485" y="403"/>
                    </a:lnTo>
                    <a:lnTo>
                      <a:pt x="486" y="402"/>
                    </a:lnTo>
                    <a:lnTo>
                      <a:pt x="490" y="402"/>
                    </a:lnTo>
                    <a:lnTo>
                      <a:pt x="493" y="406"/>
                    </a:lnTo>
                    <a:lnTo>
                      <a:pt x="493" y="412"/>
                    </a:lnTo>
                    <a:lnTo>
                      <a:pt x="499" y="416"/>
                    </a:lnTo>
                    <a:lnTo>
                      <a:pt x="505" y="416"/>
                    </a:lnTo>
                    <a:lnTo>
                      <a:pt x="509" y="421"/>
                    </a:lnTo>
                    <a:lnTo>
                      <a:pt x="509" y="428"/>
                    </a:lnTo>
                    <a:lnTo>
                      <a:pt x="514" y="428"/>
                    </a:lnTo>
                    <a:lnTo>
                      <a:pt x="518" y="424"/>
                    </a:lnTo>
                    <a:lnTo>
                      <a:pt x="518" y="419"/>
                    </a:lnTo>
                    <a:lnTo>
                      <a:pt x="521" y="416"/>
                    </a:lnTo>
                    <a:lnTo>
                      <a:pt x="522" y="414"/>
                    </a:lnTo>
                    <a:lnTo>
                      <a:pt x="525" y="414"/>
                    </a:lnTo>
                    <a:lnTo>
                      <a:pt x="527" y="419"/>
                    </a:lnTo>
                    <a:lnTo>
                      <a:pt x="529" y="422"/>
                    </a:lnTo>
                    <a:lnTo>
                      <a:pt x="531" y="422"/>
                    </a:lnTo>
                    <a:lnTo>
                      <a:pt x="534" y="424"/>
                    </a:lnTo>
                    <a:lnTo>
                      <a:pt x="537" y="427"/>
                    </a:lnTo>
                    <a:lnTo>
                      <a:pt x="540" y="428"/>
                    </a:lnTo>
                    <a:lnTo>
                      <a:pt x="540" y="431"/>
                    </a:lnTo>
                    <a:lnTo>
                      <a:pt x="544" y="431"/>
                    </a:lnTo>
                    <a:lnTo>
                      <a:pt x="548" y="427"/>
                    </a:lnTo>
                    <a:lnTo>
                      <a:pt x="548" y="424"/>
                    </a:lnTo>
                    <a:lnTo>
                      <a:pt x="556" y="422"/>
                    </a:lnTo>
                    <a:lnTo>
                      <a:pt x="561" y="421"/>
                    </a:lnTo>
                    <a:lnTo>
                      <a:pt x="563" y="418"/>
                    </a:lnTo>
                    <a:lnTo>
                      <a:pt x="566" y="421"/>
                    </a:lnTo>
                    <a:lnTo>
                      <a:pt x="572" y="422"/>
                    </a:lnTo>
                    <a:lnTo>
                      <a:pt x="574" y="421"/>
                    </a:lnTo>
                    <a:lnTo>
                      <a:pt x="580" y="421"/>
                    </a:lnTo>
                    <a:lnTo>
                      <a:pt x="585" y="424"/>
                    </a:lnTo>
                    <a:lnTo>
                      <a:pt x="586" y="425"/>
                    </a:lnTo>
                    <a:lnTo>
                      <a:pt x="589" y="425"/>
                    </a:lnTo>
                    <a:lnTo>
                      <a:pt x="589" y="424"/>
                    </a:lnTo>
                    <a:lnTo>
                      <a:pt x="593" y="419"/>
                    </a:lnTo>
                    <a:lnTo>
                      <a:pt x="596" y="416"/>
                    </a:lnTo>
                    <a:lnTo>
                      <a:pt x="596" y="411"/>
                    </a:lnTo>
                    <a:lnTo>
                      <a:pt x="598" y="411"/>
                    </a:lnTo>
                    <a:lnTo>
                      <a:pt x="606" y="406"/>
                    </a:lnTo>
                    <a:lnTo>
                      <a:pt x="612" y="406"/>
                    </a:lnTo>
                    <a:lnTo>
                      <a:pt x="621" y="409"/>
                    </a:lnTo>
                    <a:lnTo>
                      <a:pt x="630" y="409"/>
                    </a:lnTo>
                    <a:lnTo>
                      <a:pt x="630" y="390"/>
                    </a:lnTo>
                    <a:lnTo>
                      <a:pt x="637" y="390"/>
                    </a:lnTo>
                    <a:lnTo>
                      <a:pt x="637" y="385"/>
                    </a:lnTo>
                    <a:lnTo>
                      <a:pt x="638" y="385"/>
                    </a:lnTo>
                    <a:lnTo>
                      <a:pt x="643" y="382"/>
                    </a:lnTo>
                    <a:lnTo>
                      <a:pt x="651" y="382"/>
                    </a:lnTo>
                    <a:lnTo>
                      <a:pt x="651" y="385"/>
                    </a:lnTo>
                    <a:lnTo>
                      <a:pt x="654" y="386"/>
                    </a:lnTo>
                    <a:lnTo>
                      <a:pt x="656" y="389"/>
                    </a:lnTo>
                    <a:lnTo>
                      <a:pt x="660" y="393"/>
                    </a:lnTo>
                    <a:lnTo>
                      <a:pt x="666" y="393"/>
                    </a:lnTo>
                    <a:lnTo>
                      <a:pt x="669" y="398"/>
                    </a:lnTo>
                    <a:lnTo>
                      <a:pt x="670" y="399"/>
                    </a:lnTo>
                    <a:lnTo>
                      <a:pt x="670" y="402"/>
                    </a:lnTo>
                    <a:lnTo>
                      <a:pt x="673" y="408"/>
                    </a:lnTo>
                    <a:lnTo>
                      <a:pt x="677" y="416"/>
                    </a:lnTo>
                    <a:lnTo>
                      <a:pt x="679" y="419"/>
                    </a:lnTo>
                    <a:lnTo>
                      <a:pt x="701" y="419"/>
                    </a:lnTo>
                    <a:lnTo>
                      <a:pt x="705" y="421"/>
                    </a:lnTo>
                    <a:lnTo>
                      <a:pt x="699" y="425"/>
                    </a:lnTo>
                    <a:lnTo>
                      <a:pt x="699" y="428"/>
                    </a:lnTo>
                    <a:lnTo>
                      <a:pt x="698" y="429"/>
                    </a:lnTo>
                    <a:lnTo>
                      <a:pt x="701" y="432"/>
                    </a:lnTo>
                    <a:lnTo>
                      <a:pt x="698" y="434"/>
                    </a:lnTo>
                    <a:lnTo>
                      <a:pt x="693" y="440"/>
                    </a:lnTo>
                    <a:lnTo>
                      <a:pt x="689" y="443"/>
                    </a:lnTo>
                    <a:lnTo>
                      <a:pt x="687" y="443"/>
                    </a:lnTo>
                    <a:lnTo>
                      <a:pt x="685" y="438"/>
                    </a:lnTo>
                    <a:lnTo>
                      <a:pt x="683" y="440"/>
                    </a:lnTo>
                    <a:lnTo>
                      <a:pt x="683" y="443"/>
                    </a:lnTo>
                    <a:lnTo>
                      <a:pt x="679" y="443"/>
                    </a:lnTo>
                    <a:lnTo>
                      <a:pt x="679" y="440"/>
                    </a:lnTo>
                    <a:lnTo>
                      <a:pt x="677" y="440"/>
                    </a:lnTo>
                    <a:lnTo>
                      <a:pt x="677" y="443"/>
                    </a:lnTo>
                    <a:lnTo>
                      <a:pt x="679" y="444"/>
                    </a:lnTo>
                    <a:lnTo>
                      <a:pt x="679" y="447"/>
                    </a:lnTo>
                    <a:lnTo>
                      <a:pt x="683" y="448"/>
                    </a:lnTo>
                    <a:lnTo>
                      <a:pt x="685" y="448"/>
                    </a:lnTo>
                    <a:lnTo>
                      <a:pt x="685" y="451"/>
                    </a:lnTo>
                    <a:lnTo>
                      <a:pt x="687" y="448"/>
                    </a:lnTo>
                    <a:lnTo>
                      <a:pt x="689" y="448"/>
                    </a:lnTo>
                    <a:lnTo>
                      <a:pt x="689" y="451"/>
                    </a:lnTo>
                    <a:lnTo>
                      <a:pt x="692" y="451"/>
                    </a:lnTo>
                    <a:lnTo>
                      <a:pt x="692" y="461"/>
                    </a:lnTo>
                    <a:lnTo>
                      <a:pt x="693" y="463"/>
                    </a:lnTo>
                    <a:lnTo>
                      <a:pt x="693" y="470"/>
                    </a:lnTo>
                    <a:lnTo>
                      <a:pt x="696" y="474"/>
                    </a:lnTo>
                    <a:lnTo>
                      <a:pt x="696" y="479"/>
                    </a:lnTo>
                    <a:lnTo>
                      <a:pt x="698" y="479"/>
                    </a:lnTo>
                    <a:lnTo>
                      <a:pt x="702" y="474"/>
                    </a:lnTo>
                    <a:lnTo>
                      <a:pt x="708" y="470"/>
                    </a:lnTo>
                    <a:lnTo>
                      <a:pt x="711" y="473"/>
                    </a:lnTo>
                    <a:lnTo>
                      <a:pt x="711" y="474"/>
                    </a:lnTo>
                    <a:lnTo>
                      <a:pt x="708" y="474"/>
                    </a:lnTo>
                    <a:lnTo>
                      <a:pt x="706" y="479"/>
                    </a:lnTo>
                    <a:lnTo>
                      <a:pt x="706" y="485"/>
                    </a:lnTo>
                    <a:lnTo>
                      <a:pt x="702" y="487"/>
                    </a:lnTo>
                    <a:lnTo>
                      <a:pt x="702" y="489"/>
                    </a:lnTo>
                    <a:lnTo>
                      <a:pt x="708" y="489"/>
                    </a:lnTo>
                    <a:lnTo>
                      <a:pt x="712" y="487"/>
                    </a:lnTo>
                    <a:lnTo>
                      <a:pt x="719" y="487"/>
                    </a:lnTo>
                    <a:lnTo>
                      <a:pt x="719" y="489"/>
                    </a:lnTo>
                    <a:lnTo>
                      <a:pt x="722" y="489"/>
                    </a:lnTo>
                    <a:lnTo>
                      <a:pt x="722" y="487"/>
                    </a:lnTo>
                    <a:lnTo>
                      <a:pt x="725" y="487"/>
                    </a:lnTo>
                    <a:lnTo>
                      <a:pt x="725" y="489"/>
                    </a:lnTo>
                    <a:lnTo>
                      <a:pt x="722" y="492"/>
                    </a:lnTo>
                    <a:lnTo>
                      <a:pt x="722" y="493"/>
                    </a:lnTo>
                    <a:lnTo>
                      <a:pt x="725" y="501"/>
                    </a:lnTo>
                    <a:lnTo>
                      <a:pt x="725" y="502"/>
                    </a:lnTo>
                    <a:lnTo>
                      <a:pt x="721" y="505"/>
                    </a:lnTo>
                    <a:lnTo>
                      <a:pt x="719" y="509"/>
                    </a:lnTo>
                    <a:lnTo>
                      <a:pt x="719" y="518"/>
                    </a:lnTo>
                    <a:lnTo>
                      <a:pt x="715" y="521"/>
                    </a:lnTo>
                    <a:lnTo>
                      <a:pt x="712" y="522"/>
                    </a:lnTo>
                    <a:lnTo>
                      <a:pt x="711" y="525"/>
                    </a:lnTo>
                    <a:lnTo>
                      <a:pt x="708" y="525"/>
                    </a:lnTo>
                    <a:lnTo>
                      <a:pt x="712" y="528"/>
                    </a:lnTo>
                    <a:lnTo>
                      <a:pt x="712" y="530"/>
                    </a:lnTo>
                    <a:lnTo>
                      <a:pt x="708" y="534"/>
                    </a:lnTo>
                    <a:lnTo>
                      <a:pt x="708" y="538"/>
                    </a:lnTo>
                    <a:lnTo>
                      <a:pt x="712" y="544"/>
                    </a:lnTo>
                    <a:lnTo>
                      <a:pt x="715" y="547"/>
                    </a:lnTo>
                    <a:lnTo>
                      <a:pt x="711" y="551"/>
                    </a:lnTo>
                    <a:lnTo>
                      <a:pt x="708" y="553"/>
                    </a:lnTo>
                    <a:lnTo>
                      <a:pt x="706" y="551"/>
                    </a:lnTo>
                    <a:lnTo>
                      <a:pt x="702" y="553"/>
                    </a:lnTo>
                    <a:lnTo>
                      <a:pt x="699" y="554"/>
                    </a:lnTo>
                    <a:lnTo>
                      <a:pt x="699" y="560"/>
                    </a:lnTo>
                    <a:lnTo>
                      <a:pt x="698" y="563"/>
                    </a:lnTo>
                    <a:lnTo>
                      <a:pt x="693" y="557"/>
                    </a:lnTo>
                    <a:lnTo>
                      <a:pt x="689" y="554"/>
                    </a:lnTo>
                    <a:lnTo>
                      <a:pt x="686" y="553"/>
                    </a:lnTo>
                    <a:lnTo>
                      <a:pt x="680" y="553"/>
                    </a:lnTo>
                    <a:lnTo>
                      <a:pt x="679" y="554"/>
                    </a:lnTo>
                    <a:lnTo>
                      <a:pt x="679" y="557"/>
                    </a:lnTo>
                    <a:lnTo>
                      <a:pt x="685" y="557"/>
                    </a:lnTo>
                    <a:lnTo>
                      <a:pt x="685" y="563"/>
                    </a:lnTo>
                    <a:lnTo>
                      <a:pt x="680" y="564"/>
                    </a:lnTo>
                    <a:lnTo>
                      <a:pt x="679" y="567"/>
                    </a:lnTo>
                    <a:lnTo>
                      <a:pt x="679" y="572"/>
                    </a:lnTo>
                    <a:lnTo>
                      <a:pt x="676" y="572"/>
                    </a:lnTo>
                    <a:lnTo>
                      <a:pt x="676" y="573"/>
                    </a:lnTo>
                    <a:lnTo>
                      <a:pt x="674" y="572"/>
                    </a:lnTo>
                    <a:lnTo>
                      <a:pt x="669" y="572"/>
                    </a:lnTo>
                    <a:lnTo>
                      <a:pt x="667" y="573"/>
                    </a:lnTo>
                    <a:lnTo>
                      <a:pt x="667" y="576"/>
                    </a:lnTo>
                    <a:lnTo>
                      <a:pt x="669" y="577"/>
                    </a:lnTo>
                    <a:lnTo>
                      <a:pt x="669" y="580"/>
                    </a:lnTo>
                    <a:lnTo>
                      <a:pt x="673" y="580"/>
                    </a:lnTo>
                    <a:lnTo>
                      <a:pt x="676" y="583"/>
                    </a:lnTo>
                    <a:lnTo>
                      <a:pt x="676" y="588"/>
                    </a:lnTo>
                    <a:lnTo>
                      <a:pt x="672" y="590"/>
                    </a:lnTo>
                    <a:lnTo>
                      <a:pt x="667" y="592"/>
                    </a:lnTo>
                    <a:lnTo>
                      <a:pt x="664" y="595"/>
                    </a:lnTo>
                    <a:lnTo>
                      <a:pt x="663" y="599"/>
                    </a:lnTo>
                    <a:lnTo>
                      <a:pt x="663" y="611"/>
                    </a:lnTo>
                    <a:lnTo>
                      <a:pt x="669" y="611"/>
                    </a:lnTo>
                    <a:lnTo>
                      <a:pt x="672" y="609"/>
                    </a:lnTo>
                    <a:lnTo>
                      <a:pt x="673" y="609"/>
                    </a:lnTo>
                    <a:lnTo>
                      <a:pt x="676" y="611"/>
                    </a:lnTo>
                    <a:lnTo>
                      <a:pt x="676" y="618"/>
                    </a:lnTo>
                    <a:lnTo>
                      <a:pt x="672" y="618"/>
                    </a:lnTo>
                    <a:lnTo>
                      <a:pt x="664" y="622"/>
                    </a:lnTo>
                    <a:lnTo>
                      <a:pt x="663" y="622"/>
                    </a:lnTo>
                    <a:lnTo>
                      <a:pt x="659" y="625"/>
                    </a:lnTo>
                    <a:lnTo>
                      <a:pt x="659" y="632"/>
                    </a:lnTo>
                    <a:lnTo>
                      <a:pt x="663" y="638"/>
                    </a:lnTo>
                    <a:lnTo>
                      <a:pt x="664" y="648"/>
                    </a:lnTo>
                    <a:lnTo>
                      <a:pt x="664" y="653"/>
                    </a:lnTo>
                    <a:lnTo>
                      <a:pt x="660" y="656"/>
                    </a:lnTo>
                    <a:lnTo>
                      <a:pt x="659" y="660"/>
                    </a:lnTo>
                    <a:lnTo>
                      <a:pt x="656" y="660"/>
                    </a:lnTo>
                    <a:lnTo>
                      <a:pt x="654" y="657"/>
                    </a:lnTo>
                    <a:lnTo>
                      <a:pt x="651" y="656"/>
                    </a:lnTo>
                    <a:lnTo>
                      <a:pt x="651" y="648"/>
                    </a:lnTo>
                    <a:lnTo>
                      <a:pt x="645" y="648"/>
                    </a:lnTo>
                    <a:lnTo>
                      <a:pt x="643" y="651"/>
                    </a:lnTo>
                    <a:lnTo>
                      <a:pt x="641" y="651"/>
                    </a:lnTo>
                    <a:lnTo>
                      <a:pt x="637" y="648"/>
                    </a:lnTo>
                    <a:lnTo>
                      <a:pt x="635" y="648"/>
                    </a:lnTo>
                    <a:lnTo>
                      <a:pt x="635" y="653"/>
                    </a:lnTo>
                    <a:lnTo>
                      <a:pt x="632" y="656"/>
                    </a:lnTo>
                    <a:lnTo>
                      <a:pt x="628" y="663"/>
                    </a:lnTo>
                    <a:lnTo>
                      <a:pt x="624" y="669"/>
                    </a:lnTo>
                    <a:lnTo>
                      <a:pt x="624" y="676"/>
                    </a:lnTo>
                    <a:lnTo>
                      <a:pt x="621" y="677"/>
                    </a:lnTo>
                    <a:lnTo>
                      <a:pt x="618" y="677"/>
                    </a:lnTo>
                    <a:lnTo>
                      <a:pt x="615" y="685"/>
                    </a:lnTo>
                    <a:lnTo>
                      <a:pt x="611" y="692"/>
                    </a:lnTo>
                    <a:lnTo>
                      <a:pt x="609" y="695"/>
                    </a:lnTo>
                    <a:lnTo>
                      <a:pt x="606" y="695"/>
                    </a:lnTo>
                    <a:lnTo>
                      <a:pt x="602" y="692"/>
                    </a:lnTo>
                    <a:lnTo>
                      <a:pt x="585" y="692"/>
                    </a:lnTo>
                    <a:lnTo>
                      <a:pt x="583" y="689"/>
                    </a:lnTo>
                    <a:lnTo>
                      <a:pt x="583" y="686"/>
                    </a:lnTo>
                    <a:lnTo>
                      <a:pt x="585" y="683"/>
                    </a:lnTo>
                    <a:lnTo>
                      <a:pt x="585" y="682"/>
                    </a:lnTo>
                    <a:lnTo>
                      <a:pt x="583" y="679"/>
                    </a:lnTo>
                    <a:lnTo>
                      <a:pt x="580" y="677"/>
                    </a:lnTo>
                    <a:lnTo>
                      <a:pt x="583" y="674"/>
                    </a:lnTo>
                    <a:lnTo>
                      <a:pt x="583" y="673"/>
                    </a:lnTo>
                    <a:lnTo>
                      <a:pt x="580" y="670"/>
                    </a:lnTo>
                    <a:lnTo>
                      <a:pt x="574" y="670"/>
                    </a:lnTo>
                    <a:lnTo>
                      <a:pt x="573" y="673"/>
                    </a:lnTo>
                    <a:lnTo>
                      <a:pt x="570" y="677"/>
                    </a:lnTo>
                    <a:lnTo>
                      <a:pt x="570" y="682"/>
                    </a:lnTo>
                    <a:lnTo>
                      <a:pt x="569" y="683"/>
                    </a:lnTo>
                    <a:lnTo>
                      <a:pt x="560" y="683"/>
                    </a:lnTo>
                    <a:lnTo>
                      <a:pt x="560" y="689"/>
                    </a:lnTo>
                    <a:lnTo>
                      <a:pt x="558" y="693"/>
                    </a:lnTo>
                    <a:lnTo>
                      <a:pt x="556" y="693"/>
                    </a:lnTo>
                    <a:lnTo>
                      <a:pt x="556" y="695"/>
                    </a:lnTo>
                    <a:lnTo>
                      <a:pt x="553" y="695"/>
                    </a:lnTo>
                    <a:lnTo>
                      <a:pt x="553" y="693"/>
                    </a:lnTo>
                    <a:lnTo>
                      <a:pt x="551" y="689"/>
                    </a:lnTo>
                    <a:lnTo>
                      <a:pt x="548" y="685"/>
                    </a:lnTo>
                    <a:lnTo>
                      <a:pt x="547" y="689"/>
                    </a:lnTo>
                    <a:lnTo>
                      <a:pt x="543" y="683"/>
                    </a:lnTo>
                    <a:lnTo>
                      <a:pt x="543" y="680"/>
                    </a:lnTo>
                    <a:lnTo>
                      <a:pt x="538" y="676"/>
                    </a:lnTo>
                    <a:lnTo>
                      <a:pt x="538" y="673"/>
                    </a:lnTo>
                    <a:lnTo>
                      <a:pt x="534" y="669"/>
                    </a:lnTo>
                    <a:lnTo>
                      <a:pt x="534" y="667"/>
                    </a:lnTo>
                    <a:lnTo>
                      <a:pt x="538" y="659"/>
                    </a:lnTo>
                    <a:lnTo>
                      <a:pt x="534" y="657"/>
                    </a:lnTo>
                    <a:lnTo>
                      <a:pt x="538" y="650"/>
                    </a:lnTo>
                    <a:lnTo>
                      <a:pt x="538" y="648"/>
                    </a:lnTo>
                    <a:lnTo>
                      <a:pt x="541" y="644"/>
                    </a:lnTo>
                    <a:lnTo>
                      <a:pt x="541" y="638"/>
                    </a:lnTo>
                    <a:lnTo>
                      <a:pt x="538" y="635"/>
                    </a:lnTo>
                    <a:lnTo>
                      <a:pt x="537" y="635"/>
                    </a:lnTo>
                    <a:lnTo>
                      <a:pt x="532" y="634"/>
                    </a:lnTo>
                    <a:lnTo>
                      <a:pt x="529" y="631"/>
                    </a:lnTo>
                    <a:lnTo>
                      <a:pt x="525" y="631"/>
                    </a:lnTo>
                    <a:lnTo>
                      <a:pt x="524" y="634"/>
                    </a:lnTo>
                    <a:lnTo>
                      <a:pt x="519" y="631"/>
                    </a:lnTo>
                    <a:lnTo>
                      <a:pt x="511" y="631"/>
                    </a:lnTo>
                    <a:lnTo>
                      <a:pt x="509" y="632"/>
                    </a:lnTo>
                    <a:lnTo>
                      <a:pt x="505" y="632"/>
                    </a:lnTo>
                    <a:lnTo>
                      <a:pt x="502" y="635"/>
                    </a:lnTo>
                    <a:lnTo>
                      <a:pt x="502" y="641"/>
                    </a:lnTo>
                    <a:lnTo>
                      <a:pt x="505" y="641"/>
                    </a:lnTo>
                    <a:lnTo>
                      <a:pt x="511" y="650"/>
                    </a:lnTo>
                    <a:lnTo>
                      <a:pt x="514" y="654"/>
                    </a:lnTo>
                    <a:lnTo>
                      <a:pt x="514" y="656"/>
                    </a:lnTo>
                    <a:lnTo>
                      <a:pt x="519" y="663"/>
                    </a:lnTo>
                    <a:lnTo>
                      <a:pt x="521" y="669"/>
                    </a:lnTo>
                    <a:lnTo>
                      <a:pt x="521" y="672"/>
                    </a:lnTo>
                    <a:lnTo>
                      <a:pt x="519" y="672"/>
                    </a:lnTo>
                    <a:lnTo>
                      <a:pt x="511" y="670"/>
                    </a:lnTo>
                    <a:lnTo>
                      <a:pt x="506" y="673"/>
                    </a:lnTo>
                    <a:lnTo>
                      <a:pt x="502" y="674"/>
                    </a:lnTo>
                    <a:lnTo>
                      <a:pt x="499" y="677"/>
                    </a:lnTo>
                    <a:lnTo>
                      <a:pt x="493" y="682"/>
                    </a:lnTo>
                    <a:lnTo>
                      <a:pt x="492" y="683"/>
                    </a:lnTo>
                    <a:lnTo>
                      <a:pt x="492" y="686"/>
                    </a:lnTo>
                    <a:lnTo>
                      <a:pt x="489" y="686"/>
                    </a:lnTo>
                    <a:lnTo>
                      <a:pt x="487" y="683"/>
                    </a:lnTo>
                    <a:lnTo>
                      <a:pt x="485" y="683"/>
                    </a:lnTo>
                    <a:lnTo>
                      <a:pt x="483" y="686"/>
                    </a:lnTo>
                    <a:lnTo>
                      <a:pt x="480" y="685"/>
                    </a:lnTo>
                    <a:lnTo>
                      <a:pt x="479" y="689"/>
                    </a:lnTo>
                    <a:lnTo>
                      <a:pt x="476" y="690"/>
                    </a:lnTo>
                    <a:lnTo>
                      <a:pt x="476" y="693"/>
                    </a:lnTo>
                    <a:lnTo>
                      <a:pt x="479" y="695"/>
                    </a:lnTo>
                    <a:lnTo>
                      <a:pt x="479" y="702"/>
                    </a:lnTo>
                    <a:lnTo>
                      <a:pt x="476" y="703"/>
                    </a:lnTo>
                    <a:lnTo>
                      <a:pt x="472" y="712"/>
                    </a:lnTo>
                    <a:lnTo>
                      <a:pt x="476" y="715"/>
                    </a:lnTo>
                    <a:lnTo>
                      <a:pt x="477" y="717"/>
                    </a:lnTo>
                    <a:lnTo>
                      <a:pt x="480" y="719"/>
                    </a:lnTo>
                    <a:lnTo>
                      <a:pt x="477" y="719"/>
                    </a:lnTo>
                    <a:lnTo>
                      <a:pt x="476" y="721"/>
                    </a:lnTo>
                    <a:lnTo>
                      <a:pt x="476" y="725"/>
                    </a:lnTo>
                    <a:lnTo>
                      <a:pt x="477" y="734"/>
                    </a:lnTo>
                    <a:lnTo>
                      <a:pt x="477" y="740"/>
                    </a:lnTo>
                    <a:lnTo>
                      <a:pt x="476" y="744"/>
                    </a:lnTo>
                    <a:lnTo>
                      <a:pt x="476" y="747"/>
                    </a:lnTo>
                    <a:lnTo>
                      <a:pt x="477" y="747"/>
                    </a:lnTo>
                    <a:lnTo>
                      <a:pt x="477" y="753"/>
                    </a:lnTo>
                    <a:lnTo>
                      <a:pt x="476" y="754"/>
                    </a:lnTo>
                    <a:lnTo>
                      <a:pt x="472" y="759"/>
                    </a:lnTo>
                    <a:lnTo>
                      <a:pt x="470" y="763"/>
                    </a:lnTo>
                    <a:lnTo>
                      <a:pt x="467" y="767"/>
                    </a:lnTo>
                    <a:lnTo>
                      <a:pt x="466" y="772"/>
                    </a:lnTo>
                    <a:lnTo>
                      <a:pt x="463" y="776"/>
                    </a:lnTo>
                    <a:lnTo>
                      <a:pt x="460" y="780"/>
                    </a:lnTo>
                    <a:lnTo>
                      <a:pt x="458" y="782"/>
                    </a:lnTo>
                    <a:lnTo>
                      <a:pt x="458" y="785"/>
                    </a:lnTo>
                    <a:lnTo>
                      <a:pt x="456" y="789"/>
                    </a:lnTo>
                    <a:lnTo>
                      <a:pt x="456" y="796"/>
                    </a:lnTo>
                    <a:lnTo>
                      <a:pt x="460" y="799"/>
                    </a:lnTo>
                    <a:lnTo>
                      <a:pt x="460" y="804"/>
                    </a:lnTo>
                    <a:lnTo>
                      <a:pt x="456" y="808"/>
                    </a:lnTo>
                    <a:lnTo>
                      <a:pt x="450" y="808"/>
                    </a:lnTo>
                    <a:lnTo>
                      <a:pt x="448" y="806"/>
                    </a:lnTo>
                    <a:lnTo>
                      <a:pt x="445" y="809"/>
                    </a:lnTo>
                    <a:lnTo>
                      <a:pt x="444" y="815"/>
                    </a:lnTo>
                    <a:lnTo>
                      <a:pt x="444" y="817"/>
                    </a:lnTo>
                    <a:lnTo>
                      <a:pt x="445" y="819"/>
                    </a:lnTo>
                    <a:lnTo>
                      <a:pt x="445" y="824"/>
                    </a:lnTo>
                    <a:lnTo>
                      <a:pt x="443" y="825"/>
                    </a:lnTo>
                    <a:lnTo>
                      <a:pt x="441" y="830"/>
                    </a:lnTo>
                    <a:lnTo>
                      <a:pt x="438" y="835"/>
                    </a:lnTo>
                    <a:lnTo>
                      <a:pt x="437" y="835"/>
                    </a:lnTo>
                    <a:lnTo>
                      <a:pt x="432" y="838"/>
                    </a:lnTo>
                    <a:lnTo>
                      <a:pt x="432" y="843"/>
                    </a:lnTo>
                    <a:lnTo>
                      <a:pt x="424" y="843"/>
                    </a:lnTo>
                    <a:lnTo>
                      <a:pt x="422" y="844"/>
                    </a:lnTo>
                    <a:lnTo>
                      <a:pt x="422" y="857"/>
                    </a:lnTo>
                    <a:lnTo>
                      <a:pt x="419" y="859"/>
                    </a:lnTo>
                    <a:lnTo>
                      <a:pt x="415" y="859"/>
                    </a:lnTo>
                    <a:lnTo>
                      <a:pt x="412" y="856"/>
                    </a:lnTo>
                    <a:lnTo>
                      <a:pt x="406" y="856"/>
                    </a:lnTo>
                    <a:lnTo>
                      <a:pt x="402" y="859"/>
                    </a:lnTo>
                    <a:lnTo>
                      <a:pt x="400" y="860"/>
                    </a:lnTo>
                    <a:lnTo>
                      <a:pt x="398" y="860"/>
                    </a:lnTo>
                    <a:lnTo>
                      <a:pt x="400" y="864"/>
                    </a:lnTo>
                    <a:lnTo>
                      <a:pt x="402" y="867"/>
                    </a:lnTo>
                    <a:lnTo>
                      <a:pt x="402" y="872"/>
                    </a:lnTo>
                    <a:lnTo>
                      <a:pt x="400" y="873"/>
                    </a:lnTo>
                    <a:lnTo>
                      <a:pt x="398" y="877"/>
                    </a:lnTo>
                    <a:lnTo>
                      <a:pt x="398" y="882"/>
                    </a:lnTo>
                    <a:lnTo>
                      <a:pt x="393" y="883"/>
                    </a:lnTo>
                    <a:lnTo>
                      <a:pt x="387" y="883"/>
                    </a:lnTo>
                    <a:lnTo>
                      <a:pt x="383" y="886"/>
                    </a:lnTo>
                    <a:lnTo>
                      <a:pt x="376" y="888"/>
                    </a:lnTo>
                    <a:lnTo>
                      <a:pt x="364" y="888"/>
                    </a:lnTo>
                    <a:lnTo>
                      <a:pt x="360" y="885"/>
                    </a:lnTo>
                    <a:lnTo>
                      <a:pt x="357" y="885"/>
                    </a:lnTo>
                    <a:lnTo>
                      <a:pt x="351" y="889"/>
                    </a:lnTo>
                    <a:lnTo>
                      <a:pt x="347" y="890"/>
                    </a:lnTo>
                    <a:lnTo>
                      <a:pt x="344" y="889"/>
                    </a:lnTo>
                    <a:lnTo>
                      <a:pt x="343" y="889"/>
                    </a:lnTo>
                    <a:lnTo>
                      <a:pt x="343" y="890"/>
                    </a:lnTo>
                    <a:lnTo>
                      <a:pt x="340" y="890"/>
                    </a:lnTo>
                    <a:lnTo>
                      <a:pt x="338" y="886"/>
                    </a:lnTo>
                    <a:lnTo>
                      <a:pt x="331" y="879"/>
                    </a:lnTo>
                    <a:lnTo>
                      <a:pt x="329" y="877"/>
                    </a:lnTo>
                    <a:lnTo>
                      <a:pt x="325" y="879"/>
                    </a:lnTo>
                    <a:lnTo>
                      <a:pt x="324" y="882"/>
                    </a:lnTo>
                    <a:lnTo>
                      <a:pt x="321" y="882"/>
                    </a:lnTo>
                    <a:lnTo>
                      <a:pt x="316" y="877"/>
                    </a:lnTo>
                    <a:lnTo>
                      <a:pt x="315" y="879"/>
                    </a:lnTo>
                    <a:lnTo>
                      <a:pt x="312" y="882"/>
                    </a:lnTo>
                    <a:lnTo>
                      <a:pt x="311" y="880"/>
                    </a:lnTo>
                    <a:lnTo>
                      <a:pt x="308" y="880"/>
                    </a:lnTo>
                    <a:lnTo>
                      <a:pt x="305" y="883"/>
                    </a:lnTo>
                    <a:lnTo>
                      <a:pt x="305" y="885"/>
                    </a:lnTo>
                    <a:lnTo>
                      <a:pt x="302" y="888"/>
                    </a:lnTo>
                    <a:lnTo>
                      <a:pt x="299" y="888"/>
                    </a:lnTo>
                    <a:lnTo>
                      <a:pt x="298" y="889"/>
                    </a:lnTo>
                    <a:lnTo>
                      <a:pt x="290" y="889"/>
                    </a:lnTo>
                    <a:lnTo>
                      <a:pt x="289" y="888"/>
                    </a:lnTo>
                    <a:lnTo>
                      <a:pt x="289" y="883"/>
                    </a:lnTo>
                    <a:lnTo>
                      <a:pt x="285" y="877"/>
                    </a:lnTo>
                    <a:lnTo>
                      <a:pt x="283" y="876"/>
                    </a:lnTo>
                    <a:lnTo>
                      <a:pt x="280" y="876"/>
                    </a:lnTo>
                    <a:lnTo>
                      <a:pt x="276" y="877"/>
                    </a:lnTo>
                    <a:lnTo>
                      <a:pt x="274" y="880"/>
                    </a:lnTo>
                    <a:lnTo>
                      <a:pt x="271" y="882"/>
                    </a:lnTo>
                    <a:lnTo>
                      <a:pt x="271" y="885"/>
                    </a:lnTo>
                    <a:lnTo>
                      <a:pt x="270" y="886"/>
                    </a:lnTo>
                    <a:lnTo>
                      <a:pt x="266" y="886"/>
                    </a:lnTo>
                    <a:lnTo>
                      <a:pt x="266" y="895"/>
                    </a:lnTo>
                    <a:lnTo>
                      <a:pt x="258" y="899"/>
                    </a:lnTo>
                    <a:lnTo>
                      <a:pt x="257" y="898"/>
                    </a:lnTo>
                    <a:lnTo>
                      <a:pt x="257" y="905"/>
                    </a:lnTo>
                    <a:lnTo>
                      <a:pt x="254" y="906"/>
                    </a:lnTo>
                    <a:lnTo>
                      <a:pt x="254" y="914"/>
                    </a:lnTo>
                    <a:lnTo>
                      <a:pt x="253" y="921"/>
                    </a:lnTo>
                    <a:lnTo>
                      <a:pt x="248" y="921"/>
                    </a:lnTo>
                    <a:lnTo>
                      <a:pt x="250" y="919"/>
                    </a:lnTo>
                    <a:lnTo>
                      <a:pt x="250" y="915"/>
                    </a:lnTo>
                    <a:lnTo>
                      <a:pt x="248" y="915"/>
                    </a:lnTo>
                    <a:lnTo>
                      <a:pt x="242" y="914"/>
                    </a:lnTo>
                    <a:lnTo>
                      <a:pt x="235" y="914"/>
                    </a:lnTo>
                    <a:lnTo>
                      <a:pt x="234" y="911"/>
                    </a:lnTo>
                    <a:lnTo>
                      <a:pt x="231" y="911"/>
                    </a:lnTo>
                    <a:lnTo>
                      <a:pt x="225" y="908"/>
                    </a:lnTo>
                    <a:lnTo>
                      <a:pt x="219" y="908"/>
                    </a:lnTo>
                    <a:lnTo>
                      <a:pt x="205" y="906"/>
                    </a:lnTo>
                    <a:lnTo>
                      <a:pt x="203" y="905"/>
                    </a:lnTo>
                    <a:lnTo>
                      <a:pt x="203" y="895"/>
                    </a:lnTo>
                    <a:lnTo>
                      <a:pt x="206" y="886"/>
                    </a:lnTo>
                    <a:lnTo>
                      <a:pt x="208" y="885"/>
                    </a:lnTo>
                    <a:lnTo>
                      <a:pt x="198" y="885"/>
                    </a:lnTo>
                    <a:lnTo>
                      <a:pt x="193" y="886"/>
                    </a:lnTo>
                    <a:lnTo>
                      <a:pt x="186" y="886"/>
                    </a:lnTo>
                    <a:lnTo>
                      <a:pt x="189" y="889"/>
                    </a:lnTo>
                    <a:lnTo>
                      <a:pt x="189" y="890"/>
                    </a:lnTo>
                    <a:lnTo>
                      <a:pt x="186" y="890"/>
                    </a:lnTo>
                    <a:lnTo>
                      <a:pt x="180" y="895"/>
                    </a:lnTo>
                    <a:lnTo>
                      <a:pt x="179" y="899"/>
                    </a:lnTo>
                    <a:lnTo>
                      <a:pt x="179" y="895"/>
                    </a:lnTo>
                    <a:lnTo>
                      <a:pt x="176" y="892"/>
                    </a:lnTo>
                    <a:lnTo>
                      <a:pt x="176" y="888"/>
                    </a:lnTo>
                    <a:lnTo>
                      <a:pt x="174" y="886"/>
                    </a:lnTo>
                    <a:lnTo>
                      <a:pt x="167" y="883"/>
                    </a:lnTo>
                    <a:lnTo>
                      <a:pt x="163" y="883"/>
                    </a:lnTo>
                    <a:lnTo>
                      <a:pt x="161" y="886"/>
                    </a:lnTo>
                    <a:lnTo>
                      <a:pt x="157" y="886"/>
                    </a:lnTo>
                    <a:lnTo>
                      <a:pt x="161" y="888"/>
                    </a:lnTo>
                    <a:lnTo>
                      <a:pt x="161" y="890"/>
                    </a:lnTo>
                    <a:lnTo>
                      <a:pt x="156" y="890"/>
                    </a:lnTo>
                    <a:lnTo>
                      <a:pt x="156" y="888"/>
                    </a:lnTo>
                    <a:lnTo>
                      <a:pt x="151" y="886"/>
                    </a:lnTo>
                    <a:lnTo>
                      <a:pt x="148" y="883"/>
                    </a:lnTo>
                    <a:lnTo>
                      <a:pt x="147" y="885"/>
                    </a:lnTo>
                    <a:lnTo>
                      <a:pt x="144" y="885"/>
                    </a:lnTo>
                    <a:lnTo>
                      <a:pt x="144" y="888"/>
                    </a:lnTo>
                    <a:lnTo>
                      <a:pt x="142" y="889"/>
                    </a:lnTo>
                    <a:lnTo>
                      <a:pt x="144" y="898"/>
                    </a:lnTo>
                    <a:lnTo>
                      <a:pt x="144" y="909"/>
                    </a:lnTo>
                    <a:lnTo>
                      <a:pt x="141" y="915"/>
                    </a:lnTo>
                    <a:lnTo>
                      <a:pt x="138" y="918"/>
                    </a:lnTo>
                    <a:lnTo>
                      <a:pt x="135" y="922"/>
                    </a:lnTo>
                    <a:lnTo>
                      <a:pt x="131" y="922"/>
                    </a:lnTo>
                    <a:lnTo>
                      <a:pt x="122" y="927"/>
                    </a:lnTo>
                    <a:lnTo>
                      <a:pt x="121" y="930"/>
                    </a:lnTo>
                    <a:lnTo>
                      <a:pt x="121" y="935"/>
                    </a:lnTo>
                    <a:lnTo>
                      <a:pt x="108" y="935"/>
                    </a:lnTo>
                    <a:lnTo>
                      <a:pt x="106" y="941"/>
                    </a:lnTo>
                    <a:lnTo>
                      <a:pt x="103" y="935"/>
                    </a:lnTo>
                    <a:lnTo>
                      <a:pt x="102" y="934"/>
                    </a:lnTo>
                    <a:lnTo>
                      <a:pt x="93" y="938"/>
                    </a:lnTo>
                    <a:lnTo>
                      <a:pt x="89" y="938"/>
                    </a:lnTo>
                    <a:lnTo>
                      <a:pt x="87" y="935"/>
                    </a:lnTo>
                    <a:lnTo>
                      <a:pt x="87" y="933"/>
                    </a:lnTo>
                    <a:lnTo>
                      <a:pt x="83" y="928"/>
                    </a:lnTo>
                    <a:lnTo>
                      <a:pt x="84" y="927"/>
                    </a:lnTo>
                    <a:lnTo>
                      <a:pt x="87" y="922"/>
                    </a:lnTo>
                    <a:lnTo>
                      <a:pt x="84" y="919"/>
                    </a:lnTo>
                    <a:lnTo>
                      <a:pt x="83" y="918"/>
                    </a:lnTo>
                    <a:lnTo>
                      <a:pt x="79" y="909"/>
                    </a:lnTo>
                    <a:lnTo>
                      <a:pt x="79" y="905"/>
                    </a:lnTo>
                    <a:lnTo>
                      <a:pt x="73" y="905"/>
                    </a:lnTo>
                    <a:lnTo>
                      <a:pt x="70" y="908"/>
                    </a:lnTo>
                    <a:lnTo>
                      <a:pt x="73" y="909"/>
                    </a:lnTo>
                    <a:lnTo>
                      <a:pt x="70" y="912"/>
                    </a:lnTo>
                    <a:lnTo>
                      <a:pt x="69" y="912"/>
                    </a:lnTo>
                    <a:lnTo>
                      <a:pt x="66" y="911"/>
                    </a:lnTo>
                    <a:lnTo>
                      <a:pt x="61" y="909"/>
                    </a:lnTo>
                    <a:lnTo>
                      <a:pt x="60" y="909"/>
                    </a:lnTo>
                    <a:lnTo>
                      <a:pt x="54" y="902"/>
                    </a:lnTo>
                    <a:lnTo>
                      <a:pt x="51" y="901"/>
                    </a:lnTo>
                    <a:lnTo>
                      <a:pt x="51" y="895"/>
                    </a:lnTo>
                    <a:lnTo>
                      <a:pt x="50" y="890"/>
                    </a:lnTo>
                    <a:lnTo>
                      <a:pt x="53" y="888"/>
                    </a:lnTo>
                    <a:lnTo>
                      <a:pt x="53" y="886"/>
                    </a:lnTo>
                    <a:lnTo>
                      <a:pt x="50" y="883"/>
                    </a:lnTo>
                    <a:lnTo>
                      <a:pt x="44" y="882"/>
                    </a:lnTo>
                    <a:lnTo>
                      <a:pt x="40" y="882"/>
                    </a:lnTo>
                    <a:lnTo>
                      <a:pt x="34" y="879"/>
                    </a:lnTo>
                    <a:lnTo>
                      <a:pt x="34" y="877"/>
                    </a:lnTo>
                    <a:lnTo>
                      <a:pt x="31" y="873"/>
                    </a:lnTo>
                    <a:lnTo>
                      <a:pt x="31" y="869"/>
                    </a:lnTo>
                    <a:lnTo>
                      <a:pt x="29" y="864"/>
                    </a:lnTo>
                    <a:lnTo>
                      <a:pt x="27" y="861"/>
                    </a:lnTo>
                    <a:lnTo>
                      <a:pt x="25" y="857"/>
                    </a:lnTo>
                    <a:lnTo>
                      <a:pt x="25" y="851"/>
                    </a:lnTo>
                    <a:lnTo>
                      <a:pt x="27" y="850"/>
                    </a:lnTo>
                    <a:lnTo>
                      <a:pt x="29" y="847"/>
                    </a:lnTo>
                    <a:lnTo>
                      <a:pt x="40" y="846"/>
                    </a:lnTo>
                    <a:lnTo>
                      <a:pt x="44" y="843"/>
                    </a:lnTo>
                    <a:lnTo>
                      <a:pt x="44" y="841"/>
                    </a:lnTo>
                    <a:lnTo>
                      <a:pt x="48" y="834"/>
                    </a:lnTo>
                    <a:lnTo>
                      <a:pt x="51" y="828"/>
                    </a:lnTo>
                    <a:lnTo>
                      <a:pt x="42" y="824"/>
                    </a:lnTo>
                    <a:lnTo>
                      <a:pt x="42" y="819"/>
                    </a:lnTo>
                    <a:lnTo>
                      <a:pt x="40" y="815"/>
                    </a:lnTo>
                    <a:lnTo>
                      <a:pt x="40" y="808"/>
                    </a:lnTo>
                    <a:lnTo>
                      <a:pt x="47" y="808"/>
                    </a:lnTo>
                    <a:lnTo>
                      <a:pt x="47" y="804"/>
                    </a:lnTo>
                    <a:lnTo>
                      <a:pt x="42" y="804"/>
                    </a:lnTo>
                    <a:lnTo>
                      <a:pt x="40" y="801"/>
                    </a:lnTo>
                    <a:lnTo>
                      <a:pt x="38" y="799"/>
                    </a:lnTo>
                    <a:lnTo>
                      <a:pt x="38" y="795"/>
                    </a:lnTo>
                    <a:lnTo>
                      <a:pt x="41" y="789"/>
                    </a:lnTo>
                    <a:lnTo>
                      <a:pt x="38" y="785"/>
                    </a:lnTo>
                    <a:lnTo>
                      <a:pt x="38" y="782"/>
                    </a:lnTo>
                    <a:lnTo>
                      <a:pt x="32" y="777"/>
                    </a:lnTo>
                    <a:lnTo>
                      <a:pt x="32" y="775"/>
                    </a:lnTo>
                    <a:lnTo>
                      <a:pt x="31" y="769"/>
                    </a:lnTo>
                    <a:lnTo>
                      <a:pt x="28" y="767"/>
                    </a:lnTo>
                    <a:lnTo>
                      <a:pt x="31" y="764"/>
                    </a:lnTo>
                    <a:lnTo>
                      <a:pt x="31" y="763"/>
                    </a:lnTo>
                    <a:lnTo>
                      <a:pt x="32" y="760"/>
                    </a:lnTo>
                    <a:lnTo>
                      <a:pt x="37" y="759"/>
                    </a:lnTo>
                    <a:lnTo>
                      <a:pt x="38" y="759"/>
                    </a:lnTo>
                    <a:lnTo>
                      <a:pt x="41" y="756"/>
                    </a:lnTo>
                    <a:lnTo>
                      <a:pt x="38" y="754"/>
                    </a:lnTo>
                    <a:lnTo>
                      <a:pt x="37" y="751"/>
                    </a:lnTo>
                    <a:lnTo>
                      <a:pt x="32" y="751"/>
                    </a:lnTo>
                    <a:lnTo>
                      <a:pt x="28" y="746"/>
                    </a:lnTo>
                    <a:lnTo>
                      <a:pt x="27" y="744"/>
                    </a:lnTo>
                    <a:lnTo>
                      <a:pt x="27" y="740"/>
                    </a:lnTo>
                    <a:lnTo>
                      <a:pt x="29" y="740"/>
                    </a:lnTo>
                    <a:lnTo>
                      <a:pt x="29" y="732"/>
                    </a:lnTo>
                    <a:lnTo>
                      <a:pt x="31" y="731"/>
                    </a:lnTo>
                    <a:lnTo>
                      <a:pt x="31" y="725"/>
                    </a:lnTo>
                    <a:lnTo>
                      <a:pt x="29" y="725"/>
                    </a:lnTo>
                    <a:lnTo>
                      <a:pt x="27" y="722"/>
                    </a:lnTo>
                    <a:lnTo>
                      <a:pt x="25" y="722"/>
                    </a:lnTo>
                    <a:lnTo>
                      <a:pt x="21" y="725"/>
                    </a:lnTo>
                    <a:lnTo>
                      <a:pt x="16" y="719"/>
                    </a:lnTo>
                    <a:lnTo>
                      <a:pt x="16" y="718"/>
                    </a:lnTo>
                    <a:lnTo>
                      <a:pt x="18" y="718"/>
                    </a:lnTo>
                    <a:lnTo>
                      <a:pt x="21" y="715"/>
                    </a:lnTo>
                    <a:lnTo>
                      <a:pt x="21" y="711"/>
                    </a:lnTo>
                    <a:lnTo>
                      <a:pt x="22" y="705"/>
                    </a:lnTo>
                    <a:lnTo>
                      <a:pt x="22" y="699"/>
                    </a:lnTo>
                    <a:lnTo>
                      <a:pt x="24" y="696"/>
                    </a:lnTo>
                    <a:lnTo>
                      <a:pt x="21" y="686"/>
                    </a:lnTo>
                    <a:lnTo>
                      <a:pt x="21" y="685"/>
                    </a:lnTo>
                    <a:lnTo>
                      <a:pt x="25" y="685"/>
                    </a:lnTo>
                    <a:lnTo>
                      <a:pt x="25" y="682"/>
                    </a:lnTo>
                    <a:lnTo>
                      <a:pt x="28" y="682"/>
                    </a:lnTo>
                    <a:lnTo>
                      <a:pt x="28" y="685"/>
                    </a:lnTo>
                    <a:lnTo>
                      <a:pt x="29" y="690"/>
                    </a:lnTo>
                    <a:lnTo>
                      <a:pt x="32" y="690"/>
                    </a:lnTo>
                    <a:lnTo>
                      <a:pt x="29" y="680"/>
                    </a:lnTo>
                    <a:lnTo>
                      <a:pt x="29" y="677"/>
                    </a:lnTo>
                    <a:lnTo>
                      <a:pt x="32" y="677"/>
                    </a:lnTo>
                    <a:lnTo>
                      <a:pt x="34" y="676"/>
                    </a:lnTo>
                    <a:lnTo>
                      <a:pt x="38" y="676"/>
                    </a:lnTo>
                    <a:lnTo>
                      <a:pt x="40" y="677"/>
                    </a:lnTo>
                    <a:lnTo>
                      <a:pt x="42" y="680"/>
                    </a:lnTo>
                    <a:lnTo>
                      <a:pt x="44" y="682"/>
                    </a:lnTo>
                    <a:lnTo>
                      <a:pt x="47" y="680"/>
                    </a:lnTo>
                    <a:lnTo>
                      <a:pt x="47" y="673"/>
                    </a:lnTo>
                    <a:lnTo>
                      <a:pt x="48" y="676"/>
                    </a:lnTo>
                    <a:lnTo>
                      <a:pt x="51" y="676"/>
                    </a:lnTo>
                    <a:lnTo>
                      <a:pt x="53" y="674"/>
                    </a:lnTo>
                    <a:lnTo>
                      <a:pt x="61" y="667"/>
                    </a:lnTo>
                    <a:lnTo>
                      <a:pt x="63" y="667"/>
                    </a:lnTo>
                    <a:lnTo>
                      <a:pt x="66" y="670"/>
                    </a:lnTo>
                    <a:lnTo>
                      <a:pt x="70" y="664"/>
                    </a:lnTo>
                    <a:lnTo>
                      <a:pt x="71" y="664"/>
                    </a:lnTo>
                    <a:lnTo>
                      <a:pt x="74" y="661"/>
                    </a:lnTo>
                    <a:lnTo>
                      <a:pt x="74" y="660"/>
                    </a:lnTo>
                    <a:lnTo>
                      <a:pt x="71" y="657"/>
                    </a:lnTo>
                    <a:lnTo>
                      <a:pt x="74" y="653"/>
                    </a:lnTo>
                    <a:lnTo>
                      <a:pt x="80" y="647"/>
                    </a:lnTo>
                    <a:lnTo>
                      <a:pt x="80" y="643"/>
                    </a:lnTo>
                    <a:lnTo>
                      <a:pt x="82" y="641"/>
                    </a:lnTo>
                    <a:lnTo>
                      <a:pt x="89" y="638"/>
                    </a:lnTo>
                    <a:lnTo>
                      <a:pt x="93" y="634"/>
                    </a:lnTo>
                    <a:lnTo>
                      <a:pt x="95" y="630"/>
                    </a:lnTo>
                    <a:lnTo>
                      <a:pt x="95" y="628"/>
                    </a:lnTo>
                    <a:lnTo>
                      <a:pt x="90" y="622"/>
                    </a:lnTo>
                    <a:lnTo>
                      <a:pt x="89" y="619"/>
                    </a:lnTo>
                    <a:lnTo>
                      <a:pt x="89" y="615"/>
                    </a:lnTo>
                    <a:lnTo>
                      <a:pt x="87" y="612"/>
                    </a:lnTo>
                    <a:lnTo>
                      <a:pt x="84" y="611"/>
                    </a:lnTo>
                    <a:lnTo>
                      <a:pt x="84" y="606"/>
                    </a:lnTo>
                    <a:lnTo>
                      <a:pt x="87" y="593"/>
                    </a:lnTo>
                    <a:lnTo>
                      <a:pt x="89" y="589"/>
                    </a:lnTo>
                    <a:lnTo>
                      <a:pt x="89" y="583"/>
                    </a:lnTo>
                    <a:lnTo>
                      <a:pt x="84" y="577"/>
                    </a:lnTo>
                    <a:lnTo>
                      <a:pt x="83" y="574"/>
                    </a:lnTo>
                    <a:lnTo>
                      <a:pt x="82" y="570"/>
                    </a:lnTo>
                    <a:lnTo>
                      <a:pt x="82" y="553"/>
                    </a:lnTo>
                    <a:lnTo>
                      <a:pt x="86" y="551"/>
                    </a:lnTo>
                    <a:lnTo>
                      <a:pt x="87" y="550"/>
                    </a:lnTo>
                    <a:lnTo>
                      <a:pt x="87" y="547"/>
                    </a:lnTo>
                    <a:lnTo>
                      <a:pt x="86" y="544"/>
                    </a:lnTo>
                    <a:lnTo>
                      <a:pt x="83" y="538"/>
                    </a:lnTo>
                    <a:lnTo>
                      <a:pt x="82" y="534"/>
                    </a:lnTo>
                    <a:lnTo>
                      <a:pt x="82" y="532"/>
                    </a:lnTo>
                    <a:lnTo>
                      <a:pt x="83" y="530"/>
                    </a:lnTo>
                    <a:lnTo>
                      <a:pt x="86" y="528"/>
                    </a:lnTo>
                    <a:lnTo>
                      <a:pt x="87" y="524"/>
                    </a:lnTo>
                    <a:lnTo>
                      <a:pt x="90" y="518"/>
                    </a:lnTo>
                    <a:lnTo>
                      <a:pt x="90" y="511"/>
                    </a:lnTo>
                    <a:lnTo>
                      <a:pt x="89" y="511"/>
                    </a:lnTo>
                    <a:lnTo>
                      <a:pt x="86" y="502"/>
                    </a:lnTo>
                    <a:lnTo>
                      <a:pt x="86" y="496"/>
                    </a:lnTo>
                    <a:lnTo>
                      <a:pt x="89" y="496"/>
                    </a:lnTo>
                    <a:lnTo>
                      <a:pt x="90" y="495"/>
                    </a:lnTo>
                    <a:lnTo>
                      <a:pt x="89" y="492"/>
                    </a:lnTo>
                    <a:lnTo>
                      <a:pt x="89" y="490"/>
                    </a:lnTo>
                    <a:lnTo>
                      <a:pt x="90" y="486"/>
                    </a:lnTo>
                    <a:lnTo>
                      <a:pt x="93" y="482"/>
                    </a:lnTo>
                    <a:lnTo>
                      <a:pt x="89" y="479"/>
                    </a:lnTo>
                    <a:lnTo>
                      <a:pt x="82" y="479"/>
                    </a:lnTo>
                    <a:lnTo>
                      <a:pt x="82" y="480"/>
                    </a:lnTo>
                    <a:lnTo>
                      <a:pt x="80" y="479"/>
                    </a:lnTo>
                    <a:lnTo>
                      <a:pt x="76" y="474"/>
                    </a:lnTo>
                    <a:lnTo>
                      <a:pt x="73" y="473"/>
                    </a:lnTo>
                    <a:lnTo>
                      <a:pt x="80" y="469"/>
                    </a:lnTo>
                    <a:lnTo>
                      <a:pt x="80" y="461"/>
                    </a:lnTo>
                    <a:lnTo>
                      <a:pt x="79" y="460"/>
                    </a:lnTo>
                    <a:lnTo>
                      <a:pt x="73" y="460"/>
                    </a:lnTo>
                    <a:lnTo>
                      <a:pt x="70" y="456"/>
                    </a:lnTo>
                    <a:lnTo>
                      <a:pt x="69" y="454"/>
                    </a:lnTo>
                    <a:lnTo>
                      <a:pt x="66" y="447"/>
                    </a:lnTo>
                    <a:lnTo>
                      <a:pt x="64" y="440"/>
                    </a:lnTo>
                    <a:lnTo>
                      <a:pt x="60" y="438"/>
                    </a:lnTo>
                    <a:lnTo>
                      <a:pt x="57" y="434"/>
                    </a:lnTo>
                    <a:lnTo>
                      <a:pt x="50" y="434"/>
                    </a:lnTo>
                    <a:lnTo>
                      <a:pt x="47" y="438"/>
                    </a:lnTo>
                    <a:lnTo>
                      <a:pt x="42" y="443"/>
                    </a:lnTo>
                    <a:lnTo>
                      <a:pt x="41" y="444"/>
                    </a:lnTo>
                    <a:lnTo>
                      <a:pt x="38" y="444"/>
                    </a:lnTo>
                    <a:lnTo>
                      <a:pt x="37" y="447"/>
                    </a:lnTo>
                    <a:lnTo>
                      <a:pt x="31" y="441"/>
                    </a:lnTo>
                    <a:lnTo>
                      <a:pt x="31" y="440"/>
                    </a:lnTo>
                    <a:lnTo>
                      <a:pt x="32" y="435"/>
                    </a:lnTo>
                    <a:lnTo>
                      <a:pt x="41" y="435"/>
                    </a:lnTo>
                    <a:lnTo>
                      <a:pt x="44" y="434"/>
                    </a:lnTo>
                    <a:lnTo>
                      <a:pt x="45" y="427"/>
                    </a:lnTo>
                    <a:lnTo>
                      <a:pt x="44" y="427"/>
                    </a:lnTo>
                    <a:lnTo>
                      <a:pt x="40" y="425"/>
                    </a:lnTo>
                    <a:lnTo>
                      <a:pt x="34" y="425"/>
                    </a:lnTo>
                    <a:lnTo>
                      <a:pt x="34" y="421"/>
                    </a:lnTo>
                    <a:lnTo>
                      <a:pt x="45" y="421"/>
                    </a:lnTo>
                    <a:lnTo>
                      <a:pt x="48" y="418"/>
                    </a:lnTo>
                    <a:lnTo>
                      <a:pt x="48" y="403"/>
                    </a:lnTo>
                    <a:lnTo>
                      <a:pt x="44" y="403"/>
                    </a:lnTo>
                    <a:lnTo>
                      <a:pt x="41" y="402"/>
                    </a:lnTo>
                    <a:lnTo>
                      <a:pt x="40" y="402"/>
                    </a:lnTo>
                    <a:lnTo>
                      <a:pt x="40" y="399"/>
                    </a:lnTo>
                    <a:lnTo>
                      <a:pt x="41" y="398"/>
                    </a:lnTo>
                    <a:lnTo>
                      <a:pt x="41" y="393"/>
                    </a:lnTo>
                    <a:lnTo>
                      <a:pt x="40" y="389"/>
                    </a:lnTo>
                    <a:lnTo>
                      <a:pt x="41" y="386"/>
                    </a:lnTo>
                    <a:lnTo>
                      <a:pt x="44" y="387"/>
                    </a:lnTo>
                    <a:lnTo>
                      <a:pt x="44" y="385"/>
                    </a:lnTo>
                    <a:lnTo>
                      <a:pt x="45" y="383"/>
                    </a:lnTo>
                    <a:lnTo>
                      <a:pt x="45" y="376"/>
                    </a:lnTo>
                    <a:lnTo>
                      <a:pt x="48" y="371"/>
                    </a:lnTo>
                    <a:lnTo>
                      <a:pt x="48" y="366"/>
                    </a:lnTo>
                    <a:lnTo>
                      <a:pt x="47" y="361"/>
                    </a:lnTo>
                    <a:lnTo>
                      <a:pt x="42" y="361"/>
                    </a:lnTo>
                    <a:lnTo>
                      <a:pt x="42" y="357"/>
                    </a:lnTo>
                    <a:lnTo>
                      <a:pt x="44" y="354"/>
                    </a:lnTo>
                    <a:lnTo>
                      <a:pt x="44" y="340"/>
                    </a:lnTo>
                    <a:lnTo>
                      <a:pt x="47" y="340"/>
                    </a:lnTo>
                    <a:lnTo>
                      <a:pt x="48" y="338"/>
                    </a:lnTo>
                    <a:lnTo>
                      <a:pt x="51" y="340"/>
                    </a:lnTo>
                    <a:lnTo>
                      <a:pt x="53" y="338"/>
                    </a:lnTo>
                    <a:lnTo>
                      <a:pt x="57" y="338"/>
                    </a:lnTo>
                    <a:lnTo>
                      <a:pt x="57" y="335"/>
                    </a:lnTo>
                    <a:lnTo>
                      <a:pt x="58" y="334"/>
                    </a:lnTo>
                    <a:lnTo>
                      <a:pt x="61" y="329"/>
                    </a:lnTo>
                    <a:lnTo>
                      <a:pt x="63" y="329"/>
                    </a:lnTo>
                    <a:lnTo>
                      <a:pt x="66" y="328"/>
                    </a:lnTo>
                    <a:lnTo>
                      <a:pt x="70" y="328"/>
                    </a:lnTo>
                    <a:lnTo>
                      <a:pt x="70" y="324"/>
                    </a:lnTo>
                    <a:lnTo>
                      <a:pt x="71" y="321"/>
                    </a:lnTo>
                    <a:lnTo>
                      <a:pt x="71" y="309"/>
                    </a:lnTo>
                    <a:lnTo>
                      <a:pt x="67" y="302"/>
                    </a:lnTo>
                    <a:lnTo>
                      <a:pt x="67" y="299"/>
                    </a:lnTo>
                    <a:lnTo>
                      <a:pt x="70" y="298"/>
                    </a:lnTo>
                    <a:lnTo>
                      <a:pt x="64" y="298"/>
                    </a:lnTo>
                    <a:lnTo>
                      <a:pt x="64" y="299"/>
                    </a:lnTo>
                    <a:lnTo>
                      <a:pt x="45" y="299"/>
                    </a:lnTo>
                    <a:lnTo>
                      <a:pt x="42" y="296"/>
                    </a:lnTo>
                    <a:lnTo>
                      <a:pt x="42" y="295"/>
                    </a:lnTo>
                    <a:lnTo>
                      <a:pt x="51" y="295"/>
                    </a:lnTo>
                    <a:lnTo>
                      <a:pt x="51" y="293"/>
                    </a:lnTo>
                    <a:lnTo>
                      <a:pt x="50" y="293"/>
                    </a:lnTo>
                    <a:lnTo>
                      <a:pt x="50" y="286"/>
                    </a:lnTo>
                    <a:lnTo>
                      <a:pt x="47" y="285"/>
                    </a:lnTo>
                    <a:lnTo>
                      <a:pt x="47" y="282"/>
                    </a:lnTo>
                    <a:lnTo>
                      <a:pt x="50" y="280"/>
                    </a:lnTo>
                    <a:lnTo>
                      <a:pt x="57" y="280"/>
                    </a:lnTo>
                    <a:lnTo>
                      <a:pt x="60" y="283"/>
                    </a:lnTo>
                    <a:lnTo>
                      <a:pt x="64" y="283"/>
                    </a:lnTo>
                    <a:lnTo>
                      <a:pt x="66" y="280"/>
                    </a:lnTo>
                    <a:lnTo>
                      <a:pt x="66" y="279"/>
                    </a:lnTo>
                    <a:lnTo>
                      <a:pt x="64" y="279"/>
                    </a:lnTo>
                    <a:lnTo>
                      <a:pt x="60" y="276"/>
                    </a:lnTo>
                    <a:lnTo>
                      <a:pt x="54" y="273"/>
                    </a:lnTo>
                    <a:lnTo>
                      <a:pt x="51" y="271"/>
                    </a:lnTo>
                    <a:lnTo>
                      <a:pt x="54" y="267"/>
                    </a:lnTo>
                    <a:lnTo>
                      <a:pt x="54" y="266"/>
                    </a:lnTo>
                    <a:lnTo>
                      <a:pt x="57" y="263"/>
                    </a:lnTo>
                    <a:lnTo>
                      <a:pt x="57" y="257"/>
                    </a:lnTo>
                    <a:lnTo>
                      <a:pt x="51" y="253"/>
                    </a:lnTo>
                    <a:lnTo>
                      <a:pt x="50" y="245"/>
                    </a:lnTo>
                    <a:lnTo>
                      <a:pt x="47" y="244"/>
                    </a:lnTo>
                    <a:lnTo>
                      <a:pt x="47" y="237"/>
                    </a:lnTo>
                    <a:lnTo>
                      <a:pt x="45" y="235"/>
                    </a:lnTo>
                    <a:lnTo>
                      <a:pt x="44" y="231"/>
                    </a:lnTo>
                    <a:lnTo>
                      <a:pt x="40" y="227"/>
                    </a:lnTo>
                    <a:lnTo>
                      <a:pt x="40" y="224"/>
                    </a:lnTo>
                    <a:lnTo>
                      <a:pt x="34" y="224"/>
                    </a:lnTo>
                    <a:lnTo>
                      <a:pt x="34" y="211"/>
                    </a:lnTo>
                    <a:lnTo>
                      <a:pt x="41" y="211"/>
                    </a:lnTo>
                    <a:lnTo>
                      <a:pt x="44" y="213"/>
                    </a:lnTo>
                    <a:lnTo>
                      <a:pt x="48" y="218"/>
                    </a:lnTo>
                    <a:lnTo>
                      <a:pt x="50" y="218"/>
                    </a:lnTo>
                    <a:lnTo>
                      <a:pt x="50" y="215"/>
                    </a:lnTo>
                    <a:lnTo>
                      <a:pt x="48" y="209"/>
                    </a:lnTo>
                    <a:lnTo>
                      <a:pt x="48" y="195"/>
                    </a:lnTo>
                    <a:lnTo>
                      <a:pt x="50" y="192"/>
                    </a:lnTo>
                    <a:lnTo>
                      <a:pt x="54" y="187"/>
                    </a:lnTo>
                    <a:lnTo>
                      <a:pt x="58" y="187"/>
                    </a:lnTo>
                    <a:lnTo>
                      <a:pt x="58" y="179"/>
                    </a:lnTo>
                    <a:lnTo>
                      <a:pt x="54" y="177"/>
                    </a:lnTo>
                    <a:lnTo>
                      <a:pt x="50" y="173"/>
                    </a:lnTo>
                    <a:lnTo>
                      <a:pt x="45" y="170"/>
                    </a:lnTo>
                    <a:lnTo>
                      <a:pt x="44" y="161"/>
                    </a:lnTo>
                    <a:lnTo>
                      <a:pt x="40" y="157"/>
                    </a:lnTo>
                    <a:lnTo>
                      <a:pt x="32" y="150"/>
                    </a:lnTo>
                    <a:lnTo>
                      <a:pt x="28" y="148"/>
                    </a:lnTo>
                    <a:lnTo>
                      <a:pt x="25" y="145"/>
                    </a:lnTo>
                    <a:lnTo>
                      <a:pt x="21" y="142"/>
                    </a:lnTo>
                    <a:lnTo>
                      <a:pt x="19" y="140"/>
                    </a:lnTo>
                    <a:lnTo>
                      <a:pt x="16" y="140"/>
                    </a:lnTo>
                    <a:lnTo>
                      <a:pt x="13" y="142"/>
                    </a:lnTo>
                    <a:lnTo>
                      <a:pt x="16" y="148"/>
                    </a:lnTo>
                    <a:lnTo>
                      <a:pt x="16" y="153"/>
                    </a:lnTo>
                    <a:lnTo>
                      <a:pt x="11" y="154"/>
                    </a:lnTo>
                    <a:lnTo>
                      <a:pt x="11" y="153"/>
                    </a:lnTo>
                    <a:lnTo>
                      <a:pt x="6" y="131"/>
                    </a:lnTo>
                    <a:lnTo>
                      <a:pt x="6" y="127"/>
                    </a:lnTo>
                    <a:lnTo>
                      <a:pt x="3" y="109"/>
                    </a:lnTo>
                    <a:lnTo>
                      <a:pt x="3" y="98"/>
                    </a:lnTo>
                    <a:lnTo>
                      <a:pt x="0" y="96"/>
                    </a:lnTo>
                    <a:lnTo>
                      <a:pt x="3" y="96"/>
                    </a:lnTo>
                    <a:lnTo>
                      <a:pt x="8" y="92"/>
                    </a:lnTo>
                    <a:lnTo>
                      <a:pt x="22" y="92"/>
                    </a:lnTo>
                    <a:lnTo>
                      <a:pt x="24" y="89"/>
                    </a:lnTo>
                    <a:lnTo>
                      <a:pt x="27" y="87"/>
                    </a:lnTo>
                    <a:lnTo>
                      <a:pt x="28" y="83"/>
                    </a:lnTo>
                    <a:lnTo>
                      <a:pt x="28" y="79"/>
                    </a:lnTo>
                    <a:lnTo>
                      <a:pt x="31" y="76"/>
                    </a:lnTo>
                    <a:lnTo>
                      <a:pt x="32" y="71"/>
                    </a:lnTo>
                    <a:lnTo>
                      <a:pt x="32" y="57"/>
                    </a:lnTo>
                    <a:lnTo>
                      <a:pt x="31" y="54"/>
                    </a:lnTo>
                    <a:lnTo>
                      <a:pt x="31" y="53"/>
                    </a:lnTo>
                    <a:lnTo>
                      <a:pt x="28" y="53"/>
                    </a:lnTo>
                    <a:lnTo>
                      <a:pt x="27" y="51"/>
                    </a:lnTo>
                    <a:lnTo>
                      <a:pt x="24" y="50"/>
                    </a:lnTo>
                    <a:lnTo>
                      <a:pt x="27" y="45"/>
                    </a:lnTo>
                    <a:lnTo>
                      <a:pt x="31" y="41"/>
                    </a:lnTo>
                    <a:lnTo>
                      <a:pt x="32" y="38"/>
                    </a:lnTo>
                    <a:lnTo>
                      <a:pt x="38" y="35"/>
                    </a:lnTo>
                    <a:lnTo>
                      <a:pt x="42" y="37"/>
                    </a:lnTo>
                    <a:lnTo>
                      <a:pt x="47" y="37"/>
                    </a:lnTo>
                    <a:lnTo>
                      <a:pt x="48" y="41"/>
                    </a:lnTo>
                    <a:lnTo>
                      <a:pt x="50" y="42"/>
                    </a:lnTo>
                    <a:lnTo>
                      <a:pt x="54" y="45"/>
                    </a:lnTo>
                    <a:lnTo>
                      <a:pt x="61" y="45"/>
                    </a:lnTo>
                    <a:lnTo>
                      <a:pt x="61" y="42"/>
                    </a:lnTo>
                    <a:lnTo>
                      <a:pt x="63" y="41"/>
                    </a:lnTo>
                    <a:lnTo>
                      <a:pt x="66" y="35"/>
                    </a:lnTo>
                    <a:lnTo>
                      <a:pt x="66" y="28"/>
                    </a:lnTo>
                    <a:lnTo>
                      <a:pt x="64" y="26"/>
                    </a:lnTo>
                    <a:lnTo>
                      <a:pt x="67" y="25"/>
                    </a:lnTo>
                    <a:lnTo>
                      <a:pt x="67" y="22"/>
                    </a:lnTo>
                    <a:lnTo>
                      <a:pt x="66" y="12"/>
                    </a:lnTo>
                    <a:lnTo>
                      <a:pt x="69" y="11"/>
                    </a:lnTo>
                    <a:lnTo>
                      <a:pt x="70" y="11"/>
                    </a:lnTo>
                    <a:lnTo>
                      <a:pt x="71" y="12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3" y="21"/>
                    </a:lnTo>
                    <a:lnTo>
                      <a:pt x="86" y="18"/>
                    </a:lnTo>
                    <a:lnTo>
                      <a:pt x="87" y="12"/>
                    </a:lnTo>
                    <a:lnTo>
                      <a:pt x="90" y="9"/>
                    </a:lnTo>
                    <a:lnTo>
                      <a:pt x="92" y="9"/>
                    </a:lnTo>
                    <a:lnTo>
                      <a:pt x="95" y="11"/>
                    </a:lnTo>
                    <a:lnTo>
                      <a:pt x="100" y="11"/>
                    </a:lnTo>
                    <a:lnTo>
                      <a:pt x="111" y="3"/>
                    </a:lnTo>
                    <a:lnTo>
                      <a:pt x="113" y="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1379">
                <a:extLst>
                  <a:ext uri="{FF2B5EF4-FFF2-40B4-BE49-F238E27FC236}">
                    <a16:creationId xmlns:a16="http://schemas.microsoft.com/office/drawing/2014/main" xmlns="" id="{E9999A7D-C0DA-44E3-8441-6FB5C4747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7" y="1499"/>
                <a:ext cx="146" cy="152"/>
              </a:xfrm>
              <a:custGeom>
                <a:avLst/>
                <a:gdLst>
                  <a:gd name="T0" fmla="*/ 40 w 146"/>
                  <a:gd name="T1" fmla="*/ 2 h 152"/>
                  <a:gd name="T2" fmla="*/ 59 w 146"/>
                  <a:gd name="T3" fmla="*/ 3 h 152"/>
                  <a:gd name="T4" fmla="*/ 61 w 146"/>
                  <a:gd name="T5" fmla="*/ 12 h 152"/>
                  <a:gd name="T6" fmla="*/ 68 w 146"/>
                  <a:gd name="T7" fmla="*/ 22 h 152"/>
                  <a:gd name="T8" fmla="*/ 74 w 146"/>
                  <a:gd name="T9" fmla="*/ 29 h 152"/>
                  <a:gd name="T10" fmla="*/ 83 w 146"/>
                  <a:gd name="T11" fmla="*/ 38 h 152"/>
                  <a:gd name="T12" fmla="*/ 107 w 146"/>
                  <a:gd name="T13" fmla="*/ 28 h 152"/>
                  <a:gd name="T14" fmla="*/ 114 w 146"/>
                  <a:gd name="T15" fmla="*/ 22 h 152"/>
                  <a:gd name="T16" fmla="*/ 120 w 146"/>
                  <a:gd name="T17" fmla="*/ 13 h 152"/>
                  <a:gd name="T18" fmla="*/ 132 w 146"/>
                  <a:gd name="T19" fmla="*/ 9 h 152"/>
                  <a:gd name="T20" fmla="*/ 142 w 146"/>
                  <a:gd name="T21" fmla="*/ 16 h 152"/>
                  <a:gd name="T22" fmla="*/ 146 w 146"/>
                  <a:gd name="T23" fmla="*/ 22 h 152"/>
                  <a:gd name="T24" fmla="*/ 143 w 146"/>
                  <a:gd name="T25" fmla="*/ 34 h 152"/>
                  <a:gd name="T26" fmla="*/ 129 w 146"/>
                  <a:gd name="T27" fmla="*/ 44 h 152"/>
                  <a:gd name="T28" fmla="*/ 129 w 146"/>
                  <a:gd name="T29" fmla="*/ 49 h 152"/>
                  <a:gd name="T30" fmla="*/ 132 w 146"/>
                  <a:gd name="T31" fmla="*/ 54 h 152"/>
                  <a:gd name="T32" fmla="*/ 132 w 146"/>
                  <a:gd name="T33" fmla="*/ 64 h 152"/>
                  <a:gd name="T34" fmla="*/ 142 w 146"/>
                  <a:gd name="T35" fmla="*/ 71 h 152"/>
                  <a:gd name="T36" fmla="*/ 146 w 146"/>
                  <a:gd name="T37" fmla="*/ 84 h 152"/>
                  <a:gd name="T38" fmla="*/ 136 w 146"/>
                  <a:gd name="T39" fmla="*/ 90 h 152"/>
                  <a:gd name="T40" fmla="*/ 136 w 146"/>
                  <a:gd name="T41" fmla="*/ 93 h 152"/>
                  <a:gd name="T42" fmla="*/ 127 w 146"/>
                  <a:gd name="T43" fmla="*/ 96 h 152"/>
                  <a:gd name="T44" fmla="*/ 114 w 146"/>
                  <a:gd name="T45" fmla="*/ 106 h 152"/>
                  <a:gd name="T46" fmla="*/ 103 w 146"/>
                  <a:gd name="T47" fmla="*/ 102 h 152"/>
                  <a:gd name="T48" fmla="*/ 93 w 146"/>
                  <a:gd name="T49" fmla="*/ 106 h 152"/>
                  <a:gd name="T50" fmla="*/ 98 w 146"/>
                  <a:gd name="T51" fmla="*/ 122 h 152"/>
                  <a:gd name="T52" fmla="*/ 103 w 146"/>
                  <a:gd name="T53" fmla="*/ 129 h 152"/>
                  <a:gd name="T54" fmla="*/ 110 w 146"/>
                  <a:gd name="T55" fmla="*/ 134 h 152"/>
                  <a:gd name="T56" fmla="*/ 103 w 146"/>
                  <a:gd name="T57" fmla="*/ 138 h 152"/>
                  <a:gd name="T58" fmla="*/ 96 w 146"/>
                  <a:gd name="T59" fmla="*/ 134 h 152"/>
                  <a:gd name="T60" fmla="*/ 98 w 146"/>
                  <a:gd name="T61" fmla="*/ 144 h 152"/>
                  <a:gd name="T62" fmla="*/ 96 w 146"/>
                  <a:gd name="T63" fmla="*/ 148 h 152"/>
                  <a:gd name="T64" fmla="*/ 96 w 146"/>
                  <a:gd name="T65" fmla="*/ 152 h 152"/>
                  <a:gd name="T66" fmla="*/ 85 w 146"/>
                  <a:gd name="T67" fmla="*/ 144 h 152"/>
                  <a:gd name="T68" fmla="*/ 77 w 146"/>
                  <a:gd name="T69" fmla="*/ 136 h 152"/>
                  <a:gd name="T70" fmla="*/ 74 w 146"/>
                  <a:gd name="T71" fmla="*/ 112 h 152"/>
                  <a:gd name="T72" fmla="*/ 65 w 146"/>
                  <a:gd name="T73" fmla="*/ 107 h 152"/>
                  <a:gd name="T74" fmla="*/ 61 w 146"/>
                  <a:gd name="T75" fmla="*/ 100 h 152"/>
                  <a:gd name="T76" fmla="*/ 51 w 146"/>
                  <a:gd name="T77" fmla="*/ 100 h 152"/>
                  <a:gd name="T78" fmla="*/ 48 w 146"/>
                  <a:gd name="T79" fmla="*/ 94 h 152"/>
                  <a:gd name="T80" fmla="*/ 48 w 146"/>
                  <a:gd name="T81" fmla="*/ 87 h 152"/>
                  <a:gd name="T82" fmla="*/ 42 w 146"/>
                  <a:gd name="T83" fmla="*/ 74 h 152"/>
                  <a:gd name="T84" fmla="*/ 32 w 146"/>
                  <a:gd name="T85" fmla="*/ 64 h 152"/>
                  <a:gd name="T86" fmla="*/ 27 w 146"/>
                  <a:gd name="T87" fmla="*/ 55 h 152"/>
                  <a:gd name="T88" fmla="*/ 19 w 146"/>
                  <a:gd name="T89" fmla="*/ 63 h 152"/>
                  <a:gd name="T90" fmla="*/ 14 w 146"/>
                  <a:gd name="T91" fmla="*/ 65 h 152"/>
                  <a:gd name="T92" fmla="*/ 6 w 146"/>
                  <a:gd name="T93" fmla="*/ 70 h 152"/>
                  <a:gd name="T94" fmla="*/ 1 w 146"/>
                  <a:gd name="T95" fmla="*/ 67 h 152"/>
                  <a:gd name="T96" fmla="*/ 1 w 146"/>
                  <a:gd name="T97" fmla="*/ 60 h 152"/>
                  <a:gd name="T98" fmla="*/ 4 w 146"/>
                  <a:gd name="T99" fmla="*/ 45 h 152"/>
                  <a:gd name="T100" fmla="*/ 9 w 146"/>
                  <a:gd name="T101" fmla="*/ 34 h 152"/>
                  <a:gd name="T102" fmla="*/ 14 w 146"/>
                  <a:gd name="T103" fmla="*/ 26 h 152"/>
                  <a:gd name="T104" fmla="*/ 19 w 146"/>
                  <a:gd name="T105" fmla="*/ 22 h 152"/>
                  <a:gd name="T106" fmla="*/ 22 w 146"/>
                  <a:gd name="T107" fmla="*/ 20 h 152"/>
                  <a:gd name="T108" fmla="*/ 26 w 146"/>
                  <a:gd name="T109" fmla="*/ 20 h 152"/>
                  <a:gd name="T110" fmla="*/ 26 w 146"/>
                  <a:gd name="T111" fmla="*/ 16 h 152"/>
                  <a:gd name="T112" fmla="*/ 19 w 146"/>
                  <a:gd name="T113" fmla="*/ 7 h 152"/>
                  <a:gd name="T114" fmla="*/ 26 w 146"/>
                  <a:gd name="T115" fmla="*/ 6 h 152"/>
                  <a:gd name="T116" fmla="*/ 32 w 146"/>
                  <a:gd name="T117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6" h="152">
                    <a:moveTo>
                      <a:pt x="32" y="0"/>
                    </a:moveTo>
                    <a:lnTo>
                      <a:pt x="38" y="0"/>
                    </a:lnTo>
                    <a:lnTo>
                      <a:pt x="40" y="2"/>
                    </a:lnTo>
                    <a:lnTo>
                      <a:pt x="45" y="2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59" y="7"/>
                    </a:lnTo>
                    <a:lnTo>
                      <a:pt x="61" y="7"/>
                    </a:lnTo>
                    <a:lnTo>
                      <a:pt x="61" y="12"/>
                    </a:lnTo>
                    <a:lnTo>
                      <a:pt x="65" y="12"/>
                    </a:lnTo>
                    <a:lnTo>
                      <a:pt x="68" y="20"/>
                    </a:lnTo>
                    <a:lnTo>
                      <a:pt x="68" y="22"/>
                    </a:lnTo>
                    <a:lnTo>
                      <a:pt x="69" y="25"/>
                    </a:lnTo>
                    <a:lnTo>
                      <a:pt x="72" y="25"/>
                    </a:lnTo>
                    <a:lnTo>
                      <a:pt x="74" y="29"/>
                    </a:lnTo>
                    <a:lnTo>
                      <a:pt x="74" y="36"/>
                    </a:lnTo>
                    <a:lnTo>
                      <a:pt x="80" y="36"/>
                    </a:lnTo>
                    <a:lnTo>
                      <a:pt x="83" y="38"/>
                    </a:lnTo>
                    <a:lnTo>
                      <a:pt x="83" y="26"/>
                    </a:lnTo>
                    <a:lnTo>
                      <a:pt x="88" y="28"/>
                    </a:lnTo>
                    <a:lnTo>
                      <a:pt x="107" y="28"/>
                    </a:lnTo>
                    <a:lnTo>
                      <a:pt x="110" y="26"/>
                    </a:lnTo>
                    <a:lnTo>
                      <a:pt x="113" y="22"/>
                    </a:lnTo>
                    <a:lnTo>
                      <a:pt x="114" y="22"/>
                    </a:lnTo>
                    <a:lnTo>
                      <a:pt x="119" y="23"/>
                    </a:lnTo>
                    <a:lnTo>
                      <a:pt x="120" y="23"/>
                    </a:lnTo>
                    <a:lnTo>
                      <a:pt x="120" y="13"/>
                    </a:lnTo>
                    <a:lnTo>
                      <a:pt x="123" y="13"/>
                    </a:lnTo>
                    <a:lnTo>
                      <a:pt x="127" y="12"/>
                    </a:lnTo>
                    <a:lnTo>
                      <a:pt x="132" y="9"/>
                    </a:lnTo>
                    <a:lnTo>
                      <a:pt x="133" y="12"/>
                    </a:lnTo>
                    <a:lnTo>
                      <a:pt x="139" y="12"/>
                    </a:lnTo>
                    <a:lnTo>
                      <a:pt x="142" y="16"/>
                    </a:lnTo>
                    <a:lnTo>
                      <a:pt x="143" y="16"/>
                    </a:lnTo>
                    <a:lnTo>
                      <a:pt x="143" y="20"/>
                    </a:lnTo>
                    <a:lnTo>
                      <a:pt x="146" y="22"/>
                    </a:lnTo>
                    <a:lnTo>
                      <a:pt x="146" y="26"/>
                    </a:lnTo>
                    <a:lnTo>
                      <a:pt x="143" y="29"/>
                    </a:lnTo>
                    <a:lnTo>
                      <a:pt x="143" y="34"/>
                    </a:lnTo>
                    <a:lnTo>
                      <a:pt x="142" y="36"/>
                    </a:lnTo>
                    <a:lnTo>
                      <a:pt x="136" y="39"/>
                    </a:lnTo>
                    <a:lnTo>
                      <a:pt x="129" y="44"/>
                    </a:lnTo>
                    <a:lnTo>
                      <a:pt x="127" y="45"/>
                    </a:lnTo>
                    <a:lnTo>
                      <a:pt x="127" y="48"/>
                    </a:lnTo>
                    <a:lnTo>
                      <a:pt x="129" y="49"/>
                    </a:lnTo>
                    <a:lnTo>
                      <a:pt x="136" y="49"/>
                    </a:lnTo>
                    <a:lnTo>
                      <a:pt x="133" y="52"/>
                    </a:lnTo>
                    <a:lnTo>
                      <a:pt x="132" y="54"/>
                    </a:lnTo>
                    <a:lnTo>
                      <a:pt x="132" y="60"/>
                    </a:lnTo>
                    <a:lnTo>
                      <a:pt x="129" y="63"/>
                    </a:lnTo>
                    <a:lnTo>
                      <a:pt x="132" y="64"/>
                    </a:lnTo>
                    <a:lnTo>
                      <a:pt x="132" y="67"/>
                    </a:lnTo>
                    <a:lnTo>
                      <a:pt x="136" y="68"/>
                    </a:lnTo>
                    <a:lnTo>
                      <a:pt x="142" y="71"/>
                    </a:lnTo>
                    <a:lnTo>
                      <a:pt x="143" y="74"/>
                    </a:lnTo>
                    <a:lnTo>
                      <a:pt x="143" y="81"/>
                    </a:lnTo>
                    <a:lnTo>
                      <a:pt x="146" y="84"/>
                    </a:lnTo>
                    <a:lnTo>
                      <a:pt x="143" y="86"/>
                    </a:lnTo>
                    <a:lnTo>
                      <a:pt x="136" y="86"/>
                    </a:lnTo>
                    <a:lnTo>
                      <a:pt x="136" y="90"/>
                    </a:lnTo>
                    <a:lnTo>
                      <a:pt x="139" y="90"/>
                    </a:lnTo>
                    <a:lnTo>
                      <a:pt x="139" y="93"/>
                    </a:lnTo>
                    <a:lnTo>
                      <a:pt x="136" y="93"/>
                    </a:lnTo>
                    <a:lnTo>
                      <a:pt x="133" y="94"/>
                    </a:lnTo>
                    <a:lnTo>
                      <a:pt x="129" y="96"/>
                    </a:lnTo>
                    <a:lnTo>
                      <a:pt x="127" y="96"/>
                    </a:lnTo>
                    <a:lnTo>
                      <a:pt x="122" y="100"/>
                    </a:lnTo>
                    <a:lnTo>
                      <a:pt x="116" y="105"/>
                    </a:lnTo>
                    <a:lnTo>
                      <a:pt x="114" y="106"/>
                    </a:lnTo>
                    <a:lnTo>
                      <a:pt x="107" y="106"/>
                    </a:lnTo>
                    <a:lnTo>
                      <a:pt x="106" y="103"/>
                    </a:lnTo>
                    <a:lnTo>
                      <a:pt x="103" y="102"/>
                    </a:lnTo>
                    <a:lnTo>
                      <a:pt x="101" y="103"/>
                    </a:lnTo>
                    <a:lnTo>
                      <a:pt x="96" y="103"/>
                    </a:lnTo>
                    <a:lnTo>
                      <a:pt x="93" y="106"/>
                    </a:lnTo>
                    <a:lnTo>
                      <a:pt x="93" y="112"/>
                    </a:lnTo>
                    <a:lnTo>
                      <a:pt x="98" y="121"/>
                    </a:lnTo>
                    <a:lnTo>
                      <a:pt x="98" y="122"/>
                    </a:lnTo>
                    <a:lnTo>
                      <a:pt x="101" y="125"/>
                    </a:lnTo>
                    <a:lnTo>
                      <a:pt x="101" y="126"/>
                    </a:lnTo>
                    <a:lnTo>
                      <a:pt x="103" y="129"/>
                    </a:lnTo>
                    <a:lnTo>
                      <a:pt x="106" y="129"/>
                    </a:lnTo>
                    <a:lnTo>
                      <a:pt x="107" y="132"/>
                    </a:lnTo>
                    <a:lnTo>
                      <a:pt x="110" y="134"/>
                    </a:lnTo>
                    <a:lnTo>
                      <a:pt x="110" y="136"/>
                    </a:lnTo>
                    <a:lnTo>
                      <a:pt x="107" y="138"/>
                    </a:lnTo>
                    <a:lnTo>
                      <a:pt x="103" y="138"/>
                    </a:lnTo>
                    <a:lnTo>
                      <a:pt x="101" y="135"/>
                    </a:lnTo>
                    <a:lnTo>
                      <a:pt x="98" y="134"/>
                    </a:lnTo>
                    <a:lnTo>
                      <a:pt x="96" y="134"/>
                    </a:lnTo>
                    <a:lnTo>
                      <a:pt x="96" y="135"/>
                    </a:lnTo>
                    <a:lnTo>
                      <a:pt x="98" y="141"/>
                    </a:lnTo>
                    <a:lnTo>
                      <a:pt x="98" y="144"/>
                    </a:lnTo>
                    <a:lnTo>
                      <a:pt x="101" y="147"/>
                    </a:lnTo>
                    <a:lnTo>
                      <a:pt x="98" y="148"/>
                    </a:lnTo>
                    <a:lnTo>
                      <a:pt x="96" y="148"/>
                    </a:lnTo>
                    <a:lnTo>
                      <a:pt x="96" y="150"/>
                    </a:lnTo>
                    <a:lnTo>
                      <a:pt x="98" y="151"/>
                    </a:lnTo>
                    <a:lnTo>
                      <a:pt x="96" y="152"/>
                    </a:lnTo>
                    <a:lnTo>
                      <a:pt x="88" y="152"/>
                    </a:lnTo>
                    <a:lnTo>
                      <a:pt x="85" y="150"/>
                    </a:lnTo>
                    <a:lnTo>
                      <a:pt x="85" y="144"/>
                    </a:lnTo>
                    <a:lnTo>
                      <a:pt x="87" y="138"/>
                    </a:lnTo>
                    <a:lnTo>
                      <a:pt x="84" y="138"/>
                    </a:lnTo>
                    <a:lnTo>
                      <a:pt x="77" y="136"/>
                    </a:lnTo>
                    <a:lnTo>
                      <a:pt x="77" y="122"/>
                    </a:lnTo>
                    <a:lnTo>
                      <a:pt x="74" y="116"/>
                    </a:lnTo>
                    <a:lnTo>
                      <a:pt x="74" y="112"/>
                    </a:lnTo>
                    <a:lnTo>
                      <a:pt x="67" y="112"/>
                    </a:lnTo>
                    <a:lnTo>
                      <a:pt x="65" y="109"/>
                    </a:lnTo>
                    <a:lnTo>
                      <a:pt x="65" y="107"/>
                    </a:lnTo>
                    <a:lnTo>
                      <a:pt x="62" y="107"/>
                    </a:lnTo>
                    <a:lnTo>
                      <a:pt x="62" y="102"/>
                    </a:lnTo>
                    <a:lnTo>
                      <a:pt x="61" y="100"/>
                    </a:lnTo>
                    <a:lnTo>
                      <a:pt x="58" y="96"/>
                    </a:lnTo>
                    <a:lnTo>
                      <a:pt x="56" y="96"/>
                    </a:lnTo>
                    <a:lnTo>
                      <a:pt x="51" y="100"/>
                    </a:lnTo>
                    <a:lnTo>
                      <a:pt x="46" y="100"/>
                    </a:lnTo>
                    <a:lnTo>
                      <a:pt x="46" y="96"/>
                    </a:lnTo>
                    <a:lnTo>
                      <a:pt x="48" y="94"/>
                    </a:lnTo>
                    <a:lnTo>
                      <a:pt x="46" y="92"/>
                    </a:lnTo>
                    <a:lnTo>
                      <a:pt x="48" y="90"/>
                    </a:lnTo>
                    <a:lnTo>
                      <a:pt x="48" y="87"/>
                    </a:lnTo>
                    <a:lnTo>
                      <a:pt x="45" y="81"/>
                    </a:lnTo>
                    <a:lnTo>
                      <a:pt x="43" y="80"/>
                    </a:lnTo>
                    <a:lnTo>
                      <a:pt x="42" y="74"/>
                    </a:lnTo>
                    <a:lnTo>
                      <a:pt x="38" y="70"/>
                    </a:lnTo>
                    <a:lnTo>
                      <a:pt x="32" y="68"/>
                    </a:lnTo>
                    <a:lnTo>
                      <a:pt x="32" y="64"/>
                    </a:lnTo>
                    <a:lnTo>
                      <a:pt x="29" y="61"/>
                    </a:lnTo>
                    <a:lnTo>
                      <a:pt x="27" y="61"/>
                    </a:lnTo>
                    <a:lnTo>
                      <a:pt x="27" y="55"/>
                    </a:lnTo>
                    <a:lnTo>
                      <a:pt x="25" y="55"/>
                    </a:lnTo>
                    <a:lnTo>
                      <a:pt x="20" y="61"/>
                    </a:lnTo>
                    <a:lnTo>
                      <a:pt x="19" y="63"/>
                    </a:lnTo>
                    <a:lnTo>
                      <a:pt x="16" y="61"/>
                    </a:lnTo>
                    <a:lnTo>
                      <a:pt x="14" y="63"/>
                    </a:lnTo>
                    <a:lnTo>
                      <a:pt x="14" y="65"/>
                    </a:lnTo>
                    <a:lnTo>
                      <a:pt x="10" y="67"/>
                    </a:lnTo>
                    <a:lnTo>
                      <a:pt x="6" y="67"/>
                    </a:lnTo>
                    <a:lnTo>
                      <a:pt x="6" y="70"/>
                    </a:lnTo>
                    <a:lnTo>
                      <a:pt x="4" y="68"/>
                    </a:lnTo>
                    <a:lnTo>
                      <a:pt x="1" y="68"/>
                    </a:lnTo>
                    <a:lnTo>
                      <a:pt x="1" y="67"/>
                    </a:lnTo>
                    <a:lnTo>
                      <a:pt x="0" y="64"/>
                    </a:lnTo>
                    <a:lnTo>
                      <a:pt x="0" y="63"/>
                    </a:lnTo>
                    <a:lnTo>
                      <a:pt x="1" y="60"/>
                    </a:lnTo>
                    <a:lnTo>
                      <a:pt x="1" y="58"/>
                    </a:lnTo>
                    <a:lnTo>
                      <a:pt x="4" y="52"/>
                    </a:lnTo>
                    <a:lnTo>
                      <a:pt x="4" y="45"/>
                    </a:lnTo>
                    <a:lnTo>
                      <a:pt x="6" y="41"/>
                    </a:lnTo>
                    <a:lnTo>
                      <a:pt x="6" y="36"/>
                    </a:lnTo>
                    <a:lnTo>
                      <a:pt x="9" y="34"/>
                    </a:lnTo>
                    <a:lnTo>
                      <a:pt x="9" y="31"/>
                    </a:lnTo>
                    <a:lnTo>
                      <a:pt x="10" y="29"/>
                    </a:lnTo>
                    <a:lnTo>
                      <a:pt x="14" y="26"/>
                    </a:lnTo>
                    <a:lnTo>
                      <a:pt x="17" y="25"/>
                    </a:lnTo>
                    <a:lnTo>
                      <a:pt x="17" y="22"/>
                    </a:lnTo>
                    <a:lnTo>
                      <a:pt x="19" y="22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22" y="20"/>
                    </a:lnTo>
                    <a:lnTo>
                      <a:pt x="23" y="23"/>
                    </a:lnTo>
                    <a:lnTo>
                      <a:pt x="23" y="22"/>
                    </a:lnTo>
                    <a:lnTo>
                      <a:pt x="26" y="20"/>
                    </a:lnTo>
                    <a:lnTo>
                      <a:pt x="26" y="19"/>
                    </a:lnTo>
                    <a:lnTo>
                      <a:pt x="23" y="19"/>
                    </a:lnTo>
                    <a:lnTo>
                      <a:pt x="26" y="16"/>
                    </a:lnTo>
                    <a:lnTo>
                      <a:pt x="26" y="10"/>
                    </a:lnTo>
                    <a:lnTo>
                      <a:pt x="23" y="10"/>
                    </a:lnTo>
                    <a:lnTo>
                      <a:pt x="19" y="7"/>
                    </a:lnTo>
                    <a:lnTo>
                      <a:pt x="17" y="6"/>
                    </a:lnTo>
                    <a:lnTo>
                      <a:pt x="22" y="3"/>
                    </a:lnTo>
                    <a:lnTo>
                      <a:pt x="26" y="6"/>
                    </a:lnTo>
                    <a:lnTo>
                      <a:pt x="30" y="6"/>
                    </a:lnTo>
                    <a:lnTo>
                      <a:pt x="32" y="5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1380">
                <a:extLst>
                  <a:ext uri="{FF2B5EF4-FFF2-40B4-BE49-F238E27FC236}">
                    <a16:creationId xmlns:a16="http://schemas.microsoft.com/office/drawing/2014/main" xmlns="" id="{2ECFF9E2-46F1-41C8-9696-DCE6816DB3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" y="1351"/>
                <a:ext cx="740" cy="754"/>
              </a:xfrm>
              <a:custGeom>
                <a:avLst/>
                <a:gdLst>
                  <a:gd name="T0" fmla="*/ 492 w 740"/>
                  <a:gd name="T1" fmla="*/ 31 h 754"/>
                  <a:gd name="T2" fmla="*/ 513 w 740"/>
                  <a:gd name="T3" fmla="*/ 45 h 754"/>
                  <a:gd name="T4" fmla="*/ 545 w 740"/>
                  <a:gd name="T5" fmla="*/ 74 h 754"/>
                  <a:gd name="T6" fmla="*/ 577 w 740"/>
                  <a:gd name="T7" fmla="*/ 124 h 754"/>
                  <a:gd name="T8" fmla="*/ 634 w 740"/>
                  <a:gd name="T9" fmla="*/ 134 h 754"/>
                  <a:gd name="T10" fmla="*/ 674 w 740"/>
                  <a:gd name="T11" fmla="*/ 174 h 754"/>
                  <a:gd name="T12" fmla="*/ 690 w 740"/>
                  <a:gd name="T13" fmla="*/ 196 h 754"/>
                  <a:gd name="T14" fmla="*/ 712 w 740"/>
                  <a:gd name="T15" fmla="*/ 280 h 754"/>
                  <a:gd name="T16" fmla="*/ 728 w 740"/>
                  <a:gd name="T17" fmla="*/ 337 h 754"/>
                  <a:gd name="T18" fmla="*/ 695 w 740"/>
                  <a:gd name="T19" fmla="*/ 364 h 754"/>
                  <a:gd name="T20" fmla="*/ 648 w 740"/>
                  <a:gd name="T21" fmla="*/ 395 h 754"/>
                  <a:gd name="T22" fmla="*/ 615 w 740"/>
                  <a:gd name="T23" fmla="*/ 424 h 754"/>
                  <a:gd name="T24" fmla="*/ 574 w 740"/>
                  <a:gd name="T25" fmla="*/ 444 h 754"/>
                  <a:gd name="T26" fmla="*/ 538 w 740"/>
                  <a:gd name="T27" fmla="*/ 477 h 754"/>
                  <a:gd name="T28" fmla="*/ 484 w 740"/>
                  <a:gd name="T29" fmla="*/ 458 h 754"/>
                  <a:gd name="T30" fmla="*/ 458 w 740"/>
                  <a:gd name="T31" fmla="*/ 489 h 754"/>
                  <a:gd name="T32" fmla="*/ 438 w 740"/>
                  <a:gd name="T33" fmla="*/ 543 h 754"/>
                  <a:gd name="T34" fmla="*/ 437 w 740"/>
                  <a:gd name="T35" fmla="*/ 574 h 754"/>
                  <a:gd name="T36" fmla="*/ 403 w 740"/>
                  <a:gd name="T37" fmla="*/ 603 h 754"/>
                  <a:gd name="T38" fmla="*/ 342 w 740"/>
                  <a:gd name="T39" fmla="*/ 612 h 754"/>
                  <a:gd name="T40" fmla="*/ 296 w 740"/>
                  <a:gd name="T41" fmla="*/ 608 h 754"/>
                  <a:gd name="T42" fmla="*/ 241 w 740"/>
                  <a:gd name="T43" fmla="*/ 632 h 754"/>
                  <a:gd name="T44" fmla="*/ 213 w 740"/>
                  <a:gd name="T45" fmla="*/ 692 h 754"/>
                  <a:gd name="T46" fmla="*/ 179 w 740"/>
                  <a:gd name="T47" fmla="*/ 754 h 754"/>
                  <a:gd name="T48" fmla="*/ 105 w 740"/>
                  <a:gd name="T49" fmla="*/ 728 h 754"/>
                  <a:gd name="T50" fmla="*/ 57 w 740"/>
                  <a:gd name="T51" fmla="*/ 693 h 754"/>
                  <a:gd name="T52" fmla="*/ 44 w 740"/>
                  <a:gd name="T53" fmla="*/ 631 h 754"/>
                  <a:gd name="T54" fmla="*/ 39 w 740"/>
                  <a:gd name="T55" fmla="*/ 590 h 754"/>
                  <a:gd name="T56" fmla="*/ 31 w 740"/>
                  <a:gd name="T57" fmla="*/ 572 h 754"/>
                  <a:gd name="T58" fmla="*/ 22 w 740"/>
                  <a:gd name="T59" fmla="*/ 557 h 754"/>
                  <a:gd name="T60" fmla="*/ 10 w 740"/>
                  <a:gd name="T61" fmla="*/ 543 h 754"/>
                  <a:gd name="T62" fmla="*/ 12 w 740"/>
                  <a:gd name="T63" fmla="*/ 532 h 754"/>
                  <a:gd name="T64" fmla="*/ 18 w 740"/>
                  <a:gd name="T65" fmla="*/ 514 h 754"/>
                  <a:gd name="T66" fmla="*/ 34 w 740"/>
                  <a:gd name="T67" fmla="*/ 492 h 754"/>
                  <a:gd name="T68" fmla="*/ 25 w 740"/>
                  <a:gd name="T69" fmla="*/ 469 h 754"/>
                  <a:gd name="T70" fmla="*/ 15 w 740"/>
                  <a:gd name="T71" fmla="*/ 448 h 754"/>
                  <a:gd name="T72" fmla="*/ 12 w 740"/>
                  <a:gd name="T73" fmla="*/ 412 h 754"/>
                  <a:gd name="T74" fmla="*/ 15 w 740"/>
                  <a:gd name="T75" fmla="*/ 386 h 754"/>
                  <a:gd name="T76" fmla="*/ 31 w 740"/>
                  <a:gd name="T77" fmla="*/ 370 h 754"/>
                  <a:gd name="T78" fmla="*/ 48 w 740"/>
                  <a:gd name="T79" fmla="*/ 354 h 754"/>
                  <a:gd name="T80" fmla="*/ 64 w 740"/>
                  <a:gd name="T81" fmla="*/ 337 h 754"/>
                  <a:gd name="T82" fmla="*/ 82 w 740"/>
                  <a:gd name="T83" fmla="*/ 319 h 754"/>
                  <a:gd name="T84" fmla="*/ 99 w 740"/>
                  <a:gd name="T85" fmla="*/ 300 h 754"/>
                  <a:gd name="T86" fmla="*/ 116 w 740"/>
                  <a:gd name="T87" fmla="*/ 283 h 754"/>
                  <a:gd name="T88" fmla="*/ 132 w 740"/>
                  <a:gd name="T89" fmla="*/ 269 h 754"/>
                  <a:gd name="T90" fmla="*/ 147 w 740"/>
                  <a:gd name="T91" fmla="*/ 253 h 754"/>
                  <a:gd name="T92" fmla="*/ 163 w 740"/>
                  <a:gd name="T93" fmla="*/ 237 h 754"/>
                  <a:gd name="T94" fmla="*/ 179 w 740"/>
                  <a:gd name="T95" fmla="*/ 218 h 754"/>
                  <a:gd name="T96" fmla="*/ 199 w 740"/>
                  <a:gd name="T97" fmla="*/ 199 h 754"/>
                  <a:gd name="T98" fmla="*/ 216 w 740"/>
                  <a:gd name="T99" fmla="*/ 189 h 754"/>
                  <a:gd name="T100" fmla="*/ 232 w 740"/>
                  <a:gd name="T101" fmla="*/ 176 h 754"/>
                  <a:gd name="T102" fmla="*/ 251 w 740"/>
                  <a:gd name="T103" fmla="*/ 157 h 754"/>
                  <a:gd name="T104" fmla="*/ 270 w 740"/>
                  <a:gd name="T105" fmla="*/ 147 h 754"/>
                  <a:gd name="T106" fmla="*/ 289 w 740"/>
                  <a:gd name="T107" fmla="*/ 134 h 754"/>
                  <a:gd name="T108" fmla="*/ 308 w 740"/>
                  <a:gd name="T109" fmla="*/ 118 h 754"/>
                  <a:gd name="T110" fmla="*/ 324 w 740"/>
                  <a:gd name="T111" fmla="*/ 96 h 754"/>
                  <a:gd name="T112" fmla="*/ 344 w 740"/>
                  <a:gd name="T113" fmla="*/ 86 h 754"/>
                  <a:gd name="T114" fmla="*/ 386 w 740"/>
                  <a:gd name="T115" fmla="*/ 92 h 754"/>
                  <a:gd name="T116" fmla="*/ 409 w 740"/>
                  <a:gd name="T117" fmla="*/ 83 h 754"/>
                  <a:gd name="T118" fmla="*/ 425 w 740"/>
                  <a:gd name="T119" fmla="*/ 50 h 754"/>
                  <a:gd name="T120" fmla="*/ 435 w 740"/>
                  <a:gd name="T121" fmla="*/ 8 h 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40" h="754">
                    <a:moveTo>
                      <a:pt x="448" y="0"/>
                    </a:moveTo>
                    <a:lnTo>
                      <a:pt x="454" y="0"/>
                    </a:lnTo>
                    <a:lnTo>
                      <a:pt x="457" y="2"/>
                    </a:lnTo>
                    <a:lnTo>
                      <a:pt x="457" y="5"/>
                    </a:lnTo>
                    <a:lnTo>
                      <a:pt x="455" y="6"/>
                    </a:lnTo>
                    <a:lnTo>
                      <a:pt x="455" y="9"/>
                    </a:lnTo>
                    <a:lnTo>
                      <a:pt x="458" y="10"/>
                    </a:lnTo>
                    <a:lnTo>
                      <a:pt x="463" y="13"/>
                    </a:lnTo>
                    <a:lnTo>
                      <a:pt x="466" y="18"/>
                    </a:lnTo>
                    <a:lnTo>
                      <a:pt x="466" y="24"/>
                    </a:lnTo>
                    <a:lnTo>
                      <a:pt x="469" y="26"/>
                    </a:lnTo>
                    <a:lnTo>
                      <a:pt x="474" y="28"/>
                    </a:lnTo>
                    <a:lnTo>
                      <a:pt x="479" y="31"/>
                    </a:lnTo>
                    <a:lnTo>
                      <a:pt x="484" y="32"/>
                    </a:lnTo>
                    <a:lnTo>
                      <a:pt x="490" y="32"/>
                    </a:lnTo>
                    <a:lnTo>
                      <a:pt x="492" y="31"/>
                    </a:lnTo>
                    <a:lnTo>
                      <a:pt x="493" y="26"/>
                    </a:lnTo>
                    <a:lnTo>
                      <a:pt x="493" y="24"/>
                    </a:lnTo>
                    <a:lnTo>
                      <a:pt x="498" y="24"/>
                    </a:lnTo>
                    <a:lnTo>
                      <a:pt x="500" y="26"/>
                    </a:lnTo>
                    <a:lnTo>
                      <a:pt x="502" y="26"/>
                    </a:lnTo>
                    <a:lnTo>
                      <a:pt x="505" y="24"/>
                    </a:lnTo>
                    <a:lnTo>
                      <a:pt x="508" y="22"/>
                    </a:lnTo>
                    <a:lnTo>
                      <a:pt x="511" y="22"/>
                    </a:lnTo>
                    <a:lnTo>
                      <a:pt x="511" y="24"/>
                    </a:lnTo>
                    <a:lnTo>
                      <a:pt x="512" y="28"/>
                    </a:lnTo>
                    <a:lnTo>
                      <a:pt x="515" y="31"/>
                    </a:lnTo>
                    <a:lnTo>
                      <a:pt x="515" y="35"/>
                    </a:lnTo>
                    <a:lnTo>
                      <a:pt x="512" y="38"/>
                    </a:lnTo>
                    <a:lnTo>
                      <a:pt x="509" y="41"/>
                    </a:lnTo>
                    <a:lnTo>
                      <a:pt x="512" y="42"/>
                    </a:lnTo>
                    <a:lnTo>
                      <a:pt x="513" y="45"/>
                    </a:lnTo>
                    <a:lnTo>
                      <a:pt x="518" y="48"/>
                    </a:lnTo>
                    <a:lnTo>
                      <a:pt x="518" y="50"/>
                    </a:lnTo>
                    <a:lnTo>
                      <a:pt x="521" y="53"/>
                    </a:lnTo>
                    <a:lnTo>
                      <a:pt x="525" y="53"/>
                    </a:lnTo>
                    <a:lnTo>
                      <a:pt x="528" y="50"/>
                    </a:lnTo>
                    <a:lnTo>
                      <a:pt x="531" y="50"/>
                    </a:lnTo>
                    <a:lnTo>
                      <a:pt x="532" y="48"/>
                    </a:lnTo>
                    <a:lnTo>
                      <a:pt x="535" y="48"/>
                    </a:lnTo>
                    <a:lnTo>
                      <a:pt x="537" y="50"/>
                    </a:lnTo>
                    <a:lnTo>
                      <a:pt x="540" y="53"/>
                    </a:lnTo>
                    <a:lnTo>
                      <a:pt x="540" y="60"/>
                    </a:lnTo>
                    <a:lnTo>
                      <a:pt x="541" y="60"/>
                    </a:lnTo>
                    <a:lnTo>
                      <a:pt x="541" y="63"/>
                    </a:lnTo>
                    <a:lnTo>
                      <a:pt x="544" y="67"/>
                    </a:lnTo>
                    <a:lnTo>
                      <a:pt x="542" y="71"/>
                    </a:lnTo>
                    <a:lnTo>
                      <a:pt x="545" y="74"/>
                    </a:lnTo>
                    <a:lnTo>
                      <a:pt x="547" y="74"/>
                    </a:lnTo>
                    <a:lnTo>
                      <a:pt x="551" y="71"/>
                    </a:lnTo>
                    <a:lnTo>
                      <a:pt x="553" y="74"/>
                    </a:lnTo>
                    <a:lnTo>
                      <a:pt x="553" y="84"/>
                    </a:lnTo>
                    <a:lnTo>
                      <a:pt x="551" y="89"/>
                    </a:lnTo>
                    <a:lnTo>
                      <a:pt x="550" y="97"/>
                    </a:lnTo>
                    <a:lnTo>
                      <a:pt x="550" y="103"/>
                    </a:lnTo>
                    <a:lnTo>
                      <a:pt x="553" y="106"/>
                    </a:lnTo>
                    <a:lnTo>
                      <a:pt x="553" y="108"/>
                    </a:lnTo>
                    <a:lnTo>
                      <a:pt x="557" y="111"/>
                    </a:lnTo>
                    <a:lnTo>
                      <a:pt x="563" y="111"/>
                    </a:lnTo>
                    <a:lnTo>
                      <a:pt x="566" y="112"/>
                    </a:lnTo>
                    <a:lnTo>
                      <a:pt x="566" y="115"/>
                    </a:lnTo>
                    <a:lnTo>
                      <a:pt x="567" y="116"/>
                    </a:lnTo>
                    <a:lnTo>
                      <a:pt x="573" y="119"/>
                    </a:lnTo>
                    <a:lnTo>
                      <a:pt x="577" y="124"/>
                    </a:lnTo>
                    <a:lnTo>
                      <a:pt x="580" y="125"/>
                    </a:lnTo>
                    <a:lnTo>
                      <a:pt x="580" y="128"/>
                    </a:lnTo>
                    <a:lnTo>
                      <a:pt x="579" y="134"/>
                    </a:lnTo>
                    <a:lnTo>
                      <a:pt x="577" y="137"/>
                    </a:lnTo>
                    <a:lnTo>
                      <a:pt x="577" y="138"/>
                    </a:lnTo>
                    <a:lnTo>
                      <a:pt x="582" y="142"/>
                    </a:lnTo>
                    <a:lnTo>
                      <a:pt x="586" y="145"/>
                    </a:lnTo>
                    <a:lnTo>
                      <a:pt x="596" y="147"/>
                    </a:lnTo>
                    <a:lnTo>
                      <a:pt x="596" y="145"/>
                    </a:lnTo>
                    <a:lnTo>
                      <a:pt x="605" y="139"/>
                    </a:lnTo>
                    <a:lnTo>
                      <a:pt x="608" y="137"/>
                    </a:lnTo>
                    <a:lnTo>
                      <a:pt x="619" y="137"/>
                    </a:lnTo>
                    <a:lnTo>
                      <a:pt x="619" y="139"/>
                    </a:lnTo>
                    <a:lnTo>
                      <a:pt x="624" y="144"/>
                    </a:lnTo>
                    <a:lnTo>
                      <a:pt x="634" y="144"/>
                    </a:lnTo>
                    <a:lnTo>
                      <a:pt x="634" y="134"/>
                    </a:lnTo>
                    <a:lnTo>
                      <a:pt x="637" y="134"/>
                    </a:lnTo>
                    <a:lnTo>
                      <a:pt x="641" y="131"/>
                    </a:lnTo>
                    <a:lnTo>
                      <a:pt x="642" y="135"/>
                    </a:lnTo>
                    <a:lnTo>
                      <a:pt x="645" y="138"/>
                    </a:lnTo>
                    <a:lnTo>
                      <a:pt x="647" y="139"/>
                    </a:lnTo>
                    <a:lnTo>
                      <a:pt x="651" y="147"/>
                    </a:lnTo>
                    <a:lnTo>
                      <a:pt x="657" y="148"/>
                    </a:lnTo>
                    <a:lnTo>
                      <a:pt x="664" y="148"/>
                    </a:lnTo>
                    <a:lnTo>
                      <a:pt x="664" y="155"/>
                    </a:lnTo>
                    <a:lnTo>
                      <a:pt x="661" y="157"/>
                    </a:lnTo>
                    <a:lnTo>
                      <a:pt x="661" y="161"/>
                    </a:lnTo>
                    <a:lnTo>
                      <a:pt x="664" y="166"/>
                    </a:lnTo>
                    <a:lnTo>
                      <a:pt x="666" y="168"/>
                    </a:lnTo>
                    <a:lnTo>
                      <a:pt x="666" y="170"/>
                    </a:lnTo>
                    <a:lnTo>
                      <a:pt x="670" y="173"/>
                    </a:lnTo>
                    <a:lnTo>
                      <a:pt x="674" y="174"/>
                    </a:lnTo>
                    <a:lnTo>
                      <a:pt x="676" y="173"/>
                    </a:lnTo>
                    <a:lnTo>
                      <a:pt x="676" y="168"/>
                    </a:lnTo>
                    <a:lnTo>
                      <a:pt x="679" y="168"/>
                    </a:lnTo>
                    <a:lnTo>
                      <a:pt x="680" y="170"/>
                    </a:lnTo>
                    <a:lnTo>
                      <a:pt x="683" y="170"/>
                    </a:lnTo>
                    <a:lnTo>
                      <a:pt x="683" y="173"/>
                    </a:lnTo>
                    <a:lnTo>
                      <a:pt x="685" y="174"/>
                    </a:lnTo>
                    <a:lnTo>
                      <a:pt x="689" y="176"/>
                    </a:lnTo>
                    <a:lnTo>
                      <a:pt x="689" y="177"/>
                    </a:lnTo>
                    <a:lnTo>
                      <a:pt x="698" y="180"/>
                    </a:lnTo>
                    <a:lnTo>
                      <a:pt x="702" y="180"/>
                    </a:lnTo>
                    <a:lnTo>
                      <a:pt x="702" y="182"/>
                    </a:lnTo>
                    <a:lnTo>
                      <a:pt x="699" y="190"/>
                    </a:lnTo>
                    <a:lnTo>
                      <a:pt x="698" y="192"/>
                    </a:lnTo>
                    <a:lnTo>
                      <a:pt x="695" y="195"/>
                    </a:lnTo>
                    <a:lnTo>
                      <a:pt x="690" y="196"/>
                    </a:lnTo>
                    <a:lnTo>
                      <a:pt x="689" y="200"/>
                    </a:lnTo>
                    <a:lnTo>
                      <a:pt x="689" y="212"/>
                    </a:lnTo>
                    <a:lnTo>
                      <a:pt x="695" y="216"/>
                    </a:lnTo>
                    <a:lnTo>
                      <a:pt x="696" y="218"/>
                    </a:lnTo>
                    <a:lnTo>
                      <a:pt x="696" y="226"/>
                    </a:lnTo>
                    <a:lnTo>
                      <a:pt x="692" y="226"/>
                    </a:lnTo>
                    <a:lnTo>
                      <a:pt x="692" y="231"/>
                    </a:lnTo>
                    <a:lnTo>
                      <a:pt x="690" y="232"/>
                    </a:lnTo>
                    <a:lnTo>
                      <a:pt x="690" y="240"/>
                    </a:lnTo>
                    <a:lnTo>
                      <a:pt x="692" y="248"/>
                    </a:lnTo>
                    <a:lnTo>
                      <a:pt x="696" y="253"/>
                    </a:lnTo>
                    <a:lnTo>
                      <a:pt x="698" y="254"/>
                    </a:lnTo>
                    <a:lnTo>
                      <a:pt x="699" y="258"/>
                    </a:lnTo>
                    <a:lnTo>
                      <a:pt x="702" y="263"/>
                    </a:lnTo>
                    <a:lnTo>
                      <a:pt x="703" y="270"/>
                    </a:lnTo>
                    <a:lnTo>
                      <a:pt x="712" y="280"/>
                    </a:lnTo>
                    <a:lnTo>
                      <a:pt x="721" y="292"/>
                    </a:lnTo>
                    <a:lnTo>
                      <a:pt x="722" y="296"/>
                    </a:lnTo>
                    <a:lnTo>
                      <a:pt x="725" y="298"/>
                    </a:lnTo>
                    <a:lnTo>
                      <a:pt x="729" y="300"/>
                    </a:lnTo>
                    <a:lnTo>
                      <a:pt x="734" y="303"/>
                    </a:lnTo>
                    <a:lnTo>
                      <a:pt x="737" y="305"/>
                    </a:lnTo>
                    <a:lnTo>
                      <a:pt x="740" y="308"/>
                    </a:lnTo>
                    <a:lnTo>
                      <a:pt x="740" y="311"/>
                    </a:lnTo>
                    <a:lnTo>
                      <a:pt x="737" y="313"/>
                    </a:lnTo>
                    <a:lnTo>
                      <a:pt x="737" y="315"/>
                    </a:lnTo>
                    <a:lnTo>
                      <a:pt x="738" y="324"/>
                    </a:lnTo>
                    <a:lnTo>
                      <a:pt x="732" y="324"/>
                    </a:lnTo>
                    <a:lnTo>
                      <a:pt x="731" y="327"/>
                    </a:lnTo>
                    <a:lnTo>
                      <a:pt x="731" y="328"/>
                    </a:lnTo>
                    <a:lnTo>
                      <a:pt x="728" y="332"/>
                    </a:lnTo>
                    <a:lnTo>
                      <a:pt x="728" y="337"/>
                    </a:lnTo>
                    <a:lnTo>
                      <a:pt x="731" y="338"/>
                    </a:lnTo>
                    <a:lnTo>
                      <a:pt x="728" y="341"/>
                    </a:lnTo>
                    <a:lnTo>
                      <a:pt x="728" y="342"/>
                    </a:lnTo>
                    <a:lnTo>
                      <a:pt x="724" y="347"/>
                    </a:lnTo>
                    <a:lnTo>
                      <a:pt x="724" y="353"/>
                    </a:lnTo>
                    <a:lnTo>
                      <a:pt x="721" y="356"/>
                    </a:lnTo>
                    <a:lnTo>
                      <a:pt x="719" y="356"/>
                    </a:lnTo>
                    <a:lnTo>
                      <a:pt x="716" y="353"/>
                    </a:lnTo>
                    <a:lnTo>
                      <a:pt x="714" y="353"/>
                    </a:lnTo>
                    <a:lnTo>
                      <a:pt x="709" y="356"/>
                    </a:lnTo>
                    <a:lnTo>
                      <a:pt x="705" y="357"/>
                    </a:lnTo>
                    <a:lnTo>
                      <a:pt x="702" y="357"/>
                    </a:lnTo>
                    <a:lnTo>
                      <a:pt x="702" y="364"/>
                    </a:lnTo>
                    <a:lnTo>
                      <a:pt x="699" y="366"/>
                    </a:lnTo>
                    <a:lnTo>
                      <a:pt x="698" y="366"/>
                    </a:lnTo>
                    <a:lnTo>
                      <a:pt x="695" y="364"/>
                    </a:lnTo>
                    <a:lnTo>
                      <a:pt x="692" y="361"/>
                    </a:lnTo>
                    <a:lnTo>
                      <a:pt x="692" y="364"/>
                    </a:lnTo>
                    <a:lnTo>
                      <a:pt x="689" y="366"/>
                    </a:lnTo>
                    <a:lnTo>
                      <a:pt x="680" y="366"/>
                    </a:lnTo>
                    <a:lnTo>
                      <a:pt x="670" y="358"/>
                    </a:lnTo>
                    <a:lnTo>
                      <a:pt x="664" y="361"/>
                    </a:lnTo>
                    <a:lnTo>
                      <a:pt x="657" y="364"/>
                    </a:lnTo>
                    <a:lnTo>
                      <a:pt x="654" y="364"/>
                    </a:lnTo>
                    <a:lnTo>
                      <a:pt x="648" y="360"/>
                    </a:lnTo>
                    <a:lnTo>
                      <a:pt x="647" y="360"/>
                    </a:lnTo>
                    <a:lnTo>
                      <a:pt x="644" y="363"/>
                    </a:lnTo>
                    <a:lnTo>
                      <a:pt x="644" y="374"/>
                    </a:lnTo>
                    <a:lnTo>
                      <a:pt x="647" y="382"/>
                    </a:lnTo>
                    <a:lnTo>
                      <a:pt x="644" y="386"/>
                    </a:lnTo>
                    <a:lnTo>
                      <a:pt x="645" y="390"/>
                    </a:lnTo>
                    <a:lnTo>
                      <a:pt x="648" y="395"/>
                    </a:lnTo>
                    <a:lnTo>
                      <a:pt x="648" y="396"/>
                    </a:lnTo>
                    <a:lnTo>
                      <a:pt x="644" y="399"/>
                    </a:lnTo>
                    <a:lnTo>
                      <a:pt x="641" y="399"/>
                    </a:lnTo>
                    <a:lnTo>
                      <a:pt x="641" y="400"/>
                    </a:lnTo>
                    <a:lnTo>
                      <a:pt x="640" y="403"/>
                    </a:lnTo>
                    <a:lnTo>
                      <a:pt x="637" y="405"/>
                    </a:lnTo>
                    <a:lnTo>
                      <a:pt x="635" y="405"/>
                    </a:lnTo>
                    <a:lnTo>
                      <a:pt x="629" y="398"/>
                    </a:lnTo>
                    <a:lnTo>
                      <a:pt x="622" y="398"/>
                    </a:lnTo>
                    <a:lnTo>
                      <a:pt x="622" y="400"/>
                    </a:lnTo>
                    <a:lnTo>
                      <a:pt x="621" y="402"/>
                    </a:lnTo>
                    <a:lnTo>
                      <a:pt x="619" y="406"/>
                    </a:lnTo>
                    <a:lnTo>
                      <a:pt x="618" y="409"/>
                    </a:lnTo>
                    <a:lnTo>
                      <a:pt x="618" y="411"/>
                    </a:lnTo>
                    <a:lnTo>
                      <a:pt x="615" y="416"/>
                    </a:lnTo>
                    <a:lnTo>
                      <a:pt x="615" y="424"/>
                    </a:lnTo>
                    <a:lnTo>
                      <a:pt x="613" y="425"/>
                    </a:lnTo>
                    <a:lnTo>
                      <a:pt x="609" y="428"/>
                    </a:lnTo>
                    <a:lnTo>
                      <a:pt x="608" y="429"/>
                    </a:lnTo>
                    <a:lnTo>
                      <a:pt x="608" y="432"/>
                    </a:lnTo>
                    <a:lnTo>
                      <a:pt x="602" y="442"/>
                    </a:lnTo>
                    <a:lnTo>
                      <a:pt x="600" y="444"/>
                    </a:lnTo>
                    <a:lnTo>
                      <a:pt x="598" y="444"/>
                    </a:lnTo>
                    <a:lnTo>
                      <a:pt x="593" y="442"/>
                    </a:lnTo>
                    <a:lnTo>
                      <a:pt x="592" y="442"/>
                    </a:lnTo>
                    <a:lnTo>
                      <a:pt x="587" y="444"/>
                    </a:lnTo>
                    <a:lnTo>
                      <a:pt x="587" y="447"/>
                    </a:lnTo>
                    <a:lnTo>
                      <a:pt x="586" y="444"/>
                    </a:lnTo>
                    <a:lnTo>
                      <a:pt x="583" y="442"/>
                    </a:lnTo>
                    <a:lnTo>
                      <a:pt x="582" y="442"/>
                    </a:lnTo>
                    <a:lnTo>
                      <a:pt x="579" y="444"/>
                    </a:lnTo>
                    <a:lnTo>
                      <a:pt x="574" y="444"/>
                    </a:lnTo>
                    <a:lnTo>
                      <a:pt x="573" y="445"/>
                    </a:lnTo>
                    <a:lnTo>
                      <a:pt x="573" y="448"/>
                    </a:lnTo>
                    <a:lnTo>
                      <a:pt x="567" y="445"/>
                    </a:lnTo>
                    <a:lnTo>
                      <a:pt x="564" y="448"/>
                    </a:lnTo>
                    <a:lnTo>
                      <a:pt x="563" y="448"/>
                    </a:lnTo>
                    <a:lnTo>
                      <a:pt x="556" y="453"/>
                    </a:lnTo>
                    <a:lnTo>
                      <a:pt x="547" y="453"/>
                    </a:lnTo>
                    <a:lnTo>
                      <a:pt x="541" y="450"/>
                    </a:lnTo>
                    <a:lnTo>
                      <a:pt x="538" y="453"/>
                    </a:lnTo>
                    <a:lnTo>
                      <a:pt x="538" y="458"/>
                    </a:lnTo>
                    <a:lnTo>
                      <a:pt x="541" y="463"/>
                    </a:lnTo>
                    <a:lnTo>
                      <a:pt x="541" y="467"/>
                    </a:lnTo>
                    <a:lnTo>
                      <a:pt x="538" y="469"/>
                    </a:lnTo>
                    <a:lnTo>
                      <a:pt x="537" y="471"/>
                    </a:lnTo>
                    <a:lnTo>
                      <a:pt x="537" y="473"/>
                    </a:lnTo>
                    <a:lnTo>
                      <a:pt x="538" y="477"/>
                    </a:lnTo>
                    <a:lnTo>
                      <a:pt x="538" y="482"/>
                    </a:lnTo>
                    <a:lnTo>
                      <a:pt x="537" y="483"/>
                    </a:lnTo>
                    <a:lnTo>
                      <a:pt x="532" y="483"/>
                    </a:lnTo>
                    <a:lnTo>
                      <a:pt x="524" y="474"/>
                    </a:lnTo>
                    <a:lnTo>
                      <a:pt x="522" y="474"/>
                    </a:lnTo>
                    <a:lnTo>
                      <a:pt x="518" y="479"/>
                    </a:lnTo>
                    <a:lnTo>
                      <a:pt x="515" y="479"/>
                    </a:lnTo>
                    <a:lnTo>
                      <a:pt x="515" y="474"/>
                    </a:lnTo>
                    <a:lnTo>
                      <a:pt x="503" y="466"/>
                    </a:lnTo>
                    <a:lnTo>
                      <a:pt x="500" y="463"/>
                    </a:lnTo>
                    <a:lnTo>
                      <a:pt x="496" y="463"/>
                    </a:lnTo>
                    <a:lnTo>
                      <a:pt x="492" y="466"/>
                    </a:lnTo>
                    <a:lnTo>
                      <a:pt x="487" y="463"/>
                    </a:lnTo>
                    <a:lnTo>
                      <a:pt x="484" y="463"/>
                    </a:lnTo>
                    <a:lnTo>
                      <a:pt x="482" y="461"/>
                    </a:lnTo>
                    <a:lnTo>
                      <a:pt x="484" y="458"/>
                    </a:lnTo>
                    <a:lnTo>
                      <a:pt x="490" y="458"/>
                    </a:lnTo>
                    <a:lnTo>
                      <a:pt x="487" y="457"/>
                    </a:lnTo>
                    <a:lnTo>
                      <a:pt x="480" y="453"/>
                    </a:lnTo>
                    <a:lnTo>
                      <a:pt x="469" y="453"/>
                    </a:lnTo>
                    <a:lnTo>
                      <a:pt x="469" y="463"/>
                    </a:lnTo>
                    <a:lnTo>
                      <a:pt x="471" y="467"/>
                    </a:lnTo>
                    <a:lnTo>
                      <a:pt x="469" y="467"/>
                    </a:lnTo>
                    <a:lnTo>
                      <a:pt x="467" y="469"/>
                    </a:lnTo>
                    <a:lnTo>
                      <a:pt x="463" y="469"/>
                    </a:lnTo>
                    <a:lnTo>
                      <a:pt x="461" y="467"/>
                    </a:lnTo>
                    <a:lnTo>
                      <a:pt x="457" y="469"/>
                    </a:lnTo>
                    <a:lnTo>
                      <a:pt x="454" y="469"/>
                    </a:lnTo>
                    <a:lnTo>
                      <a:pt x="454" y="473"/>
                    </a:lnTo>
                    <a:lnTo>
                      <a:pt x="457" y="477"/>
                    </a:lnTo>
                    <a:lnTo>
                      <a:pt x="458" y="482"/>
                    </a:lnTo>
                    <a:lnTo>
                      <a:pt x="458" y="489"/>
                    </a:lnTo>
                    <a:lnTo>
                      <a:pt x="457" y="490"/>
                    </a:lnTo>
                    <a:lnTo>
                      <a:pt x="457" y="493"/>
                    </a:lnTo>
                    <a:lnTo>
                      <a:pt x="451" y="495"/>
                    </a:lnTo>
                    <a:lnTo>
                      <a:pt x="447" y="495"/>
                    </a:lnTo>
                    <a:lnTo>
                      <a:pt x="445" y="498"/>
                    </a:lnTo>
                    <a:lnTo>
                      <a:pt x="445" y="502"/>
                    </a:lnTo>
                    <a:lnTo>
                      <a:pt x="447" y="508"/>
                    </a:lnTo>
                    <a:lnTo>
                      <a:pt x="447" y="509"/>
                    </a:lnTo>
                    <a:lnTo>
                      <a:pt x="454" y="514"/>
                    </a:lnTo>
                    <a:lnTo>
                      <a:pt x="454" y="522"/>
                    </a:lnTo>
                    <a:lnTo>
                      <a:pt x="451" y="524"/>
                    </a:lnTo>
                    <a:lnTo>
                      <a:pt x="450" y="524"/>
                    </a:lnTo>
                    <a:lnTo>
                      <a:pt x="445" y="531"/>
                    </a:lnTo>
                    <a:lnTo>
                      <a:pt x="442" y="541"/>
                    </a:lnTo>
                    <a:lnTo>
                      <a:pt x="442" y="543"/>
                    </a:lnTo>
                    <a:lnTo>
                      <a:pt x="438" y="543"/>
                    </a:lnTo>
                    <a:lnTo>
                      <a:pt x="437" y="541"/>
                    </a:lnTo>
                    <a:lnTo>
                      <a:pt x="432" y="543"/>
                    </a:lnTo>
                    <a:lnTo>
                      <a:pt x="418" y="543"/>
                    </a:lnTo>
                    <a:lnTo>
                      <a:pt x="418" y="551"/>
                    </a:lnTo>
                    <a:lnTo>
                      <a:pt x="419" y="554"/>
                    </a:lnTo>
                    <a:lnTo>
                      <a:pt x="424" y="554"/>
                    </a:lnTo>
                    <a:lnTo>
                      <a:pt x="424" y="556"/>
                    </a:lnTo>
                    <a:lnTo>
                      <a:pt x="428" y="554"/>
                    </a:lnTo>
                    <a:lnTo>
                      <a:pt x="432" y="554"/>
                    </a:lnTo>
                    <a:lnTo>
                      <a:pt x="434" y="556"/>
                    </a:lnTo>
                    <a:lnTo>
                      <a:pt x="437" y="558"/>
                    </a:lnTo>
                    <a:lnTo>
                      <a:pt x="434" y="564"/>
                    </a:lnTo>
                    <a:lnTo>
                      <a:pt x="432" y="566"/>
                    </a:lnTo>
                    <a:lnTo>
                      <a:pt x="432" y="570"/>
                    </a:lnTo>
                    <a:lnTo>
                      <a:pt x="434" y="573"/>
                    </a:lnTo>
                    <a:lnTo>
                      <a:pt x="437" y="574"/>
                    </a:lnTo>
                    <a:lnTo>
                      <a:pt x="447" y="577"/>
                    </a:lnTo>
                    <a:lnTo>
                      <a:pt x="451" y="582"/>
                    </a:lnTo>
                    <a:lnTo>
                      <a:pt x="453" y="583"/>
                    </a:lnTo>
                    <a:lnTo>
                      <a:pt x="455" y="586"/>
                    </a:lnTo>
                    <a:lnTo>
                      <a:pt x="453" y="590"/>
                    </a:lnTo>
                    <a:lnTo>
                      <a:pt x="453" y="595"/>
                    </a:lnTo>
                    <a:lnTo>
                      <a:pt x="450" y="602"/>
                    </a:lnTo>
                    <a:lnTo>
                      <a:pt x="445" y="602"/>
                    </a:lnTo>
                    <a:lnTo>
                      <a:pt x="440" y="596"/>
                    </a:lnTo>
                    <a:lnTo>
                      <a:pt x="438" y="595"/>
                    </a:lnTo>
                    <a:lnTo>
                      <a:pt x="426" y="595"/>
                    </a:lnTo>
                    <a:lnTo>
                      <a:pt x="421" y="596"/>
                    </a:lnTo>
                    <a:lnTo>
                      <a:pt x="412" y="596"/>
                    </a:lnTo>
                    <a:lnTo>
                      <a:pt x="411" y="598"/>
                    </a:lnTo>
                    <a:lnTo>
                      <a:pt x="408" y="598"/>
                    </a:lnTo>
                    <a:lnTo>
                      <a:pt x="403" y="603"/>
                    </a:lnTo>
                    <a:lnTo>
                      <a:pt x="398" y="606"/>
                    </a:lnTo>
                    <a:lnTo>
                      <a:pt x="384" y="606"/>
                    </a:lnTo>
                    <a:lnTo>
                      <a:pt x="383" y="608"/>
                    </a:lnTo>
                    <a:lnTo>
                      <a:pt x="379" y="611"/>
                    </a:lnTo>
                    <a:lnTo>
                      <a:pt x="379" y="612"/>
                    </a:lnTo>
                    <a:lnTo>
                      <a:pt x="376" y="612"/>
                    </a:lnTo>
                    <a:lnTo>
                      <a:pt x="371" y="608"/>
                    </a:lnTo>
                    <a:lnTo>
                      <a:pt x="370" y="606"/>
                    </a:lnTo>
                    <a:lnTo>
                      <a:pt x="367" y="606"/>
                    </a:lnTo>
                    <a:lnTo>
                      <a:pt x="363" y="603"/>
                    </a:lnTo>
                    <a:lnTo>
                      <a:pt x="361" y="603"/>
                    </a:lnTo>
                    <a:lnTo>
                      <a:pt x="355" y="599"/>
                    </a:lnTo>
                    <a:lnTo>
                      <a:pt x="351" y="599"/>
                    </a:lnTo>
                    <a:lnTo>
                      <a:pt x="348" y="603"/>
                    </a:lnTo>
                    <a:lnTo>
                      <a:pt x="344" y="609"/>
                    </a:lnTo>
                    <a:lnTo>
                      <a:pt x="342" y="612"/>
                    </a:lnTo>
                    <a:lnTo>
                      <a:pt x="338" y="612"/>
                    </a:lnTo>
                    <a:lnTo>
                      <a:pt x="338" y="609"/>
                    </a:lnTo>
                    <a:lnTo>
                      <a:pt x="332" y="605"/>
                    </a:lnTo>
                    <a:lnTo>
                      <a:pt x="332" y="603"/>
                    </a:lnTo>
                    <a:lnTo>
                      <a:pt x="328" y="599"/>
                    </a:lnTo>
                    <a:lnTo>
                      <a:pt x="324" y="599"/>
                    </a:lnTo>
                    <a:lnTo>
                      <a:pt x="318" y="603"/>
                    </a:lnTo>
                    <a:lnTo>
                      <a:pt x="315" y="605"/>
                    </a:lnTo>
                    <a:lnTo>
                      <a:pt x="313" y="608"/>
                    </a:lnTo>
                    <a:lnTo>
                      <a:pt x="311" y="612"/>
                    </a:lnTo>
                    <a:lnTo>
                      <a:pt x="309" y="612"/>
                    </a:lnTo>
                    <a:lnTo>
                      <a:pt x="306" y="614"/>
                    </a:lnTo>
                    <a:lnTo>
                      <a:pt x="306" y="612"/>
                    </a:lnTo>
                    <a:lnTo>
                      <a:pt x="302" y="609"/>
                    </a:lnTo>
                    <a:lnTo>
                      <a:pt x="300" y="608"/>
                    </a:lnTo>
                    <a:lnTo>
                      <a:pt x="296" y="608"/>
                    </a:lnTo>
                    <a:lnTo>
                      <a:pt x="290" y="609"/>
                    </a:lnTo>
                    <a:lnTo>
                      <a:pt x="286" y="609"/>
                    </a:lnTo>
                    <a:lnTo>
                      <a:pt x="282" y="608"/>
                    </a:lnTo>
                    <a:lnTo>
                      <a:pt x="279" y="603"/>
                    </a:lnTo>
                    <a:lnTo>
                      <a:pt x="273" y="603"/>
                    </a:lnTo>
                    <a:lnTo>
                      <a:pt x="273" y="599"/>
                    </a:lnTo>
                    <a:lnTo>
                      <a:pt x="269" y="599"/>
                    </a:lnTo>
                    <a:lnTo>
                      <a:pt x="264" y="605"/>
                    </a:lnTo>
                    <a:lnTo>
                      <a:pt x="260" y="605"/>
                    </a:lnTo>
                    <a:lnTo>
                      <a:pt x="251" y="608"/>
                    </a:lnTo>
                    <a:lnTo>
                      <a:pt x="250" y="609"/>
                    </a:lnTo>
                    <a:lnTo>
                      <a:pt x="247" y="612"/>
                    </a:lnTo>
                    <a:lnTo>
                      <a:pt x="247" y="624"/>
                    </a:lnTo>
                    <a:lnTo>
                      <a:pt x="245" y="628"/>
                    </a:lnTo>
                    <a:lnTo>
                      <a:pt x="242" y="631"/>
                    </a:lnTo>
                    <a:lnTo>
                      <a:pt x="241" y="632"/>
                    </a:lnTo>
                    <a:lnTo>
                      <a:pt x="238" y="635"/>
                    </a:lnTo>
                    <a:lnTo>
                      <a:pt x="231" y="635"/>
                    </a:lnTo>
                    <a:lnTo>
                      <a:pt x="228" y="637"/>
                    </a:lnTo>
                    <a:lnTo>
                      <a:pt x="224" y="641"/>
                    </a:lnTo>
                    <a:lnTo>
                      <a:pt x="221" y="647"/>
                    </a:lnTo>
                    <a:lnTo>
                      <a:pt x="219" y="651"/>
                    </a:lnTo>
                    <a:lnTo>
                      <a:pt x="216" y="658"/>
                    </a:lnTo>
                    <a:lnTo>
                      <a:pt x="213" y="663"/>
                    </a:lnTo>
                    <a:lnTo>
                      <a:pt x="213" y="667"/>
                    </a:lnTo>
                    <a:lnTo>
                      <a:pt x="211" y="672"/>
                    </a:lnTo>
                    <a:lnTo>
                      <a:pt x="209" y="676"/>
                    </a:lnTo>
                    <a:lnTo>
                      <a:pt x="206" y="677"/>
                    </a:lnTo>
                    <a:lnTo>
                      <a:pt x="209" y="682"/>
                    </a:lnTo>
                    <a:lnTo>
                      <a:pt x="209" y="687"/>
                    </a:lnTo>
                    <a:lnTo>
                      <a:pt x="211" y="690"/>
                    </a:lnTo>
                    <a:lnTo>
                      <a:pt x="213" y="692"/>
                    </a:lnTo>
                    <a:lnTo>
                      <a:pt x="219" y="692"/>
                    </a:lnTo>
                    <a:lnTo>
                      <a:pt x="219" y="695"/>
                    </a:lnTo>
                    <a:lnTo>
                      <a:pt x="211" y="696"/>
                    </a:lnTo>
                    <a:lnTo>
                      <a:pt x="209" y="696"/>
                    </a:lnTo>
                    <a:lnTo>
                      <a:pt x="206" y="699"/>
                    </a:lnTo>
                    <a:lnTo>
                      <a:pt x="206" y="706"/>
                    </a:lnTo>
                    <a:lnTo>
                      <a:pt x="202" y="714"/>
                    </a:lnTo>
                    <a:lnTo>
                      <a:pt x="202" y="719"/>
                    </a:lnTo>
                    <a:lnTo>
                      <a:pt x="203" y="724"/>
                    </a:lnTo>
                    <a:lnTo>
                      <a:pt x="203" y="732"/>
                    </a:lnTo>
                    <a:lnTo>
                      <a:pt x="202" y="735"/>
                    </a:lnTo>
                    <a:lnTo>
                      <a:pt x="197" y="744"/>
                    </a:lnTo>
                    <a:lnTo>
                      <a:pt x="197" y="754"/>
                    </a:lnTo>
                    <a:lnTo>
                      <a:pt x="189" y="751"/>
                    </a:lnTo>
                    <a:lnTo>
                      <a:pt x="180" y="751"/>
                    </a:lnTo>
                    <a:lnTo>
                      <a:pt x="179" y="754"/>
                    </a:lnTo>
                    <a:lnTo>
                      <a:pt x="176" y="754"/>
                    </a:lnTo>
                    <a:lnTo>
                      <a:pt x="174" y="751"/>
                    </a:lnTo>
                    <a:lnTo>
                      <a:pt x="168" y="750"/>
                    </a:lnTo>
                    <a:lnTo>
                      <a:pt x="166" y="750"/>
                    </a:lnTo>
                    <a:lnTo>
                      <a:pt x="157" y="745"/>
                    </a:lnTo>
                    <a:lnTo>
                      <a:pt x="155" y="745"/>
                    </a:lnTo>
                    <a:lnTo>
                      <a:pt x="153" y="744"/>
                    </a:lnTo>
                    <a:lnTo>
                      <a:pt x="150" y="737"/>
                    </a:lnTo>
                    <a:lnTo>
                      <a:pt x="150" y="732"/>
                    </a:lnTo>
                    <a:lnTo>
                      <a:pt x="132" y="732"/>
                    </a:lnTo>
                    <a:lnTo>
                      <a:pt x="128" y="728"/>
                    </a:lnTo>
                    <a:lnTo>
                      <a:pt x="126" y="728"/>
                    </a:lnTo>
                    <a:lnTo>
                      <a:pt x="118" y="730"/>
                    </a:lnTo>
                    <a:lnTo>
                      <a:pt x="115" y="730"/>
                    </a:lnTo>
                    <a:lnTo>
                      <a:pt x="109" y="728"/>
                    </a:lnTo>
                    <a:lnTo>
                      <a:pt x="105" y="728"/>
                    </a:lnTo>
                    <a:lnTo>
                      <a:pt x="105" y="724"/>
                    </a:lnTo>
                    <a:lnTo>
                      <a:pt x="103" y="724"/>
                    </a:lnTo>
                    <a:lnTo>
                      <a:pt x="103" y="712"/>
                    </a:lnTo>
                    <a:lnTo>
                      <a:pt x="99" y="702"/>
                    </a:lnTo>
                    <a:lnTo>
                      <a:pt x="99" y="698"/>
                    </a:lnTo>
                    <a:lnTo>
                      <a:pt x="95" y="692"/>
                    </a:lnTo>
                    <a:lnTo>
                      <a:pt x="93" y="687"/>
                    </a:lnTo>
                    <a:lnTo>
                      <a:pt x="83" y="686"/>
                    </a:lnTo>
                    <a:lnTo>
                      <a:pt x="80" y="686"/>
                    </a:lnTo>
                    <a:lnTo>
                      <a:pt x="76" y="689"/>
                    </a:lnTo>
                    <a:lnTo>
                      <a:pt x="70" y="689"/>
                    </a:lnTo>
                    <a:lnTo>
                      <a:pt x="66" y="686"/>
                    </a:lnTo>
                    <a:lnTo>
                      <a:pt x="61" y="689"/>
                    </a:lnTo>
                    <a:lnTo>
                      <a:pt x="60" y="690"/>
                    </a:lnTo>
                    <a:lnTo>
                      <a:pt x="60" y="693"/>
                    </a:lnTo>
                    <a:lnTo>
                      <a:pt x="57" y="693"/>
                    </a:lnTo>
                    <a:lnTo>
                      <a:pt x="55" y="690"/>
                    </a:lnTo>
                    <a:lnTo>
                      <a:pt x="53" y="689"/>
                    </a:lnTo>
                    <a:lnTo>
                      <a:pt x="53" y="676"/>
                    </a:lnTo>
                    <a:lnTo>
                      <a:pt x="51" y="673"/>
                    </a:lnTo>
                    <a:lnTo>
                      <a:pt x="51" y="672"/>
                    </a:lnTo>
                    <a:lnTo>
                      <a:pt x="41" y="667"/>
                    </a:lnTo>
                    <a:lnTo>
                      <a:pt x="39" y="663"/>
                    </a:lnTo>
                    <a:lnTo>
                      <a:pt x="38" y="658"/>
                    </a:lnTo>
                    <a:lnTo>
                      <a:pt x="35" y="656"/>
                    </a:lnTo>
                    <a:lnTo>
                      <a:pt x="35" y="651"/>
                    </a:lnTo>
                    <a:lnTo>
                      <a:pt x="34" y="647"/>
                    </a:lnTo>
                    <a:lnTo>
                      <a:pt x="34" y="641"/>
                    </a:lnTo>
                    <a:lnTo>
                      <a:pt x="37" y="635"/>
                    </a:lnTo>
                    <a:lnTo>
                      <a:pt x="38" y="632"/>
                    </a:lnTo>
                    <a:lnTo>
                      <a:pt x="42" y="632"/>
                    </a:lnTo>
                    <a:lnTo>
                      <a:pt x="44" y="631"/>
                    </a:lnTo>
                    <a:lnTo>
                      <a:pt x="44" y="621"/>
                    </a:lnTo>
                    <a:lnTo>
                      <a:pt x="42" y="621"/>
                    </a:lnTo>
                    <a:lnTo>
                      <a:pt x="41" y="616"/>
                    </a:lnTo>
                    <a:lnTo>
                      <a:pt x="41" y="614"/>
                    </a:lnTo>
                    <a:lnTo>
                      <a:pt x="39" y="614"/>
                    </a:lnTo>
                    <a:lnTo>
                      <a:pt x="39" y="612"/>
                    </a:lnTo>
                    <a:lnTo>
                      <a:pt x="38" y="612"/>
                    </a:lnTo>
                    <a:lnTo>
                      <a:pt x="38" y="606"/>
                    </a:lnTo>
                    <a:lnTo>
                      <a:pt x="39" y="605"/>
                    </a:lnTo>
                    <a:lnTo>
                      <a:pt x="38" y="605"/>
                    </a:lnTo>
                    <a:lnTo>
                      <a:pt x="38" y="598"/>
                    </a:lnTo>
                    <a:lnTo>
                      <a:pt x="37" y="598"/>
                    </a:lnTo>
                    <a:lnTo>
                      <a:pt x="37" y="595"/>
                    </a:lnTo>
                    <a:lnTo>
                      <a:pt x="38" y="593"/>
                    </a:lnTo>
                    <a:lnTo>
                      <a:pt x="38" y="589"/>
                    </a:lnTo>
                    <a:lnTo>
                      <a:pt x="39" y="590"/>
                    </a:lnTo>
                    <a:lnTo>
                      <a:pt x="39" y="589"/>
                    </a:lnTo>
                    <a:lnTo>
                      <a:pt x="42" y="589"/>
                    </a:lnTo>
                    <a:lnTo>
                      <a:pt x="42" y="585"/>
                    </a:lnTo>
                    <a:lnTo>
                      <a:pt x="44" y="586"/>
                    </a:lnTo>
                    <a:lnTo>
                      <a:pt x="44" y="585"/>
                    </a:lnTo>
                    <a:lnTo>
                      <a:pt x="42" y="583"/>
                    </a:lnTo>
                    <a:lnTo>
                      <a:pt x="38" y="583"/>
                    </a:lnTo>
                    <a:lnTo>
                      <a:pt x="38" y="582"/>
                    </a:lnTo>
                    <a:lnTo>
                      <a:pt x="37" y="579"/>
                    </a:lnTo>
                    <a:lnTo>
                      <a:pt x="37" y="574"/>
                    </a:lnTo>
                    <a:lnTo>
                      <a:pt x="35" y="574"/>
                    </a:lnTo>
                    <a:lnTo>
                      <a:pt x="35" y="576"/>
                    </a:lnTo>
                    <a:lnTo>
                      <a:pt x="34" y="576"/>
                    </a:lnTo>
                    <a:lnTo>
                      <a:pt x="32" y="574"/>
                    </a:lnTo>
                    <a:lnTo>
                      <a:pt x="31" y="574"/>
                    </a:lnTo>
                    <a:lnTo>
                      <a:pt x="31" y="572"/>
                    </a:lnTo>
                    <a:lnTo>
                      <a:pt x="29" y="572"/>
                    </a:lnTo>
                    <a:lnTo>
                      <a:pt x="29" y="570"/>
                    </a:lnTo>
                    <a:lnTo>
                      <a:pt x="28" y="569"/>
                    </a:lnTo>
                    <a:lnTo>
                      <a:pt x="28" y="567"/>
                    </a:lnTo>
                    <a:lnTo>
                      <a:pt x="25" y="567"/>
                    </a:lnTo>
                    <a:lnTo>
                      <a:pt x="25" y="566"/>
                    </a:lnTo>
                    <a:lnTo>
                      <a:pt x="24" y="566"/>
                    </a:lnTo>
                    <a:lnTo>
                      <a:pt x="22" y="564"/>
                    </a:lnTo>
                    <a:lnTo>
                      <a:pt x="22" y="563"/>
                    </a:lnTo>
                    <a:lnTo>
                      <a:pt x="21" y="563"/>
                    </a:lnTo>
                    <a:lnTo>
                      <a:pt x="21" y="561"/>
                    </a:lnTo>
                    <a:lnTo>
                      <a:pt x="22" y="561"/>
                    </a:lnTo>
                    <a:lnTo>
                      <a:pt x="22" y="558"/>
                    </a:lnTo>
                    <a:lnTo>
                      <a:pt x="21" y="558"/>
                    </a:lnTo>
                    <a:lnTo>
                      <a:pt x="21" y="557"/>
                    </a:lnTo>
                    <a:lnTo>
                      <a:pt x="22" y="557"/>
                    </a:lnTo>
                    <a:lnTo>
                      <a:pt x="22" y="556"/>
                    </a:lnTo>
                    <a:lnTo>
                      <a:pt x="21" y="554"/>
                    </a:lnTo>
                    <a:lnTo>
                      <a:pt x="18" y="554"/>
                    </a:lnTo>
                    <a:lnTo>
                      <a:pt x="18" y="556"/>
                    </a:lnTo>
                    <a:lnTo>
                      <a:pt x="12" y="556"/>
                    </a:lnTo>
                    <a:lnTo>
                      <a:pt x="12" y="553"/>
                    </a:lnTo>
                    <a:lnTo>
                      <a:pt x="10" y="553"/>
                    </a:lnTo>
                    <a:lnTo>
                      <a:pt x="10" y="551"/>
                    </a:lnTo>
                    <a:lnTo>
                      <a:pt x="9" y="551"/>
                    </a:lnTo>
                    <a:lnTo>
                      <a:pt x="9" y="550"/>
                    </a:lnTo>
                    <a:lnTo>
                      <a:pt x="10" y="550"/>
                    </a:lnTo>
                    <a:lnTo>
                      <a:pt x="10" y="548"/>
                    </a:lnTo>
                    <a:lnTo>
                      <a:pt x="12" y="548"/>
                    </a:lnTo>
                    <a:lnTo>
                      <a:pt x="13" y="547"/>
                    </a:lnTo>
                    <a:lnTo>
                      <a:pt x="13" y="543"/>
                    </a:lnTo>
                    <a:lnTo>
                      <a:pt x="10" y="543"/>
                    </a:lnTo>
                    <a:lnTo>
                      <a:pt x="10" y="544"/>
                    </a:lnTo>
                    <a:lnTo>
                      <a:pt x="8" y="544"/>
                    </a:lnTo>
                    <a:lnTo>
                      <a:pt x="8" y="545"/>
                    </a:lnTo>
                    <a:lnTo>
                      <a:pt x="5" y="545"/>
                    </a:lnTo>
                    <a:lnTo>
                      <a:pt x="5" y="548"/>
                    </a:lnTo>
                    <a:lnTo>
                      <a:pt x="0" y="548"/>
                    </a:lnTo>
                    <a:lnTo>
                      <a:pt x="2" y="547"/>
                    </a:lnTo>
                    <a:lnTo>
                      <a:pt x="2" y="541"/>
                    </a:lnTo>
                    <a:lnTo>
                      <a:pt x="3" y="541"/>
                    </a:lnTo>
                    <a:lnTo>
                      <a:pt x="5" y="540"/>
                    </a:lnTo>
                    <a:lnTo>
                      <a:pt x="5" y="537"/>
                    </a:lnTo>
                    <a:lnTo>
                      <a:pt x="8" y="537"/>
                    </a:lnTo>
                    <a:lnTo>
                      <a:pt x="8" y="534"/>
                    </a:lnTo>
                    <a:lnTo>
                      <a:pt x="9" y="534"/>
                    </a:lnTo>
                    <a:lnTo>
                      <a:pt x="10" y="532"/>
                    </a:lnTo>
                    <a:lnTo>
                      <a:pt x="12" y="532"/>
                    </a:lnTo>
                    <a:lnTo>
                      <a:pt x="12" y="531"/>
                    </a:lnTo>
                    <a:lnTo>
                      <a:pt x="13" y="531"/>
                    </a:lnTo>
                    <a:lnTo>
                      <a:pt x="13" y="529"/>
                    </a:lnTo>
                    <a:lnTo>
                      <a:pt x="10" y="529"/>
                    </a:lnTo>
                    <a:lnTo>
                      <a:pt x="10" y="528"/>
                    </a:lnTo>
                    <a:lnTo>
                      <a:pt x="9" y="527"/>
                    </a:lnTo>
                    <a:lnTo>
                      <a:pt x="9" y="525"/>
                    </a:lnTo>
                    <a:lnTo>
                      <a:pt x="10" y="524"/>
                    </a:lnTo>
                    <a:lnTo>
                      <a:pt x="12" y="524"/>
                    </a:lnTo>
                    <a:lnTo>
                      <a:pt x="12" y="521"/>
                    </a:lnTo>
                    <a:lnTo>
                      <a:pt x="13" y="521"/>
                    </a:lnTo>
                    <a:lnTo>
                      <a:pt x="13" y="519"/>
                    </a:lnTo>
                    <a:lnTo>
                      <a:pt x="16" y="519"/>
                    </a:lnTo>
                    <a:lnTo>
                      <a:pt x="16" y="516"/>
                    </a:lnTo>
                    <a:lnTo>
                      <a:pt x="18" y="516"/>
                    </a:lnTo>
                    <a:lnTo>
                      <a:pt x="18" y="514"/>
                    </a:lnTo>
                    <a:lnTo>
                      <a:pt x="19" y="514"/>
                    </a:lnTo>
                    <a:lnTo>
                      <a:pt x="21" y="512"/>
                    </a:lnTo>
                    <a:lnTo>
                      <a:pt x="22" y="512"/>
                    </a:lnTo>
                    <a:lnTo>
                      <a:pt x="22" y="511"/>
                    </a:lnTo>
                    <a:lnTo>
                      <a:pt x="24" y="511"/>
                    </a:lnTo>
                    <a:lnTo>
                      <a:pt x="24" y="509"/>
                    </a:lnTo>
                    <a:lnTo>
                      <a:pt x="25" y="509"/>
                    </a:lnTo>
                    <a:lnTo>
                      <a:pt x="28" y="508"/>
                    </a:lnTo>
                    <a:lnTo>
                      <a:pt x="28" y="506"/>
                    </a:lnTo>
                    <a:lnTo>
                      <a:pt x="29" y="506"/>
                    </a:lnTo>
                    <a:lnTo>
                      <a:pt x="29" y="503"/>
                    </a:lnTo>
                    <a:lnTo>
                      <a:pt x="32" y="503"/>
                    </a:lnTo>
                    <a:lnTo>
                      <a:pt x="32" y="498"/>
                    </a:lnTo>
                    <a:lnTo>
                      <a:pt x="35" y="498"/>
                    </a:lnTo>
                    <a:lnTo>
                      <a:pt x="35" y="492"/>
                    </a:lnTo>
                    <a:lnTo>
                      <a:pt x="34" y="492"/>
                    </a:lnTo>
                    <a:lnTo>
                      <a:pt x="34" y="487"/>
                    </a:lnTo>
                    <a:lnTo>
                      <a:pt x="35" y="486"/>
                    </a:lnTo>
                    <a:lnTo>
                      <a:pt x="34" y="485"/>
                    </a:lnTo>
                    <a:lnTo>
                      <a:pt x="32" y="485"/>
                    </a:lnTo>
                    <a:lnTo>
                      <a:pt x="34" y="483"/>
                    </a:lnTo>
                    <a:lnTo>
                      <a:pt x="34" y="482"/>
                    </a:lnTo>
                    <a:lnTo>
                      <a:pt x="32" y="482"/>
                    </a:lnTo>
                    <a:lnTo>
                      <a:pt x="32" y="480"/>
                    </a:lnTo>
                    <a:lnTo>
                      <a:pt x="31" y="480"/>
                    </a:lnTo>
                    <a:lnTo>
                      <a:pt x="31" y="474"/>
                    </a:lnTo>
                    <a:lnTo>
                      <a:pt x="29" y="474"/>
                    </a:lnTo>
                    <a:lnTo>
                      <a:pt x="29" y="473"/>
                    </a:lnTo>
                    <a:lnTo>
                      <a:pt x="28" y="473"/>
                    </a:lnTo>
                    <a:lnTo>
                      <a:pt x="28" y="471"/>
                    </a:lnTo>
                    <a:lnTo>
                      <a:pt x="25" y="470"/>
                    </a:lnTo>
                    <a:lnTo>
                      <a:pt x="25" y="469"/>
                    </a:lnTo>
                    <a:lnTo>
                      <a:pt x="24" y="469"/>
                    </a:lnTo>
                    <a:lnTo>
                      <a:pt x="24" y="467"/>
                    </a:lnTo>
                    <a:lnTo>
                      <a:pt x="25" y="466"/>
                    </a:lnTo>
                    <a:lnTo>
                      <a:pt x="22" y="466"/>
                    </a:lnTo>
                    <a:lnTo>
                      <a:pt x="24" y="463"/>
                    </a:lnTo>
                    <a:lnTo>
                      <a:pt x="22" y="463"/>
                    </a:lnTo>
                    <a:lnTo>
                      <a:pt x="22" y="460"/>
                    </a:lnTo>
                    <a:lnTo>
                      <a:pt x="21" y="460"/>
                    </a:lnTo>
                    <a:lnTo>
                      <a:pt x="21" y="458"/>
                    </a:lnTo>
                    <a:lnTo>
                      <a:pt x="19" y="457"/>
                    </a:lnTo>
                    <a:lnTo>
                      <a:pt x="19" y="454"/>
                    </a:lnTo>
                    <a:lnTo>
                      <a:pt x="18" y="454"/>
                    </a:lnTo>
                    <a:lnTo>
                      <a:pt x="18" y="453"/>
                    </a:lnTo>
                    <a:lnTo>
                      <a:pt x="16" y="453"/>
                    </a:lnTo>
                    <a:lnTo>
                      <a:pt x="16" y="448"/>
                    </a:lnTo>
                    <a:lnTo>
                      <a:pt x="15" y="448"/>
                    </a:lnTo>
                    <a:lnTo>
                      <a:pt x="15" y="447"/>
                    </a:lnTo>
                    <a:lnTo>
                      <a:pt x="16" y="445"/>
                    </a:lnTo>
                    <a:lnTo>
                      <a:pt x="15" y="445"/>
                    </a:lnTo>
                    <a:lnTo>
                      <a:pt x="15" y="441"/>
                    </a:lnTo>
                    <a:lnTo>
                      <a:pt x="13" y="441"/>
                    </a:lnTo>
                    <a:lnTo>
                      <a:pt x="13" y="438"/>
                    </a:lnTo>
                    <a:lnTo>
                      <a:pt x="12" y="438"/>
                    </a:lnTo>
                    <a:lnTo>
                      <a:pt x="12" y="432"/>
                    </a:lnTo>
                    <a:lnTo>
                      <a:pt x="13" y="431"/>
                    </a:lnTo>
                    <a:lnTo>
                      <a:pt x="13" y="425"/>
                    </a:lnTo>
                    <a:lnTo>
                      <a:pt x="15" y="424"/>
                    </a:lnTo>
                    <a:lnTo>
                      <a:pt x="15" y="418"/>
                    </a:lnTo>
                    <a:lnTo>
                      <a:pt x="13" y="418"/>
                    </a:lnTo>
                    <a:lnTo>
                      <a:pt x="13" y="416"/>
                    </a:lnTo>
                    <a:lnTo>
                      <a:pt x="12" y="415"/>
                    </a:lnTo>
                    <a:lnTo>
                      <a:pt x="12" y="412"/>
                    </a:lnTo>
                    <a:lnTo>
                      <a:pt x="13" y="411"/>
                    </a:lnTo>
                    <a:lnTo>
                      <a:pt x="10" y="411"/>
                    </a:lnTo>
                    <a:lnTo>
                      <a:pt x="12" y="409"/>
                    </a:lnTo>
                    <a:lnTo>
                      <a:pt x="12" y="408"/>
                    </a:lnTo>
                    <a:lnTo>
                      <a:pt x="10" y="406"/>
                    </a:lnTo>
                    <a:lnTo>
                      <a:pt x="10" y="403"/>
                    </a:lnTo>
                    <a:lnTo>
                      <a:pt x="9" y="403"/>
                    </a:lnTo>
                    <a:lnTo>
                      <a:pt x="9" y="400"/>
                    </a:lnTo>
                    <a:lnTo>
                      <a:pt x="10" y="398"/>
                    </a:lnTo>
                    <a:lnTo>
                      <a:pt x="10" y="396"/>
                    </a:lnTo>
                    <a:lnTo>
                      <a:pt x="12" y="396"/>
                    </a:lnTo>
                    <a:lnTo>
                      <a:pt x="12" y="393"/>
                    </a:lnTo>
                    <a:lnTo>
                      <a:pt x="13" y="390"/>
                    </a:lnTo>
                    <a:lnTo>
                      <a:pt x="13" y="387"/>
                    </a:lnTo>
                    <a:lnTo>
                      <a:pt x="15" y="387"/>
                    </a:lnTo>
                    <a:lnTo>
                      <a:pt x="15" y="386"/>
                    </a:lnTo>
                    <a:lnTo>
                      <a:pt x="16" y="386"/>
                    </a:lnTo>
                    <a:lnTo>
                      <a:pt x="18" y="384"/>
                    </a:lnTo>
                    <a:lnTo>
                      <a:pt x="18" y="383"/>
                    </a:lnTo>
                    <a:lnTo>
                      <a:pt x="19" y="383"/>
                    </a:lnTo>
                    <a:lnTo>
                      <a:pt x="19" y="380"/>
                    </a:lnTo>
                    <a:lnTo>
                      <a:pt x="22" y="380"/>
                    </a:lnTo>
                    <a:lnTo>
                      <a:pt x="22" y="379"/>
                    </a:lnTo>
                    <a:lnTo>
                      <a:pt x="24" y="379"/>
                    </a:lnTo>
                    <a:lnTo>
                      <a:pt x="24" y="377"/>
                    </a:lnTo>
                    <a:lnTo>
                      <a:pt x="25" y="377"/>
                    </a:lnTo>
                    <a:lnTo>
                      <a:pt x="25" y="376"/>
                    </a:lnTo>
                    <a:lnTo>
                      <a:pt x="28" y="374"/>
                    </a:lnTo>
                    <a:lnTo>
                      <a:pt x="29" y="374"/>
                    </a:lnTo>
                    <a:lnTo>
                      <a:pt x="29" y="373"/>
                    </a:lnTo>
                    <a:lnTo>
                      <a:pt x="31" y="373"/>
                    </a:lnTo>
                    <a:lnTo>
                      <a:pt x="31" y="370"/>
                    </a:lnTo>
                    <a:lnTo>
                      <a:pt x="32" y="370"/>
                    </a:lnTo>
                    <a:lnTo>
                      <a:pt x="34" y="369"/>
                    </a:lnTo>
                    <a:lnTo>
                      <a:pt x="34" y="367"/>
                    </a:lnTo>
                    <a:lnTo>
                      <a:pt x="35" y="367"/>
                    </a:lnTo>
                    <a:lnTo>
                      <a:pt x="35" y="366"/>
                    </a:lnTo>
                    <a:lnTo>
                      <a:pt x="37" y="366"/>
                    </a:lnTo>
                    <a:lnTo>
                      <a:pt x="38" y="364"/>
                    </a:lnTo>
                    <a:lnTo>
                      <a:pt x="39" y="364"/>
                    </a:lnTo>
                    <a:lnTo>
                      <a:pt x="39" y="361"/>
                    </a:lnTo>
                    <a:lnTo>
                      <a:pt x="41" y="361"/>
                    </a:lnTo>
                    <a:lnTo>
                      <a:pt x="41" y="360"/>
                    </a:lnTo>
                    <a:lnTo>
                      <a:pt x="42" y="358"/>
                    </a:lnTo>
                    <a:lnTo>
                      <a:pt x="42" y="356"/>
                    </a:lnTo>
                    <a:lnTo>
                      <a:pt x="44" y="357"/>
                    </a:lnTo>
                    <a:lnTo>
                      <a:pt x="44" y="353"/>
                    </a:lnTo>
                    <a:lnTo>
                      <a:pt x="48" y="354"/>
                    </a:lnTo>
                    <a:lnTo>
                      <a:pt x="48" y="347"/>
                    </a:lnTo>
                    <a:lnTo>
                      <a:pt x="50" y="347"/>
                    </a:lnTo>
                    <a:lnTo>
                      <a:pt x="50" y="345"/>
                    </a:lnTo>
                    <a:lnTo>
                      <a:pt x="51" y="344"/>
                    </a:lnTo>
                    <a:lnTo>
                      <a:pt x="51" y="342"/>
                    </a:lnTo>
                    <a:lnTo>
                      <a:pt x="53" y="342"/>
                    </a:lnTo>
                    <a:lnTo>
                      <a:pt x="53" y="341"/>
                    </a:lnTo>
                    <a:lnTo>
                      <a:pt x="54" y="341"/>
                    </a:lnTo>
                    <a:lnTo>
                      <a:pt x="55" y="340"/>
                    </a:lnTo>
                    <a:lnTo>
                      <a:pt x="57" y="340"/>
                    </a:lnTo>
                    <a:lnTo>
                      <a:pt x="57" y="338"/>
                    </a:lnTo>
                    <a:lnTo>
                      <a:pt x="58" y="338"/>
                    </a:lnTo>
                    <a:lnTo>
                      <a:pt x="58" y="337"/>
                    </a:lnTo>
                    <a:lnTo>
                      <a:pt x="63" y="337"/>
                    </a:lnTo>
                    <a:lnTo>
                      <a:pt x="63" y="335"/>
                    </a:lnTo>
                    <a:lnTo>
                      <a:pt x="64" y="337"/>
                    </a:lnTo>
                    <a:lnTo>
                      <a:pt x="64" y="334"/>
                    </a:lnTo>
                    <a:lnTo>
                      <a:pt x="66" y="335"/>
                    </a:lnTo>
                    <a:lnTo>
                      <a:pt x="66" y="332"/>
                    </a:lnTo>
                    <a:lnTo>
                      <a:pt x="70" y="334"/>
                    </a:lnTo>
                    <a:lnTo>
                      <a:pt x="70" y="328"/>
                    </a:lnTo>
                    <a:lnTo>
                      <a:pt x="71" y="331"/>
                    </a:lnTo>
                    <a:lnTo>
                      <a:pt x="71" y="327"/>
                    </a:lnTo>
                    <a:lnTo>
                      <a:pt x="73" y="325"/>
                    </a:lnTo>
                    <a:lnTo>
                      <a:pt x="74" y="325"/>
                    </a:lnTo>
                    <a:lnTo>
                      <a:pt x="74" y="324"/>
                    </a:lnTo>
                    <a:lnTo>
                      <a:pt x="76" y="325"/>
                    </a:lnTo>
                    <a:lnTo>
                      <a:pt x="76" y="322"/>
                    </a:lnTo>
                    <a:lnTo>
                      <a:pt x="77" y="324"/>
                    </a:lnTo>
                    <a:lnTo>
                      <a:pt x="80" y="324"/>
                    </a:lnTo>
                    <a:lnTo>
                      <a:pt x="80" y="318"/>
                    </a:lnTo>
                    <a:lnTo>
                      <a:pt x="82" y="319"/>
                    </a:lnTo>
                    <a:lnTo>
                      <a:pt x="83" y="316"/>
                    </a:lnTo>
                    <a:lnTo>
                      <a:pt x="83" y="313"/>
                    </a:lnTo>
                    <a:lnTo>
                      <a:pt x="84" y="313"/>
                    </a:lnTo>
                    <a:lnTo>
                      <a:pt x="84" y="311"/>
                    </a:lnTo>
                    <a:lnTo>
                      <a:pt x="87" y="311"/>
                    </a:lnTo>
                    <a:lnTo>
                      <a:pt x="87" y="308"/>
                    </a:lnTo>
                    <a:lnTo>
                      <a:pt x="90" y="308"/>
                    </a:lnTo>
                    <a:lnTo>
                      <a:pt x="90" y="306"/>
                    </a:lnTo>
                    <a:lnTo>
                      <a:pt x="92" y="306"/>
                    </a:lnTo>
                    <a:lnTo>
                      <a:pt x="92" y="305"/>
                    </a:lnTo>
                    <a:lnTo>
                      <a:pt x="95" y="305"/>
                    </a:lnTo>
                    <a:lnTo>
                      <a:pt x="95" y="303"/>
                    </a:lnTo>
                    <a:lnTo>
                      <a:pt x="96" y="303"/>
                    </a:lnTo>
                    <a:lnTo>
                      <a:pt x="96" y="302"/>
                    </a:lnTo>
                    <a:lnTo>
                      <a:pt x="97" y="303"/>
                    </a:lnTo>
                    <a:lnTo>
                      <a:pt x="99" y="300"/>
                    </a:lnTo>
                    <a:lnTo>
                      <a:pt x="99" y="299"/>
                    </a:lnTo>
                    <a:lnTo>
                      <a:pt x="100" y="299"/>
                    </a:lnTo>
                    <a:lnTo>
                      <a:pt x="100" y="295"/>
                    </a:lnTo>
                    <a:lnTo>
                      <a:pt x="103" y="295"/>
                    </a:lnTo>
                    <a:lnTo>
                      <a:pt x="103" y="292"/>
                    </a:lnTo>
                    <a:lnTo>
                      <a:pt x="105" y="292"/>
                    </a:lnTo>
                    <a:lnTo>
                      <a:pt x="105" y="290"/>
                    </a:lnTo>
                    <a:lnTo>
                      <a:pt x="108" y="290"/>
                    </a:lnTo>
                    <a:lnTo>
                      <a:pt x="108" y="289"/>
                    </a:lnTo>
                    <a:lnTo>
                      <a:pt x="109" y="289"/>
                    </a:lnTo>
                    <a:lnTo>
                      <a:pt x="109" y="286"/>
                    </a:lnTo>
                    <a:lnTo>
                      <a:pt x="112" y="286"/>
                    </a:lnTo>
                    <a:lnTo>
                      <a:pt x="112" y="284"/>
                    </a:lnTo>
                    <a:lnTo>
                      <a:pt x="115" y="284"/>
                    </a:lnTo>
                    <a:lnTo>
                      <a:pt x="115" y="283"/>
                    </a:lnTo>
                    <a:lnTo>
                      <a:pt x="116" y="283"/>
                    </a:lnTo>
                    <a:lnTo>
                      <a:pt x="116" y="280"/>
                    </a:lnTo>
                    <a:lnTo>
                      <a:pt x="118" y="280"/>
                    </a:lnTo>
                    <a:lnTo>
                      <a:pt x="119" y="279"/>
                    </a:lnTo>
                    <a:lnTo>
                      <a:pt x="121" y="279"/>
                    </a:lnTo>
                    <a:lnTo>
                      <a:pt x="121" y="277"/>
                    </a:lnTo>
                    <a:lnTo>
                      <a:pt x="122" y="277"/>
                    </a:lnTo>
                    <a:lnTo>
                      <a:pt x="122" y="276"/>
                    </a:lnTo>
                    <a:lnTo>
                      <a:pt x="124" y="274"/>
                    </a:lnTo>
                    <a:lnTo>
                      <a:pt x="125" y="274"/>
                    </a:lnTo>
                    <a:lnTo>
                      <a:pt x="125" y="273"/>
                    </a:lnTo>
                    <a:lnTo>
                      <a:pt x="126" y="273"/>
                    </a:lnTo>
                    <a:lnTo>
                      <a:pt x="126" y="271"/>
                    </a:lnTo>
                    <a:lnTo>
                      <a:pt x="128" y="271"/>
                    </a:lnTo>
                    <a:lnTo>
                      <a:pt x="129" y="270"/>
                    </a:lnTo>
                    <a:lnTo>
                      <a:pt x="129" y="269"/>
                    </a:lnTo>
                    <a:lnTo>
                      <a:pt x="132" y="269"/>
                    </a:lnTo>
                    <a:lnTo>
                      <a:pt x="132" y="266"/>
                    </a:lnTo>
                    <a:lnTo>
                      <a:pt x="134" y="266"/>
                    </a:lnTo>
                    <a:lnTo>
                      <a:pt x="135" y="264"/>
                    </a:lnTo>
                    <a:lnTo>
                      <a:pt x="135" y="263"/>
                    </a:lnTo>
                    <a:lnTo>
                      <a:pt x="137" y="263"/>
                    </a:lnTo>
                    <a:lnTo>
                      <a:pt x="137" y="261"/>
                    </a:lnTo>
                    <a:lnTo>
                      <a:pt x="138" y="261"/>
                    </a:lnTo>
                    <a:lnTo>
                      <a:pt x="138" y="260"/>
                    </a:lnTo>
                    <a:lnTo>
                      <a:pt x="139" y="258"/>
                    </a:lnTo>
                    <a:lnTo>
                      <a:pt x="141" y="258"/>
                    </a:lnTo>
                    <a:lnTo>
                      <a:pt x="141" y="257"/>
                    </a:lnTo>
                    <a:lnTo>
                      <a:pt x="142" y="257"/>
                    </a:lnTo>
                    <a:lnTo>
                      <a:pt x="142" y="254"/>
                    </a:lnTo>
                    <a:lnTo>
                      <a:pt x="145" y="254"/>
                    </a:lnTo>
                    <a:lnTo>
                      <a:pt x="145" y="253"/>
                    </a:lnTo>
                    <a:lnTo>
                      <a:pt x="147" y="253"/>
                    </a:lnTo>
                    <a:lnTo>
                      <a:pt x="147" y="250"/>
                    </a:lnTo>
                    <a:lnTo>
                      <a:pt x="150" y="250"/>
                    </a:lnTo>
                    <a:lnTo>
                      <a:pt x="150" y="248"/>
                    </a:lnTo>
                    <a:lnTo>
                      <a:pt x="153" y="248"/>
                    </a:lnTo>
                    <a:lnTo>
                      <a:pt x="153" y="247"/>
                    </a:lnTo>
                    <a:lnTo>
                      <a:pt x="154" y="247"/>
                    </a:lnTo>
                    <a:lnTo>
                      <a:pt x="154" y="244"/>
                    </a:lnTo>
                    <a:lnTo>
                      <a:pt x="155" y="242"/>
                    </a:lnTo>
                    <a:lnTo>
                      <a:pt x="157" y="242"/>
                    </a:lnTo>
                    <a:lnTo>
                      <a:pt x="157" y="241"/>
                    </a:lnTo>
                    <a:lnTo>
                      <a:pt x="158" y="241"/>
                    </a:lnTo>
                    <a:lnTo>
                      <a:pt x="158" y="240"/>
                    </a:lnTo>
                    <a:lnTo>
                      <a:pt x="160" y="238"/>
                    </a:lnTo>
                    <a:lnTo>
                      <a:pt x="161" y="238"/>
                    </a:lnTo>
                    <a:lnTo>
                      <a:pt x="161" y="237"/>
                    </a:lnTo>
                    <a:lnTo>
                      <a:pt x="163" y="237"/>
                    </a:lnTo>
                    <a:lnTo>
                      <a:pt x="163" y="235"/>
                    </a:lnTo>
                    <a:lnTo>
                      <a:pt x="164" y="234"/>
                    </a:lnTo>
                    <a:lnTo>
                      <a:pt x="166" y="234"/>
                    </a:lnTo>
                    <a:lnTo>
                      <a:pt x="166" y="232"/>
                    </a:lnTo>
                    <a:lnTo>
                      <a:pt x="167" y="232"/>
                    </a:lnTo>
                    <a:lnTo>
                      <a:pt x="167" y="231"/>
                    </a:lnTo>
                    <a:lnTo>
                      <a:pt x="168" y="231"/>
                    </a:lnTo>
                    <a:lnTo>
                      <a:pt x="168" y="229"/>
                    </a:lnTo>
                    <a:lnTo>
                      <a:pt x="171" y="229"/>
                    </a:lnTo>
                    <a:lnTo>
                      <a:pt x="171" y="226"/>
                    </a:lnTo>
                    <a:lnTo>
                      <a:pt x="174" y="226"/>
                    </a:lnTo>
                    <a:lnTo>
                      <a:pt x="174" y="224"/>
                    </a:lnTo>
                    <a:lnTo>
                      <a:pt x="177" y="224"/>
                    </a:lnTo>
                    <a:lnTo>
                      <a:pt x="177" y="222"/>
                    </a:lnTo>
                    <a:lnTo>
                      <a:pt x="179" y="222"/>
                    </a:lnTo>
                    <a:lnTo>
                      <a:pt x="179" y="218"/>
                    </a:lnTo>
                    <a:lnTo>
                      <a:pt x="180" y="216"/>
                    </a:lnTo>
                    <a:lnTo>
                      <a:pt x="182" y="216"/>
                    </a:lnTo>
                    <a:lnTo>
                      <a:pt x="182" y="213"/>
                    </a:lnTo>
                    <a:lnTo>
                      <a:pt x="183" y="213"/>
                    </a:lnTo>
                    <a:lnTo>
                      <a:pt x="184" y="212"/>
                    </a:lnTo>
                    <a:lnTo>
                      <a:pt x="187" y="212"/>
                    </a:lnTo>
                    <a:lnTo>
                      <a:pt x="187" y="211"/>
                    </a:lnTo>
                    <a:lnTo>
                      <a:pt x="189" y="211"/>
                    </a:lnTo>
                    <a:lnTo>
                      <a:pt x="189" y="209"/>
                    </a:lnTo>
                    <a:lnTo>
                      <a:pt x="192" y="209"/>
                    </a:lnTo>
                    <a:lnTo>
                      <a:pt x="192" y="208"/>
                    </a:lnTo>
                    <a:lnTo>
                      <a:pt x="195" y="208"/>
                    </a:lnTo>
                    <a:lnTo>
                      <a:pt x="196" y="209"/>
                    </a:lnTo>
                    <a:lnTo>
                      <a:pt x="196" y="203"/>
                    </a:lnTo>
                    <a:lnTo>
                      <a:pt x="199" y="203"/>
                    </a:lnTo>
                    <a:lnTo>
                      <a:pt x="199" y="199"/>
                    </a:lnTo>
                    <a:lnTo>
                      <a:pt x="200" y="199"/>
                    </a:lnTo>
                    <a:lnTo>
                      <a:pt x="202" y="197"/>
                    </a:lnTo>
                    <a:lnTo>
                      <a:pt x="202" y="196"/>
                    </a:lnTo>
                    <a:lnTo>
                      <a:pt x="205" y="196"/>
                    </a:lnTo>
                    <a:lnTo>
                      <a:pt x="205" y="195"/>
                    </a:lnTo>
                    <a:lnTo>
                      <a:pt x="206" y="195"/>
                    </a:lnTo>
                    <a:lnTo>
                      <a:pt x="209" y="196"/>
                    </a:lnTo>
                    <a:lnTo>
                      <a:pt x="209" y="192"/>
                    </a:lnTo>
                    <a:lnTo>
                      <a:pt x="211" y="193"/>
                    </a:lnTo>
                    <a:lnTo>
                      <a:pt x="211" y="190"/>
                    </a:lnTo>
                    <a:lnTo>
                      <a:pt x="212" y="192"/>
                    </a:lnTo>
                    <a:lnTo>
                      <a:pt x="212" y="190"/>
                    </a:lnTo>
                    <a:lnTo>
                      <a:pt x="213" y="189"/>
                    </a:lnTo>
                    <a:lnTo>
                      <a:pt x="213" y="190"/>
                    </a:lnTo>
                    <a:lnTo>
                      <a:pt x="216" y="190"/>
                    </a:lnTo>
                    <a:lnTo>
                      <a:pt x="216" y="189"/>
                    </a:lnTo>
                    <a:lnTo>
                      <a:pt x="218" y="189"/>
                    </a:lnTo>
                    <a:lnTo>
                      <a:pt x="218" y="187"/>
                    </a:lnTo>
                    <a:lnTo>
                      <a:pt x="219" y="187"/>
                    </a:lnTo>
                    <a:lnTo>
                      <a:pt x="221" y="186"/>
                    </a:lnTo>
                    <a:lnTo>
                      <a:pt x="222" y="186"/>
                    </a:lnTo>
                    <a:lnTo>
                      <a:pt x="222" y="184"/>
                    </a:lnTo>
                    <a:lnTo>
                      <a:pt x="224" y="184"/>
                    </a:lnTo>
                    <a:lnTo>
                      <a:pt x="224" y="182"/>
                    </a:lnTo>
                    <a:lnTo>
                      <a:pt x="226" y="182"/>
                    </a:lnTo>
                    <a:lnTo>
                      <a:pt x="226" y="180"/>
                    </a:lnTo>
                    <a:lnTo>
                      <a:pt x="228" y="180"/>
                    </a:lnTo>
                    <a:lnTo>
                      <a:pt x="228" y="179"/>
                    </a:lnTo>
                    <a:lnTo>
                      <a:pt x="229" y="179"/>
                    </a:lnTo>
                    <a:lnTo>
                      <a:pt x="229" y="177"/>
                    </a:lnTo>
                    <a:lnTo>
                      <a:pt x="232" y="177"/>
                    </a:lnTo>
                    <a:lnTo>
                      <a:pt x="232" y="176"/>
                    </a:lnTo>
                    <a:lnTo>
                      <a:pt x="234" y="176"/>
                    </a:lnTo>
                    <a:lnTo>
                      <a:pt x="234" y="173"/>
                    </a:lnTo>
                    <a:lnTo>
                      <a:pt x="237" y="173"/>
                    </a:lnTo>
                    <a:lnTo>
                      <a:pt x="238" y="171"/>
                    </a:lnTo>
                    <a:lnTo>
                      <a:pt x="240" y="171"/>
                    </a:lnTo>
                    <a:lnTo>
                      <a:pt x="240" y="168"/>
                    </a:lnTo>
                    <a:lnTo>
                      <a:pt x="241" y="168"/>
                    </a:lnTo>
                    <a:lnTo>
                      <a:pt x="242" y="167"/>
                    </a:lnTo>
                    <a:lnTo>
                      <a:pt x="244" y="167"/>
                    </a:lnTo>
                    <a:lnTo>
                      <a:pt x="244" y="164"/>
                    </a:lnTo>
                    <a:lnTo>
                      <a:pt x="245" y="164"/>
                    </a:lnTo>
                    <a:lnTo>
                      <a:pt x="245" y="161"/>
                    </a:lnTo>
                    <a:lnTo>
                      <a:pt x="248" y="161"/>
                    </a:lnTo>
                    <a:lnTo>
                      <a:pt x="248" y="158"/>
                    </a:lnTo>
                    <a:lnTo>
                      <a:pt x="251" y="158"/>
                    </a:lnTo>
                    <a:lnTo>
                      <a:pt x="251" y="157"/>
                    </a:lnTo>
                    <a:lnTo>
                      <a:pt x="254" y="157"/>
                    </a:lnTo>
                    <a:lnTo>
                      <a:pt x="254" y="155"/>
                    </a:lnTo>
                    <a:lnTo>
                      <a:pt x="257" y="155"/>
                    </a:lnTo>
                    <a:lnTo>
                      <a:pt x="257" y="154"/>
                    </a:lnTo>
                    <a:lnTo>
                      <a:pt x="258" y="154"/>
                    </a:lnTo>
                    <a:lnTo>
                      <a:pt x="260" y="153"/>
                    </a:lnTo>
                    <a:lnTo>
                      <a:pt x="261" y="153"/>
                    </a:lnTo>
                    <a:lnTo>
                      <a:pt x="261" y="151"/>
                    </a:lnTo>
                    <a:lnTo>
                      <a:pt x="263" y="153"/>
                    </a:lnTo>
                    <a:lnTo>
                      <a:pt x="263" y="150"/>
                    </a:lnTo>
                    <a:lnTo>
                      <a:pt x="264" y="151"/>
                    </a:lnTo>
                    <a:lnTo>
                      <a:pt x="266" y="148"/>
                    </a:lnTo>
                    <a:lnTo>
                      <a:pt x="267" y="150"/>
                    </a:lnTo>
                    <a:lnTo>
                      <a:pt x="267" y="148"/>
                    </a:lnTo>
                    <a:lnTo>
                      <a:pt x="270" y="148"/>
                    </a:lnTo>
                    <a:lnTo>
                      <a:pt x="270" y="147"/>
                    </a:lnTo>
                    <a:lnTo>
                      <a:pt x="273" y="147"/>
                    </a:lnTo>
                    <a:lnTo>
                      <a:pt x="273" y="145"/>
                    </a:lnTo>
                    <a:lnTo>
                      <a:pt x="274" y="145"/>
                    </a:lnTo>
                    <a:lnTo>
                      <a:pt x="274" y="144"/>
                    </a:lnTo>
                    <a:lnTo>
                      <a:pt x="276" y="144"/>
                    </a:lnTo>
                    <a:lnTo>
                      <a:pt x="276" y="142"/>
                    </a:lnTo>
                    <a:lnTo>
                      <a:pt x="280" y="142"/>
                    </a:lnTo>
                    <a:lnTo>
                      <a:pt x="280" y="139"/>
                    </a:lnTo>
                    <a:lnTo>
                      <a:pt x="283" y="139"/>
                    </a:lnTo>
                    <a:lnTo>
                      <a:pt x="283" y="138"/>
                    </a:lnTo>
                    <a:lnTo>
                      <a:pt x="284" y="138"/>
                    </a:lnTo>
                    <a:lnTo>
                      <a:pt x="286" y="137"/>
                    </a:lnTo>
                    <a:lnTo>
                      <a:pt x="287" y="138"/>
                    </a:lnTo>
                    <a:lnTo>
                      <a:pt x="287" y="135"/>
                    </a:lnTo>
                    <a:lnTo>
                      <a:pt x="289" y="137"/>
                    </a:lnTo>
                    <a:lnTo>
                      <a:pt x="289" y="134"/>
                    </a:lnTo>
                    <a:lnTo>
                      <a:pt x="290" y="132"/>
                    </a:lnTo>
                    <a:lnTo>
                      <a:pt x="292" y="134"/>
                    </a:lnTo>
                    <a:lnTo>
                      <a:pt x="292" y="128"/>
                    </a:lnTo>
                    <a:lnTo>
                      <a:pt x="293" y="128"/>
                    </a:lnTo>
                    <a:lnTo>
                      <a:pt x="295" y="126"/>
                    </a:lnTo>
                    <a:lnTo>
                      <a:pt x="296" y="126"/>
                    </a:lnTo>
                    <a:lnTo>
                      <a:pt x="296" y="124"/>
                    </a:lnTo>
                    <a:lnTo>
                      <a:pt x="299" y="124"/>
                    </a:lnTo>
                    <a:lnTo>
                      <a:pt x="300" y="122"/>
                    </a:lnTo>
                    <a:lnTo>
                      <a:pt x="302" y="122"/>
                    </a:lnTo>
                    <a:lnTo>
                      <a:pt x="303" y="124"/>
                    </a:lnTo>
                    <a:lnTo>
                      <a:pt x="303" y="119"/>
                    </a:lnTo>
                    <a:lnTo>
                      <a:pt x="305" y="122"/>
                    </a:lnTo>
                    <a:lnTo>
                      <a:pt x="305" y="118"/>
                    </a:lnTo>
                    <a:lnTo>
                      <a:pt x="306" y="119"/>
                    </a:lnTo>
                    <a:lnTo>
                      <a:pt x="308" y="118"/>
                    </a:lnTo>
                    <a:lnTo>
                      <a:pt x="309" y="118"/>
                    </a:lnTo>
                    <a:lnTo>
                      <a:pt x="309" y="116"/>
                    </a:lnTo>
                    <a:lnTo>
                      <a:pt x="312" y="116"/>
                    </a:lnTo>
                    <a:lnTo>
                      <a:pt x="313" y="115"/>
                    </a:lnTo>
                    <a:lnTo>
                      <a:pt x="315" y="115"/>
                    </a:lnTo>
                    <a:lnTo>
                      <a:pt x="315" y="112"/>
                    </a:lnTo>
                    <a:lnTo>
                      <a:pt x="316" y="112"/>
                    </a:lnTo>
                    <a:lnTo>
                      <a:pt x="316" y="111"/>
                    </a:lnTo>
                    <a:lnTo>
                      <a:pt x="318" y="109"/>
                    </a:lnTo>
                    <a:lnTo>
                      <a:pt x="318" y="105"/>
                    </a:lnTo>
                    <a:lnTo>
                      <a:pt x="321" y="106"/>
                    </a:lnTo>
                    <a:lnTo>
                      <a:pt x="321" y="103"/>
                    </a:lnTo>
                    <a:lnTo>
                      <a:pt x="322" y="102"/>
                    </a:lnTo>
                    <a:lnTo>
                      <a:pt x="322" y="99"/>
                    </a:lnTo>
                    <a:lnTo>
                      <a:pt x="324" y="99"/>
                    </a:lnTo>
                    <a:lnTo>
                      <a:pt x="324" y="96"/>
                    </a:lnTo>
                    <a:lnTo>
                      <a:pt x="325" y="96"/>
                    </a:lnTo>
                    <a:lnTo>
                      <a:pt x="326" y="95"/>
                    </a:lnTo>
                    <a:lnTo>
                      <a:pt x="328" y="95"/>
                    </a:lnTo>
                    <a:lnTo>
                      <a:pt x="328" y="93"/>
                    </a:lnTo>
                    <a:lnTo>
                      <a:pt x="329" y="93"/>
                    </a:lnTo>
                    <a:lnTo>
                      <a:pt x="329" y="92"/>
                    </a:lnTo>
                    <a:lnTo>
                      <a:pt x="332" y="92"/>
                    </a:lnTo>
                    <a:lnTo>
                      <a:pt x="334" y="93"/>
                    </a:lnTo>
                    <a:lnTo>
                      <a:pt x="334" y="89"/>
                    </a:lnTo>
                    <a:lnTo>
                      <a:pt x="335" y="89"/>
                    </a:lnTo>
                    <a:lnTo>
                      <a:pt x="335" y="87"/>
                    </a:lnTo>
                    <a:lnTo>
                      <a:pt x="338" y="89"/>
                    </a:lnTo>
                    <a:lnTo>
                      <a:pt x="338" y="86"/>
                    </a:lnTo>
                    <a:lnTo>
                      <a:pt x="341" y="87"/>
                    </a:lnTo>
                    <a:lnTo>
                      <a:pt x="344" y="87"/>
                    </a:lnTo>
                    <a:lnTo>
                      <a:pt x="344" y="86"/>
                    </a:lnTo>
                    <a:lnTo>
                      <a:pt x="348" y="86"/>
                    </a:lnTo>
                    <a:lnTo>
                      <a:pt x="350" y="87"/>
                    </a:lnTo>
                    <a:lnTo>
                      <a:pt x="350" y="84"/>
                    </a:lnTo>
                    <a:lnTo>
                      <a:pt x="351" y="86"/>
                    </a:lnTo>
                    <a:lnTo>
                      <a:pt x="358" y="86"/>
                    </a:lnTo>
                    <a:lnTo>
                      <a:pt x="361" y="87"/>
                    </a:lnTo>
                    <a:lnTo>
                      <a:pt x="363" y="87"/>
                    </a:lnTo>
                    <a:lnTo>
                      <a:pt x="363" y="89"/>
                    </a:lnTo>
                    <a:lnTo>
                      <a:pt x="366" y="89"/>
                    </a:lnTo>
                    <a:lnTo>
                      <a:pt x="367" y="90"/>
                    </a:lnTo>
                    <a:lnTo>
                      <a:pt x="373" y="90"/>
                    </a:lnTo>
                    <a:lnTo>
                      <a:pt x="374" y="92"/>
                    </a:lnTo>
                    <a:lnTo>
                      <a:pt x="380" y="92"/>
                    </a:lnTo>
                    <a:lnTo>
                      <a:pt x="384" y="93"/>
                    </a:lnTo>
                    <a:lnTo>
                      <a:pt x="384" y="90"/>
                    </a:lnTo>
                    <a:lnTo>
                      <a:pt x="386" y="92"/>
                    </a:lnTo>
                    <a:lnTo>
                      <a:pt x="389" y="92"/>
                    </a:lnTo>
                    <a:lnTo>
                      <a:pt x="389" y="90"/>
                    </a:lnTo>
                    <a:lnTo>
                      <a:pt x="393" y="90"/>
                    </a:lnTo>
                    <a:lnTo>
                      <a:pt x="393" y="89"/>
                    </a:lnTo>
                    <a:lnTo>
                      <a:pt x="395" y="89"/>
                    </a:lnTo>
                    <a:lnTo>
                      <a:pt x="396" y="90"/>
                    </a:lnTo>
                    <a:lnTo>
                      <a:pt x="396" y="87"/>
                    </a:lnTo>
                    <a:lnTo>
                      <a:pt x="398" y="89"/>
                    </a:lnTo>
                    <a:lnTo>
                      <a:pt x="400" y="89"/>
                    </a:lnTo>
                    <a:lnTo>
                      <a:pt x="400" y="87"/>
                    </a:lnTo>
                    <a:lnTo>
                      <a:pt x="403" y="87"/>
                    </a:lnTo>
                    <a:lnTo>
                      <a:pt x="403" y="86"/>
                    </a:lnTo>
                    <a:lnTo>
                      <a:pt x="406" y="86"/>
                    </a:lnTo>
                    <a:lnTo>
                      <a:pt x="408" y="84"/>
                    </a:lnTo>
                    <a:lnTo>
                      <a:pt x="409" y="84"/>
                    </a:lnTo>
                    <a:lnTo>
                      <a:pt x="409" y="83"/>
                    </a:lnTo>
                    <a:lnTo>
                      <a:pt x="411" y="83"/>
                    </a:lnTo>
                    <a:lnTo>
                      <a:pt x="411" y="82"/>
                    </a:lnTo>
                    <a:lnTo>
                      <a:pt x="412" y="80"/>
                    </a:lnTo>
                    <a:lnTo>
                      <a:pt x="413" y="80"/>
                    </a:lnTo>
                    <a:lnTo>
                      <a:pt x="413" y="77"/>
                    </a:lnTo>
                    <a:lnTo>
                      <a:pt x="415" y="77"/>
                    </a:lnTo>
                    <a:lnTo>
                      <a:pt x="415" y="74"/>
                    </a:lnTo>
                    <a:lnTo>
                      <a:pt x="416" y="73"/>
                    </a:lnTo>
                    <a:lnTo>
                      <a:pt x="416" y="70"/>
                    </a:lnTo>
                    <a:lnTo>
                      <a:pt x="418" y="70"/>
                    </a:lnTo>
                    <a:lnTo>
                      <a:pt x="418" y="68"/>
                    </a:lnTo>
                    <a:lnTo>
                      <a:pt x="419" y="66"/>
                    </a:lnTo>
                    <a:lnTo>
                      <a:pt x="419" y="60"/>
                    </a:lnTo>
                    <a:lnTo>
                      <a:pt x="421" y="57"/>
                    </a:lnTo>
                    <a:lnTo>
                      <a:pt x="421" y="50"/>
                    </a:lnTo>
                    <a:lnTo>
                      <a:pt x="425" y="50"/>
                    </a:lnTo>
                    <a:lnTo>
                      <a:pt x="425" y="44"/>
                    </a:lnTo>
                    <a:lnTo>
                      <a:pt x="426" y="42"/>
                    </a:lnTo>
                    <a:lnTo>
                      <a:pt x="426" y="38"/>
                    </a:lnTo>
                    <a:lnTo>
                      <a:pt x="428" y="39"/>
                    </a:lnTo>
                    <a:lnTo>
                      <a:pt x="428" y="35"/>
                    </a:lnTo>
                    <a:lnTo>
                      <a:pt x="429" y="34"/>
                    </a:lnTo>
                    <a:lnTo>
                      <a:pt x="429" y="28"/>
                    </a:lnTo>
                    <a:lnTo>
                      <a:pt x="431" y="26"/>
                    </a:lnTo>
                    <a:lnTo>
                      <a:pt x="431" y="24"/>
                    </a:lnTo>
                    <a:lnTo>
                      <a:pt x="432" y="25"/>
                    </a:lnTo>
                    <a:lnTo>
                      <a:pt x="432" y="21"/>
                    </a:lnTo>
                    <a:lnTo>
                      <a:pt x="434" y="19"/>
                    </a:lnTo>
                    <a:lnTo>
                      <a:pt x="434" y="12"/>
                    </a:lnTo>
                    <a:lnTo>
                      <a:pt x="437" y="12"/>
                    </a:lnTo>
                    <a:lnTo>
                      <a:pt x="437" y="9"/>
                    </a:lnTo>
                    <a:lnTo>
                      <a:pt x="435" y="8"/>
                    </a:lnTo>
                    <a:lnTo>
                      <a:pt x="432" y="8"/>
                    </a:lnTo>
                    <a:lnTo>
                      <a:pt x="432" y="5"/>
                    </a:lnTo>
                    <a:lnTo>
                      <a:pt x="434" y="5"/>
                    </a:lnTo>
                    <a:lnTo>
                      <a:pt x="434" y="3"/>
                    </a:lnTo>
                    <a:lnTo>
                      <a:pt x="435" y="3"/>
                    </a:lnTo>
                    <a:lnTo>
                      <a:pt x="437" y="2"/>
                    </a:lnTo>
                    <a:lnTo>
                      <a:pt x="442" y="2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1381">
                <a:extLst>
                  <a:ext uri="{FF2B5EF4-FFF2-40B4-BE49-F238E27FC236}">
                    <a16:creationId xmlns:a16="http://schemas.microsoft.com/office/drawing/2014/main" xmlns="" id="{1990FBED-82C3-4866-A63D-4F31974C5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1" y="876"/>
                <a:ext cx="704" cy="771"/>
              </a:xfrm>
              <a:custGeom>
                <a:avLst/>
                <a:gdLst>
                  <a:gd name="T0" fmla="*/ 281 w 704"/>
                  <a:gd name="T1" fmla="*/ 16 h 771"/>
                  <a:gd name="T2" fmla="*/ 324 w 704"/>
                  <a:gd name="T3" fmla="*/ 33 h 771"/>
                  <a:gd name="T4" fmla="*/ 382 w 704"/>
                  <a:gd name="T5" fmla="*/ 46 h 771"/>
                  <a:gd name="T6" fmla="*/ 400 w 704"/>
                  <a:gd name="T7" fmla="*/ 68 h 771"/>
                  <a:gd name="T8" fmla="*/ 440 w 704"/>
                  <a:gd name="T9" fmla="*/ 69 h 771"/>
                  <a:gd name="T10" fmla="*/ 478 w 704"/>
                  <a:gd name="T11" fmla="*/ 90 h 771"/>
                  <a:gd name="T12" fmla="*/ 522 w 704"/>
                  <a:gd name="T13" fmla="*/ 104 h 771"/>
                  <a:gd name="T14" fmla="*/ 591 w 704"/>
                  <a:gd name="T15" fmla="*/ 155 h 771"/>
                  <a:gd name="T16" fmla="*/ 616 w 704"/>
                  <a:gd name="T17" fmla="*/ 171 h 771"/>
                  <a:gd name="T18" fmla="*/ 646 w 704"/>
                  <a:gd name="T19" fmla="*/ 172 h 771"/>
                  <a:gd name="T20" fmla="*/ 655 w 704"/>
                  <a:gd name="T21" fmla="*/ 168 h 771"/>
                  <a:gd name="T22" fmla="*/ 697 w 704"/>
                  <a:gd name="T23" fmla="*/ 177 h 771"/>
                  <a:gd name="T24" fmla="*/ 681 w 704"/>
                  <a:gd name="T25" fmla="*/ 217 h 771"/>
                  <a:gd name="T26" fmla="*/ 661 w 704"/>
                  <a:gd name="T27" fmla="*/ 252 h 771"/>
                  <a:gd name="T28" fmla="*/ 639 w 704"/>
                  <a:gd name="T29" fmla="*/ 265 h 771"/>
                  <a:gd name="T30" fmla="*/ 623 w 704"/>
                  <a:gd name="T31" fmla="*/ 297 h 771"/>
                  <a:gd name="T32" fmla="*/ 626 w 704"/>
                  <a:gd name="T33" fmla="*/ 329 h 771"/>
                  <a:gd name="T34" fmla="*/ 601 w 704"/>
                  <a:gd name="T35" fmla="*/ 374 h 771"/>
                  <a:gd name="T36" fmla="*/ 569 w 704"/>
                  <a:gd name="T37" fmla="*/ 403 h 771"/>
                  <a:gd name="T38" fmla="*/ 565 w 704"/>
                  <a:gd name="T39" fmla="*/ 439 h 771"/>
                  <a:gd name="T40" fmla="*/ 571 w 704"/>
                  <a:gd name="T41" fmla="*/ 510 h 771"/>
                  <a:gd name="T42" fmla="*/ 551 w 704"/>
                  <a:gd name="T43" fmla="*/ 559 h 771"/>
                  <a:gd name="T44" fmla="*/ 524 w 704"/>
                  <a:gd name="T45" fmla="*/ 587 h 771"/>
                  <a:gd name="T46" fmla="*/ 488 w 704"/>
                  <a:gd name="T47" fmla="*/ 599 h 771"/>
                  <a:gd name="T48" fmla="*/ 449 w 704"/>
                  <a:gd name="T49" fmla="*/ 603 h 771"/>
                  <a:gd name="T50" fmla="*/ 420 w 704"/>
                  <a:gd name="T51" fmla="*/ 619 h 771"/>
                  <a:gd name="T52" fmla="*/ 403 w 704"/>
                  <a:gd name="T53" fmla="*/ 649 h 771"/>
                  <a:gd name="T54" fmla="*/ 375 w 704"/>
                  <a:gd name="T55" fmla="*/ 668 h 771"/>
                  <a:gd name="T56" fmla="*/ 355 w 704"/>
                  <a:gd name="T57" fmla="*/ 694 h 771"/>
                  <a:gd name="T58" fmla="*/ 306 w 704"/>
                  <a:gd name="T59" fmla="*/ 706 h 771"/>
                  <a:gd name="T60" fmla="*/ 269 w 704"/>
                  <a:gd name="T61" fmla="*/ 719 h 771"/>
                  <a:gd name="T62" fmla="*/ 261 w 704"/>
                  <a:gd name="T63" fmla="*/ 699 h 771"/>
                  <a:gd name="T64" fmla="*/ 224 w 704"/>
                  <a:gd name="T65" fmla="*/ 699 h 771"/>
                  <a:gd name="T66" fmla="*/ 175 w 704"/>
                  <a:gd name="T67" fmla="*/ 712 h 771"/>
                  <a:gd name="T68" fmla="*/ 121 w 704"/>
                  <a:gd name="T69" fmla="*/ 715 h 771"/>
                  <a:gd name="T70" fmla="*/ 77 w 704"/>
                  <a:gd name="T71" fmla="*/ 725 h 771"/>
                  <a:gd name="T72" fmla="*/ 48 w 704"/>
                  <a:gd name="T73" fmla="*/ 758 h 771"/>
                  <a:gd name="T74" fmla="*/ 11 w 704"/>
                  <a:gd name="T75" fmla="*/ 707 h 771"/>
                  <a:gd name="T76" fmla="*/ 23 w 704"/>
                  <a:gd name="T77" fmla="*/ 655 h 771"/>
                  <a:gd name="T78" fmla="*/ 13 w 704"/>
                  <a:gd name="T79" fmla="*/ 630 h 771"/>
                  <a:gd name="T80" fmla="*/ 16 w 704"/>
                  <a:gd name="T81" fmla="*/ 586 h 771"/>
                  <a:gd name="T82" fmla="*/ 8 w 704"/>
                  <a:gd name="T83" fmla="*/ 546 h 771"/>
                  <a:gd name="T84" fmla="*/ 62 w 704"/>
                  <a:gd name="T85" fmla="*/ 549 h 771"/>
                  <a:gd name="T86" fmla="*/ 84 w 704"/>
                  <a:gd name="T87" fmla="*/ 528 h 771"/>
                  <a:gd name="T88" fmla="*/ 92 w 704"/>
                  <a:gd name="T89" fmla="*/ 504 h 771"/>
                  <a:gd name="T90" fmla="*/ 166 w 704"/>
                  <a:gd name="T91" fmla="*/ 503 h 771"/>
                  <a:gd name="T92" fmla="*/ 201 w 704"/>
                  <a:gd name="T93" fmla="*/ 532 h 771"/>
                  <a:gd name="T94" fmla="*/ 214 w 704"/>
                  <a:gd name="T95" fmla="*/ 468 h 771"/>
                  <a:gd name="T96" fmla="*/ 258 w 704"/>
                  <a:gd name="T97" fmla="*/ 448 h 771"/>
                  <a:gd name="T98" fmla="*/ 250 w 704"/>
                  <a:gd name="T99" fmla="*/ 401 h 771"/>
                  <a:gd name="T100" fmla="*/ 264 w 704"/>
                  <a:gd name="T101" fmla="*/ 356 h 771"/>
                  <a:gd name="T102" fmla="*/ 268 w 704"/>
                  <a:gd name="T103" fmla="*/ 336 h 771"/>
                  <a:gd name="T104" fmla="*/ 250 w 704"/>
                  <a:gd name="T105" fmla="*/ 281 h 771"/>
                  <a:gd name="T106" fmla="*/ 230 w 704"/>
                  <a:gd name="T107" fmla="*/ 233 h 771"/>
                  <a:gd name="T108" fmla="*/ 204 w 704"/>
                  <a:gd name="T109" fmla="*/ 217 h 771"/>
                  <a:gd name="T110" fmla="*/ 185 w 704"/>
                  <a:gd name="T111" fmla="*/ 206 h 771"/>
                  <a:gd name="T112" fmla="*/ 175 w 704"/>
                  <a:gd name="T113" fmla="*/ 171 h 771"/>
                  <a:gd name="T114" fmla="*/ 178 w 704"/>
                  <a:gd name="T115" fmla="*/ 149 h 771"/>
                  <a:gd name="T116" fmla="*/ 179 w 704"/>
                  <a:gd name="T117" fmla="*/ 117 h 771"/>
                  <a:gd name="T118" fmla="*/ 207 w 704"/>
                  <a:gd name="T119" fmla="*/ 84 h 771"/>
                  <a:gd name="T120" fmla="*/ 204 w 704"/>
                  <a:gd name="T121" fmla="*/ 43 h 771"/>
                  <a:gd name="T122" fmla="*/ 220 w 704"/>
                  <a:gd name="T123" fmla="*/ 20 h 771"/>
                  <a:gd name="T124" fmla="*/ 219 w 704"/>
                  <a:gd name="T125" fmla="*/ 10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04" h="771">
                    <a:moveTo>
                      <a:pt x="239" y="0"/>
                    </a:moveTo>
                    <a:lnTo>
                      <a:pt x="240" y="1"/>
                    </a:lnTo>
                    <a:lnTo>
                      <a:pt x="246" y="1"/>
                    </a:lnTo>
                    <a:lnTo>
                      <a:pt x="250" y="3"/>
                    </a:lnTo>
                    <a:lnTo>
                      <a:pt x="253" y="3"/>
                    </a:lnTo>
                    <a:lnTo>
                      <a:pt x="252" y="7"/>
                    </a:lnTo>
                    <a:lnTo>
                      <a:pt x="252" y="10"/>
                    </a:lnTo>
                    <a:lnTo>
                      <a:pt x="264" y="10"/>
                    </a:lnTo>
                    <a:lnTo>
                      <a:pt x="266" y="13"/>
                    </a:lnTo>
                    <a:lnTo>
                      <a:pt x="269" y="16"/>
                    </a:lnTo>
                    <a:lnTo>
                      <a:pt x="275" y="17"/>
                    </a:lnTo>
                    <a:lnTo>
                      <a:pt x="278" y="17"/>
                    </a:lnTo>
                    <a:lnTo>
                      <a:pt x="281" y="16"/>
                    </a:lnTo>
                    <a:lnTo>
                      <a:pt x="282" y="14"/>
                    </a:lnTo>
                    <a:lnTo>
                      <a:pt x="300" y="14"/>
                    </a:lnTo>
                    <a:lnTo>
                      <a:pt x="304" y="17"/>
                    </a:lnTo>
                    <a:lnTo>
                      <a:pt x="306" y="19"/>
                    </a:lnTo>
                    <a:lnTo>
                      <a:pt x="308" y="19"/>
                    </a:lnTo>
                    <a:lnTo>
                      <a:pt x="310" y="22"/>
                    </a:lnTo>
                    <a:lnTo>
                      <a:pt x="311" y="23"/>
                    </a:lnTo>
                    <a:lnTo>
                      <a:pt x="314" y="23"/>
                    </a:lnTo>
                    <a:lnTo>
                      <a:pt x="317" y="22"/>
                    </a:lnTo>
                    <a:lnTo>
                      <a:pt x="319" y="23"/>
                    </a:lnTo>
                    <a:lnTo>
                      <a:pt x="320" y="24"/>
                    </a:lnTo>
                    <a:lnTo>
                      <a:pt x="323" y="27"/>
                    </a:lnTo>
                    <a:lnTo>
                      <a:pt x="324" y="33"/>
                    </a:lnTo>
                    <a:lnTo>
                      <a:pt x="326" y="36"/>
                    </a:lnTo>
                    <a:lnTo>
                      <a:pt x="329" y="36"/>
                    </a:lnTo>
                    <a:lnTo>
                      <a:pt x="330" y="38"/>
                    </a:lnTo>
                    <a:lnTo>
                      <a:pt x="333" y="42"/>
                    </a:lnTo>
                    <a:lnTo>
                      <a:pt x="336" y="42"/>
                    </a:lnTo>
                    <a:lnTo>
                      <a:pt x="340" y="43"/>
                    </a:lnTo>
                    <a:lnTo>
                      <a:pt x="340" y="45"/>
                    </a:lnTo>
                    <a:lnTo>
                      <a:pt x="358" y="45"/>
                    </a:lnTo>
                    <a:lnTo>
                      <a:pt x="364" y="46"/>
                    </a:lnTo>
                    <a:lnTo>
                      <a:pt x="368" y="46"/>
                    </a:lnTo>
                    <a:lnTo>
                      <a:pt x="371" y="48"/>
                    </a:lnTo>
                    <a:lnTo>
                      <a:pt x="377" y="48"/>
                    </a:lnTo>
                    <a:lnTo>
                      <a:pt x="382" y="46"/>
                    </a:lnTo>
                    <a:lnTo>
                      <a:pt x="384" y="45"/>
                    </a:lnTo>
                    <a:lnTo>
                      <a:pt x="387" y="45"/>
                    </a:lnTo>
                    <a:lnTo>
                      <a:pt x="391" y="42"/>
                    </a:lnTo>
                    <a:lnTo>
                      <a:pt x="391" y="45"/>
                    </a:lnTo>
                    <a:lnTo>
                      <a:pt x="388" y="49"/>
                    </a:lnTo>
                    <a:lnTo>
                      <a:pt x="387" y="55"/>
                    </a:lnTo>
                    <a:lnTo>
                      <a:pt x="387" y="58"/>
                    </a:lnTo>
                    <a:lnTo>
                      <a:pt x="388" y="58"/>
                    </a:lnTo>
                    <a:lnTo>
                      <a:pt x="388" y="61"/>
                    </a:lnTo>
                    <a:lnTo>
                      <a:pt x="394" y="62"/>
                    </a:lnTo>
                    <a:lnTo>
                      <a:pt x="397" y="64"/>
                    </a:lnTo>
                    <a:lnTo>
                      <a:pt x="398" y="68"/>
                    </a:lnTo>
                    <a:lnTo>
                      <a:pt x="400" y="68"/>
                    </a:lnTo>
                    <a:lnTo>
                      <a:pt x="401" y="69"/>
                    </a:lnTo>
                    <a:lnTo>
                      <a:pt x="406" y="72"/>
                    </a:lnTo>
                    <a:lnTo>
                      <a:pt x="407" y="78"/>
                    </a:lnTo>
                    <a:lnTo>
                      <a:pt x="410" y="78"/>
                    </a:lnTo>
                    <a:lnTo>
                      <a:pt x="413" y="80"/>
                    </a:lnTo>
                    <a:lnTo>
                      <a:pt x="417" y="80"/>
                    </a:lnTo>
                    <a:lnTo>
                      <a:pt x="422" y="78"/>
                    </a:lnTo>
                    <a:lnTo>
                      <a:pt x="424" y="78"/>
                    </a:lnTo>
                    <a:lnTo>
                      <a:pt x="424" y="77"/>
                    </a:lnTo>
                    <a:lnTo>
                      <a:pt x="427" y="71"/>
                    </a:lnTo>
                    <a:lnTo>
                      <a:pt x="429" y="71"/>
                    </a:lnTo>
                    <a:lnTo>
                      <a:pt x="433" y="69"/>
                    </a:lnTo>
                    <a:lnTo>
                      <a:pt x="440" y="69"/>
                    </a:lnTo>
                    <a:lnTo>
                      <a:pt x="445" y="71"/>
                    </a:lnTo>
                    <a:lnTo>
                      <a:pt x="449" y="71"/>
                    </a:lnTo>
                    <a:lnTo>
                      <a:pt x="451" y="75"/>
                    </a:lnTo>
                    <a:lnTo>
                      <a:pt x="456" y="71"/>
                    </a:lnTo>
                    <a:lnTo>
                      <a:pt x="461" y="71"/>
                    </a:lnTo>
                    <a:lnTo>
                      <a:pt x="464" y="75"/>
                    </a:lnTo>
                    <a:lnTo>
                      <a:pt x="465" y="77"/>
                    </a:lnTo>
                    <a:lnTo>
                      <a:pt x="469" y="75"/>
                    </a:lnTo>
                    <a:lnTo>
                      <a:pt x="471" y="75"/>
                    </a:lnTo>
                    <a:lnTo>
                      <a:pt x="475" y="77"/>
                    </a:lnTo>
                    <a:lnTo>
                      <a:pt x="477" y="77"/>
                    </a:lnTo>
                    <a:lnTo>
                      <a:pt x="478" y="80"/>
                    </a:lnTo>
                    <a:lnTo>
                      <a:pt x="478" y="90"/>
                    </a:lnTo>
                    <a:lnTo>
                      <a:pt x="481" y="93"/>
                    </a:lnTo>
                    <a:lnTo>
                      <a:pt x="484" y="93"/>
                    </a:lnTo>
                    <a:lnTo>
                      <a:pt x="482" y="96"/>
                    </a:lnTo>
                    <a:lnTo>
                      <a:pt x="482" y="98"/>
                    </a:lnTo>
                    <a:lnTo>
                      <a:pt x="484" y="100"/>
                    </a:lnTo>
                    <a:lnTo>
                      <a:pt x="487" y="100"/>
                    </a:lnTo>
                    <a:lnTo>
                      <a:pt x="498" y="97"/>
                    </a:lnTo>
                    <a:lnTo>
                      <a:pt x="501" y="97"/>
                    </a:lnTo>
                    <a:lnTo>
                      <a:pt x="503" y="98"/>
                    </a:lnTo>
                    <a:lnTo>
                      <a:pt x="509" y="101"/>
                    </a:lnTo>
                    <a:lnTo>
                      <a:pt x="513" y="103"/>
                    </a:lnTo>
                    <a:lnTo>
                      <a:pt x="517" y="103"/>
                    </a:lnTo>
                    <a:lnTo>
                      <a:pt x="522" y="104"/>
                    </a:lnTo>
                    <a:lnTo>
                      <a:pt x="526" y="106"/>
                    </a:lnTo>
                    <a:lnTo>
                      <a:pt x="529" y="101"/>
                    </a:lnTo>
                    <a:lnTo>
                      <a:pt x="530" y="100"/>
                    </a:lnTo>
                    <a:lnTo>
                      <a:pt x="561" y="100"/>
                    </a:lnTo>
                    <a:lnTo>
                      <a:pt x="564" y="101"/>
                    </a:lnTo>
                    <a:lnTo>
                      <a:pt x="580" y="101"/>
                    </a:lnTo>
                    <a:lnTo>
                      <a:pt x="580" y="103"/>
                    </a:lnTo>
                    <a:lnTo>
                      <a:pt x="577" y="110"/>
                    </a:lnTo>
                    <a:lnTo>
                      <a:pt x="577" y="143"/>
                    </a:lnTo>
                    <a:lnTo>
                      <a:pt x="580" y="148"/>
                    </a:lnTo>
                    <a:lnTo>
                      <a:pt x="588" y="148"/>
                    </a:lnTo>
                    <a:lnTo>
                      <a:pt x="591" y="149"/>
                    </a:lnTo>
                    <a:lnTo>
                      <a:pt x="591" y="155"/>
                    </a:lnTo>
                    <a:lnTo>
                      <a:pt x="588" y="161"/>
                    </a:lnTo>
                    <a:lnTo>
                      <a:pt x="585" y="164"/>
                    </a:lnTo>
                    <a:lnTo>
                      <a:pt x="582" y="169"/>
                    </a:lnTo>
                    <a:lnTo>
                      <a:pt x="582" y="175"/>
                    </a:lnTo>
                    <a:lnTo>
                      <a:pt x="584" y="175"/>
                    </a:lnTo>
                    <a:lnTo>
                      <a:pt x="588" y="174"/>
                    </a:lnTo>
                    <a:lnTo>
                      <a:pt x="590" y="172"/>
                    </a:lnTo>
                    <a:lnTo>
                      <a:pt x="595" y="172"/>
                    </a:lnTo>
                    <a:lnTo>
                      <a:pt x="597" y="174"/>
                    </a:lnTo>
                    <a:lnTo>
                      <a:pt x="606" y="174"/>
                    </a:lnTo>
                    <a:lnTo>
                      <a:pt x="610" y="171"/>
                    </a:lnTo>
                    <a:lnTo>
                      <a:pt x="611" y="169"/>
                    </a:lnTo>
                    <a:lnTo>
                      <a:pt x="616" y="171"/>
                    </a:lnTo>
                    <a:lnTo>
                      <a:pt x="619" y="174"/>
                    </a:lnTo>
                    <a:lnTo>
                      <a:pt x="622" y="174"/>
                    </a:lnTo>
                    <a:lnTo>
                      <a:pt x="629" y="172"/>
                    </a:lnTo>
                    <a:lnTo>
                      <a:pt x="629" y="171"/>
                    </a:lnTo>
                    <a:lnTo>
                      <a:pt x="632" y="168"/>
                    </a:lnTo>
                    <a:lnTo>
                      <a:pt x="636" y="168"/>
                    </a:lnTo>
                    <a:lnTo>
                      <a:pt x="639" y="171"/>
                    </a:lnTo>
                    <a:lnTo>
                      <a:pt x="639" y="172"/>
                    </a:lnTo>
                    <a:lnTo>
                      <a:pt x="642" y="172"/>
                    </a:lnTo>
                    <a:lnTo>
                      <a:pt x="642" y="169"/>
                    </a:lnTo>
                    <a:lnTo>
                      <a:pt x="645" y="169"/>
                    </a:lnTo>
                    <a:lnTo>
                      <a:pt x="645" y="172"/>
                    </a:lnTo>
                    <a:lnTo>
                      <a:pt x="646" y="172"/>
                    </a:lnTo>
                    <a:lnTo>
                      <a:pt x="645" y="177"/>
                    </a:lnTo>
                    <a:lnTo>
                      <a:pt x="646" y="177"/>
                    </a:lnTo>
                    <a:lnTo>
                      <a:pt x="649" y="181"/>
                    </a:lnTo>
                    <a:lnTo>
                      <a:pt x="653" y="181"/>
                    </a:lnTo>
                    <a:lnTo>
                      <a:pt x="653" y="174"/>
                    </a:lnTo>
                    <a:lnTo>
                      <a:pt x="651" y="174"/>
                    </a:lnTo>
                    <a:lnTo>
                      <a:pt x="651" y="172"/>
                    </a:lnTo>
                    <a:lnTo>
                      <a:pt x="649" y="169"/>
                    </a:lnTo>
                    <a:lnTo>
                      <a:pt x="649" y="165"/>
                    </a:lnTo>
                    <a:lnTo>
                      <a:pt x="651" y="164"/>
                    </a:lnTo>
                    <a:lnTo>
                      <a:pt x="653" y="164"/>
                    </a:lnTo>
                    <a:lnTo>
                      <a:pt x="653" y="165"/>
                    </a:lnTo>
                    <a:lnTo>
                      <a:pt x="655" y="168"/>
                    </a:lnTo>
                    <a:lnTo>
                      <a:pt x="658" y="168"/>
                    </a:lnTo>
                    <a:lnTo>
                      <a:pt x="659" y="165"/>
                    </a:lnTo>
                    <a:lnTo>
                      <a:pt x="664" y="165"/>
                    </a:lnTo>
                    <a:lnTo>
                      <a:pt x="668" y="168"/>
                    </a:lnTo>
                    <a:lnTo>
                      <a:pt x="671" y="171"/>
                    </a:lnTo>
                    <a:lnTo>
                      <a:pt x="672" y="172"/>
                    </a:lnTo>
                    <a:lnTo>
                      <a:pt x="675" y="175"/>
                    </a:lnTo>
                    <a:lnTo>
                      <a:pt x="677" y="175"/>
                    </a:lnTo>
                    <a:lnTo>
                      <a:pt x="678" y="174"/>
                    </a:lnTo>
                    <a:lnTo>
                      <a:pt x="680" y="172"/>
                    </a:lnTo>
                    <a:lnTo>
                      <a:pt x="693" y="172"/>
                    </a:lnTo>
                    <a:lnTo>
                      <a:pt x="694" y="175"/>
                    </a:lnTo>
                    <a:lnTo>
                      <a:pt x="697" y="177"/>
                    </a:lnTo>
                    <a:lnTo>
                      <a:pt x="701" y="175"/>
                    </a:lnTo>
                    <a:lnTo>
                      <a:pt x="704" y="177"/>
                    </a:lnTo>
                    <a:lnTo>
                      <a:pt x="704" y="191"/>
                    </a:lnTo>
                    <a:lnTo>
                      <a:pt x="701" y="194"/>
                    </a:lnTo>
                    <a:lnTo>
                      <a:pt x="701" y="196"/>
                    </a:lnTo>
                    <a:lnTo>
                      <a:pt x="694" y="201"/>
                    </a:lnTo>
                    <a:lnTo>
                      <a:pt x="691" y="201"/>
                    </a:lnTo>
                    <a:lnTo>
                      <a:pt x="690" y="204"/>
                    </a:lnTo>
                    <a:lnTo>
                      <a:pt x="690" y="213"/>
                    </a:lnTo>
                    <a:lnTo>
                      <a:pt x="691" y="214"/>
                    </a:lnTo>
                    <a:lnTo>
                      <a:pt x="690" y="217"/>
                    </a:lnTo>
                    <a:lnTo>
                      <a:pt x="687" y="222"/>
                    </a:lnTo>
                    <a:lnTo>
                      <a:pt x="681" y="217"/>
                    </a:lnTo>
                    <a:lnTo>
                      <a:pt x="678" y="222"/>
                    </a:lnTo>
                    <a:lnTo>
                      <a:pt x="674" y="226"/>
                    </a:lnTo>
                    <a:lnTo>
                      <a:pt x="669" y="226"/>
                    </a:lnTo>
                    <a:lnTo>
                      <a:pt x="665" y="229"/>
                    </a:lnTo>
                    <a:lnTo>
                      <a:pt x="665" y="238"/>
                    </a:lnTo>
                    <a:lnTo>
                      <a:pt x="667" y="243"/>
                    </a:lnTo>
                    <a:lnTo>
                      <a:pt x="667" y="245"/>
                    </a:lnTo>
                    <a:lnTo>
                      <a:pt x="669" y="249"/>
                    </a:lnTo>
                    <a:lnTo>
                      <a:pt x="671" y="256"/>
                    </a:lnTo>
                    <a:lnTo>
                      <a:pt x="669" y="259"/>
                    </a:lnTo>
                    <a:lnTo>
                      <a:pt x="667" y="256"/>
                    </a:lnTo>
                    <a:lnTo>
                      <a:pt x="661" y="256"/>
                    </a:lnTo>
                    <a:lnTo>
                      <a:pt x="661" y="252"/>
                    </a:lnTo>
                    <a:lnTo>
                      <a:pt x="656" y="251"/>
                    </a:lnTo>
                    <a:lnTo>
                      <a:pt x="652" y="248"/>
                    </a:lnTo>
                    <a:lnTo>
                      <a:pt x="649" y="246"/>
                    </a:lnTo>
                    <a:lnTo>
                      <a:pt x="649" y="243"/>
                    </a:lnTo>
                    <a:lnTo>
                      <a:pt x="652" y="239"/>
                    </a:lnTo>
                    <a:lnTo>
                      <a:pt x="652" y="235"/>
                    </a:lnTo>
                    <a:lnTo>
                      <a:pt x="648" y="235"/>
                    </a:lnTo>
                    <a:lnTo>
                      <a:pt x="645" y="238"/>
                    </a:lnTo>
                    <a:lnTo>
                      <a:pt x="643" y="251"/>
                    </a:lnTo>
                    <a:lnTo>
                      <a:pt x="643" y="256"/>
                    </a:lnTo>
                    <a:lnTo>
                      <a:pt x="639" y="259"/>
                    </a:lnTo>
                    <a:lnTo>
                      <a:pt x="643" y="261"/>
                    </a:lnTo>
                    <a:lnTo>
                      <a:pt x="639" y="265"/>
                    </a:lnTo>
                    <a:lnTo>
                      <a:pt x="643" y="267"/>
                    </a:lnTo>
                    <a:lnTo>
                      <a:pt x="643" y="269"/>
                    </a:lnTo>
                    <a:lnTo>
                      <a:pt x="645" y="269"/>
                    </a:lnTo>
                    <a:lnTo>
                      <a:pt x="648" y="271"/>
                    </a:lnTo>
                    <a:lnTo>
                      <a:pt x="649" y="277"/>
                    </a:lnTo>
                    <a:lnTo>
                      <a:pt x="648" y="278"/>
                    </a:lnTo>
                    <a:lnTo>
                      <a:pt x="645" y="284"/>
                    </a:lnTo>
                    <a:lnTo>
                      <a:pt x="643" y="287"/>
                    </a:lnTo>
                    <a:lnTo>
                      <a:pt x="639" y="288"/>
                    </a:lnTo>
                    <a:lnTo>
                      <a:pt x="636" y="291"/>
                    </a:lnTo>
                    <a:lnTo>
                      <a:pt x="630" y="291"/>
                    </a:lnTo>
                    <a:lnTo>
                      <a:pt x="626" y="293"/>
                    </a:lnTo>
                    <a:lnTo>
                      <a:pt x="623" y="297"/>
                    </a:lnTo>
                    <a:lnTo>
                      <a:pt x="626" y="300"/>
                    </a:lnTo>
                    <a:lnTo>
                      <a:pt x="627" y="309"/>
                    </a:lnTo>
                    <a:lnTo>
                      <a:pt x="630" y="310"/>
                    </a:lnTo>
                    <a:lnTo>
                      <a:pt x="630" y="313"/>
                    </a:lnTo>
                    <a:lnTo>
                      <a:pt x="626" y="313"/>
                    </a:lnTo>
                    <a:lnTo>
                      <a:pt x="627" y="314"/>
                    </a:lnTo>
                    <a:lnTo>
                      <a:pt x="632" y="314"/>
                    </a:lnTo>
                    <a:lnTo>
                      <a:pt x="635" y="317"/>
                    </a:lnTo>
                    <a:lnTo>
                      <a:pt x="632" y="319"/>
                    </a:lnTo>
                    <a:lnTo>
                      <a:pt x="630" y="319"/>
                    </a:lnTo>
                    <a:lnTo>
                      <a:pt x="630" y="327"/>
                    </a:lnTo>
                    <a:lnTo>
                      <a:pt x="627" y="327"/>
                    </a:lnTo>
                    <a:lnTo>
                      <a:pt x="626" y="329"/>
                    </a:lnTo>
                    <a:lnTo>
                      <a:pt x="623" y="329"/>
                    </a:lnTo>
                    <a:lnTo>
                      <a:pt x="623" y="332"/>
                    </a:lnTo>
                    <a:lnTo>
                      <a:pt x="613" y="338"/>
                    </a:lnTo>
                    <a:lnTo>
                      <a:pt x="610" y="342"/>
                    </a:lnTo>
                    <a:lnTo>
                      <a:pt x="610" y="351"/>
                    </a:lnTo>
                    <a:lnTo>
                      <a:pt x="609" y="354"/>
                    </a:lnTo>
                    <a:lnTo>
                      <a:pt x="606" y="354"/>
                    </a:lnTo>
                    <a:lnTo>
                      <a:pt x="606" y="358"/>
                    </a:lnTo>
                    <a:lnTo>
                      <a:pt x="604" y="358"/>
                    </a:lnTo>
                    <a:lnTo>
                      <a:pt x="601" y="359"/>
                    </a:lnTo>
                    <a:lnTo>
                      <a:pt x="601" y="368"/>
                    </a:lnTo>
                    <a:lnTo>
                      <a:pt x="604" y="370"/>
                    </a:lnTo>
                    <a:lnTo>
                      <a:pt x="601" y="374"/>
                    </a:lnTo>
                    <a:lnTo>
                      <a:pt x="601" y="377"/>
                    </a:lnTo>
                    <a:lnTo>
                      <a:pt x="600" y="380"/>
                    </a:lnTo>
                    <a:lnTo>
                      <a:pt x="595" y="381"/>
                    </a:lnTo>
                    <a:lnTo>
                      <a:pt x="593" y="384"/>
                    </a:lnTo>
                    <a:lnTo>
                      <a:pt x="591" y="385"/>
                    </a:lnTo>
                    <a:lnTo>
                      <a:pt x="588" y="385"/>
                    </a:lnTo>
                    <a:lnTo>
                      <a:pt x="588" y="391"/>
                    </a:lnTo>
                    <a:lnTo>
                      <a:pt x="591" y="396"/>
                    </a:lnTo>
                    <a:lnTo>
                      <a:pt x="588" y="398"/>
                    </a:lnTo>
                    <a:lnTo>
                      <a:pt x="577" y="398"/>
                    </a:lnTo>
                    <a:lnTo>
                      <a:pt x="574" y="400"/>
                    </a:lnTo>
                    <a:lnTo>
                      <a:pt x="572" y="400"/>
                    </a:lnTo>
                    <a:lnTo>
                      <a:pt x="569" y="403"/>
                    </a:lnTo>
                    <a:lnTo>
                      <a:pt x="568" y="400"/>
                    </a:lnTo>
                    <a:lnTo>
                      <a:pt x="565" y="403"/>
                    </a:lnTo>
                    <a:lnTo>
                      <a:pt x="565" y="404"/>
                    </a:lnTo>
                    <a:lnTo>
                      <a:pt x="566" y="409"/>
                    </a:lnTo>
                    <a:lnTo>
                      <a:pt x="565" y="410"/>
                    </a:lnTo>
                    <a:lnTo>
                      <a:pt x="565" y="413"/>
                    </a:lnTo>
                    <a:lnTo>
                      <a:pt x="562" y="410"/>
                    </a:lnTo>
                    <a:lnTo>
                      <a:pt x="556" y="413"/>
                    </a:lnTo>
                    <a:lnTo>
                      <a:pt x="556" y="419"/>
                    </a:lnTo>
                    <a:lnTo>
                      <a:pt x="561" y="423"/>
                    </a:lnTo>
                    <a:lnTo>
                      <a:pt x="562" y="436"/>
                    </a:lnTo>
                    <a:lnTo>
                      <a:pt x="565" y="436"/>
                    </a:lnTo>
                    <a:lnTo>
                      <a:pt x="565" y="439"/>
                    </a:lnTo>
                    <a:lnTo>
                      <a:pt x="562" y="441"/>
                    </a:lnTo>
                    <a:lnTo>
                      <a:pt x="561" y="443"/>
                    </a:lnTo>
                    <a:lnTo>
                      <a:pt x="556" y="445"/>
                    </a:lnTo>
                    <a:lnTo>
                      <a:pt x="565" y="445"/>
                    </a:lnTo>
                    <a:lnTo>
                      <a:pt x="566" y="448"/>
                    </a:lnTo>
                    <a:lnTo>
                      <a:pt x="566" y="456"/>
                    </a:lnTo>
                    <a:lnTo>
                      <a:pt x="562" y="470"/>
                    </a:lnTo>
                    <a:lnTo>
                      <a:pt x="562" y="475"/>
                    </a:lnTo>
                    <a:lnTo>
                      <a:pt x="564" y="477"/>
                    </a:lnTo>
                    <a:lnTo>
                      <a:pt x="564" y="506"/>
                    </a:lnTo>
                    <a:lnTo>
                      <a:pt x="566" y="507"/>
                    </a:lnTo>
                    <a:lnTo>
                      <a:pt x="568" y="507"/>
                    </a:lnTo>
                    <a:lnTo>
                      <a:pt x="571" y="510"/>
                    </a:lnTo>
                    <a:lnTo>
                      <a:pt x="571" y="516"/>
                    </a:lnTo>
                    <a:lnTo>
                      <a:pt x="568" y="525"/>
                    </a:lnTo>
                    <a:lnTo>
                      <a:pt x="568" y="528"/>
                    </a:lnTo>
                    <a:lnTo>
                      <a:pt x="564" y="532"/>
                    </a:lnTo>
                    <a:lnTo>
                      <a:pt x="564" y="538"/>
                    </a:lnTo>
                    <a:lnTo>
                      <a:pt x="561" y="539"/>
                    </a:lnTo>
                    <a:lnTo>
                      <a:pt x="555" y="542"/>
                    </a:lnTo>
                    <a:lnTo>
                      <a:pt x="551" y="543"/>
                    </a:lnTo>
                    <a:lnTo>
                      <a:pt x="549" y="546"/>
                    </a:lnTo>
                    <a:lnTo>
                      <a:pt x="549" y="548"/>
                    </a:lnTo>
                    <a:lnTo>
                      <a:pt x="548" y="551"/>
                    </a:lnTo>
                    <a:lnTo>
                      <a:pt x="548" y="552"/>
                    </a:lnTo>
                    <a:lnTo>
                      <a:pt x="551" y="559"/>
                    </a:lnTo>
                    <a:lnTo>
                      <a:pt x="551" y="561"/>
                    </a:lnTo>
                    <a:lnTo>
                      <a:pt x="548" y="564"/>
                    </a:lnTo>
                    <a:lnTo>
                      <a:pt x="546" y="565"/>
                    </a:lnTo>
                    <a:lnTo>
                      <a:pt x="548" y="570"/>
                    </a:lnTo>
                    <a:lnTo>
                      <a:pt x="548" y="584"/>
                    </a:lnTo>
                    <a:lnTo>
                      <a:pt x="552" y="587"/>
                    </a:lnTo>
                    <a:lnTo>
                      <a:pt x="551" y="590"/>
                    </a:lnTo>
                    <a:lnTo>
                      <a:pt x="548" y="587"/>
                    </a:lnTo>
                    <a:lnTo>
                      <a:pt x="546" y="588"/>
                    </a:lnTo>
                    <a:lnTo>
                      <a:pt x="546" y="587"/>
                    </a:lnTo>
                    <a:lnTo>
                      <a:pt x="542" y="588"/>
                    </a:lnTo>
                    <a:lnTo>
                      <a:pt x="526" y="588"/>
                    </a:lnTo>
                    <a:lnTo>
                      <a:pt x="524" y="587"/>
                    </a:lnTo>
                    <a:lnTo>
                      <a:pt x="524" y="578"/>
                    </a:lnTo>
                    <a:lnTo>
                      <a:pt x="522" y="578"/>
                    </a:lnTo>
                    <a:lnTo>
                      <a:pt x="517" y="580"/>
                    </a:lnTo>
                    <a:lnTo>
                      <a:pt x="511" y="580"/>
                    </a:lnTo>
                    <a:lnTo>
                      <a:pt x="510" y="583"/>
                    </a:lnTo>
                    <a:lnTo>
                      <a:pt x="507" y="588"/>
                    </a:lnTo>
                    <a:lnTo>
                      <a:pt x="504" y="591"/>
                    </a:lnTo>
                    <a:lnTo>
                      <a:pt x="500" y="591"/>
                    </a:lnTo>
                    <a:lnTo>
                      <a:pt x="495" y="588"/>
                    </a:lnTo>
                    <a:lnTo>
                      <a:pt x="493" y="591"/>
                    </a:lnTo>
                    <a:lnTo>
                      <a:pt x="490" y="593"/>
                    </a:lnTo>
                    <a:lnTo>
                      <a:pt x="490" y="597"/>
                    </a:lnTo>
                    <a:lnTo>
                      <a:pt x="488" y="599"/>
                    </a:lnTo>
                    <a:lnTo>
                      <a:pt x="488" y="601"/>
                    </a:lnTo>
                    <a:lnTo>
                      <a:pt x="481" y="601"/>
                    </a:lnTo>
                    <a:lnTo>
                      <a:pt x="472" y="599"/>
                    </a:lnTo>
                    <a:lnTo>
                      <a:pt x="471" y="597"/>
                    </a:lnTo>
                    <a:lnTo>
                      <a:pt x="468" y="590"/>
                    </a:lnTo>
                    <a:lnTo>
                      <a:pt x="464" y="590"/>
                    </a:lnTo>
                    <a:lnTo>
                      <a:pt x="462" y="593"/>
                    </a:lnTo>
                    <a:lnTo>
                      <a:pt x="459" y="600"/>
                    </a:lnTo>
                    <a:lnTo>
                      <a:pt x="458" y="603"/>
                    </a:lnTo>
                    <a:lnTo>
                      <a:pt x="458" y="606"/>
                    </a:lnTo>
                    <a:lnTo>
                      <a:pt x="455" y="606"/>
                    </a:lnTo>
                    <a:lnTo>
                      <a:pt x="452" y="604"/>
                    </a:lnTo>
                    <a:lnTo>
                      <a:pt x="449" y="603"/>
                    </a:lnTo>
                    <a:lnTo>
                      <a:pt x="449" y="600"/>
                    </a:lnTo>
                    <a:lnTo>
                      <a:pt x="445" y="600"/>
                    </a:lnTo>
                    <a:lnTo>
                      <a:pt x="445" y="603"/>
                    </a:lnTo>
                    <a:lnTo>
                      <a:pt x="442" y="604"/>
                    </a:lnTo>
                    <a:lnTo>
                      <a:pt x="433" y="604"/>
                    </a:lnTo>
                    <a:lnTo>
                      <a:pt x="433" y="607"/>
                    </a:lnTo>
                    <a:lnTo>
                      <a:pt x="430" y="607"/>
                    </a:lnTo>
                    <a:lnTo>
                      <a:pt x="430" y="612"/>
                    </a:lnTo>
                    <a:lnTo>
                      <a:pt x="427" y="613"/>
                    </a:lnTo>
                    <a:lnTo>
                      <a:pt x="427" y="619"/>
                    </a:lnTo>
                    <a:lnTo>
                      <a:pt x="423" y="619"/>
                    </a:lnTo>
                    <a:lnTo>
                      <a:pt x="423" y="613"/>
                    </a:lnTo>
                    <a:lnTo>
                      <a:pt x="420" y="619"/>
                    </a:lnTo>
                    <a:lnTo>
                      <a:pt x="419" y="622"/>
                    </a:lnTo>
                    <a:lnTo>
                      <a:pt x="419" y="623"/>
                    </a:lnTo>
                    <a:lnTo>
                      <a:pt x="420" y="626"/>
                    </a:lnTo>
                    <a:lnTo>
                      <a:pt x="419" y="626"/>
                    </a:lnTo>
                    <a:lnTo>
                      <a:pt x="419" y="629"/>
                    </a:lnTo>
                    <a:lnTo>
                      <a:pt x="416" y="630"/>
                    </a:lnTo>
                    <a:lnTo>
                      <a:pt x="410" y="639"/>
                    </a:lnTo>
                    <a:lnTo>
                      <a:pt x="410" y="643"/>
                    </a:lnTo>
                    <a:lnTo>
                      <a:pt x="408" y="643"/>
                    </a:lnTo>
                    <a:lnTo>
                      <a:pt x="408" y="641"/>
                    </a:lnTo>
                    <a:lnTo>
                      <a:pt x="406" y="643"/>
                    </a:lnTo>
                    <a:lnTo>
                      <a:pt x="403" y="648"/>
                    </a:lnTo>
                    <a:lnTo>
                      <a:pt x="403" y="649"/>
                    </a:lnTo>
                    <a:lnTo>
                      <a:pt x="401" y="652"/>
                    </a:lnTo>
                    <a:lnTo>
                      <a:pt x="398" y="652"/>
                    </a:lnTo>
                    <a:lnTo>
                      <a:pt x="397" y="654"/>
                    </a:lnTo>
                    <a:lnTo>
                      <a:pt x="397" y="657"/>
                    </a:lnTo>
                    <a:lnTo>
                      <a:pt x="394" y="659"/>
                    </a:lnTo>
                    <a:lnTo>
                      <a:pt x="388" y="657"/>
                    </a:lnTo>
                    <a:lnTo>
                      <a:pt x="384" y="657"/>
                    </a:lnTo>
                    <a:lnTo>
                      <a:pt x="381" y="659"/>
                    </a:lnTo>
                    <a:lnTo>
                      <a:pt x="381" y="664"/>
                    </a:lnTo>
                    <a:lnTo>
                      <a:pt x="379" y="664"/>
                    </a:lnTo>
                    <a:lnTo>
                      <a:pt x="379" y="667"/>
                    </a:lnTo>
                    <a:lnTo>
                      <a:pt x="377" y="668"/>
                    </a:lnTo>
                    <a:lnTo>
                      <a:pt x="375" y="668"/>
                    </a:lnTo>
                    <a:lnTo>
                      <a:pt x="372" y="671"/>
                    </a:lnTo>
                    <a:lnTo>
                      <a:pt x="371" y="672"/>
                    </a:lnTo>
                    <a:lnTo>
                      <a:pt x="366" y="675"/>
                    </a:lnTo>
                    <a:lnTo>
                      <a:pt x="366" y="677"/>
                    </a:lnTo>
                    <a:lnTo>
                      <a:pt x="365" y="681"/>
                    </a:lnTo>
                    <a:lnTo>
                      <a:pt x="364" y="683"/>
                    </a:lnTo>
                    <a:lnTo>
                      <a:pt x="362" y="681"/>
                    </a:lnTo>
                    <a:lnTo>
                      <a:pt x="359" y="681"/>
                    </a:lnTo>
                    <a:lnTo>
                      <a:pt x="358" y="683"/>
                    </a:lnTo>
                    <a:lnTo>
                      <a:pt x="355" y="686"/>
                    </a:lnTo>
                    <a:lnTo>
                      <a:pt x="353" y="687"/>
                    </a:lnTo>
                    <a:lnTo>
                      <a:pt x="353" y="690"/>
                    </a:lnTo>
                    <a:lnTo>
                      <a:pt x="355" y="694"/>
                    </a:lnTo>
                    <a:lnTo>
                      <a:pt x="353" y="696"/>
                    </a:lnTo>
                    <a:lnTo>
                      <a:pt x="351" y="696"/>
                    </a:lnTo>
                    <a:lnTo>
                      <a:pt x="345" y="694"/>
                    </a:lnTo>
                    <a:lnTo>
                      <a:pt x="343" y="691"/>
                    </a:lnTo>
                    <a:lnTo>
                      <a:pt x="340" y="691"/>
                    </a:lnTo>
                    <a:lnTo>
                      <a:pt x="340" y="694"/>
                    </a:lnTo>
                    <a:lnTo>
                      <a:pt x="332" y="694"/>
                    </a:lnTo>
                    <a:lnTo>
                      <a:pt x="329" y="696"/>
                    </a:lnTo>
                    <a:lnTo>
                      <a:pt x="322" y="696"/>
                    </a:lnTo>
                    <a:lnTo>
                      <a:pt x="317" y="701"/>
                    </a:lnTo>
                    <a:lnTo>
                      <a:pt x="314" y="703"/>
                    </a:lnTo>
                    <a:lnTo>
                      <a:pt x="313" y="703"/>
                    </a:lnTo>
                    <a:lnTo>
                      <a:pt x="306" y="706"/>
                    </a:lnTo>
                    <a:lnTo>
                      <a:pt x="306" y="707"/>
                    </a:lnTo>
                    <a:lnTo>
                      <a:pt x="304" y="710"/>
                    </a:lnTo>
                    <a:lnTo>
                      <a:pt x="300" y="715"/>
                    </a:lnTo>
                    <a:lnTo>
                      <a:pt x="297" y="716"/>
                    </a:lnTo>
                    <a:lnTo>
                      <a:pt x="295" y="722"/>
                    </a:lnTo>
                    <a:lnTo>
                      <a:pt x="291" y="722"/>
                    </a:lnTo>
                    <a:lnTo>
                      <a:pt x="288" y="725"/>
                    </a:lnTo>
                    <a:lnTo>
                      <a:pt x="282" y="725"/>
                    </a:lnTo>
                    <a:lnTo>
                      <a:pt x="282" y="726"/>
                    </a:lnTo>
                    <a:lnTo>
                      <a:pt x="279" y="725"/>
                    </a:lnTo>
                    <a:lnTo>
                      <a:pt x="278" y="725"/>
                    </a:lnTo>
                    <a:lnTo>
                      <a:pt x="274" y="719"/>
                    </a:lnTo>
                    <a:lnTo>
                      <a:pt x="269" y="719"/>
                    </a:lnTo>
                    <a:lnTo>
                      <a:pt x="269" y="716"/>
                    </a:lnTo>
                    <a:lnTo>
                      <a:pt x="266" y="715"/>
                    </a:lnTo>
                    <a:lnTo>
                      <a:pt x="269" y="709"/>
                    </a:lnTo>
                    <a:lnTo>
                      <a:pt x="269" y="704"/>
                    </a:lnTo>
                    <a:lnTo>
                      <a:pt x="274" y="704"/>
                    </a:lnTo>
                    <a:lnTo>
                      <a:pt x="278" y="706"/>
                    </a:lnTo>
                    <a:lnTo>
                      <a:pt x="278" y="693"/>
                    </a:lnTo>
                    <a:lnTo>
                      <a:pt x="281" y="686"/>
                    </a:lnTo>
                    <a:lnTo>
                      <a:pt x="274" y="688"/>
                    </a:lnTo>
                    <a:lnTo>
                      <a:pt x="272" y="690"/>
                    </a:lnTo>
                    <a:lnTo>
                      <a:pt x="269" y="693"/>
                    </a:lnTo>
                    <a:lnTo>
                      <a:pt x="264" y="697"/>
                    </a:lnTo>
                    <a:lnTo>
                      <a:pt x="261" y="699"/>
                    </a:lnTo>
                    <a:lnTo>
                      <a:pt x="259" y="699"/>
                    </a:lnTo>
                    <a:lnTo>
                      <a:pt x="256" y="697"/>
                    </a:lnTo>
                    <a:lnTo>
                      <a:pt x="256" y="693"/>
                    </a:lnTo>
                    <a:lnTo>
                      <a:pt x="255" y="690"/>
                    </a:lnTo>
                    <a:lnTo>
                      <a:pt x="252" y="693"/>
                    </a:lnTo>
                    <a:lnTo>
                      <a:pt x="250" y="691"/>
                    </a:lnTo>
                    <a:lnTo>
                      <a:pt x="246" y="690"/>
                    </a:lnTo>
                    <a:lnTo>
                      <a:pt x="240" y="686"/>
                    </a:lnTo>
                    <a:lnTo>
                      <a:pt x="237" y="686"/>
                    </a:lnTo>
                    <a:lnTo>
                      <a:pt x="232" y="694"/>
                    </a:lnTo>
                    <a:lnTo>
                      <a:pt x="232" y="696"/>
                    </a:lnTo>
                    <a:lnTo>
                      <a:pt x="229" y="699"/>
                    </a:lnTo>
                    <a:lnTo>
                      <a:pt x="224" y="699"/>
                    </a:lnTo>
                    <a:lnTo>
                      <a:pt x="224" y="696"/>
                    </a:lnTo>
                    <a:lnTo>
                      <a:pt x="211" y="687"/>
                    </a:lnTo>
                    <a:lnTo>
                      <a:pt x="210" y="684"/>
                    </a:lnTo>
                    <a:lnTo>
                      <a:pt x="207" y="684"/>
                    </a:lnTo>
                    <a:lnTo>
                      <a:pt x="206" y="687"/>
                    </a:lnTo>
                    <a:lnTo>
                      <a:pt x="197" y="691"/>
                    </a:lnTo>
                    <a:lnTo>
                      <a:pt x="197" y="693"/>
                    </a:lnTo>
                    <a:lnTo>
                      <a:pt x="188" y="701"/>
                    </a:lnTo>
                    <a:lnTo>
                      <a:pt x="185" y="706"/>
                    </a:lnTo>
                    <a:lnTo>
                      <a:pt x="184" y="710"/>
                    </a:lnTo>
                    <a:lnTo>
                      <a:pt x="179" y="712"/>
                    </a:lnTo>
                    <a:lnTo>
                      <a:pt x="175" y="715"/>
                    </a:lnTo>
                    <a:lnTo>
                      <a:pt x="175" y="712"/>
                    </a:lnTo>
                    <a:lnTo>
                      <a:pt x="156" y="712"/>
                    </a:lnTo>
                    <a:lnTo>
                      <a:pt x="152" y="709"/>
                    </a:lnTo>
                    <a:lnTo>
                      <a:pt x="148" y="709"/>
                    </a:lnTo>
                    <a:lnTo>
                      <a:pt x="145" y="713"/>
                    </a:lnTo>
                    <a:lnTo>
                      <a:pt x="139" y="713"/>
                    </a:lnTo>
                    <a:lnTo>
                      <a:pt x="137" y="709"/>
                    </a:lnTo>
                    <a:lnTo>
                      <a:pt x="135" y="709"/>
                    </a:lnTo>
                    <a:lnTo>
                      <a:pt x="133" y="710"/>
                    </a:lnTo>
                    <a:lnTo>
                      <a:pt x="133" y="713"/>
                    </a:lnTo>
                    <a:lnTo>
                      <a:pt x="130" y="716"/>
                    </a:lnTo>
                    <a:lnTo>
                      <a:pt x="127" y="717"/>
                    </a:lnTo>
                    <a:lnTo>
                      <a:pt x="126" y="717"/>
                    </a:lnTo>
                    <a:lnTo>
                      <a:pt x="121" y="715"/>
                    </a:lnTo>
                    <a:lnTo>
                      <a:pt x="117" y="713"/>
                    </a:lnTo>
                    <a:lnTo>
                      <a:pt x="116" y="710"/>
                    </a:lnTo>
                    <a:lnTo>
                      <a:pt x="113" y="710"/>
                    </a:lnTo>
                    <a:lnTo>
                      <a:pt x="108" y="715"/>
                    </a:lnTo>
                    <a:lnTo>
                      <a:pt x="107" y="717"/>
                    </a:lnTo>
                    <a:lnTo>
                      <a:pt x="107" y="719"/>
                    </a:lnTo>
                    <a:lnTo>
                      <a:pt x="100" y="719"/>
                    </a:lnTo>
                    <a:lnTo>
                      <a:pt x="88" y="715"/>
                    </a:lnTo>
                    <a:lnTo>
                      <a:pt x="82" y="715"/>
                    </a:lnTo>
                    <a:lnTo>
                      <a:pt x="77" y="716"/>
                    </a:lnTo>
                    <a:lnTo>
                      <a:pt x="77" y="719"/>
                    </a:lnTo>
                    <a:lnTo>
                      <a:pt x="75" y="722"/>
                    </a:lnTo>
                    <a:lnTo>
                      <a:pt x="77" y="725"/>
                    </a:lnTo>
                    <a:lnTo>
                      <a:pt x="81" y="726"/>
                    </a:lnTo>
                    <a:lnTo>
                      <a:pt x="82" y="730"/>
                    </a:lnTo>
                    <a:lnTo>
                      <a:pt x="85" y="730"/>
                    </a:lnTo>
                    <a:lnTo>
                      <a:pt x="85" y="738"/>
                    </a:lnTo>
                    <a:lnTo>
                      <a:pt x="81" y="738"/>
                    </a:lnTo>
                    <a:lnTo>
                      <a:pt x="74" y="739"/>
                    </a:lnTo>
                    <a:lnTo>
                      <a:pt x="72" y="745"/>
                    </a:lnTo>
                    <a:lnTo>
                      <a:pt x="68" y="749"/>
                    </a:lnTo>
                    <a:lnTo>
                      <a:pt x="68" y="752"/>
                    </a:lnTo>
                    <a:lnTo>
                      <a:pt x="63" y="754"/>
                    </a:lnTo>
                    <a:lnTo>
                      <a:pt x="50" y="754"/>
                    </a:lnTo>
                    <a:lnTo>
                      <a:pt x="46" y="757"/>
                    </a:lnTo>
                    <a:lnTo>
                      <a:pt x="48" y="758"/>
                    </a:lnTo>
                    <a:lnTo>
                      <a:pt x="46" y="758"/>
                    </a:lnTo>
                    <a:lnTo>
                      <a:pt x="46" y="764"/>
                    </a:lnTo>
                    <a:lnTo>
                      <a:pt x="43" y="771"/>
                    </a:lnTo>
                    <a:lnTo>
                      <a:pt x="42" y="767"/>
                    </a:lnTo>
                    <a:lnTo>
                      <a:pt x="33" y="755"/>
                    </a:lnTo>
                    <a:lnTo>
                      <a:pt x="24" y="745"/>
                    </a:lnTo>
                    <a:lnTo>
                      <a:pt x="23" y="738"/>
                    </a:lnTo>
                    <a:lnTo>
                      <a:pt x="20" y="733"/>
                    </a:lnTo>
                    <a:lnTo>
                      <a:pt x="19" y="729"/>
                    </a:lnTo>
                    <a:lnTo>
                      <a:pt x="17" y="728"/>
                    </a:lnTo>
                    <a:lnTo>
                      <a:pt x="13" y="723"/>
                    </a:lnTo>
                    <a:lnTo>
                      <a:pt x="11" y="715"/>
                    </a:lnTo>
                    <a:lnTo>
                      <a:pt x="11" y="707"/>
                    </a:lnTo>
                    <a:lnTo>
                      <a:pt x="13" y="706"/>
                    </a:lnTo>
                    <a:lnTo>
                      <a:pt x="13" y="701"/>
                    </a:lnTo>
                    <a:lnTo>
                      <a:pt x="17" y="701"/>
                    </a:lnTo>
                    <a:lnTo>
                      <a:pt x="17" y="693"/>
                    </a:lnTo>
                    <a:lnTo>
                      <a:pt x="16" y="691"/>
                    </a:lnTo>
                    <a:lnTo>
                      <a:pt x="10" y="687"/>
                    </a:lnTo>
                    <a:lnTo>
                      <a:pt x="10" y="675"/>
                    </a:lnTo>
                    <a:lnTo>
                      <a:pt x="11" y="671"/>
                    </a:lnTo>
                    <a:lnTo>
                      <a:pt x="16" y="670"/>
                    </a:lnTo>
                    <a:lnTo>
                      <a:pt x="19" y="667"/>
                    </a:lnTo>
                    <a:lnTo>
                      <a:pt x="20" y="665"/>
                    </a:lnTo>
                    <a:lnTo>
                      <a:pt x="23" y="657"/>
                    </a:lnTo>
                    <a:lnTo>
                      <a:pt x="23" y="655"/>
                    </a:lnTo>
                    <a:lnTo>
                      <a:pt x="19" y="655"/>
                    </a:lnTo>
                    <a:lnTo>
                      <a:pt x="10" y="652"/>
                    </a:lnTo>
                    <a:lnTo>
                      <a:pt x="10" y="651"/>
                    </a:lnTo>
                    <a:lnTo>
                      <a:pt x="6" y="649"/>
                    </a:lnTo>
                    <a:lnTo>
                      <a:pt x="4" y="648"/>
                    </a:lnTo>
                    <a:lnTo>
                      <a:pt x="4" y="645"/>
                    </a:lnTo>
                    <a:lnTo>
                      <a:pt x="1" y="645"/>
                    </a:lnTo>
                    <a:lnTo>
                      <a:pt x="0" y="643"/>
                    </a:lnTo>
                    <a:lnTo>
                      <a:pt x="0" y="639"/>
                    </a:lnTo>
                    <a:lnTo>
                      <a:pt x="1" y="635"/>
                    </a:lnTo>
                    <a:lnTo>
                      <a:pt x="4" y="635"/>
                    </a:lnTo>
                    <a:lnTo>
                      <a:pt x="11" y="633"/>
                    </a:lnTo>
                    <a:lnTo>
                      <a:pt x="13" y="630"/>
                    </a:lnTo>
                    <a:lnTo>
                      <a:pt x="11" y="625"/>
                    </a:lnTo>
                    <a:lnTo>
                      <a:pt x="11" y="617"/>
                    </a:lnTo>
                    <a:lnTo>
                      <a:pt x="17" y="617"/>
                    </a:lnTo>
                    <a:lnTo>
                      <a:pt x="19" y="620"/>
                    </a:lnTo>
                    <a:lnTo>
                      <a:pt x="21" y="620"/>
                    </a:lnTo>
                    <a:lnTo>
                      <a:pt x="26" y="617"/>
                    </a:lnTo>
                    <a:lnTo>
                      <a:pt x="26" y="614"/>
                    </a:lnTo>
                    <a:lnTo>
                      <a:pt x="21" y="607"/>
                    </a:lnTo>
                    <a:lnTo>
                      <a:pt x="21" y="601"/>
                    </a:lnTo>
                    <a:lnTo>
                      <a:pt x="20" y="594"/>
                    </a:lnTo>
                    <a:lnTo>
                      <a:pt x="17" y="590"/>
                    </a:lnTo>
                    <a:lnTo>
                      <a:pt x="16" y="588"/>
                    </a:lnTo>
                    <a:lnTo>
                      <a:pt x="16" y="586"/>
                    </a:lnTo>
                    <a:lnTo>
                      <a:pt x="10" y="581"/>
                    </a:lnTo>
                    <a:lnTo>
                      <a:pt x="6" y="578"/>
                    </a:lnTo>
                    <a:lnTo>
                      <a:pt x="3" y="577"/>
                    </a:lnTo>
                    <a:lnTo>
                      <a:pt x="1" y="577"/>
                    </a:lnTo>
                    <a:lnTo>
                      <a:pt x="1" y="572"/>
                    </a:lnTo>
                    <a:lnTo>
                      <a:pt x="6" y="572"/>
                    </a:lnTo>
                    <a:lnTo>
                      <a:pt x="13" y="577"/>
                    </a:lnTo>
                    <a:lnTo>
                      <a:pt x="19" y="577"/>
                    </a:lnTo>
                    <a:lnTo>
                      <a:pt x="19" y="564"/>
                    </a:lnTo>
                    <a:lnTo>
                      <a:pt x="16" y="562"/>
                    </a:lnTo>
                    <a:lnTo>
                      <a:pt x="13" y="555"/>
                    </a:lnTo>
                    <a:lnTo>
                      <a:pt x="11" y="549"/>
                    </a:lnTo>
                    <a:lnTo>
                      <a:pt x="8" y="546"/>
                    </a:lnTo>
                    <a:lnTo>
                      <a:pt x="11" y="545"/>
                    </a:lnTo>
                    <a:lnTo>
                      <a:pt x="13" y="542"/>
                    </a:lnTo>
                    <a:lnTo>
                      <a:pt x="17" y="545"/>
                    </a:lnTo>
                    <a:lnTo>
                      <a:pt x="27" y="545"/>
                    </a:lnTo>
                    <a:lnTo>
                      <a:pt x="32" y="548"/>
                    </a:lnTo>
                    <a:lnTo>
                      <a:pt x="35" y="549"/>
                    </a:lnTo>
                    <a:lnTo>
                      <a:pt x="40" y="552"/>
                    </a:lnTo>
                    <a:lnTo>
                      <a:pt x="45" y="552"/>
                    </a:lnTo>
                    <a:lnTo>
                      <a:pt x="46" y="557"/>
                    </a:lnTo>
                    <a:lnTo>
                      <a:pt x="49" y="557"/>
                    </a:lnTo>
                    <a:lnTo>
                      <a:pt x="59" y="552"/>
                    </a:lnTo>
                    <a:lnTo>
                      <a:pt x="61" y="551"/>
                    </a:lnTo>
                    <a:lnTo>
                      <a:pt x="62" y="549"/>
                    </a:lnTo>
                    <a:lnTo>
                      <a:pt x="63" y="548"/>
                    </a:lnTo>
                    <a:lnTo>
                      <a:pt x="63" y="539"/>
                    </a:lnTo>
                    <a:lnTo>
                      <a:pt x="62" y="538"/>
                    </a:lnTo>
                    <a:lnTo>
                      <a:pt x="62" y="526"/>
                    </a:lnTo>
                    <a:lnTo>
                      <a:pt x="59" y="525"/>
                    </a:lnTo>
                    <a:lnTo>
                      <a:pt x="62" y="522"/>
                    </a:lnTo>
                    <a:lnTo>
                      <a:pt x="66" y="522"/>
                    </a:lnTo>
                    <a:lnTo>
                      <a:pt x="69" y="525"/>
                    </a:lnTo>
                    <a:lnTo>
                      <a:pt x="74" y="525"/>
                    </a:lnTo>
                    <a:lnTo>
                      <a:pt x="75" y="529"/>
                    </a:lnTo>
                    <a:lnTo>
                      <a:pt x="79" y="529"/>
                    </a:lnTo>
                    <a:lnTo>
                      <a:pt x="81" y="528"/>
                    </a:lnTo>
                    <a:lnTo>
                      <a:pt x="84" y="528"/>
                    </a:lnTo>
                    <a:lnTo>
                      <a:pt x="88" y="525"/>
                    </a:lnTo>
                    <a:lnTo>
                      <a:pt x="88" y="519"/>
                    </a:lnTo>
                    <a:lnTo>
                      <a:pt x="85" y="519"/>
                    </a:lnTo>
                    <a:lnTo>
                      <a:pt x="85" y="516"/>
                    </a:lnTo>
                    <a:lnTo>
                      <a:pt x="81" y="516"/>
                    </a:lnTo>
                    <a:lnTo>
                      <a:pt x="81" y="510"/>
                    </a:lnTo>
                    <a:lnTo>
                      <a:pt x="84" y="509"/>
                    </a:lnTo>
                    <a:lnTo>
                      <a:pt x="84" y="506"/>
                    </a:lnTo>
                    <a:lnTo>
                      <a:pt x="82" y="499"/>
                    </a:lnTo>
                    <a:lnTo>
                      <a:pt x="82" y="497"/>
                    </a:lnTo>
                    <a:lnTo>
                      <a:pt x="87" y="494"/>
                    </a:lnTo>
                    <a:lnTo>
                      <a:pt x="91" y="500"/>
                    </a:lnTo>
                    <a:lnTo>
                      <a:pt x="92" y="504"/>
                    </a:lnTo>
                    <a:lnTo>
                      <a:pt x="97" y="506"/>
                    </a:lnTo>
                    <a:lnTo>
                      <a:pt x="107" y="506"/>
                    </a:lnTo>
                    <a:lnTo>
                      <a:pt x="120" y="503"/>
                    </a:lnTo>
                    <a:lnTo>
                      <a:pt x="126" y="500"/>
                    </a:lnTo>
                    <a:lnTo>
                      <a:pt x="136" y="496"/>
                    </a:lnTo>
                    <a:lnTo>
                      <a:pt x="143" y="496"/>
                    </a:lnTo>
                    <a:lnTo>
                      <a:pt x="143" y="490"/>
                    </a:lnTo>
                    <a:lnTo>
                      <a:pt x="150" y="494"/>
                    </a:lnTo>
                    <a:lnTo>
                      <a:pt x="152" y="494"/>
                    </a:lnTo>
                    <a:lnTo>
                      <a:pt x="159" y="493"/>
                    </a:lnTo>
                    <a:lnTo>
                      <a:pt x="168" y="493"/>
                    </a:lnTo>
                    <a:lnTo>
                      <a:pt x="166" y="494"/>
                    </a:lnTo>
                    <a:lnTo>
                      <a:pt x="166" y="503"/>
                    </a:lnTo>
                    <a:lnTo>
                      <a:pt x="169" y="506"/>
                    </a:lnTo>
                    <a:lnTo>
                      <a:pt x="171" y="509"/>
                    </a:lnTo>
                    <a:lnTo>
                      <a:pt x="169" y="510"/>
                    </a:lnTo>
                    <a:lnTo>
                      <a:pt x="166" y="510"/>
                    </a:lnTo>
                    <a:lnTo>
                      <a:pt x="169" y="514"/>
                    </a:lnTo>
                    <a:lnTo>
                      <a:pt x="171" y="514"/>
                    </a:lnTo>
                    <a:lnTo>
                      <a:pt x="190" y="516"/>
                    </a:lnTo>
                    <a:lnTo>
                      <a:pt x="190" y="519"/>
                    </a:lnTo>
                    <a:lnTo>
                      <a:pt x="193" y="523"/>
                    </a:lnTo>
                    <a:lnTo>
                      <a:pt x="194" y="530"/>
                    </a:lnTo>
                    <a:lnTo>
                      <a:pt x="197" y="536"/>
                    </a:lnTo>
                    <a:lnTo>
                      <a:pt x="201" y="536"/>
                    </a:lnTo>
                    <a:lnTo>
                      <a:pt x="201" y="532"/>
                    </a:lnTo>
                    <a:lnTo>
                      <a:pt x="197" y="528"/>
                    </a:lnTo>
                    <a:lnTo>
                      <a:pt x="197" y="522"/>
                    </a:lnTo>
                    <a:lnTo>
                      <a:pt x="201" y="517"/>
                    </a:lnTo>
                    <a:lnTo>
                      <a:pt x="204" y="514"/>
                    </a:lnTo>
                    <a:lnTo>
                      <a:pt x="207" y="513"/>
                    </a:lnTo>
                    <a:lnTo>
                      <a:pt x="210" y="509"/>
                    </a:lnTo>
                    <a:lnTo>
                      <a:pt x="210" y="504"/>
                    </a:lnTo>
                    <a:lnTo>
                      <a:pt x="211" y="503"/>
                    </a:lnTo>
                    <a:lnTo>
                      <a:pt x="211" y="485"/>
                    </a:lnTo>
                    <a:lnTo>
                      <a:pt x="213" y="483"/>
                    </a:lnTo>
                    <a:lnTo>
                      <a:pt x="213" y="481"/>
                    </a:lnTo>
                    <a:lnTo>
                      <a:pt x="214" y="477"/>
                    </a:lnTo>
                    <a:lnTo>
                      <a:pt x="214" y="468"/>
                    </a:lnTo>
                    <a:lnTo>
                      <a:pt x="219" y="464"/>
                    </a:lnTo>
                    <a:lnTo>
                      <a:pt x="219" y="459"/>
                    </a:lnTo>
                    <a:lnTo>
                      <a:pt x="221" y="456"/>
                    </a:lnTo>
                    <a:lnTo>
                      <a:pt x="226" y="452"/>
                    </a:lnTo>
                    <a:lnTo>
                      <a:pt x="227" y="452"/>
                    </a:lnTo>
                    <a:lnTo>
                      <a:pt x="230" y="454"/>
                    </a:lnTo>
                    <a:lnTo>
                      <a:pt x="236" y="455"/>
                    </a:lnTo>
                    <a:lnTo>
                      <a:pt x="240" y="455"/>
                    </a:lnTo>
                    <a:lnTo>
                      <a:pt x="249" y="458"/>
                    </a:lnTo>
                    <a:lnTo>
                      <a:pt x="253" y="461"/>
                    </a:lnTo>
                    <a:lnTo>
                      <a:pt x="255" y="458"/>
                    </a:lnTo>
                    <a:lnTo>
                      <a:pt x="255" y="451"/>
                    </a:lnTo>
                    <a:lnTo>
                      <a:pt x="258" y="448"/>
                    </a:lnTo>
                    <a:lnTo>
                      <a:pt x="256" y="445"/>
                    </a:lnTo>
                    <a:lnTo>
                      <a:pt x="253" y="443"/>
                    </a:lnTo>
                    <a:lnTo>
                      <a:pt x="249" y="443"/>
                    </a:lnTo>
                    <a:lnTo>
                      <a:pt x="248" y="441"/>
                    </a:lnTo>
                    <a:lnTo>
                      <a:pt x="248" y="436"/>
                    </a:lnTo>
                    <a:lnTo>
                      <a:pt x="249" y="419"/>
                    </a:lnTo>
                    <a:lnTo>
                      <a:pt x="249" y="417"/>
                    </a:lnTo>
                    <a:lnTo>
                      <a:pt x="253" y="414"/>
                    </a:lnTo>
                    <a:lnTo>
                      <a:pt x="255" y="413"/>
                    </a:lnTo>
                    <a:lnTo>
                      <a:pt x="252" y="410"/>
                    </a:lnTo>
                    <a:lnTo>
                      <a:pt x="248" y="404"/>
                    </a:lnTo>
                    <a:lnTo>
                      <a:pt x="248" y="401"/>
                    </a:lnTo>
                    <a:lnTo>
                      <a:pt x="250" y="401"/>
                    </a:lnTo>
                    <a:lnTo>
                      <a:pt x="255" y="403"/>
                    </a:lnTo>
                    <a:lnTo>
                      <a:pt x="259" y="403"/>
                    </a:lnTo>
                    <a:lnTo>
                      <a:pt x="269" y="400"/>
                    </a:lnTo>
                    <a:lnTo>
                      <a:pt x="274" y="396"/>
                    </a:lnTo>
                    <a:lnTo>
                      <a:pt x="277" y="391"/>
                    </a:lnTo>
                    <a:lnTo>
                      <a:pt x="281" y="390"/>
                    </a:lnTo>
                    <a:lnTo>
                      <a:pt x="281" y="374"/>
                    </a:lnTo>
                    <a:lnTo>
                      <a:pt x="278" y="372"/>
                    </a:lnTo>
                    <a:lnTo>
                      <a:pt x="278" y="370"/>
                    </a:lnTo>
                    <a:lnTo>
                      <a:pt x="277" y="368"/>
                    </a:lnTo>
                    <a:lnTo>
                      <a:pt x="272" y="362"/>
                    </a:lnTo>
                    <a:lnTo>
                      <a:pt x="268" y="356"/>
                    </a:lnTo>
                    <a:lnTo>
                      <a:pt x="264" y="356"/>
                    </a:lnTo>
                    <a:lnTo>
                      <a:pt x="261" y="355"/>
                    </a:lnTo>
                    <a:lnTo>
                      <a:pt x="246" y="355"/>
                    </a:lnTo>
                    <a:lnTo>
                      <a:pt x="243" y="349"/>
                    </a:lnTo>
                    <a:lnTo>
                      <a:pt x="242" y="348"/>
                    </a:lnTo>
                    <a:lnTo>
                      <a:pt x="242" y="338"/>
                    </a:lnTo>
                    <a:lnTo>
                      <a:pt x="256" y="338"/>
                    </a:lnTo>
                    <a:lnTo>
                      <a:pt x="258" y="335"/>
                    </a:lnTo>
                    <a:lnTo>
                      <a:pt x="258" y="330"/>
                    </a:lnTo>
                    <a:lnTo>
                      <a:pt x="261" y="330"/>
                    </a:lnTo>
                    <a:lnTo>
                      <a:pt x="262" y="333"/>
                    </a:lnTo>
                    <a:lnTo>
                      <a:pt x="262" y="338"/>
                    </a:lnTo>
                    <a:lnTo>
                      <a:pt x="266" y="338"/>
                    </a:lnTo>
                    <a:lnTo>
                      <a:pt x="268" y="336"/>
                    </a:lnTo>
                    <a:lnTo>
                      <a:pt x="271" y="333"/>
                    </a:lnTo>
                    <a:lnTo>
                      <a:pt x="275" y="329"/>
                    </a:lnTo>
                    <a:lnTo>
                      <a:pt x="278" y="323"/>
                    </a:lnTo>
                    <a:lnTo>
                      <a:pt x="278" y="316"/>
                    </a:lnTo>
                    <a:lnTo>
                      <a:pt x="275" y="312"/>
                    </a:lnTo>
                    <a:lnTo>
                      <a:pt x="271" y="307"/>
                    </a:lnTo>
                    <a:lnTo>
                      <a:pt x="268" y="297"/>
                    </a:lnTo>
                    <a:lnTo>
                      <a:pt x="264" y="294"/>
                    </a:lnTo>
                    <a:lnTo>
                      <a:pt x="258" y="293"/>
                    </a:lnTo>
                    <a:lnTo>
                      <a:pt x="255" y="291"/>
                    </a:lnTo>
                    <a:lnTo>
                      <a:pt x="253" y="290"/>
                    </a:lnTo>
                    <a:lnTo>
                      <a:pt x="253" y="287"/>
                    </a:lnTo>
                    <a:lnTo>
                      <a:pt x="250" y="281"/>
                    </a:lnTo>
                    <a:lnTo>
                      <a:pt x="250" y="280"/>
                    </a:lnTo>
                    <a:lnTo>
                      <a:pt x="249" y="277"/>
                    </a:lnTo>
                    <a:lnTo>
                      <a:pt x="246" y="275"/>
                    </a:lnTo>
                    <a:lnTo>
                      <a:pt x="246" y="269"/>
                    </a:lnTo>
                    <a:lnTo>
                      <a:pt x="243" y="268"/>
                    </a:lnTo>
                    <a:lnTo>
                      <a:pt x="239" y="265"/>
                    </a:lnTo>
                    <a:lnTo>
                      <a:pt x="239" y="258"/>
                    </a:lnTo>
                    <a:lnTo>
                      <a:pt x="237" y="258"/>
                    </a:lnTo>
                    <a:lnTo>
                      <a:pt x="233" y="251"/>
                    </a:lnTo>
                    <a:lnTo>
                      <a:pt x="229" y="246"/>
                    </a:lnTo>
                    <a:lnTo>
                      <a:pt x="229" y="243"/>
                    </a:lnTo>
                    <a:lnTo>
                      <a:pt x="230" y="238"/>
                    </a:lnTo>
                    <a:lnTo>
                      <a:pt x="230" y="233"/>
                    </a:lnTo>
                    <a:lnTo>
                      <a:pt x="229" y="229"/>
                    </a:lnTo>
                    <a:lnTo>
                      <a:pt x="227" y="229"/>
                    </a:lnTo>
                    <a:lnTo>
                      <a:pt x="226" y="230"/>
                    </a:lnTo>
                    <a:lnTo>
                      <a:pt x="220" y="230"/>
                    </a:lnTo>
                    <a:lnTo>
                      <a:pt x="219" y="229"/>
                    </a:lnTo>
                    <a:lnTo>
                      <a:pt x="214" y="229"/>
                    </a:lnTo>
                    <a:lnTo>
                      <a:pt x="213" y="226"/>
                    </a:lnTo>
                    <a:lnTo>
                      <a:pt x="210" y="226"/>
                    </a:lnTo>
                    <a:lnTo>
                      <a:pt x="210" y="223"/>
                    </a:lnTo>
                    <a:lnTo>
                      <a:pt x="213" y="222"/>
                    </a:lnTo>
                    <a:lnTo>
                      <a:pt x="210" y="222"/>
                    </a:lnTo>
                    <a:lnTo>
                      <a:pt x="210" y="217"/>
                    </a:lnTo>
                    <a:lnTo>
                      <a:pt x="204" y="217"/>
                    </a:lnTo>
                    <a:lnTo>
                      <a:pt x="201" y="226"/>
                    </a:lnTo>
                    <a:lnTo>
                      <a:pt x="201" y="227"/>
                    </a:lnTo>
                    <a:lnTo>
                      <a:pt x="200" y="227"/>
                    </a:lnTo>
                    <a:lnTo>
                      <a:pt x="200" y="226"/>
                    </a:lnTo>
                    <a:lnTo>
                      <a:pt x="197" y="226"/>
                    </a:lnTo>
                    <a:lnTo>
                      <a:pt x="195" y="227"/>
                    </a:lnTo>
                    <a:lnTo>
                      <a:pt x="195" y="226"/>
                    </a:lnTo>
                    <a:lnTo>
                      <a:pt x="193" y="223"/>
                    </a:lnTo>
                    <a:lnTo>
                      <a:pt x="194" y="222"/>
                    </a:lnTo>
                    <a:lnTo>
                      <a:pt x="194" y="217"/>
                    </a:lnTo>
                    <a:lnTo>
                      <a:pt x="190" y="214"/>
                    </a:lnTo>
                    <a:lnTo>
                      <a:pt x="187" y="213"/>
                    </a:lnTo>
                    <a:lnTo>
                      <a:pt x="185" y="206"/>
                    </a:lnTo>
                    <a:lnTo>
                      <a:pt x="185" y="204"/>
                    </a:lnTo>
                    <a:lnTo>
                      <a:pt x="187" y="201"/>
                    </a:lnTo>
                    <a:lnTo>
                      <a:pt x="187" y="196"/>
                    </a:lnTo>
                    <a:lnTo>
                      <a:pt x="185" y="191"/>
                    </a:lnTo>
                    <a:lnTo>
                      <a:pt x="185" y="187"/>
                    </a:lnTo>
                    <a:lnTo>
                      <a:pt x="188" y="184"/>
                    </a:lnTo>
                    <a:lnTo>
                      <a:pt x="185" y="182"/>
                    </a:lnTo>
                    <a:lnTo>
                      <a:pt x="184" y="182"/>
                    </a:lnTo>
                    <a:lnTo>
                      <a:pt x="179" y="180"/>
                    </a:lnTo>
                    <a:lnTo>
                      <a:pt x="179" y="175"/>
                    </a:lnTo>
                    <a:lnTo>
                      <a:pt x="178" y="175"/>
                    </a:lnTo>
                    <a:lnTo>
                      <a:pt x="178" y="171"/>
                    </a:lnTo>
                    <a:lnTo>
                      <a:pt x="175" y="171"/>
                    </a:lnTo>
                    <a:lnTo>
                      <a:pt x="174" y="174"/>
                    </a:lnTo>
                    <a:lnTo>
                      <a:pt x="166" y="171"/>
                    </a:lnTo>
                    <a:lnTo>
                      <a:pt x="165" y="171"/>
                    </a:lnTo>
                    <a:lnTo>
                      <a:pt x="166" y="169"/>
                    </a:lnTo>
                    <a:lnTo>
                      <a:pt x="169" y="167"/>
                    </a:lnTo>
                    <a:lnTo>
                      <a:pt x="175" y="167"/>
                    </a:lnTo>
                    <a:lnTo>
                      <a:pt x="175" y="165"/>
                    </a:lnTo>
                    <a:lnTo>
                      <a:pt x="178" y="165"/>
                    </a:lnTo>
                    <a:lnTo>
                      <a:pt x="175" y="162"/>
                    </a:lnTo>
                    <a:lnTo>
                      <a:pt x="174" y="159"/>
                    </a:lnTo>
                    <a:lnTo>
                      <a:pt x="172" y="158"/>
                    </a:lnTo>
                    <a:lnTo>
                      <a:pt x="177" y="152"/>
                    </a:lnTo>
                    <a:lnTo>
                      <a:pt x="178" y="149"/>
                    </a:lnTo>
                    <a:lnTo>
                      <a:pt x="178" y="140"/>
                    </a:lnTo>
                    <a:lnTo>
                      <a:pt x="177" y="135"/>
                    </a:lnTo>
                    <a:lnTo>
                      <a:pt x="175" y="132"/>
                    </a:lnTo>
                    <a:lnTo>
                      <a:pt x="169" y="132"/>
                    </a:lnTo>
                    <a:lnTo>
                      <a:pt x="168" y="130"/>
                    </a:lnTo>
                    <a:lnTo>
                      <a:pt x="171" y="127"/>
                    </a:lnTo>
                    <a:lnTo>
                      <a:pt x="168" y="127"/>
                    </a:lnTo>
                    <a:lnTo>
                      <a:pt x="166" y="123"/>
                    </a:lnTo>
                    <a:lnTo>
                      <a:pt x="166" y="122"/>
                    </a:lnTo>
                    <a:lnTo>
                      <a:pt x="168" y="119"/>
                    </a:lnTo>
                    <a:lnTo>
                      <a:pt x="171" y="122"/>
                    </a:lnTo>
                    <a:lnTo>
                      <a:pt x="177" y="122"/>
                    </a:lnTo>
                    <a:lnTo>
                      <a:pt x="179" y="117"/>
                    </a:lnTo>
                    <a:lnTo>
                      <a:pt x="185" y="117"/>
                    </a:lnTo>
                    <a:lnTo>
                      <a:pt x="185" y="113"/>
                    </a:lnTo>
                    <a:lnTo>
                      <a:pt x="187" y="113"/>
                    </a:lnTo>
                    <a:lnTo>
                      <a:pt x="190" y="109"/>
                    </a:lnTo>
                    <a:lnTo>
                      <a:pt x="193" y="107"/>
                    </a:lnTo>
                    <a:lnTo>
                      <a:pt x="193" y="104"/>
                    </a:lnTo>
                    <a:lnTo>
                      <a:pt x="194" y="103"/>
                    </a:lnTo>
                    <a:lnTo>
                      <a:pt x="197" y="100"/>
                    </a:lnTo>
                    <a:lnTo>
                      <a:pt x="198" y="98"/>
                    </a:lnTo>
                    <a:lnTo>
                      <a:pt x="201" y="93"/>
                    </a:lnTo>
                    <a:lnTo>
                      <a:pt x="201" y="88"/>
                    </a:lnTo>
                    <a:lnTo>
                      <a:pt x="206" y="85"/>
                    </a:lnTo>
                    <a:lnTo>
                      <a:pt x="207" y="84"/>
                    </a:lnTo>
                    <a:lnTo>
                      <a:pt x="207" y="81"/>
                    </a:lnTo>
                    <a:lnTo>
                      <a:pt x="210" y="80"/>
                    </a:lnTo>
                    <a:lnTo>
                      <a:pt x="210" y="75"/>
                    </a:lnTo>
                    <a:lnTo>
                      <a:pt x="211" y="71"/>
                    </a:lnTo>
                    <a:lnTo>
                      <a:pt x="213" y="67"/>
                    </a:lnTo>
                    <a:lnTo>
                      <a:pt x="210" y="67"/>
                    </a:lnTo>
                    <a:lnTo>
                      <a:pt x="208" y="62"/>
                    </a:lnTo>
                    <a:lnTo>
                      <a:pt x="200" y="58"/>
                    </a:lnTo>
                    <a:lnTo>
                      <a:pt x="198" y="56"/>
                    </a:lnTo>
                    <a:lnTo>
                      <a:pt x="198" y="51"/>
                    </a:lnTo>
                    <a:lnTo>
                      <a:pt x="200" y="48"/>
                    </a:lnTo>
                    <a:lnTo>
                      <a:pt x="200" y="46"/>
                    </a:lnTo>
                    <a:lnTo>
                      <a:pt x="204" y="43"/>
                    </a:lnTo>
                    <a:lnTo>
                      <a:pt x="201" y="42"/>
                    </a:lnTo>
                    <a:lnTo>
                      <a:pt x="201" y="39"/>
                    </a:lnTo>
                    <a:lnTo>
                      <a:pt x="204" y="36"/>
                    </a:lnTo>
                    <a:lnTo>
                      <a:pt x="207" y="33"/>
                    </a:lnTo>
                    <a:lnTo>
                      <a:pt x="207" y="30"/>
                    </a:lnTo>
                    <a:lnTo>
                      <a:pt x="211" y="30"/>
                    </a:lnTo>
                    <a:lnTo>
                      <a:pt x="214" y="27"/>
                    </a:lnTo>
                    <a:lnTo>
                      <a:pt x="216" y="26"/>
                    </a:lnTo>
                    <a:lnTo>
                      <a:pt x="219" y="24"/>
                    </a:lnTo>
                    <a:lnTo>
                      <a:pt x="219" y="22"/>
                    </a:lnTo>
                    <a:lnTo>
                      <a:pt x="220" y="22"/>
                    </a:lnTo>
                    <a:lnTo>
                      <a:pt x="224" y="20"/>
                    </a:lnTo>
                    <a:lnTo>
                      <a:pt x="220" y="20"/>
                    </a:lnTo>
                    <a:lnTo>
                      <a:pt x="216" y="17"/>
                    </a:lnTo>
                    <a:lnTo>
                      <a:pt x="211" y="16"/>
                    </a:lnTo>
                    <a:lnTo>
                      <a:pt x="201" y="16"/>
                    </a:lnTo>
                    <a:lnTo>
                      <a:pt x="200" y="14"/>
                    </a:lnTo>
                    <a:lnTo>
                      <a:pt x="200" y="13"/>
                    </a:lnTo>
                    <a:lnTo>
                      <a:pt x="197" y="10"/>
                    </a:lnTo>
                    <a:lnTo>
                      <a:pt x="195" y="7"/>
                    </a:lnTo>
                    <a:lnTo>
                      <a:pt x="195" y="6"/>
                    </a:lnTo>
                    <a:lnTo>
                      <a:pt x="200" y="6"/>
                    </a:lnTo>
                    <a:lnTo>
                      <a:pt x="204" y="7"/>
                    </a:lnTo>
                    <a:lnTo>
                      <a:pt x="208" y="7"/>
                    </a:lnTo>
                    <a:lnTo>
                      <a:pt x="217" y="9"/>
                    </a:lnTo>
                    <a:lnTo>
                      <a:pt x="219" y="10"/>
                    </a:lnTo>
                    <a:lnTo>
                      <a:pt x="227" y="10"/>
                    </a:lnTo>
                    <a:lnTo>
                      <a:pt x="236" y="13"/>
                    </a:lnTo>
                    <a:lnTo>
                      <a:pt x="240" y="13"/>
                    </a:lnTo>
                    <a:lnTo>
                      <a:pt x="240" y="9"/>
                    </a:lnTo>
                    <a:lnTo>
                      <a:pt x="239" y="3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1382">
                <a:extLst>
                  <a:ext uri="{FF2B5EF4-FFF2-40B4-BE49-F238E27FC236}">
                    <a16:creationId xmlns:a16="http://schemas.microsoft.com/office/drawing/2014/main" xmlns="" id="{2A816B61-DF2F-4A1F-B9CC-1FDD485C5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" y="854"/>
                <a:ext cx="607" cy="671"/>
              </a:xfrm>
              <a:custGeom>
                <a:avLst/>
                <a:gdLst>
                  <a:gd name="T0" fmla="*/ 463 w 607"/>
                  <a:gd name="T1" fmla="*/ 17 h 671"/>
                  <a:gd name="T2" fmla="*/ 503 w 607"/>
                  <a:gd name="T3" fmla="*/ 22 h 671"/>
                  <a:gd name="T4" fmla="*/ 546 w 607"/>
                  <a:gd name="T5" fmla="*/ 42 h 671"/>
                  <a:gd name="T6" fmla="*/ 530 w 607"/>
                  <a:gd name="T7" fmla="*/ 65 h 671"/>
                  <a:gd name="T8" fmla="*/ 533 w 607"/>
                  <a:gd name="T9" fmla="*/ 106 h 671"/>
                  <a:gd name="T10" fmla="*/ 505 w 607"/>
                  <a:gd name="T11" fmla="*/ 139 h 671"/>
                  <a:gd name="T12" fmla="*/ 504 w 607"/>
                  <a:gd name="T13" fmla="*/ 171 h 671"/>
                  <a:gd name="T14" fmla="*/ 501 w 607"/>
                  <a:gd name="T15" fmla="*/ 193 h 671"/>
                  <a:gd name="T16" fmla="*/ 511 w 607"/>
                  <a:gd name="T17" fmla="*/ 228 h 671"/>
                  <a:gd name="T18" fmla="*/ 530 w 607"/>
                  <a:gd name="T19" fmla="*/ 239 h 671"/>
                  <a:gd name="T20" fmla="*/ 556 w 607"/>
                  <a:gd name="T21" fmla="*/ 255 h 671"/>
                  <a:gd name="T22" fmla="*/ 576 w 607"/>
                  <a:gd name="T23" fmla="*/ 303 h 671"/>
                  <a:gd name="T24" fmla="*/ 594 w 607"/>
                  <a:gd name="T25" fmla="*/ 358 h 671"/>
                  <a:gd name="T26" fmla="*/ 590 w 607"/>
                  <a:gd name="T27" fmla="*/ 378 h 671"/>
                  <a:gd name="T28" fmla="*/ 576 w 607"/>
                  <a:gd name="T29" fmla="*/ 423 h 671"/>
                  <a:gd name="T30" fmla="*/ 584 w 607"/>
                  <a:gd name="T31" fmla="*/ 470 h 671"/>
                  <a:gd name="T32" fmla="*/ 540 w 607"/>
                  <a:gd name="T33" fmla="*/ 490 h 671"/>
                  <a:gd name="T34" fmla="*/ 527 w 607"/>
                  <a:gd name="T35" fmla="*/ 554 h 671"/>
                  <a:gd name="T36" fmla="*/ 492 w 607"/>
                  <a:gd name="T37" fmla="*/ 525 h 671"/>
                  <a:gd name="T38" fmla="*/ 418 w 607"/>
                  <a:gd name="T39" fmla="*/ 526 h 671"/>
                  <a:gd name="T40" fmla="*/ 410 w 607"/>
                  <a:gd name="T41" fmla="*/ 550 h 671"/>
                  <a:gd name="T42" fmla="*/ 388 w 607"/>
                  <a:gd name="T43" fmla="*/ 571 h 671"/>
                  <a:gd name="T44" fmla="*/ 334 w 607"/>
                  <a:gd name="T45" fmla="*/ 568 h 671"/>
                  <a:gd name="T46" fmla="*/ 342 w 607"/>
                  <a:gd name="T47" fmla="*/ 608 h 671"/>
                  <a:gd name="T48" fmla="*/ 339 w 607"/>
                  <a:gd name="T49" fmla="*/ 652 h 671"/>
                  <a:gd name="T50" fmla="*/ 308 w 607"/>
                  <a:gd name="T51" fmla="*/ 658 h 671"/>
                  <a:gd name="T52" fmla="*/ 271 w 607"/>
                  <a:gd name="T53" fmla="*/ 641 h 671"/>
                  <a:gd name="T54" fmla="*/ 227 w 607"/>
                  <a:gd name="T55" fmla="*/ 622 h 671"/>
                  <a:gd name="T56" fmla="*/ 200 w 607"/>
                  <a:gd name="T57" fmla="*/ 581 h 671"/>
                  <a:gd name="T58" fmla="*/ 179 w 607"/>
                  <a:gd name="T59" fmla="*/ 545 h 671"/>
                  <a:gd name="T60" fmla="*/ 159 w 607"/>
                  <a:gd name="T61" fmla="*/ 525 h 671"/>
                  <a:gd name="T62" fmla="*/ 126 w 607"/>
                  <a:gd name="T63" fmla="*/ 528 h 671"/>
                  <a:gd name="T64" fmla="*/ 89 w 607"/>
                  <a:gd name="T65" fmla="*/ 499 h 671"/>
                  <a:gd name="T66" fmla="*/ 79 w 607"/>
                  <a:gd name="T67" fmla="*/ 492 h 671"/>
                  <a:gd name="T68" fmla="*/ 76 w 607"/>
                  <a:gd name="T69" fmla="*/ 476 h 671"/>
                  <a:gd name="T70" fmla="*/ 68 w 607"/>
                  <a:gd name="T71" fmla="*/ 448 h 671"/>
                  <a:gd name="T72" fmla="*/ 56 w 607"/>
                  <a:gd name="T73" fmla="*/ 435 h 671"/>
                  <a:gd name="T74" fmla="*/ 78 w 607"/>
                  <a:gd name="T75" fmla="*/ 420 h 671"/>
                  <a:gd name="T76" fmla="*/ 102 w 607"/>
                  <a:gd name="T77" fmla="*/ 419 h 671"/>
                  <a:gd name="T78" fmla="*/ 94 w 607"/>
                  <a:gd name="T79" fmla="*/ 405 h 671"/>
                  <a:gd name="T80" fmla="*/ 79 w 607"/>
                  <a:gd name="T81" fmla="*/ 393 h 671"/>
                  <a:gd name="T82" fmla="*/ 68 w 607"/>
                  <a:gd name="T83" fmla="*/ 377 h 671"/>
                  <a:gd name="T84" fmla="*/ 63 w 607"/>
                  <a:gd name="T85" fmla="*/ 357 h 671"/>
                  <a:gd name="T86" fmla="*/ 58 w 607"/>
                  <a:gd name="T87" fmla="*/ 342 h 671"/>
                  <a:gd name="T88" fmla="*/ 43 w 607"/>
                  <a:gd name="T89" fmla="*/ 313 h 671"/>
                  <a:gd name="T90" fmla="*/ 37 w 607"/>
                  <a:gd name="T91" fmla="*/ 286 h 671"/>
                  <a:gd name="T92" fmla="*/ 26 w 607"/>
                  <a:gd name="T93" fmla="*/ 268 h 671"/>
                  <a:gd name="T94" fmla="*/ 17 w 607"/>
                  <a:gd name="T95" fmla="*/ 245 h 671"/>
                  <a:gd name="T96" fmla="*/ 1 w 607"/>
                  <a:gd name="T97" fmla="*/ 222 h 671"/>
                  <a:gd name="T98" fmla="*/ 10 w 607"/>
                  <a:gd name="T99" fmla="*/ 199 h 671"/>
                  <a:gd name="T100" fmla="*/ 20 w 607"/>
                  <a:gd name="T101" fmla="*/ 186 h 671"/>
                  <a:gd name="T102" fmla="*/ 11 w 607"/>
                  <a:gd name="T103" fmla="*/ 168 h 671"/>
                  <a:gd name="T104" fmla="*/ 8 w 607"/>
                  <a:gd name="T105" fmla="*/ 151 h 671"/>
                  <a:gd name="T106" fmla="*/ 17 w 607"/>
                  <a:gd name="T107" fmla="*/ 144 h 671"/>
                  <a:gd name="T108" fmla="*/ 21 w 607"/>
                  <a:gd name="T109" fmla="*/ 106 h 671"/>
                  <a:gd name="T110" fmla="*/ 55 w 607"/>
                  <a:gd name="T111" fmla="*/ 87 h 671"/>
                  <a:gd name="T112" fmla="*/ 88 w 607"/>
                  <a:gd name="T113" fmla="*/ 120 h 671"/>
                  <a:gd name="T114" fmla="*/ 134 w 607"/>
                  <a:gd name="T115" fmla="*/ 112 h 671"/>
                  <a:gd name="T116" fmla="*/ 188 w 607"/>
                  <a:gd name="T117" fmla="*/ 65 h 671"/>
                  <a:gd name="T118" fmla="*/ 211 w 607"/>
                  <a:gd name="T119" fmla="*/ 9 h 671"/>
                  <a:gd name="T120" fmla="*/ 279 w 607"/>
                  <a:gd name="T121" fmla="*/ 6 h 671"/>
                  <a:gd name="T122" fmla="*/ 334 w 607"/>
                  <a:gd name="T123" fmla="*/ 10 h 671"/>
                  <a:gd name="T124" fmla="*/ 376 w 607"/>
                  <a:gd name="T125" fmla="*/ 15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07" h="671">
                    <a:moveTo>
                      <a:pt x="430" y="0"/>
                    </a:moveTo>
                    <a:lnTo>
                      <a:pt x="434" y="0"/>
                    </a:lnTo>
                    <a:lnTo>
                      <a:pt x="436" y="3"/>
                    </a:lnTo>
                    <a:lnTo>
                      <a:pt x="439" y="0"/>
                    </a:lnTo>
                    <a:lnTo>
                      <a:pt x="443" y="0"/>
                    </a:lnTo>
                    <a:lnTo>
                      <a:pt x="443" y="3"/>
                    </a:lnTo>
                    <a:lnTo>
                      <a:pt x="449" y="4"/>
                    </a:lnTo>
                    <a:lnTo>
                      <a:pt x="453" y="7"/>
                    </a:lnTo>
                    <a:lnTo>
                      <a:pt x="455" y="7"/>
                    </a:lnTo>
                    <a:lnTo>
                      <a:pt x="456" y="13"/>
                    </a:lnTo>
                    <a:lnTo>
                      <a:pt x="459" y="15"/>
                    </a:lnTo>
                    <a:lnTo>
                      <a:pt x="459" y="17"/>
                    </a:lnTo>
                    <a:lnTo>
                      <a:pt x="463" y="17"/>
                    </a:lnTo>
                    <a:lnTo>
                      <a:pt x="469" y="19"/>
                    </a:lnTo>
                    <a:lnTo>
                      <a:pt x="471" y="22"/>
                    </a:lnTo>
                    <a:lnTo>
                      <a:pt x="474" y="22"/>
                    </a:lnTo>
                    <a:lnTo>
                      <a:pt x="475" y="23"/>
                    </a:lnTo>
                    <a:lnTo>
                      <a:pt x="484" y="23"/>
                    </a:lnTo>
                    <a:lnTo>
                      <a:pt x="485" y="26"/>
                    </a:lnTo>
                    <a:lnTo>
                      <a:pt x="490" y="26"/>
                    </a:lnTo>
                    <a:lnTo>
                      <a:pt x="492" y="23"/>
                    </a:lnTo>
                    <a:lnTo>
                      <a:pt x="494" y="22"/>
                    </a:lnTo>
                    <a:lnTo>
                      <a:pt x="495" y="20"/>
                    </a:lnTo>
                    <a:lnTo>
                      <a:pt x="498" y="20"/>
                    </a:lnTo>
                    <a:lnTo>
                      <a:pt x="501" y="22"/>
                    </a:lnTo>
                    <a:lnTo>
                      <a:pt x="503" y="22"/>
                    </a:lnTo>
                    <a:lnTo>
                      <a:pt x="505" y="20"/>
                    </a:lnTo>
                    <a:lnTo>
                      <a:pt x="507" y="20"/>
                    </a:lnTo>
                    <a:lnTo>
                      <a:pt x="513" y="22"/>
                    </a:lnTo>
                    <a:lnTo>
                      <a:pt x="517" y="25"/>
                    </a:lnTo>
                    <a:lnTo>
                      <a:pt x="521" y="25"/>
                    </a:lnTo>
                    <a:lnTo>
                      <a:pt x="521" y="29"/>
                    </a:lnTo>
                    <a:lnTo>
                      <a:pt x="523" y="32"/>
                    </a:lnTo>
                    <a:lnTo>
                      <a:pt x="526" y="35"/>
                    </a:lnTo>
                    <a:lnTo>
                      <a:pt x="526" y="36"/>
                    </a:lnTo>
                    <a:lnTo>
                      <a:pt x="527" y="38"/>
                    </a:lnTo>
                    <a:lnTo>
                      <a:pt x="537" y="38"/>
                    </a:lnTo>
                    <a:lnTo>
                      <a:pt x="542" y="39"/>
                    </a:lnTo>
                    <a:lnTo>
                      <a:pt x="546" y="42"/>
                    </a:lnTo>
                    <a:lnTo>
                      <a:pt x="550" y="42"/>
                    </a:lnTo>
                    <a:lnTo>
                      <a:pt x="546" y="44"/>
                    </a:lnTo>
                    <a:lnTo>
                      <a:pt x="545" y="44"/>
                    </a:lnTo>
                    <a:lnTo>
                      <a:pt x="545" y="46"/>
                    </a:lnTo>
                    <a:lnTo>
                      <a:pt x="542" y="48"/>
                    </a:lnTo>
                    <a:lnTo>
                      <a:pt x="540" y="49"/>
                    </a:lnTo>
                    <a:lnTo>
                      <a:pt x="537" y="52"/>
                    </a:lnTo>
                    <a:lnTo>
                      <a:pt x="533" y="52"/>
                    </a:lnTo>
                    <a:lnTo>
                      <a:pt x="533" y="55"/>
                    </a:lnTo>
                    <a:lnTo>
                      <a:pt x="530" y="58"/>
                    </a:lnTo>
                    <a:lnTo>
                      <a:pt x="527" y="61"/>
                    </a:lnTo>
                    <a:lnTo>
                      <a:pt x="527" y="64"/>
                    </a:lnTo>
                    <a:lnTo>
                      <a:pt x="530" y="65"/>
                    </a:lnTo>
                    <a:lnTo>
                      <a:pt x="526" y="68"/>
                    </a:lnTo>
                    <a:lnTo>
                      <a:pt x="526" y="70"/>
                    </a:lnTo>
                    <a:lnTo>
                      <a:pt x="524" y="73"/>
                    </a:lnTo>
                    <a:lnTo>
                      <a:pt x="524" y="78"/>
                    </a:lnTo>
                    <a:lnTo>
                      <a:pt x="526" y="80"/>
                    </a:lnTo>
                    <a:lnTo>
                      <a:pt x="534" y="84"/>
                    </a:lnTo>
                    <a:lnTo>
                      <a:pt x="536" y="89"/>
                    </a:lnTo>
                    <a:lnTo>
                      <a:pt x="539" y="89"/>
                    </a:lnTo>
                    <a:lnTo>
                      <a:pt x="537" y="93"/>
                    </a:lnTo>
                    <a:lnTo>
                      <a:pt x="536" y="97"/>
                    </a:lnTo>
                    <a:lnTo>
                      <a:pt x="536" y="102"/>
                    </a:lnTo>
                    <a:lnTo>
                      <a:pt x="533" y="103"/>
                    </a:lnTo>
                    <a:lnTo>
                      <a:pt x="533" y="106"/>
                    </a:lnTo>
                    <a:lnTo>
                      <a:pt x="532" y="107"/>
                    </a:lnTo>
                    <a:lnTo>
                      <a:pt x="527" y="110"/>
                    </a:lnTo>
                    <a:lnTo>
                      <a:pt x="527" y="115"/>
                    </a:lnTo>
                    <a:lnTo>
                      <a:pt x="524" y="120"/>
                    </a:lnTo>
                    <a:lnTo>
                      <a:pt x="523" y="122"/>
                    </a:lnTo>
                    <a:lnTo>
                      <a:pt x="520" y="125"/>
                    </a:lnTo>
                    <a:lnTo>
                      <a:pt x="519" y="126"/>
                    </a:lnTo>
                    <a:lnTo>
                      <a:pt x="519" y="129"/>
                    </a:lnTo>
                    <a:lnTo>
                      <a:pt x="516" y="131"/>
                    </a:lnTo>
                    <a:lnTo>
                      <a:pt x="513" y="135"/>
                    </a:lnTo>
                    <a:lnTo>
                      <a:pt x="511" y="135"/>
                    </a:lnTo>
                    <a:lnTo>
                      <a:pt x="511" y="139"/>
                    </a:lnTo>
                    <a:lnTo>
                      <a:pt x="505" y="139"/>
                    </a:lnTo>
                    <a:lnTo>
                      <a:pt x="503" y="144"/>
                    </a:lnTo>
                    <a:lnTo>
                      <a:pt x="497" y="144"/>
                    </a:lnTo>
                    <a:lnTo>
                      <a:pt x="494" y="141"/>
                    </a:lnTo>
                    <a:lnTo>
                      <a:pt x="492" y="144"/>
                    </a:lnTo>
                    <a:lnTo>
                      <a:pt x="492" y="145"/>
                    </a:lnTo>
                    <a:lnTo>
                      <a:pt x="494" y="149"/>
                    </a:lnTo>
                    <a:lnTo>
                      <a:pt x="497" y="149"/>
                    </a:lnTo>
                    <a:lnTo>
                      <a:pt x="494" y="152"/>
                    </a:lnTo>
                    <a:lnTo>
                      <a:pt x="495" y="154"/>
                    </a:lnTo>
                    <a:lnTo>
                      <a:pt x="501" y="154"/>
                    </a:lnTo>
                    <a:lnTo>
                      <a:pt x="503" y="157"/>
                    </a:lnTo>
                    <a:lnTo>
                      <a:pt x="504" y="162"/>
                    </a:lnTo>
                    <a:lnTo>
                      <a:pt x="504" y="171"/>
                    </a:lnTo>
                    <a:lnTo>
                      <a:pt x="503" y="174"/>
                    </a:lnTo>
                    <a:lnTo>
                      <a:pt x="498" y="180"/>
                    </a:lnTo>
                    <a:lnTo>
                      <a:pt x="500" y="181"/>
                    </a:lnTo>
                    <a:lnTo>
                      <a:pt x="501" y="184"/>
                    </a:lnTo>
                    <a:lnTo>
                      <a:pt x="504" y="187"/>
                    </a:lnTo>
                    <a:lnTo>
                      <a:pt x="501" y="187"/>
                    </a:lnTo>
                    <a:lnTo>
                      <a:pt x="501" y="189"/>
                    </a:lnTo>
                    <a:lnTo>
                      <a:pt x="495" y="189"/>
                    </a:lnTo>
                    <a:lnTo>
                      <a:pt x="492" y="191"/>
                    </a:lnTo>
                    <a:lnTo>
                      <a:pt x="491" y="193"/>
                    </a:lnTo>
                    <a:lnTo>
                      <a:pt x="492" y="193"/>
                    </a:lnTo>
                    <a:lnTo>
                      <a:pt x="500" y="196"/>
                    </a:lnTo>
                    <a:lnTo>
                      <a:pt x="501" y="193"/>
                    </a:lnTo>
                    <a:lnTo>
                      <a:pt x="504" y="193"/>
                    </a:lnTo>
                    <a:lnTo>
                      <a:pt x="504" y="197"/>
                    </a:lnTo>
                    <a:lnTo>
                      <a:pt x="505" y="197"/>
                    </a:lnTo>
                    <a:lnTo>
                      <a:pt x="505" y="202"/>
                    </a:lnTo>
                    <a:lnTo>
                      <a:pt x="510" y="204"/>
                    </a:lnTo>
                    <a:lnTo>
                      <a:pt x="511" y="204"/>
                    </a:lnTo>
                    <a:lnTo>
                      <a:pt x="514" y="206"/>
                    </a:lnTo>
                    <a:lnTo>
                      <a:pt x="511" y="209"/>
                    </a:lnTo>
                    <a:lnTo>
                      <a:pt x="511" y="213"/>
                    </a:lnTo>
                    <a:lnTo>
                      <a:pt x="513" y="218"/>
                    </a:lnTo>
                    <a:lnTo>
                      <a:pt x="513" y="223"/>
                    </a:lnTo>
                    <a:lnTo>
                      <a:pt x="511" y="226"/>
                    </a:lnTo>
                    <a:lnTo>
                      <a:pt x="511" y="228"/>
                    </a:lnTo>
                    <a:lnTo>
                      <a:pt x="513" y="235"/>
                    </a:lnTo>
                    <a:lnTo>
                      <a:pt x="516" y="236"/>
                    </a:lnTo>
                    <a:lnTo>
                      <a:pt x="520" y="239"/>
                    </a:lnTo>
                    <a:lnTo>
                      <a:pt x="520" y="244"/>
                    </a:lnTo>
                    <a:lnTo>
                      <a:pt x="519" y="245"/>
                    </a:lnTo>
                    <a:lnTo>
                      <a:pt x="521" y="248"/>
                    </a:lnTo>
                    <a:lnTo>
                      <a:pt x="521" y="249"/>
                    </a:lnTo>
                    <a:lnTo>
                      <a:pt x="523" y="248"/>
                    </a:lnTo>
                    <a:lnTo>
                      <a:pt x="526" y="248"/>
                    </a:lnTo>
                    <a:lnTo>
                      <a:pt x="526" y="249"/>
                    </a:lnTo>
                    <a:lnTo>
                      <a:pt x="527" y="249"/>
                    </a:lnTo>
                    <a:lnTo>
                      <a:pt x="527" y="248"/>
                    </a:lnTo>
                    <a:lnTo>
                      <a:pt x="530" y="239"/>
                    </a:lnTo>
                    <a:lnTo>
                      <a:pt x="536" y="239"/>
                    </a:lnTo>
                    <a:lnTo>
                      <a:pt x="536" y="244"/>
                    </a:lnTo>
                    <a:lnTo>
                      <a:pt x="539" y="244"/>
                    </a:lnTo>
                    <a:lnTo>
                      <a:pt x="536" y="245"/>
                    </a:lnTo>
                    <a:lnTo>
                      <a:pt x="536" y="248"/>
                    </a:lnTo>
                    <a:lnTo>
                      <a:pt x="539" y="248"/>
                    </a:lnTo>
                    <a:lnTo>
                      <a:pt x="540" y="251"/>
                    </a:lnTo>
                    <a:lnTo>
                      <a:pt x="545" y="251"/>
                    </a:lnTo>
                    <a:lnTo>
                      <a:pt x="546" y="252"/>
                    </a:lnTo>
                    <a:lnTo>
                      <a:pt x="552" y="252"/>
                    </a:lnTo>
                    <a:lnTo>
                      <a:pt x="553" y="251"/>
                    </a:lnTo>
                    <a:lnTo>
                      <a:pt x="555" y="251"/>
                    </a:lnTo>
                    <a:lnTo>
                      <a:pt x="556" y="255"/>
                    </a:lnTo>
                    <a:lnTo>
                      <a:pt x="556" y="260"/>
                    </a:lnTo>
                    <a:lnTo>
                      <a:pt x="555" y="265"/>
                    </a:lnTo>
                    <a:lnTo>
                      <a:pt x="555" y="268"/>
                    </a:lnTo>
                    <a:lnTo>
                      <a:pt x="559" y="273"/>
                    </a:lnTo>
                    <a:lnTo>
                      <a:pt x="563" y="280"/>
                    </a:lnTo>
                    <a:lnTo>
                      <a:pt x="565" y="280"/>
                    </a:lnTo>
                    <a:lnTo>
                      <a:pt x="565" y="287"/>
                    </a:lnTo>
                    <a:lnTo>
                      <a:pt x="569" y="290"/>
                    </a:lnTo>
                    <a:lnTo>
                      <a:pt x="572" y="291"/>
                    </a:lnTo>
                    <a:lnTo>
                      <a:pt x="572" y="297"/>
                    </a:lnTo>
                    <a:lnTo>
                      <a:pt x="575" y="299"/>
                    </a:lnTo>
                    <a:lnTo>
                      <a:pt x="576" y="302"/>
                    </a:lnTo>
                    <a:lnTo>
                      <a:pt x="576" y="303"/>
                    </a:lnTo>
                    <a:lnTo>
                      <a:pt x="579" y="309"/>
                    </a:lnTo>
                    <a:lnTo>
                      <a:pt x="579" y="312"/>
                    </a:lnTo>
                    <a:lnTo>
                      <a:pt x="581" y="313"/>
                    </a:lnTo>
                    <a:lnTo>
                      <a:pt x="584" y="315"/>
                    </a:lnTo>
                    <a:lnTo>
                      <a:pt x="590" y="316"/>
                    </a:lnTo>
                    <a:lnTo>
                      <a:pt x="594" y="319"/>
                    </a:lnTo>
                    <a:lnTo>
                      <a:pt x="597" y="329"/>
                    </a:lnTo>
                    <a:lnTo>
                      <a:pt x="601" y="334"/>
                    </a:lnTo>
                    <a:lnTo>
                      <a:pt x="604" y="338"/>
                    </a:lnTo>
                    <a:lnTo>
                      <a:pt x="604" y="345"/>
                    </a:lnTo>
                    <a:lnTo>
                      <a:pt x="601" y="351"/>
                    </a:lnTo>
                    <a:lnTo>
                      <a:pt x="597" y="355"/>
                    </a:lnTo>
                    <a:lnTo>
                      <a:pt x="594" y="358"/>
                    </a:lnTo>
                    <a:lnTo>
                      <a:pt x="592" y="360"/>
                    </a:lnTo>
                    <a:lnTo>
                      <a:pt x="588" y="360"/>
                    </a:lnTo>
                    <a:lnTo>
                      <a:pt x="588" y="355"/>
                    </a:lnTo>
                    <a:lnTo>
                      <a:pt x="587" y="352"/>
                    </a:lnTo>
                    <a:lnTo>
                      <a:pt x="584" y="352"/>
                    </a:lnTo>
                    <a:lnTo>
                      <a:pt x="584" y="357"/>
                    </a:lnTo>
                    <a:lnTo>
                      <a:pt x="582" y="360"/>
                    </a:lnTo>
                    <a:lnTo>
                      <a:pt x="568" y="360"/>
                    </a:lnTo>
                    <a:lnTo>
                      <a:pt x="568" y="370"/>
                    </a:lnTo>
                    <a:lnTo>
                      <a:pt x="569" y="371"/>
                    </a:lnTo>
                    <a:lnTo>
                      <a:pt x="572" y="377"/>
                    </a:lnTo>
                    <a:lnTo>
                      <a:pt x="587" y="377"/>
                    </a:lnTo>
                    <a:lnTo>
                      <a:pt x="590" y="378"/>
                    </a:lnTo>
                    <a:lnTo>
                      <a:pt x="594" y="378"/>
                    </a:lnTo>
                    <a:lnTo>
                      <a:pt x="598" y="384"/>
                    </a:lnTo>
                    <a:lnTo>
                      <a:pt x="603" y="390"/>
                    </a:lnTo>
                    <a:lnTo>
                      <a:pt x="604" y="392"/>
                    </a:lnTo>
                    <a:lnTo>
                      <a:pt x="604" y="394"/>
                    </a:lnTo>
                    <a:lnTo>
                      <a:pt x="607" y="396"/>
                    </a:lnTo>
                    <a:lnTo>
                      <a:pt x="607" y="412"/>
                    </a:lnTo>
                    <a:lnTo>
                      <a:pt x="603" y="413"/>
                    </a:lnTo>
                    <a:lnTo>
                      <a:pt x="600" y="418"/>
                    </a:lnTo>
                    <a:lnTo>
                      <a:pt x="595" y="422"/>
                    </a:lnTo>
                    <a:lnTo>
                      <a:pt x="585" y="425"/>
                    </a:lnTo>
                    <a:lnTo>
                      <a:pt x="581" y="425"/>
                    </a:lnTo>
                    <a:lnTo>
                      <a:pt x="576" y="423"/>
                    </a:lnTo>
                    <a:lnTo>
                      <a:pt x="574" y="423"/>
                    </a:lnTo>
                    <a:lnTo>
                      <a:pt x="574" y="426"/>
                    </a:lnTo>
                    <a:lnTo>
                      <a:pt x="578" y="432"/>
                    </a:lnTo>
                    <a:lnTo>
                      <a:pt x="581" y="435"/>
                    </a:lnTo>
                    <a:lnTo>
                      <a:pt x="579" y="436"/>
                    </a:lnTo>
                    <a:lnTo>
                      <a:pt x="575" y="439"/>
                    </a:lnTo>
                    <a:lnTo>
                      <a:pt x="575" y="441"/>
                    </a:lnTo>
                    <a:lnTo>
                      <a:pt x="574" y="458"/>
                    </a:lnTo>
                    <a:lnTo>
                      <a:pt x="574" y="463"/>
                    </a:lnTo>
                    <a:lnTo>
                      <a:pt x="575" y="465"/>
                    </a:lnTo>
                    <a:lnTo>
                      <a:pt x="579" y="465"/>
                    </a:lnTo>
                    <a:lnTo>
                      <a:pt x="582" y="467"/>
                    </a:lnTo>
                    <a:lnTo>
                      <a:pt x="584" y="470"/>
                    </a:lnTo>
                    <a:lnTo>
                      <a:pt x="581" y="473"/>
                    </a:lnTo>
                    <a:lnTo>
                      <a:pt x="581" y="480"/>
                    </a:lnTo>
                    <a:lnTo>
                      <a:pt x="579" y="483"/>
                    </a:lnTo>
                    <a:lnTo>
                      <a:pt x="575" y="480"/>
                    </a:lnTo>
                    <a:lnTo>
                      <a:pt x="566" y="477"/>
                    </a:lnTo>
                    <a:lnTo>
                      <a:pt x="562" y="477"/>
                    </a:lnTo>
                    <a:lnTo>
                      <a:pt x="556" y="476"/>
                    </a:lnTo>
                    <a:lnTo>
                      <a:pt x="553" y="474"/>
                    </a:lnTo>
                    <a:lnTo>
                      <a:pt x="552" y="474"/>
                    </a:lnTo>
                    <a:lnTo>
                      <a:pt x="547" y="478"/>
                    </a:lnTo>
                    <a:lnTo>
                      <a:pt x="545" y="481"/>
                    </a:lnTo>
                    <a:lnTo>
                      <a:pt x="545" y="486"/>
                    </a:lnTo>
                    <a:lnTo>
                      <a:pt x="540" y="490"/>
                    </a:lnTo>
                    <a:lnTo>
                      <a:pt x="540" y="499"/>
                    </a:lnTo>
                    <a:lnTo>
                      <a:pt x="539" y="503"/>
                    </a:lnTo>
                    <a:lnTo>
                      <a:pt x="539" y="505"/>
                    </a:lnTo>
                    <a:lnTo>
                      <a:pt x="537" y="507"/>
                    </a:lnTo>
                    <a:lnTo>
                      <a:pt x="537" y="525"/>
                    </a:lnTo>
                    <a:lnTo>
                      <a:pt x="536" y="526"/>
                    </a:lnTo>
                    <a:lnTo>
                      <a:pt x="536" y="531"/>
                    </a:lnTo>
                    <a:lnTo>
                      <a:pt x="533" y="535"/>
                    </a:lnTo>
                    <a:lnTo>
                      <a:pt x="530" y="536"/>
                    </a:lnTo>
                    <a:lnTo>
                      <a:pt x="527" y="539"/>
                    </a:lnTo>
                    <a:lnTo>
                      <a:pt x="523" y="544"/>
                    </a:lnTo>
                    <a:lnTo>
                      <a:pt x="523" y="550"/>
                    </a:lnTo>
                    <a:lnTo>
                      <a:pt x="527" y="554"/>
                    </a:lnTo>
                    <a:lnTo>
                      <a:pt x="527" y="558"/>
                    </a:lnTo>
                    <a:lnTo>
                      <a:pt x="523" y="558"/>
                    </a:lnTo>
                    <a:lnTo>
                      <a:pt x="520" y="552"/>
                    </a:lnTo>
                    <a:lnTo>
                      <a:pt x="519" y="545"/>
                    </a:lnTo>
                    <a:lnTo>
                      <a:pt x="516" y="541"/>
                    </a:lnTo>
                    <a:lnTo>
                      <a:pt x="516" y="538"/>
                    </a:lnTo>
                    <a:lnTo>
                      <a:pt x="497" y="536"/>
                    </a:lnTo>
                    <a:lnTo>
                      <a:pt x="495" y="536"/>
                    </a:lnTo>
                    <a:lnTo>
                      <a:pt x="492" y="532"/>
                    </a:lnTo>
                    <a:lnTo>
                      <a:pt x="495" y="532"/>
                    </a:lnTo>
                    <a:lnTo>
                      <a:pt x="497" y="531"/>
                    </a:lnTo>
                    <a:lnTo>
                      <a:pt x="495" y="528"/>
                    </a:lnTo>
                    <a:lnTo>
                      <a:pt x="492" y="525"/>
                    </a:lnTo>
                    <a:lnTo>
                      <a:pt x="492" y="516"/>
                    </a:lnTo>
                    <a:lnTo>
                      <a:pt x="494" y="515"/>
                    </a:lnTo>
                    <a:lnTo>
                      <a:pt x="485" y="515"/>
                    </a:lnTo>
                    <a:lnTo>
                      <a:pt x="478" y="516"/>
                    </a:lnTo>
                    <a:lnTo>
                      <a:pt x="476" y="516"/>
                    </a:lnTo>
                    <a:lnTo>
                      <a:pt x="469" y="512"/>
                    </a:lnTo>
                    <a:lnTo>
                      <a:pt x="469" y="518"/>
                    </a:lnTo>
                    <a:lnTo>
                      <a:pt x="462" y="518"/>
                    </a:lnTo>
                    <a:lnTo>
                      <a:pt x="452" y="522"/>
                    </a:lnTo>
                    <a:lnTo>
                      <a:pt x="446" y="525"/>
                    </a:lnTo>
                    <a:lnTo>
                      <a:pt x="433" y="528"/>
                    </a:lnTo>
                    <a:lnTo>
                      <a:pt x="423" y="528"/>
                    </a:lnTo>
                    <a:lnTo>
                      <a:pt x="418" y="526"/>
                    </a:lnTo>
                    <a:lnTo>
                      <a:pt x="417" y="522"/>
                    </a:lnTo>
                    <a:lnTo>
                      <a:pt x="413" y="516"/>
                    </a:lnTo>
                    <a:lnTo>
                      <a:pt x="408" y="519"/>
                    </a:lnTo>
                    <a:lnTo>
                      <a:pt x="408" y="521"/>
                    </a:lnTo>
                    <a:lnTo>
                      <a:pt x="410" y="528"/>
                    </a:lnTo>
                    <a:lnTo>
                      <a:pt x="410" y="531"/>
                    </a:lnTo>
                    <a:lnTo>
                      <a:pt x="407" y="532"/>
                    </a:lnTo>
                    <a:lnTo>
                      <a:pt x="407" y="538"/>
                    </a:lnTo>
                    <a:lnTo>
                      <a:pt x="411" y="538"/>
                    </a:lnTo>
                    <a:lnTo>
                      <a:pt x="411" y="541"/>
                    </a:lnTo>
                    <a:lnTo>
                      <a:pt x="414" y="541"/>
                    </a:lnTo>
                    <a:lnTo>
                      <a:pt x="414" y="547"/>
                    </a:lnTo>
                    <a:lnTo>
                      <a:pt x="410" y="550"/>
                    </a:lnTo>
                    <a:lnTo>
                      <a:pt x="407" y="550"/>
                    </a:lnTo>
                    <a:lnTo>
                      <a:pt x="405" y="551"/>
                    </a:lnTo>
                    <a:lnTo>
                      <a:pt x="401" y="551"/>
                    </a:lnTo>
                    <a:lnTo>
                      <a:pt x="400" y="547"/>
                    </a:lnTo>
                    <a:lnTo>
                      <a:pt x="395" y="547"/>
                    </a:lnTo>
                    <a:lnTo>
                      <a:pt x="392" y="544"/>
                    </a:lnTo>
                    <a:lnTo>
                      <a:pt x="388" y="544"/>
                    </a:lnTo>
                    <a:lnTo>
                      <a:pt x="385" y="547"/>
                    </a:lnTo>
                    <a:lnTo>
                      <a:pt x="388" y="548"/>
                    </a:lnTo>
                    <a:lnTo>
                      <a:pt x="388" y="560"/>
                    </a:lnTo>
                    <a:lnTo>
                      <a:pt x="389" y="561"/>
                    </a:lnTo>
                    <a:lnTo>
                      <a:pt x="389" y="570"/>
                    </a:lnTo>
                    <a:lnTo>
                      <a:pt x="388" y="571"/>
                    </a:lnTo>
                    <a:lnTo>
                      <a:pt x="387" y="573"/>
                    </a:lnTo>
                    <a:lnTo>
                      <a:pt x="385" y="574"/>
                    </a:lnTo>
                    <a:lnTo>
                      <a:pt x="375" y="579"/>
                    </a:lnTo>
                    <a:lnTo>
                      <a:pt x="372" y="579"/>
                    </a:lnTo>
                    <a:lnTo>
                      <a:pt x="371" y="574"/>
                    </a:lnTo>
                    <a:lnTo>
                      <a:pt x="366" y="574"/>
                    </a:lnTo>
                    <a:lnTo>
                      <a:pt x="361" y="571"/>
                    </a:lnTo>
                    <a:lnTo>
                      <a:pt x="358" y="570"/>
                    </a:lnTo>
                    <a:lnTo>
                      <a:pt x="353" y="567"/>
                    </a:lnTo>
                    <a:lnTo>
                      <a:pt x="343" y="567"/>
                    </a:lnTo>
                    <a:lnTo>
                      <a:pt x="339" y="564"/>
                    </a:lnTo>
                    <a:lnTo>
                      <a:pt x="337" y="567"/>
                    </a:lnTo>
                    <a:lnTo>
                      <a:pt x="334" y="568"/>
                    </a:lnTo>
                    <a:lnTo>
                      <a:pt x="337" y="571"/>
                    </a:lnTo>
                    <a:lnTo>
                      <a:pt x="339" y="577"/>
                    </a:lnTo>
                    <a:lnTo>
                      <a:pt x="342" y="584"/>
                    </a:lnTo>
                    <a:lnTo>
                      <a:pt x="345" y="586"/>
                    </a:lnTo>
                    <a:lnTo>
                      <a:pt x="345" y="599"/>
                    </a:lnTo>
                    <a:lnTo>
                      <a:pt x="339" y="599"/>
                    </a:lnTo>
                    <a:lnTo>
                      <a:pt x="332" y="594"/>
                    </a:lnTo>
                    <a:lnTo>
                      <a:pt x="327" y="594"/>
                    </a:lnTo>
                    <a:lnTo>
                      <a:pt x="327" y="599"/>
                    </a:lnTo>
                    <a:lnTo>
                      <a:pt x="329" y="599"/>
                    </a:lnTo>
                    <a:lnTo>
                      <a:pt x="332" y="600"/>
                    </a:lnTo>
                    <a:lnTo>
                      <a:pt x="336" y="603"/>
                    </a:lnTo>
                    <a:lnTo>
                      <a:pt x="342" y="608"/>
                    </a:lnTo>
                    <a:lnTo>
                      <a:pt x="342" y="610"/>
                    </a:lnTo>
                    <a:lnTo>
                      <a:pt x="343" y="612"/>
                    </a:lnTo>
                    <a:lnTo>
                      <a:pt x="346" y="616"/>
                    </a:lnTo>
                    <a:lnTo>
                      <a:pt x="347" y="623"/>
                    </a:lnTo>
                    <a:lnTo>
                      <a:pt x="347" y="629"/>
                    </a:lnTo>
                    <a:lnTo>
                      <a:pt x="352" y="636"/>
                    </a:lnTo>
                    <a:lnTo>
                      <a:pt x="352" y="639"/>
                    </a:lnTo>
                    <a:lnTo>
                      <a:pt x="347" y="642"/>
                    </a:lnTo>
                    <a:lnTo>
                      <a:pt x="345" y="642"/>
                    </a:lnTo>
                    <a:lnTo>
                      <a:pt x="343" y="639"/>
                    </a:lnTo>
                    <a:lnTo>
                      <a:pt x="337" y="639"/>
                    </a:lnTo>
                    <a:lnTo>
                      <a:pt x="337" y="647"/>
                    </a:lnTo>
                    <a:lnTo>
                      <a:pt x="339" y="652"/>
                    </a:lnTo>
                    <a:lnTo>
                      <a:pt x="337" y="655"/>
                    </a:lnTo>
                    <a:lnTo>
                      <a:pt x="330" y="657"/>
                    </a:lnTo>
                    <a:lnTo>
                      <a:pt x="327" y="657"/>
                    </a:lnTo>
                    <a:lnTo>
                      <a:pt x="326" y="661"/>
                    </a:lnTo>
                    <a:lnTo>
                      <a:pt x="326" y="665"/>
                    </a:lnTo>
                    <a:lnTo>
                      <a:pt x="323" y="665"/>
                    </a:lnTo>
                    <a:lnTo>
                      <a:pt x="323" y="670"/>
                    </a:lnTo>
                    <a:lnTo>
                      <a:pt x="321" y="671"/>
                    </a:lnTo>
                    <a:lnTo>
                      <a:pt x="317" y="670"/>
                    </a:lnTo>
                    <a:lnTo>
                      <a:pt x="313" y="667"/>
                    </a:lnTo>
                    <a:lnTo>
                      <a:pt x="313" y="665"/>
                    </a:lnTo>
                    <a:lnTo>
                      <a:pt x="311" y="663"/>
                    </a:lnTo>
                    <a:lnTo>
                      <a:pt x="308" y="658"/>
                    </a:lnTo>
                    <a:lnTo>
                      <a:pt x="308" y="654"/>
                    </a:lnTo>
                    <a:lnTo>
                      <a:pt x="311" y="652"/>
                    </a:lnTo>
                    <a:lnTo>
                      <a:pt x="311" y="645"/>
                    </a:lnTo>
                    <a:lnTo>
                      <a:pt x="304" y="645"/>
                    </a:lnTo>
                    <a:lnTo>
                      <a:pt x="298" y="644"/>
                    </a:lnTo>
                    <a:lnTo>
                      <a:pt x="294" y="636"/>
                    </a:lnTo>
                    <a:lnTo>
                      <a:pt x="292" y="635"/>
                    </a:lnTo>
                    <a:lnTo>
                      <a:pt x="289" y="632"/>
                    </a:lnTo>
                    <a:lnTo>
                      <a:pt x="288" y="628"/>
                    </a:lnTo>
                    <a:lnTo>
                      <a:pt x="284" y="631"/>
                    </a:lnTo>
                    <a:lnTo>
                      <a:pt x="281" y="631"/>
                    </a:lnTo>
                    <a:lnTo>
                      <a:pt x="281" y="641"/>
                    </a:lnTo>
                    <a:lnTo>
                      <a:pt x="271" y="641"/>
                    </a:lnTo>
                    <a:lnTo>
                      <a:pt x="266" y="636"/>
                    </a:lnTo>
                    <a:lnTo>
                      <a:pt x="266" y="634"/>
                    </a:lnTo>
                    <a:lnTo>
                      <a:pt x="255" y="634"/>
                    </a:lnTo>
                    <a:lnTo>
                      <a:pt x="252" y="636"/>
                    </a:lnTo>
                    <a:lnTo>
                      <a:pt x="243" y="642"/>
                    </a:lnTo>
                    <a:lnTo>
                      <a:pt x="243" y="644"/>
                    </a:lnTo>
                    <a:lnTo>
                      <a:pt x="233" y="642"/>
                    </a:lnTo>
                    <a:lnTo>
                      <a:pt x="229" y="639"/>
                    </a:lnTo>
                    <a:lnTo>
                      <a:pt x="224" y="635"/>
                    </a:lnTo>
                    <a:lnTo>
                      <a:pt x="224" y="634"/>
                    </a:lnTo>
                    <a:lnTo>
                      <a:pt x="226" y="631"/>
                    </a:lnTo>
                    <a:lnTo>
                      <a:pt x="227" y="625"/>
                    </a:lnTo>
                    <a:lnTo>
                      <a:pt x="227" y="622"/>
                    </a:lnTo>
                    <a:lnTo>
                      <a:pt x="224" y="621"/>
                    </a:lnTo>
                    <a:lnTo>
                      <a:pt x="220" y="616"/>
                    </a:lnTo>
                    <a:lnTo>
                      <a:pt x="214" y="613"/>
                    </a:lnTo>
                    <a:lnTo>
                      <a:pt x="213" y="612"/>
                    </a:lnTo>
                    <a:lnTo>
                      <a:pt x="213" y="609"/>
                    </a:lnTo>
                    <a:lnTo>
                      <a:pt x="210" y="608"/>
                    </a:lnTo>
                    <a:lnTo>
                      <a:pt x="204" y="608"/>
                    </a:lnTo>
                    <a:lnTo>
                      <a:pt x="200" y="605"/>
                    </a:lnTo>
                    <a:lnTo>
                      <a:pt x="200" y="603"/>
                    </a:lnTo>
                    <a:lnTo>
                      <a:pt x="197" y="600"/>
                    </a:lnTo>
                    <a:lnTo>
                      <a:pt x="197" y="594"/>
                    </a:lnTo>
                    <a:lnTo>
                      <a:pt x="198" y="586"/>
                    </a:lnTo>
                    <a:lnTo>
                      <a:pt x="200" y="581"/>
                    </a:lnTo>
                    <a:lnTo>
                      <a:pt x="200" y="571"/>
                    </a:lnTo>
                    <a:lnTo>
                      <a:pt x="198" y="568"/>
                    </a:lnTo>
                    <a:lnTo>
                      <a:pt x="194" y="571"/>
                    </a:lnTo>
                    <a:lnTo>
                      <a:pt x="192" y="571"/>
                    </a:lnTo>
                    <a:lnTo>
                      <a:pt x="189" y="568"/>
                    </a:lnTo>
                    <a:lnTo>
                      <a:pt x="191" y="564"/>
                    </a:lnTo>
                    <a:lnTo>
                      <a:pt x="188" y="560"/>
                    </a:lnTo>
                    <a:lnTo>
                      <a:pt x="188" y="557"/>
                    </a:lnTo>
                    <a:lnTo>
                      <a:pt x="187" y="557"/>
                    </a:lnTo>
                    <a:lnTo>
                      <a:pt x="187" y="550"/>
                    </a:lnTo>
                    <a:lnTo>
                      <a:pt x="184" y="547"/>
                    </a:lnTo>
                    <a:lnTo>
                      <a:pt x="182" y="545"/>
                    </a:lnTo>
                    <a:lnTo>
                      <a:pt x="179" y="545"/>
                    </a:lnTo>
                    <a:lnTo>
                      <a:pt x="178" y="547"/>
                    </a:lnTo>
                    <a:lnTo>
                      <a:pt x="175" y="547"/>
                    </a:lnTo>
                    <a:lnTo>
                      <a:pt x="172" y="550"/>
                    </a:lnTo>
                    <a:lnTo>
                      <a:pt x="168" y="550"/>
                    </a:lnTo>
                    <a:lnTo>
                      <a:pt x="165" y="547"/>
                    </a:lnTo>
                    <a:lnTo>
                      <a:pt x="165" y="545"/>
                    </a:lnTo>
                    <a:lnTo>
                      <a:pt x="160" y="542"/>
                    </a:lnTo>
                    <a:lnTo>
                      <a:pt x="159" y="539"/>
                    </a:lnTo>
                    <a:lnTo>
                      <a:pt x="156" y="538"/>
                    </a:lnTo>
                    <a:lnTo>
                      <a:pt x="159" y="535"/>
                    </a:lnTo>
                    <a:lnTo>
                      <a:pt x="162" y="532"/>
                    </a:lnTo>
                    <a:lnTo>
                      <a:pt x="162" y="528"/>
                    </a:lnTo>
                    <a:lnTo>
                      <a:pt x="159" y="525"/>
                    </a:lnTo>
                    <a:lnTo>
                      <a:pt x="158" y="521"/>
                    </a:lnTo>
                    <a:lnTo>
                      <a:pt x="158" y="519"/>
                    </a:lnTo>
                    <a:lnTo>
                      <a:pt x="155" y="519"/>
                    </a:lnTo>
                    <a:lnTo>
                      <a:pt x="152" y="521"/>
                    </a:lnTo>
                    <a:lnTo>
                      <a:pt x="149" y="523"/>
                    </a:lnTo>
                    <a:lnTo>
                      <a:pt x="147" y="523"/>
                    </a:lnTo>
                    <a:lnTo>
                      <a:pt x="145" y="521"/>
                    </a:lnTo>
                    <a:lnTo>
                      <a:pt x="140" y="521"/>
                    </a:lnTo>
                    <a:lnTo>
                      <a:pt x="140" y="523"/>
                    </a:lnTo>
                    <a:lnTo>
                      <a:pt x="139" y="528"/>
                    </a:lnTo>
                    <a:lnTo>
                      <a:pt x="137" y="529"/>
                    </a:lnTo>
                    <a:lnTo>
                      <a:pt x="131" y="529"/>
                    </a:lnTo>
                    <a:lnTo>
                      <a:pt x="126" y="528"/>
                    </a:lnTo>
                    <a:lnTo>
                      <a:pt x="121" y="525"/>
                    </a:lnTo>
                    <a:lnTo>
                      <a:pt x="116" y="523"/>
                    </a:lnTo>
                    <a:lnTo>
                      <a:pt x="113" y="521"/>
                    </a:lnTo>
                    <a:lnTo>
                      <a:pt x="113" y="515"/>
                    </a:lnTo>
                    <a:lnTo>
                      <a:pt x="110" y="510"/>
                    </a:lnTo>
                    <a:lnTo>
                      <a:pt x="105" y="507"/>
                    </a:lnTo>
                    <a:lnTo>
                      <a:pt x="102" y="506"/>
                    </a:lnTo>
                    <a:lnTo>
                      <a:pt x="102" y="503"/>
                    </a:lnTo>
                    <a:lnTo>
                      <a:pt x="104" y="502"/>
                    </a:lnTo>
                    <a:lnTo>
                      <a:pt x="104" y="499"/>
                    </a:lnTo>
                    <a:lnTo>
                      <a:pt x="101" y="497"/>
                    </a:lnTo>
                    <a:lnTo>
                      <a:pt x="95" y="497"/>
                    </a:lnTo>
                    <a:lnTo>
                      <a:pt x="89" y="499"/>
                    </a:lnTo>
                    <a:lnTo>
                      <a:pt x="84" y="499"/>
                    </a:lnTo>
                    <a:lnTo>
                      <a:pt x="82" y="500"/>
                    </a:lnTo>
                    <a:lnTo>
                      <a:pt x="81" y="500"/>
                    </a:lnTo>
                    <a:lnTo>
                      <a:pt x="81" y="502"/>
                    </a:lnTo>
                    <a:lnTo>
                      <a:pt x="79" y="502"/>
                    </a:lnTo>
                    <a:lnTo>
                      <a:pt x="78" y="500"/>
                    </a:lnTo>
                    <a:lnTo>
                      <a:pt x="78" y="499"/>
                    </a:lnTo>
                    <a:lnTo>
                      <a:pt x="79" y="499"/>
                    </a:lnTo>
                    <a:lnTo>
                      <a:pt x="79" y="497"/>
                    </a:lnTo>
                    <a:lnTo>
                      <a:pt x="81" y="496"/>
                    </a:lnTo>
                    <a:lnTo>
                      <a:pt x="81" y="494"/>
                    </a:lnTo>
                    <a:lnTo>
                      <a:pt x="79" y="494"/>
                    </a:lnTo>
                    <a:lnTo>
                      <a:pt x="79" y="492"/>
                    </a:lnTo>
                    <a:lnTo>
                      <a:pt x="78" y="490"/>
                    </a:lnTo>
                    <a:lnTo>
                      <a:pt x="78" y="489"/>
                    </a:lnTo>
                    <a:lnTo>
                      <a:pt x="76" y="489"/>
                    </a:lnTo>
                    <a:lnTo>
                      <a:pt x="76" y="486"/>
                    </a:lnTo>
                    <a:lnTo>
                      <a:pt x="75" y="486"/>
                    </a:lnTo>
                    <a:lnTo>
                      <a:pt x="75" y="481"/>
                    </a:lnTo>
                    <a:lnTo>
                      <a:pt x="73" y="481"/>
                    </a:lnTo>
                    <a:lnTo>
                      <a:pt x="75" y="480"/>
                    </a:lnTo>
                    <a:lnTo>
                      <a:pt x="72" y="480"/>
                    </a:lnTo>
                    <a:lnTo>
                      <a:pt x="73" y="478"/>
                    </a:lnTo>
                    <a:lnTo>
                      <a:pt x="75" y="478"/>
                    </a:lnTo>
                    <a:lnTo>
                      <a:pt x="75" y="476"/>
                    </a:lnTo>
                    <a:lnTo>
                      <a:pt x="76" y="476"/>
                    </a:lnTo>
                    <a:lnTo>
                      <a:pt x="76" y="474"/>
                    </a:lnTo>
                    <a:lnTo>
                      <a:pt x="79" y="474"/>
                    </a:lnTo>
                    <a:lnTo>
                      <a:pt x="79" y="468"/>
                    </a:lnTo>
                    <a:lnTo>
                      <a:pt x="72" y="468"/>
                    </a:lnTo>
                    <a:lnTo>
                      <a:pt x="72" y="470"/>
                    </a:lnTo>
                    <a:lnTo>
                      <a:pt x="71" y="470"/>
                    </a:lnTo>
                    <a:lnTo>
                      <a:pt x="71" y="467"/>
                    </a:lnTo>
                    <a:lnTo>
                      <a:pt x="65" y="467"/>
                    </a:lnTo>
                    <a:lnTo>
                      <a:pt x="65" y="464"/>
                    </a:lnTo>
                    <a:lnTo>
                      <a:pt x="66" y="461"/>
                    </a:lnTo>
                    <a:lnTo>
                      <a:pt x="66" y="455"/>
                    </a:lnTo>
                    <a:lnTo>
                      <a:pt x="68" y="454"/>
                    </a:lnTo>
                    <a:lnTo>
                      <a:pt x="68" y="448"/>
                    </a:lnTo>
                    <a:lnTo>
                      <a:pt x="66" y="448"/>
                    </a:lnTo>
                    <a:lnTo>
                      <a:pt x="66" y="447"/>
                    </a:lnTo>
                    <a:lnTo>
                      <a:pt x="63" y="447"/>
                    </a:lnTo>
                    <a:lnTo>
                      <a:pt x="62" y="445"/>
                    </a:lnTo>
                    <a:lnTo>
                      <a:pt x="56" y="445"/>
                    </a:lnTo>
                    <a:lnTo>
                      <a:pt x="56" y="444"/>
                    </a:lnTo>
                    <a:lnTo>
                      <a:pt x="58" y="441"/>
                    </a:lnTo>
                    <a:lnTo>
                      <a:pt x="55" y="441"/>
                    </a:lnTo>
                    <a:lnTo>
                      <a:pt x="56" y="439"/>
                    </a:lnTo>
                    <a:lnTo>
                      <a:pt x="56" y="436"/>
                    </a:lnTo>
                    <a:lnTo>
                      <a:pt x="55" y="436"/>
                    </a:lnTo>
                    <a:lnTo>
                      <a:pt x="55" y="434"/>
                    </a:lnTo>
                    <a:lnTo>
                      <a:pt x="56" y="435"/>
                    </a:lnTo>
                    <a:lnTo>
                      <a:pt x="56" y="434"/>
                    </a:lnTo>
                    <a:lnTo>
                      <a:pt x="58" y="431"/>
                    </a:lnTo>
                    <a:lnTo>
                      <a:pt x="58" y="428"/>
                    </a:lnTo>
                    <a:lnTo>
                      <a:pt x="59" y="428"/>
                    </a:lnTo>
                    <a:lnTo>
                      <a:pt x="59" y="425"/>
                    </a:lnTo>
                    <a:lnTo>
                      <a:pt x="60" y="423"/>
                    </a:lnTo>
                    <a:lnTo>
                      <a:pt x="62" y="423"/>
                    </a:lnTo>
                    <a:lnTo>
                      <a:pt x="62" y="420"/>
                    </a:lnTo>
                    <a:lnTo>
                      <a:pt x="63" y="420"/>
                    </a:lnTo>
                    <a:lnTo>
                      <a:pt x="65" y="419"/>
                    </a:lnTo>
                    <a:lnTo>
                      <a:pt x="68" y="419"/>
                    </a:lnTo>
                    <a:lnTo>
                      <a:pt x="71" y="420"/>
                    </a:lnTo>
                    <a:lnTo>
                      <a:pt x="78" y="420"/>
                    </a:lnTo>
                    <a:lnTo>
                      <a:pt x="79" y="422"/>
                    </a:lnTo>
                    <a:lnTo>
                      <a:pt x="85" y="422"/>
                    </a:lnTo>
                    <a:lnTo>
                      <a:pt x="87" y="423"/>
                    </a:lnTo>
                    <a:lnTo>
                      <a:pt x="94" y="423"/>
                    </a:lnTo>
                    <a:lnTo>
                      <a:pt x="94" y="422"/>
                    </a:lnTo>
                    <a:lnTo>
                      <a:pt x="95" y="422"/>
                    </a:lnTo>
                    <a:lnTo>
                      <a:pt x="97" y="423"/>
                    </a:lnTo>
                    <a:lnTo>
                      <a:pt x="98" y="420"/>
                    </a:lnTo>
                    <a:lnTo>
                      <a:pt x="100" y="422"/>
                    </a:lnTo>
                    <a:lnTo>
                      <a:pt x="100" y="420"/>
                    </a:lnTo>
                    <a:lnTo>
                      <a:pt x="101" y="420"/>
                    </a:lnTo>
                    <a:lnTo>
                      <a:pt x="101" y="419"/>
                    </a:lnTo>
                    <a:lnTo>
                      <a:pt x="102" y="419"/>
                    </a:lnTo>
                    <a:lnTo>
                      <a:pt x="104" y="418"/>
                    </a:lnTo>
                    <a:lnTo>
                      <a:pt x="105" y="418"/>
                    </a:lnTo>
                    <a:lnTo>
                      <a:pt x="105" y="412"/>
                    </a:lnTo>
                    <a:lnTo>
                      <a:pt x="104" y="412"/>
                    </a:lnTo>
                    <a:lnTo>
                      <a:pt x="104" y="413"/>
                    </a:lnTo>
                    <a:lnTo>
                      <a:pt x="102" y="413"/>
                    </a:lnTo>
                    <a:lnTo>
                      <a:pt x="102" y="412"/>
                    </a:lnTo>
                    <a:lnTo>
                      <a:pt x="100" y="412"/>
                    </a:lnTo>
                    <a:lnTo>
                      <a:pt x="98" y="410"/>
                    </a:lnTo>
                    <a:lnTo>
                      <a:pt x="98" y="407"/>
                    </a:lnTo>
                    <a:lnTo>
                      <a:pt x="95" y="407"/>
                    </a:lnTo>
                    <a:lnTo>
                      <a:pt x="95" y="406"/>
                    </a:lnTo>
                    <a:lnTo>
                      <a:pt x="94" y="405"/>
                    </a:lnTo>
                    <a:lnTo>
                      <a:pt x="94" y="403"/>
                    </a:lnTo>
                    <a:lnTo>
                      <a:pt x="92" y="403"/>
                    </a:lnTo>
                    <a:lnTo>
                      <a:pt x="92" y="402"/>
                    </a:lnTo>
                    <a:lnTo>
                      <a:pt x="88" y="402"/>
                    </a:lnTo>
                    <a:lnTo>
                      <a:pt x="85" y="400"/>
                    </a:lnTo>
                    <a:lnTo>
                      <a:pt x="82" y="400"/>
                    </a:lnTo>
                    <a:lnTo>
                      <a:pt x="82" y="399"/>
                    </a:lnTo>
                    <a:lnTo>
                      <a:pt x="84" y="397"/>
                    </a:lnTo>
                    <a:lnTo>
                      <a:pt x="81" y="396"/>
                    </a:lnTo>
                    <a:lnTo>
                      <a:pt x="82" y="394"/>
                    </a:lnTo>
                    <a:lnTo>
                      <a:pt x="81" y="394"/>
                    </a:lnTo>
                    <a:lnTo>
                      <a:pt x="81" y="393"/>
                    </a:lnTo>
                    <a:lnTo>
                      <a:pt x="79" y="393"/>
                    </a:lnTo>
                    <a:lnTo>
                      <a:pt x="76" y="392"/>
                    </a:lnTo>
                    <a:lnTo>
                      <a:pt x="78" y="390"/>
                    </a:lnTo>
                    <a:lnTo>
                      <a:pt x="75" y="390"/>
                    </a:lnTo>
                    <a:lnTo>
                      <a:pt x="76" y="387"/>
                    </a:lnTo>
                    <a:lnTo>
                      <a:pt x="75" y="387"/>
                    </a:lnTo>
                    <a:lnTo>
                      <a:pt x="75" y="386"/>
                    </a:lnTo>
                    <a:lnTo>
                      <a:pt x="73" y="384"/>
                    </a:lnTo>
                    <a:lnTo>
                      <a:pt x="73" y="383"/>
                    </a:lnTo>
                    <a:lnTo>
                      <a:pt x="72" y="383"/>
                    </a:lnTo>
                    <a:lnTo>
                      <a:pt x="72" y="381"/>
                    </a:lnTo>
                    <a:lnTo>
                      <a:pt x="71" y="381"/>
                    </a:lnTo>
                    <a:lnTo>
                      <a:pt x="71" y="377"/>
                    </a:lnTo>
                    <a:lnTo>
                      <a:pt x="68" y="377"/>
                    </a:lnTo>
                    <a:lnTo>
                      <a:pt x="68" y="376"/>
                    </a:lnTo>
                    <a:lnTo>
                      <a:pt x="66" y="376"/>
                    </a:lnTo>
                    <a:lnTo>
                      <a:pt x="66" y="374"/>
                    </a:lnTo>
                    <a:lnTo>
                      <a:pt x="65" y="374"/>
                    </a:lnTo>
                    <a:lnTo>
                      <a:pt x="65" y="371"/>
                    </a:lnTo>
                    <a:lnTo>
                      <a:pt x="66" y="370"/>
                    </a:lnTo>
                    <a:lnTo>
                      <a:pt x="66" y="365"/>
                    </a:lnTo>
                    <a:lnTo>
                      <a:pt x="65" y="365"/>
                    </a:lnTo>
                    <a:lnTo>
                      <a:pt x="65" y="360"/>
                    </a:lnTo>
                    <a:lnTo>
                      <a:pt x="63" y="360"/>
                    </a:lnTo>
                    <a:lnTo>
                      <a:pt x="65" y="358"/>
                    </a:lnTo>
                    <a:lnTo>
                      <a:pt x="62" y="358"/>
                    </a:lnTo>
                    <a:lnTo>
                      <a:pt x="63" y="357"/>
                    </a:lnTo>
                    <a:lnTo>
                      <a:pt x="63" y="354"/>
                    </a:lnTo>
                    <a:lnTo>
                      <a:pt x="60" y="354"/>
                    </a:lnTo>
                    <a:lnTo>
                      <a:pt x="60" y="352"/>
                    </a:lnTo>
                    <a:lnTo>
                      <a:pt x="59" y="352"/>
                    </a:lnTo>
                    <a:lnTo>
                      <a:pt x="56" y="351"/>
                    </a:lnTo>
                    <a:lnTo>
                      <a:pt x="55" y="351"/>
                    </a:lnTo>
                    <a:lnTo>
                      <a:pt x="55" y="349"/>
                    </a:lnTo>
                    <a:lnTo>
                      <a:pt x="56" y="349"/>
                    </a:lnTo>
                    <a:lnTo>
                      <a:pt x="56" y="348"/>
                    </a:lnTo>
                    <a:lnTo>
                      <a:pt x="59" y="348"/>
                    </a:lnTo>
                    <a:lnTo>
                      <a:pt x="59" y="345"/>
                    </a:lnTo>
                    <a:lnTo>
                      <a:pt x="58" y="345"/>
                    </a:lnTo>
                    <a:lnTo>
                      <a:pt x="58" y="342"/>
                    </a:lnTo>
                    <a:lnTo>
                      <a:pt x="56" y="342"/>
                    </a:lnTo>
                    <a:lnTo>
                      <a:pt x="58" y="339"/>
                    </a:lnTo>
                    <a:lnTo>
                      <a:pt x="59" y="341"/>
                    </a:lnTo>
                    <a:lnTo>
                      <a:pt x="59" y="338"/>
                    </a:lnTo>
                    <a:lnTo>
                      <a:pt x="58" y="338"/>
                    </a:lnTo>
                    <a:lnTo>
                      <a:pt x="58" y="336"/>
                    </a:lnTo>
                    <a:lnTo>
                      <a:pt x="56" y="336"/>
                    </a:lnTo>
                    <a:lnTo>
                      <a:pt x="56" y="322"/>
                    </a:lnTo>
                    <a:lnTo>
                      <a:pt x="50" y="322"/>
                    </a:lnTo>
                    <a:lnTo>
                      <a:pt x="50" y="319"/>
                    </a:lnTo>
                    <a:lnTo>
                      <a:pt x="45" y="319"/>
                    </a:lnTo>
                    <a:lnTo>
                      <a:pt x="45" y="313"/>
                    </a:lnTo>
                    <a:lnTo>
                      <a:pt x="43" y="313"/>
                    </a:lnTo>
                    <a:lnTo>
                      <a:pt x="43" y="300"/>
                    </a:lnTo>
                    <a:lnTo>
                      <a:pt x="46" y="299"/>
                    </a:lnTo>
                    <a:lnTo>
                      <a:pt x="47" y="299"/>
                    </a:lnTo>
                    <a:lnTo>
                      <a:pt x="47" y="293"/>
                    </a:lnTo>
                    <a:lnTo>
                      <a:pt x="46" y="293"/>
                    </a:lnTo>
                    <a:lnTo>
                      <a:pt x="46" y="290"/>
                    </a:lnTo>
                    <a:lnTo>
                      <a:pt x="43" y="290"/>
                    </a:lnTo>
                    <a:lnTo>
                      <a:pt x="43" y="289"/>
                    </a:lnTo>
                    <a:lnTo>
                      <a:pt x="45" y="287"/>
                    </a:lnTo>
                    <a:lnTo>
                      <a:pt x="42" y="287"/>
                    </a:lnTo>
                    <a:lnTo>
                      <a:pt x="42" y="289"/>
                    </a:lnTo>
                    <a:lnTo>
                      <a:pt x="39" y="289"/>
                    </a:lnTo>
                    <a:lnTo>
                      <a:pt x="37" y="286"/>
                    </a:lnTo>
                    <a:lnTo>
                      <a:pt x="39" y="286"/>
                    </a:lnTo>
                    <a:lnTo>
                      <a:pt x="37" y="283"/>
                    </a:lnTo>
                    <a:lnTo>
                      <a:pt x="37" y="278"/>
                    </a:lnTo>
                    <a:lnTo>
                      <a:pt x="36" y="278"/>
                    </a:lnTo>
                    <a:lnTo>
                      <a:pt x="36" y="276"/>
                    </a:lnTo>
                    <a:lnTo>
                      <a:pt x="34" y="276"/>
                    </a:lnTo>
                    <a:lnTo>
                      <a:pt x="33" y="274"/>
                    </a:lnTo>
                    <a:lnTo>
                      <a:pt x="31" y="274"/>
                    </a:lnTo>
                    <a:lnTo>
                      <a:pt x="31" y="271"/>
                    </a:lnTo>
                    <a:lnTo>
                      <a:pt x="30" y="271"/>
                    </a:lnTo>
                    <a:lnTo>
                      <a:pt x="30" y="270"/>
                    </a:lnTo>
                    <a:lnTo>
                      <a:pt x="26" y="270"/>
                    </a:lnTo>
                    <a:lnTo>
                      <a:pt x="26" y="268"/>
                    </a:lnTo>
                    <a:lnTo>
                      <a:pt x="24" y="267"/>
                    </a:lnTo>
                    <a:lnTo>
                      <a:pt x="24" y="265"/>
                    </a:lnTo>
                    <a:lnTo>
                      <a:pt x="23" y="265"/>
                    </a:lnTo>
                    <a:lnTo>
                      <a:pt x="23" y="264"/>
                    </a:lnTo>
                    <a:lnTo>
                      <a:pt x="21" y="264"/>
                    </a:lnTo>
                    <a:lnTo>
                      <a:pt x="21" y="258"/>
                    </a:lnTo>
                    <a:lnTo>
                      <a:pt x="20" y="258"/>
                    </a:lnTo>
                    <a:lnTo>
                      <a:pt x="20" y="254"/>
                    </a:lnTo>
                    <a:lnTo>
                      <a:pt x="17" y="254"/>
                    </a:lnTo>
                    <a:lnTo>
                      <a:pt x="17" y="252"/>
                    </a:lnTo>
                    <a:lnTo>
                      <a:pt x="18" y="251"/>
                    </a:lnTo>
                    <a:lnTo>
                      <a:pt x="18" y="245"/>
                    </a:lnTo>
                    <a:lnTo>
                      <a:pt x="17" y="245"/>
                    </a:lnTo>
                    <a:lnTo>
                      <a:pt x="17" y="244"/>
                    </a:lnTo>
                    <a:lnTo>
                      <a:pt x="18" y="241"/>
                    </a:lnTo>
                    <a:lnTo>
                      <a:pt x="16" y="239"/>
                    </a:lnTo>
                    <a:lnTo>
                      <a:pt x="14" y="239"/>
                    </a:lnTo>
                    <a:lnTo>
                      <a:pt x="14" y="238"/>
                    </a:lnTo>
                    <a:lnTo>
                      <a:pt x="11" y="238"/>
                    </a:lnTo>
                    <a:lnTo>
                      <a:pt x="11" y="235"/>
                    </a:lnTo>
                    <a:lnTo>
                      <a:pt x="8" y="235"/>
                    </a:lnTo>
                    <a:lnTo>
                      <a:pt x="8" y="233"/>
                    </a:lnTo>
                    <a:lnTo>
                      <a:pt x="5" y="233"/>
                    </a:lnTo>
                    <a:lnTo>
                      <a:pt x="5" y="232"/>
                    </a:lnTo>
                    <a:lnTo>
                      <a:pt x="1" y="232"/>
                    </a:lnTo>
                    <a:lnTo>
                      <a:pt x="1" y="222"/>
                    </a:lnTo>
                    <a:lnTo>
                      <a:pt x="0" y="222"/>
                    </a:lnTo>
                    <a:lnTo>
                      <a:pt x="0" y="215"/>
                    </a:lnTo>
                    <a:lnTo>
                      <a:pt x="1" y="213"/>
                    </a:lnTo>
                    <a:lnTo>
                      <a:pt x="1" y="212"/>
                    </a:lnTo>
                    <a:lnTo>
                      <a:pt x="2" y="212"/>
                    </a:lnTo>
                    <a:lnTo>
                      <a:pt x="2" y="210"/>
                    </a:lnTo>
                    <a:lnTo>
                      <a:pt x="4" y="210"/>
                    </a:lnTo>
                    <a:lnTo>
                      <a:pt x="4" y="209"/>
                    </a:lnTo>
                    <a:lnTo>
                      <a:pt x="5" y="207"/>
                    </a:lnTo>
                    <a:lnTo>
                      <a:pt x="5" y="203"/>
                    </a:lnTo>
                    <a:lnTo>
                      <a:pt x="8" y="203"/>
                    </a:lnTo>
                    <a:lnTo>
                      <a:pt x="10" y="202"/>
                    </a:lnTo>
                    <a:lnTo>
                      <a:pt x="10" y="199"/>
                    </a:lnTo>
                    <a:lnTo>
                      <a:pt x="13" y="199"/>
                    </a:lnTo>
                    <a:lnTo>
                      <a:pt x="13" y="197"/>
                    </a:lnTo>
                    <a:lnTo>
                      <a:pt x="14" y="197"/>
                    </a:lnTo>
                    <a:lnTo>
                      <a:pt x="14" y="191"/>
                    </a:lnTo>
                    <a:lnTo>
                      <a:pt x="16" y="193"/>
                    </a:lnTo>
                    <a:lnTo>
                      <a:pt x="16" y="191"/>
                    </a:lnTo>
                    <a:lnTo>
                      <a:pt x="14" y="190"/>
                    </a:lnTo>
                    <a:lnTo>
                      <a:pt x="14" y="189"/>
                    </a:lnTo>
                    <a:lnTo>
                      <a:pt x="17" y="189"/>
                    </a:lnTo>
                    <a:lnTo>
                      <a:pt x="17" y="187"/>
                    </a:lnTo>
                    <a:lnTo>
                      <a:pt x="18" y="187"/>
                    </a:lnTo>
                    <a:lnTo>
                      <a:pt x="18" y="186"/>
                    </a:lnTo>
                    <a:lnTo>
                      <a:pt x="20" y="186"/>
                    </a:lnTo>
                    <a:lnTo>
                      <a:pt x="20" y="184"/>
                    </a:lnTo>
                    <a:lnTo>
                      <a:pt x="18" y="184"/>
                    </a:lnTo>
                    <a:lnTo>
                      <a:pt x="18" y="183"/>
                    </a:lnTo>
                    <a:lnTo>
                      <a:pt x="20" y="181"/>
                    </a:lnTo>
                    <a:lnTo>
                      <a:pt x="20" y="180"/>
                    </a:lnTo>
                    <a:lnTo>
                      <a:pt x="18" y="177"/>
                    </a:lnTo>
                    <a:lnTo>
                      <a:pt x="18" y="175"/>
                    </a:lnTo>
                    <a:lnTo>
                      <a:pt x="17" y="175"/>
                    </a:lnTo>
                    <a:lnTo>
                      <a:pt x="17" y="171"/>
                    </a:lnTo>
                    <a:lnTo>
                      <a:pt x="18" y="170"/>
                    </a:lnTo>
                    <a:lnTo>
                      <a:pt x="17" y="170"/>
                    </a:lnTo>
                    <a:lnTo>
                      <a:pt x="14" y="168"/>
                    </a:lnTo>
                    <a:lnTo>
                      <a:pt x="11" y="168"/>
                    </a:lnTo>
                    <a:lnTo>
                      <a:pt x="11" y="165"/>
                    </a:lnTo>
                    <a:lnTo>
                      <a:pt x="10" y="165"/>
                    </a:lnTo>
                    <a:lnTo>
                      <a:pt x="10" y="164"/>
                    </a:lnTo>
                    <a:lnTo>
                      <a:pt x="11" y="162"/>
                    </a:lnTo>
                    <a:lnTo>
                      <a:pt x="11" y="161"/>
                    </a:lnTo>
                    <a:lnTo>
                      <a:pt x="14" y="161"/>
                    </a:lnTo>
                    <a:lnTo>
                      <a:pt x="14" y="160"/>
                    </a:lnTo>
                    <a:lnTo>
                      <a:pt x="16" y="160"/>
                    </a:lnTo>
                    <a:lnTo>
                      <a:pt x="17" y="157"/>
                    </a:lnTo>
                    <a:lnTo>
                      <a:pt x="17" y="154"/>
                    </a:lnTo>
                    <a:lnTo>
                      <a:pt x="16" y="154"/>
                    </a:lnTo>
                    <a:lnTo>
                      <a:pt x="16" y="151"/>
                    </a:lnTo>
                    <a:lnTo>
                      <a:pt x="8" y="151"/>
                    </a:lnTo>
                    <a:lnTo>
                      <a:pt x="10" y="149"/>
                    </a:lnTo>
                    <a:lnTo>
                      <a:pt x="8" y="148"/>
                    </a:lnTo>
                    <a:lnTo>
                      <a:pt x="8" y="147"/>
                    </a:lnTo>
                    <a:lnTo>
                      <a:pt x="5" y="147"/>
                    </a:lnTo>
                    <a:lnTo>
                      <a:pt x="5" y="145"/>
                    </a:lnTo>
                    <a:lnTo>
                      <a:pt x="4" y="145"/>
                    </a:lnTo>
                    <a:lnTo>
                      <a:pt x="4" y="139"/>
                    </a:lnTo>
                    <a:lnTo>
                      <a:pt x="5" y="139"/>
                    </a:lnTo>
                    <a:lnTo>
                      <a:pt x="5" y="141"/>
                    </a:lnTo>
                    <a:lnTo>
                      <a:pt x="11" y="142"/>
                    </a:lnTo>
                    <a:lnTo>
                      <a:pt x="14" y="142"/>
                    </a:lnTo>
                    <a:lnTo>
                      <a:pt x="16" y="144"/>
                    </a:lnTo>
                    <a:lnTo>
                      <a:pt x="17" y="144"/>
                    </a:lnTo>
                    <a:lnTo>
                      <a:pt x="20" y="142"/>
                    </a:lnTo>
                    <a:lnTo>
                      <a:pt x="21" y="141"/>
                    </a:lnTo>
                    <a:lnTo>
                      <a:pt x="23" y="136"/>
                    </a:lnTo>
                    <a:lnTo>
                      <a:pt x="23" y="133"/>
                    </a:lnTo>
                    <a:lnTo>
                      <a:pt x="21" y="129"/>
                    </a:lnTo>
                    <a:lnTo>
                      <a:pt x="20" y="126"/>
                    </a:lnTo>
                    <a:lnTo>
                      <a:pt x="20" y="122"/>
                    </a:lnTo>
                    <a:lnTo>
                      <a:pt x="21" y="120"/>
                    </a:lnTo>
                    <a:lnTo>
                      <a:pt x="24" y="115"/>
                    </a:lnTo>
                    <a:lnTo>
                      <a:pt x="24" y="113"/>
                    </a:lnTo>
                    <a:lnTo>
                      <a:pt x="26" y="110"/>
                    </a:lnTo>
                    <a:lnTo>
                      <a:pt x="23" y="109"/>
                    </a:lnTo>
                    <a:lnTo>
                      <a:pt x="21" y="106"/>
                    </a:lnTo>
                    <a:lnTo>
                      <a:pt x="20" y="104"/>
                    </a:lnTo>
                    <a:lnTo>
                      <a:pt x="20" y="103"/>
                    </a:lnTo>
                    <a:lnTo>
                      <a:pt x="18" y="100"/>
                    </a:lnTo>
                    <a:lnTo>
                      <a:pt x="20" y="97"/>
                    </a:lnTo>
                    <a:lnTo>
                      <a:pt x="20" y="93"/>
                    </a:lnTo>
                    <a:lnTo>
                      <a:pt x="21" y="91"/>
                    </a:lnTo>
                    <a:lnTo>
                      <a:pt x="23" y="90"/>
                    </a:lnTo>
                    <a:lnTo>
                      <a:pt x="26" y="89"/>
                    </a:lnTo>
                    <a:lnTo>
                      <a:pt x="27" y="87"/>
                    </a:lnTo>
                    <a:lnTo>
                      <a:pt x="39" y="87"/>
                    </a:lnTo>
                    <a:lnTo>
                      <a:pt x="47" y="89"/>
                    </a:lnTo>
                    <a:lnTo>
                      <a:pt x="52" y="89"/>
                    </a:lnTo>
                    <a:lnTo>
                      <a:pt x="55" y="87"/>
                    </a:lnTo>
                    <a:lnTo>
                      <a:pt x="59" y="87"/>
                    </a:lnTo>
                    <a:lnTo>
                      <a:pt x="63" y="89"/>
                    </a:lnTo>
                    <a:lnTo>
                      <a:pt x="66" y="89"/>
                    </a:lnTo>
                    <a:lnTo>
                      <a:pt x="66" y="97"/>
                    </a:lnTo>
                    <a:lnTo>
                      <a:pt x="71" y="100"/>
                    </a:lnTo>
                    <a:lnTo>
                      <a:pt x="75" y="97"/>
                    </a:lnTo>
                    <a:lnTo>
                      <a:pt x="81" y="100"/>
                    </a:lnTo>
                    <a:lnTo>
                      <a:pt x="92" y="100"/>
                    </a:lnTo>
                    <a:lnTo>
                      <a:pt x="98" y="106"/>
                    </a:lnTo>
                    <a:lnTo>
                      <a:pt x="97" y="109"/>
                    </a:lnTo>
                    <a:lnTo>
                      <a:pt x="97" y="110"/>
                    </a:lnTo>
                    <a:lnTo>
                      <a:pt x="92" y="119"/>
                    </a:lnTo>
                    <a:lnTo>
                      <a:pt x="88" y="120"/>
                    </a:lnTo>
                    <a:lnTo>
                      <a:pt x="94" y="120"/>
                    </a:lnTo>
                    <a:lnTo>
                      <a:pt x="95" y="119"/>
                    </a:lnTo>
                    <a:lnTo>
                      <a:pt x="101" y="119"/>
                    </a:lnTo>
                    <a:lnTo>
                      <a:pt x="105" y="120"/>
                    </a:lnTo>
                    <a:lnTo>
                      <a:pt x="107" y="122"/>
                    </a:lnTo>
                    <a:lnTo>
                      <a:pt x="108" y="125"/>
                    </a:lnTo>
                    <a:lnTo>
                      <a:pt x="113" y="123"/>
                    </a:lnTo>
                    <a:lnTo>
                      <a:pt x="117" y="123"/>
                    </a:lnTo>
                    <a:lnTo>
                      <a:pt x="118" y="122"/>
                    </a:lnTo>
                    <a:lnTo>
                      <a:pt x="120" y="122"/>
                    </a:lnTo>
                    <a:lnTo>
                      <a:pt x="123" y="120"/>
                    </a:lnTo>
                    <a:lnTo>
                      <a:pt x="124" y="119"/>
                    </a:lnTo>
                    <a:lnTo>
                      <a:pt x="134" y="112"/>
                    </a:lnTo>
                    <a:lnTo>
                      <a:pt x="139" y="106"/>
                    </a:lnTo>
                    <a:lnTo>
                      <a:pt x="143" y="102"/>
                    </a:lnTo>
                    <a:lnTo>
                      <a:pt x="146" y="97"/>
                    </a:lnTo>
                    <a:lnTo>
                      <a:pt x="146" y="93"/>
                    </a:lnTo>
                    <a:lnTo>
                      <a:pt x="150" y="90"/>
                    </a:lnTo>
                    <a:lnTo>
                      <a:pt x="156" y="87"/>
                    </a:lnTo>
                    <a:lnTo>
                      <a:pt x="159" y="87"/>
                    </a:lnTo>
                    <a:lnTo>
                      <a:pt x="165" y="84"/>
                    </a:lnTo>
                    <a:lnTo>
                      <a:pt x="171" y="81"/>
                    </a:lnTo>
                    <a:lnTo>
                      <a:pt x="175" y="80"/>
                    </a:lnTo>
                    <a:lnTo>
                      <a:pt x="179" y="77"/>
                    </a:lnTo>
                    <a:lnTo>
                      <a:pt x="184" y="71"/>
                    </a:lnTo>
                    <a:lnTo>
                      <a:pt x="188" y="65"/>
                    </a:lnTo>
                    <a:lnTo>
                      <a:pt x="197" y="62"/>
                    </a:lnTo>
                    <a:lnTo>
                      <a:pt x="198" y="58"/>
                    </a:lnTo>
                    <a:lnTo>
                      <a:pt x="200" y="58"/>
                    </a:lnTo>
                    <a:lnTo>
                      <a:pt x="201" y="55"/>
                    </a:lnTo>
                    <a:lnTo>
                      <a:pt x="201" y="52"/>
                    </a:lnTo>
                    <a:lnTo>
                      <a:pt x="198" y="45"/>
                    </a:lnTo>
                    <a:lnTo>
                      <a:pt x="198" y="32"/>
                    </a:lnTo>
                    <a:lnTo>
                      <a:pt x="201" y="28"/>
                    </a:lnTo>
                    <a:lnTo>
                      <a:pt x="205" y="20"/>
                    </a:lnTo>
                    <a:lnTo>
                      <a:pt x="207" y="17"/>
                    </a:lnTo>
                    <a:lnTo>
                      <a:pt x="208" y="16"/>
                    </a:lnTo>
                    <a:lnTo>
                      <a:pt x="210" y="15"/>
                    </a:lnTo>
                    <a:lnTo>
                      <a:pt x="211" y="9"/>
                    </a:lnTo>
                    <a:lnTo>
                      <a:pt x="213" y="6"/>
                    </a:lnTo>
                    <a:lnTo>
                      <a:pt x="214" y="4"/>
                    </a:lnTo>
                    <a:lnTo>
                      <a:pt x="217" y="3"/>
                    </a:lnTo>
                    <a:lnTo>
                      <a:pt x="234" y="3"/>
                    </a:lnTo>
                    <a:lnTo>
                      <a:pt x="240" y="6"/>
                    </a:lnTo>
                    <a:lnTo>
                      <a:pt x="243" y="6"/>
                    </a:lnTo>
                    <a:lnTo>
                      <a:pt x="247" y="4"/>
                    </a:lnTo>
                    <a:lnTo>
                      <a:pt x="256" y="3"/>
                    </a:lnTo>
                    <a:lnTo>
                      <a:pt x="262" y="4"/>
                    </a:lnTo>
                    <a:lnTo>
                      <a:pt x="265" y="4"/>
                    </a:lnTo>
                    <a:lnTo>
                      <a:pt x="269" y="3"/>
                    </a:lnTo>
                    <a:lnTo>
                      <a:pt x="275" y="3"/>
                    </a:lnTo>
                    <a:lnTo>
                      <a:pt x="279" y="6"/>
                    </a:lnTo>
                    <a:lnTo>
                      <a:pt x="288" y="6"/>
                    </a:lnTo>
                    <a:lnTo>
                      <a:pt x="287" y="9"/>
                    </a:lnTo>
                    <a:lnTo>
                      <a:pt x="291" y="13"/>
                    </a:lnTo>
                    <a:lnTo>
                      <a:pt x="304" y="13"/>
                    </a:lnTo>
                    <a:lnTo>
                      <a:pt x="305" y="19"/>
                    </a:lnTo>
                    <a:lnTo>
                      <a:pt x="307" y="20"/>
                    </a:lnTo>
                    <a:lnTo>
                      <a:pt x="311" y="20"/>
                    </a:lnTo>
                    <a:lnTo>
                      <a:pt x="317" y="19"/>
                    </a:lnTo>
                    <a:lnTo>
                      <a:pt x="318" y="19"/>
                    </a:lnTo>
                    <a:lnTo>
                      <a:pt x="326" y="13"/>
                    </a:lnTo>
                    <a:lnTo>
                      <a:pt x="327" y="10"/>
                    </a:lnTo>
                    <a:lnTo>
                      <a:pt x="332" y="7"/>
                    </a:lnTo>
                    <a:lnTo>
                      <a:pt x="334" y="10"/>
                    </a:lnTo>
                    <a:lnTo>
                      <a:pt x="334" y="16"/>
                    </a:lnTo>
                    <a:lnTo>
                      <a:pt x="336" y="16"/>
                    </a:lnTo>
                    <a:lnTo>
                      <a:pt x="337" y="17"/>
                    </a:lnTo>
                    <a:lnTo>
                      <a:pt x="342" y="16"/>
                    </a:lnTo>
                    <a:lnTo>
                      <a:pt x="346" y="15"/>
                    </a:lnTo>
                    <a:lnTo>
                      <a:pt x="353" y="15"/>
                    </a:lnTo>
                    <a:lnTo>
                      <a:pt x="355" y="16"/>
                    </a:lnTo>
                    <a:lnTo>
                      <a:pt x="358" y="16"/>
                    </a:lnTo>
                    <a:lnTo>
                      <a:pt x="359" y="19"/>
                    </a:lnTo>
                    <a:lnTo>
                      <a:pt x="365" y="22"/>
                    </a:lnTo>
                    <a:lnTo>
                      <a:pt x="368" y="19"/>
                    </a:lnTo>
                    <a:lnTo>
                      <a:pt x="374" y="17"/>
                    </a:lnTo>
                    <a:lnTo>
                      <a:pt x="376" y="15"/>
                    </a:lnTo>
                    <a:lnTo>
                      <a:pt x="379" y="10"/>
                    </a:lnTo>
                    <a:lnTo>
                      <a:pt x="385" y="7"/>
                    </a:lnTo>
                    <a:lnTo>
                      <a:pt x="389" y="3"/>
                    </a:lnTo>
                    <a:lnTo>
                      <a:pt x="398" y="3"/>
                    </a:lnTo>
                    <a:lnTo>
                      <a:pt x="408" y="2"/>
                    </a:lnTo>
                    <a:lnTo>
                      <a:pt x="421" y="2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1383">
                <a:extLst>
                  <a:ext uri="{FF2B5EF4-FFF2-40B4-BE49-F238E27FC236}">
                    <a16:creationId xmlns:a16="http://schemas.microsoft.com/office/drawing/2014/main" xmlns="" id="{20135AA8-A6DD-4CCD-A735-E47989ED83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33" y="2494"/>
                <a:ext cx="842" cy="822"/>
              </a:xfrm>
              <a:custGeom>
                <a:avLst/>
                <a:gdLst>
                  <a:gd name="T0" fmla="*/ 261 w 842"/>
                  <a:gd name="T1" fmla="*/ 820 h 822"/>
                  <a:gd name="T2" fmla="*/ 268 w 842"/>
                  <a:gd name="T3" fmla="*/ 807 h 822"/>
                  <a:gd name="T4" fmla="*/ 315 w 842"/>
                  <a:gd name="T5" fmla="*/ 777 h 822"/>
                  <a:gd name="T6" fmla="*/ 425 w 842"/>
                  <a:gd name="T7" fmla="*/ 4 h 822"/>
                  <a:gd name="T8" fmla="*/ 493 w 842"/>
                  <a:gd name="T9" fmla="*/ 14 h 822"/>
                  <a:gd name="T10" fmla="*/ 513 w 842"/>
                  <a:gd name="T11" fmla="*/ 42 h 822"/>
                  <a:gd name="T12" fmla="*/ 523 w 842"/>
                  <a:gd name="T13" fmla="*/ 78 h 822"/>
                  <a:gd name="T14" fmla="*/ 525 w 842"/>
                  <a:gd name="T15" fmla="*/ 111 h 822"/>
                  <a:gd name="T16" fmla="*/ 583 w 842"/>
                  <a:gd name="T17" fmla="*/ 120 h 822"/>
                  <a:gd name="T18" fmla="*/ 633 w 842"/>
                  <a:gd name="T19" fmla="*/ 111 h 822"/>
                  <a:gd name="T20" fmla="*/ 671 w 842"/>
                  <a:gd name="T21" fmla="*/ 123 h 822"/>
                  <a:gd name="T22" fmla="*/ 702 w 842"/>
                  <a:gd name="T23" fmla="*/ 166 h 822"/>
                  <a:gd name="T24" fmla="*/ 702 w 842"/>
                  <a:gd name="T25" fmla="*/ 194 h 822"/>
                  <a:gd name="T26" fmla="*/ 735 w 842"/>
                  <a:gd name="T27" fmla="*/ 204 h 822"/>
                  <a:gd name="T28" fmla="*/ 768 w 842"/>
                  <a:gd name="T29" fmla="*/ 214 h 822"/>
                  <a:gd name="T30" fmla="*/ 816 w 842"/>
                  <a:gd name="T31" fmla="*/ 246 h 822"/>
                  <a:gd name="T32" fmla="*/ 829 w 842"/>
                  <a:gd name="T33" fmla="*/ 269 h 822"/>
                  <a:gd name="T34" fmla="*/ 806 w 842"/>
                  <a:gd name="T35" fmla="*/ 282 h 822"/>
                  <a:gd name="T36" fmla="*/ 781 w 842"/>
                  <a:gd name="T37" fmla="*/ 306 h 822"/>
                  <a:gd name="T38" fmla="*/ 761 w 842"/>
                  <a:gd name="T39" fmla="*/ 324 h 822"/>
                  <a:gd name="T40" fmla="*/ 744 w 842"/>
                  <a:gd name="T41" fmla="*/ 353 h 822"/>
                  <a:gd name="T42" fmla="*/ 773 w 842"/>
                  <a:gd name="T43" fmla="*/ 378 h 822"/>
                  <a:gd name="T44" fmla="*/ 799 w 842"/>
                  <a:gd name="T45" fmla="*/ 407 h 822"/>
                  <a:gd name="T46" fmla="*/ 815 w 842"/>
                  <a:gd name="T47" fmla="*/ 443 h 822"/>
                  <a:gd name="T48" fmla="*/ 800 w 842"/>
                  <a:gd name="T49" fmla="*/ 477 h 822"/>
                  <a:gd name="T50" fmla="*/ 744 w 842"/>
                  <a:gd name="T51" fmla="*/ 553 h 822"/>
                  <a:gd name="T52" fmla="*/ 732 w 842"/>
                  <a:gd name="T53" fmla="*/ 567 h 822"/>
                  <a:gd name="T54" fmla="*/ 736 w 842"/>
                  <a:gd name="T55" fmla="*/ 539 h 822"/>
                  <a:gd name="T56" fmla="*/ 655 w 842"/>
                  <a:gd name="T57" fmla="*/ 538 h 822"/>
                  <a:gd name="T58" fmla="*/ 587 w 842"/>
                  <a:gd name="T59" fmla="*/ 610 h 822"/>
                  <a:gd name="T60" fmla="*/ 558 w 842"/>
                  <a:gd name="T61" fmla="*/ 642 h 822"/>
                  <a:gd name="T62" fmla="*/ 587 w 842"/>
                  <a:gd name="T63" fmla="*/ 601 h 822"/>
                  <a:gd name="T64" fmla="*/ 523 w 842"/>
                  <a:gd name="T65" fmla="*/ 584 h 822"/>
                  <a:gd name="T66" fmla="*/ 442 w 842"/>
                  <a:gd name="T67" fmla="*/ 629 h 822"/>
                  <a:gd name="T68" fmla="*/ 371 w 842"/>
                  <a:gd name="T69" fmla="*/ 696 h 822"/>
                  <a:gd name="T70" fmla="*/ 325 w 842"/>
                  <a:gd name="T71" fmla="*/ 730 h 822"/>
                  <a:gd name="T72" fmla="*/ 304 w 842"/>
                  <a:gd name="T73" fmla="*/ 685 h 822"/>
                  <a:gd name="T74" fmla="*/ 309 w 842"/>
                  <a:gd name="T75" fmla="*/ 717 h 822"/>
                  <a:gd name="T76" fmla="*/ 265 w 842"/>
                  <a:gd name="T77" fmla="*/ 730 h 822"/>
                  <a:gd name="T78" fmla="*/ 244 w 842"/>
                  <a:gd name="T79" fmla="*/ 681 h 822"/>
                  <a:gd name="T80" fmla="*/ 219 w 842"/>
                  <a:gd name="T81" fmla="*/ 655 h 822"/>
                  <a:gd name="T82" fmla="*/ 171 w 842"/>
                  <a:gd name="T83" fmla="*/ 633 h 822"/>
                  <a:gd name="T84" fmla="*/ 148 w 842"/>
                  <a:gd name="T85" fmla="*/ 601 h 822"/>
                  <a:gd name="T86" fmla="*/ 174 w 842"/>
                  <a:gd name="T87" fmla="*/ 575 h 822"/>
                  <a:gd name="T88" fmla="*/ 191 w 842"/>
                  <a:gd name="T89" fmla="*/ 524 h 822"/>
                  <a:gd name="T90" fmla="*/ 149 w 842"/>
                  <a:gd name="T91" fmla="*/ 485 h 822"/>
                  <a:gd name="T92" fmla="*/ 116 w 842"/>
                  <a:gd name="T93" fmla="*/ 437 h 822"/>
                  <a:gd name="T94" fmla="*/ 94 w 842"/>
                  <a:gd name="T95" fmla="*/ 372 h 822"/>
                  <a:gd name="T96" fmla="*/ 93 w 842"/>
                  <a:gd name="T97" fmla="*/ 342 h 822"/>
                  <a:gd name="T98" fmla="*/ 62 w 842"/>
                  <a:gd name="T99" fmla="*/ 359 h 822"/>
                  <a:gd name="T100" fmla="*/ 32 w 842"/>
                  <a:gd name="T101" fmla="*/ 320 h 822"/>
                  <a:gd name="T102" fmla="*/ 0 w 842"/>
                  <a:gd name="T103" fmla="*/ 277 h 822"/>
                  <a:gd name="T104" fmla="*/ 83 w 842"/>
                  <a:gd name="T105" fmla="*/ 250 h 822"/>
                  <a:gd name="T106" fmla="*/ 162 w 842"/>
                  <a:gd name="T107" fmla="*/ 255 h 822"/>
                  <a:gd name="T108" fmla="*/ 210 w 842"/>
                  <a:gd name="T109" fmla="*/ 223 h 822"/>
                  <a:gd name="T110" fmla="*/ 213 w 842"/>
                  <a:gd name="T111" fmla="*/ 155 h 822"/>
                  <a:gd name="T112" fmla="*/ 201 w 842"/>
                  <a:gd name="T113" fmla="*/ 123 h 822"/>
                  <a:gd name="T114" fmla="*/ 183 w 842"/>
                  <a:gd name="T115" fmla="*/ 97 h 822"/>
                  <a:gd name="T116" fmla="*/ 196 w 842"/>
                  <a:gd name="T117" fmla="*/ 62 h 822"/>
                  <a:gd name="T118" fmla="*/ 213 w 842"/>
                  <a:gd name="T119" fmla="*/ 13 h 822"/>
                  <a:gd name="T120" fmla="*/ 259 w 842"/>
                  <a:gd name="T121" fmla="*/ 11 h 822"/>
                  <a:gd name="T122" fmla="*/ 316 w 842"/>
                  <a:gd name="T123" fmla="*/ 5 h 822"/>
                  <a:gd name="T124" fmla="*/ 381 w 842"/>
                  <a:gd name="T125" fmla="*/ 26 h 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42" h="822">
                    <a:moveTo>
                      <a:pt x="344" y="733"/>
                    </a:moveTo>
                    <a:lnTo>
                      <a:pt x="341" y="742"/>
                    </a:lnTo>
                    <a:lnTo>
                      <a:pt x="329" y="761"/>
                    </a:lnTo>
                    <a:lnTo>
                      <a:pt x="322" y="777"/>
                    </a:lnTo>
                    <a:lnTo>
                      <a:pt x="319" y="778"/>
                    </a:lnTo>
                    <a:lnTo>
                      <a:pt x="312" y="791"/>
                    </a:lnTo>
                    <a:lnTo>
                      <a:pt x="306" y="798"/>
                    </a:lnTo>
                    <a:lnTo>
                      <a:pt x="303" y="801"/>
                    </a:lnTo>
                    <a:lnTo>
                      <a:pt x="302" y="804"/>
                    </a:lnTo>
                    <a:lnTo>
                      <a:pt x="288" y="813"/>
                    </a:lnTo>
                    <a:lnTo>
                      <a:pt x="284" y="814"/>
                    </a:lnTo>
                    <a:lnTo>
                      <a:pt x="274" y="817"/>
                    </a:lnTo>
                    <a:lnTo>
                      <a:pt x="261" y="820"/>
                    </a:lnTo>
                    <a:lnTo>
                      <a:pt x="252" y="820"/>
                    </a:lnTo>
                    <a:lnTo>
                      <a:pt x="246" y="822"/>
                    </a:lnTo>
                    <a:lnTo>
                      <a:pt x="246" y="819"/>
                    </a:lnTo>
                    <a:lnTo>
                      <a:pt x="244" y="820"/>
                    </a:lnTo>
                    <a:lnTo>
                      <a:pt x="244" y="817"/>
                    </a:lnTo>
                    <a:lnTo>
                      <a:pt x="245" y="817"/>
                    </a:lnTo>
                    <a:lnTo>
                      <a:pt x="249" y="814"/>
                    </a:lnTo>
                    <a:lnTo>
                      <a:pt x="254" y="814"/>
                    </a:lnTo>
                    <a:lnTo>
                      <a:pt x="257" y="813"/>
                    </a:lnTo>
                    <a:lnTo>
                      <a:pt x="259" y="813"/>
                    </a:lnTo>
                    <a:lnTo>
                      <a:pt x="259" y="812"/>
                    </a:lnTo>
                    <a:lnTo>
                      <a:pt x="268" y="812"/>
                    </a:lnTo>
                    <a:lnTo>
                      <a:pt x="268" y="807"/>
                    </a:lnTo>
                    <a:lnTo>
                      <a:pt x="264" y="809"/>
                    </a:lnTo>
                    <a:lnTo>
                      <a:pt x="264" y="807"/>
                    </a:lnTo>
                    <a:lnTo>
                      <a:pt x="268" y="806"/>
                    </a:lnTo>
                    <a:lnTo>
                      <a:pt x="273" y="806"/>
                    </a:lnTo>
                    <a:lnTo>
                      <a:pt x="278" y="804"/>
                    </a:lnTo>
                    <a:lnTo>
                      <a:pt x="287" y="803"/>
                    </a:lnTo>
                    <a:lnTo>
                      <a:pt x="297" y="798"/>
                    </a:lnTo>
                    <a:lnTo>
                      <a:pt x="309" y="791"/>
                    </a:lnTo>
                    <a:lnTo>
                      <a:pt x="312" y="788"/>
                    </a:lnTo>
                    <a:lnTo>
                      <a:pt x="313" y="785"/>
                    </a:lnTo>
                    <a:lnTo>
                      <a:pt x="313" y="780"/>
                    </a:lnTo>
                    <a:lnTo>
                      <a:pt x="315" y="780"/>
                    </a:lnTo>
                    <a:lnTo>
                      <a:pt x="315" y="777"/>
                    </a:lnTo>
                    <a:lnTo>
                      <a:pt x="317" y="777"/>
                    </a:lnTo>
                    <a:lnTo>
                      <a:pt x="319" y="775"/>
                    </a:lnTo>
                    <a:lnTo>
                      <a:pt x="323" y="769"/>
                    </a:lnTo>
                    <a:lnTo>
                      <a:pt x="335" y="749"/>
                    </a:lnTo>
                    <a:lnTo>
                      <a:pt x="335" y="746"/>
                    </a:lnTo>
                    <a:lnTo>
                      <a:pt x="331" y="748"/>
                    </a:lnTo>
                    <a:lnTo>
                      <a:pt x="335" y="743"/>
                    </a:lnTo>
                    <a:lnTo>
                      <a:pt x="339" y="742"/>
                    </a:lnTo>
                    <a:lnTo>
                      <a:pt x="341" y="740"/>
                    </a:lnTo>
                    <a:lnTo>
                      <a:pt x="344" y="733"/>
                    </a:lnTo>
                    <a:close/>
                    <a:moveTo>
                      <a:pt x="420" y="0"/>
                    </a:moveTo>
                    <a:lnTo>
                      <a:pt x="423" y="0"/>
                    </a:lnTo>
                    <a:lnTo>
                      <a:pt x="425" y="4"/>
                    </a:lnTo>
                    <a:lnTo>
                      <a:pt x="429" y="14"/>
                    </a:lnTo>
                    <a:lnTo>
                      <a:pt x="448" y="14"/>
                    </a:lnTo>
                    <a:lnTo>
                      <a:pt x="448" y="19"/>
                    </a:lnTo>
                    <a:lnTo>
                      <a:pt x="451" y="24"/>
                    </a:lnTo>
                    <a:lnTo>
                      <a:pt x="451" y="29"/>
                    </a:lnTo>
                    <a:lnTo>
                      <a:pt x="461" y="24"/>
                    </a:lnTo>
                    <a:lnTo>
                      <a:pt x="465" y="24"/>
                    </a:lnTo>
                    <a:lnTo>
                      <a:pt x="467" y="23"/>
                    </a:lnTo>
                    <a:lnTo>
                      <a:pt x="471" y="23"/>
                    </a:lnTo>
                    <a:lnTo>
                      <a:pt x="480" y="19"/>
                    </a:lnTo>
                    <a:lnTo>
                      <a:pt x="484" y="16"/>
                    </a:lnTo>
                    <a:lnTo>
                      <a:pt x="489" y="14"/>
                    </a:lnTo>
                    <a:lnTo>
                      <a:pt x="493" y="14"/>
                    </a:lnTo>
                    <a:lnTo>
                      <a:pt x="494" y="16"/>
                    </a:lnTo>
                    <a:lnTo>
                      <a:pt x="494" y="20"/>
                    </a:lnTo>
                    <a:lnTo>
                      <a:pt x="493" y="26"/>
                    </a:lnTo>
                    <a:lnTo>
                      <a:pt x="493" y="33"/>
                    </a:lnTo>
                    <a:lnTo>
                      <a:pt x="497" y="32"/>
                    </a:lnTo>
                    <a:lnTo>
                      <a:pt x="500" y="30"/>
                    </a:lnTo>
                    <a:lnTo>
                      <a:pt x="507" y="30"/>
                    </a:lnTo>
                    <a:lnTo>
                      <a:pt x="509" y="29"/>
                    </a:lnTo>
                    <a:lnTo>
                      <a:pt x="512" y="29"/>
                    </a:lnTo>
                    <a:lnTo>
                      <a:pt x="513" y="30"/>
                    </a:lnTo>
                    <a:lnTo>
                      <a:pt x="512" y="33"/>
                    </a:lnTo>
                    <a:lnTo>
                      <a:pt x="515" y="39"/>
                    </a:lnTo>
                    <a:lnTo>
                      <a:pt x="513" y="42"/>
                    </a:lnTo>
                    <a:lnTo>
                      <a:pt x="509" y="42"/>
                    </a:lnTo>
                    <a:lnTo>
                      <a:pt x="506" y="46"/>
                    </a:lnTo>
                    <a:lnTo>
                      <a:pt x="509" y="48"/>
                    </a:lnTo>
                    <a:lnTo>
                      <a:pt x="510" y="48"/>
                    </a:lnTo>
                    <a:lnTo>
                      <a:pt x="513" y="50"/>
                    </a:lnTo>
                    <a:lnTo>
                      <a:pt x="513" y="52"/>
                    </a:lnTo>
                    <a:lnTo>
                      <a:pt x="515" y="52"/>
                    </a:lnTo>
                    <a:lnTo>
                      <a:pt x="515" y="55"/>
                    </a:lnTo>
                    <a:lnTo>
                      <a:pt x="517" y="61"/>
                    </a:lnTo>
                    <a:lnTo>
                      <a:pt x="520" y="66"/>
                    </a:lnTo>
                    <a:lnTo>
                      <a:pt x="520" y="74"/>
                    </a:lnTo>
                    <a:lnTo>
                      <a:pt x="523" y="75"/>
                    </a:lnTo>
                    <a:lnTo>
                      <a:pt x="523" y="78"/>
                    </a:lnTo>
                    <a:lnTo>
                      <a:pt x="529" y="78"/>
                    </a:lnTo>
                    <a:lnTo>
                      <a:pt x="531" y="88"/>
                    </a:lnTo>
                    <a:lnTo>
                      <a:pt x="531" y="100"/>
                    </a:lnTo>
                    <a:lnTo>
                      <a:pt x="529" y="104"/>
                    </a:lnTo>
                    <a:lnTo>
                      <a:pt x="526" y="107"/>
                    </a:lnTo>
                    <a:lnTo>
                      <a:pt x="525" y="107"/>
                    </a:lnTo>
                    <a:lnTo>
                      <a:pt x="525" y="100"/>
                    </a:lnTo>
                    <a:lnTo>
                      <a:pt x="515" y="100"/>
                    </a:lnTo>
                    <a:lnTo>
                      <a:pt x="515" y="104"/>
                    </a:lnTo>
                    <a:lnTo>
                      <a:pt x="516" y="104"/>
                    </a:lnTo>
                    <a:lnTo>
                      <a:pt x="522" y="107"/>
                    </a:lnTo>
                    <a:lnTo>
                      <a:pt x="522" y="111"/>
                    </a:lnTo>
                    <a:lnTo>
                      <a:pt x="525" y="111"/>
                    </a:lnTo>
                    <a:lnTo>
                      <a:pt x="529" y="114"/>
                    </a:lnTo>
                    <a:lnTo>
                      <a:pt x="535" y="114"/>
                    </a:lnTo>
                    <a:lnTo>
                      <a:pt x="544" y="111"/>
                    </a:lnTo>
                    <a:lnTo>
                      <a:pt x="545" y="107"/>
                    </a:lnTo>
                    <a:lnTo>
                      <a:pt x="554" y="107"/>
                    </a:lnTo>
                    <a:lnTo>
                      <a:pt x="554" y="116"/>
                    </a:lnTo>
                    <a:lnTo>
                      <a:pt x="558" y="117"/>
                    </a:lnTo>
                    <a:lnTo>
                      <a:pt x="568" y="116"/>
                    </a:lnTo>
                    <a:lnTo>
                      <a:pt x="571" y="116"/>
                    </a:lnTo>
                    <a:lnTo>
                      <a:pt x="573" y="117"/>
                    </a:lnTo>
                    <a:lnTo>
                      <a:pt x="575" y="120"/>
                    </a:lnTo>
                    <a:lnTo>
                      <a:pt x="575" y="121"/>
                    </a:lnTo>
                    <a:lnTo>
                      <a:pt x="583" y="120"/>
                    </a:lnTo>
                    <a:lnTo>
                      <a:pt x="589" y="120"/>
                    </a:lnTo>
                    <a:lnTo>
                      <a:pt x="590" y="117"/>
                    </a:lnTo>
                    <a:lnTo>
                      <a:pt x="590" y="116"/>
                    </a:lnTo>
                    <a:lnTo>
                      <a:pt x="591" y="113"/>
                    </a:lnTo>
                    <a:lnTo>
                      <a:pt x="600" y="110"/>
                    </a:lnTo>
                    <a:lnTo>
                      <a:pt x="604" y="110"/>
                    </a:lnTo>
                    <a:lnTo>
                      <a:pt x="606" y="113"/>
                    </a:lnTo>
                    <a:lnTo>
                      <a:pt x="612" y="113"/>
                    </a:lnTo>
                    <a:lnTo>
                      <a:pt x="615" y="114"/>
                    </a:lnTo>
                    <a:lnTo>
                      <a:pt x="619" y="117"/>
                    </a:lnTo>
                    <a:lnTo>
                      <a:pt x="625" y="117"/>
                    </a:lnTo>
                    <a:lnTo>
                      <a:pt x="629" y="114"/>
                    </a:lnTo>
                    <a:lnTo>
                      <a:pt x="633" y="111"/>
                    </a:lnTo>
                    <a:lnTo>
                      <a:pt x="638" y="110"/>
                    </a:lnTo>
                    <a:lnTo>
                      <a:pt x="644" y="107"/>
                    </a:lnTo>
                    <a:lnTo>
                      <a:pt x="654" y="101"/>
                    </a:lnTo>
                    <a:lnTo>
                      <a:pt x="661" y="101"/>
                    </a:lnTo>
                    <a:lnTo>
                      <a:pt x="662" y="103"/>
                    </a:lnTo>
                    <a:lnTo>
                      <a:pt x="661" y="107"/>
                    </a:lnTo>
                    <a:lnTo>
                      <a:pt x="662" y="107"/>
                    </a:lnTo>
                    <a:lnTo>
                      <a:pt x="658" y="116"/>
                    </a:lnTo>
                    <a:lnTo>
                      <a:pt x="657" y="120"/>
                    </a:lnTo>
                    <a:lnTo>
                      <a:pt x="657" y="129"/>
                    </a:lnTo>
                    <a:lnTo>
                      <a:pt x="658" y="129"/>
                    </a:lnTo>
                    <a:lnTo>
                      <a:pt x="667" y="124"/>
                    </a:lnTo>
                    <a:lnTo>
                      <a:pt x="671" y="123"/>
                    </a:lnTo>
                    <a:lnTo>
                      <a:pt x="675" y="121"/>
                    </a:lnTo>
                    <a:lnTo>
                      <a:pt x="680" y="121"/>
                    </a:lnTo>
                    <a:lnTo>
                      <a:pt x="680" y="133"/>
                    </a:lnTo>
                    <a:lnTo>
                      <a:pt x="681" y="134"/>
                    </a:lnTo>
                    <a:lnTo>
                      <a:pt x="684" y="142"/>
                    </a:lnTo>
                    <a:lnTo>
                      <a:pt x="683" y="143"/>
                    </a:lnTo>
                    <a:lnTo>
                      <a:pt x="687" y="146"/>
                    </a:lnTo>
                    <a:lnTo>
                      <a:pt x="689" y="146"/>
                    </a:lnTo>
                    <a:lnTo>
                      <a:pt x="689" y="153"/>
                    </a:lnTo>
                    <a:lnTo>
                      <a:pt x="691" y="158"/>
                    </a:lnTo>
                    <a:lnTo>
                      <a:pt x="691" y="162"/>
                    </a:lnTo>
                    <a:lnTo>
                      <a:pt x="693" y="166"/>
                    </a:lnTo>
                    <a:lnTo>
                      <a:pt x="702" y="166"/>
                    </a:lnTo>
                    <a:lnTo>
                      <a:pt x="712" y="163"/>
                    </a:lnTo>
                    <a:lnTo>
                      <a:pt x="715" y="163"/>
                    </a:lnTo>
                    <a:lnTo>
                      <a:pt x="712" y="166"/>
                    </a:lnTo>
                    <a:lnTo>
                      <a:pt x="712" y="169"/>
                    </a:lnTo>
                    <a:lnTo>
                      <a:pt x="710" y="169"/>
                    </a:lnTo>
                    <a:lnTo>
                      <a:pt x="704" y="172"/>
                    </a:lnTo>
                    <a:lnTo>
                      <a:pt x="700" y="175"/>
                    </a:lnTo>
                    <a:lnTo>
                      <a:pt x="697" y="177"/>
                    </a:lnTo>
                    <a:lnTo>
                      <a:pt x="697" y="185"/>
                    </a:lnTo>
                    <a:lnTo>
                      <a:pt x="706" y="185"/>
                    </a:lnTo>
                    <a:lnTo>
                      <a:pt x="706" y="191"/>
                    </a:lnTo>
                    <a:lnTo>
                      <a:pt x="702" y="191"/>
                    </a:lnTo>
                    <a:lnTo>
                      <a:pt x="702" y="194"/>
                    </a:lnTo>
                    <a:lnTo>
                      <a:pt x="706" y="195"/>
                    </a:lnTo>
                    <a:lnTo>
                      <a:pt x="706" y="198"/>
                    </a:lnTo>
                    <a:lnTo>
                      <a:pt x="709" y="198"/>
                    </a:lnTo>
                    <a:lnTo>
                      <a:pt x="712" y="195"/>
                    </a:lnTo>
                    <a:lnTo>
                      <a:pt x="713" y="195"/>
                    </a:lnTo>
                    <a:lnTo>
                      <a:pt x="716" y="194"/>
                    </a:lnTo>
                    <a:lnTo>
                      <a:pt x="723" y="187"/>
                    </a:lnTo>
                    <a:lnTo>
                      <a:pt x="725" y="187"/>
                    </a:lnTo>
                    <a:lnTo>
                      <a:pt x="725" y="191"/>
                    </a:lnTo>
                    <a:lnTo>
                      <a:pt x="731" y="195"/>
                    </a:lnTo>
                    <a:lnTo>
                      <a:pt x="732" y="200"/>
                    </a:lnTo>
                    <a:lnTo>
                      <a:pt x="735" y="201"/>
                    </a:lnTo>
                    <a:lnTo>
                      <a:pt x="735" y="204"/>
                    </a:lnTo>
                    <a:lnTo>
                      <a:pt x="736" y="206"/>
                    </a:lnTo>
                    <a:lnTo>
                      <a:pt x="739" y="211"/>
                    </a:lnTo>
                    <a:lnTo>
                      <a:pt x="741" y="214"/>
                    </a:lnTo>
                    <a:lnTo>
                      <a:pt x="744" y="216"/>
                    </a:lnTo>
                    <a:lnTo>
                      <a:pt x="745" y="216"/>
                    </a:lnTo>
                    <a:lnTo>
                      <a:pt x="748" y="211"/>
                    </a:lnTo>
                    <a:lnTo>
                      <a:pt x="751" y="208"/>
                    </a:lnTo>
                    <a:lnTo>
                      <a:pt x="755" y="206"/>
                    </a:lnTo>
                    <a:lnTo>
                      <a:pt x="758" y="206"/>
                    </a:lnTo>
                    <a:lnTo>
                      <a:pt x="762" y="211"/>
                    </a:lnTo>
                    <a:lnTo>
                      <a:pt x="764" y="214"/>
                    </a:lnTo>
                    <a:lnTo>
                      <a:pt x="767" y="211"/>
                    </a:lnTo>
                    <a:lnTo>
                      <a:pt x="768" y="214"/>
                    </a:lnTo>
                    <a:lnTo>
                      <a:pt x="773" y="214"/>
                    </a:lnTo>
                    <a:lnTo>
                      <a:pt x="774" y="216"/>
                    </a:lnTo>
                    <a:lnTo>
                      <a:pt x="777" y="214"/>
                    </a:lnTo>
                    <a:lnTo>
                      <a:pt x="778" y="216"/>
                    </a:lnTo>
                    <a:lnTo>
                      <a:pt x="783" y="220"/>
                    </a:lnTo>
                    <a:lnTo>
                      <a:pt x="786" y="223"/>
                    </a:lnTo>
                    <a:lnTo>
                      <a:pt x="787" y="227"/>
                    </a:lnTo>
                    <a:lnTo>
                      <a:pt x="791" y="229"/>
                    </a:lnTo>
                    <a:lnTo>
                      <a:pt x="793" y="233"/>
                    </a:lnTo>
                    <a:lnTo>
                      <a:pt x="796" y="235"/>
                    </a:lnTo>
                    <a:lnTo>
                      <a:pt x="809" y="242"/>
                    </a:lnTo>
                    <a:lnTo>
                      <a:pt x="810" y="243"/>
                    </a:lnTo>
                    <a:lnTo>
                      <a:pt x="816" y="246"/>
                    </a:lnTo>
                    <a:lnTo>
                      <a:pt x="819" y="248"/>
                    </a:lnTo>
                    <a:lnTo>
                      <a:pt x="819" y="243"/>
                    </a:lnTo>
                    <a:lnTo>
                      <a:pt x="820" y="242"/>
                    </a:lnTo>
                    <a:lnTo>
                      <a:pt x="823" y="243"/>
                    </a:lnTo>
                    <a:lnTo>
                      <a:pt x="829" y="243"/>
                    </a:lnTo>
                    <a:lnTo>
                      <a:pt x="833" y="242"/>
                    </a:lnTo>
                    <a:lnTo>
                      <a:pt x="838" y="243"/>
                    </a:lnTo>
                    <a:lnTo>
                      <a:pt x="841" y="242"/>
                    </a:lnTo>
                    <a:lnTo>
                      <a:pt x="842" y="243"/>
                    </a:lnTo>
                    <a:lnTo>
                      <a:pt x="839" y="248"/>
                    </a:lnTo>
                    <a:lnTo>
                      <a:pt x="835" y="261"/>
                    </a:lnTo>
                    <a:lnTo>
                      <a:pt x="833" y="265"/>
                    </a:lnTo>
                    <a:lnTo>
                      <a:pt x="829" y="269"/>
                    </a:lnTo>
                    <a:lnTo>
                      <a:pt x="828" y="275"/>
                    </a:lnTo>
                    <a:lnTo>
                      <a:pt x="828" y="278"/>
                    </a:lnTo>
                    <a:lnTo>
                      <a:pt x="829" y="279"/>
                    </a:lnTo>
                    <a:lnTo>
                      <a:pt x="829" y="287"/>
                    </a:lnTo>
                    <a:lnTo>
                      <a:pt x="826" y="288"/>
                    </a:lnTo>
                    <a:lnTo>
                      <a:pt x="822" y="291"/>
                    </a:lnTo>
                    <a:lnTo>
                      <a:pt x="820" y="291"/>
                    </a:lnTo>
                    <a:lnTo>
                      <a:pt x="820" y="288"/>
                    </a:lnTo>
                    <a:lnTo>
                      <a:pt x="818" y="287"/>
                    </a:lnTo>
                    <a:lnTo>
                      <a:pt x="816" y="282"/>
                    </a:lnTo>
                    <a:lnTo>
                      <a:pt x="816" y="279"/>
                    </a:lnTo>
                    <a:lnTo>
                      <a:pt x="807" y="279"/>
                    </a:lnTo>
                    <a:lnTo>
                      <a:pt x="806" y="282"/>
                    </a:lnTo>
                    <a:lnTo>
                      <a:pt x="806" y="284"/>
                    </a:lnTo>
                    <a:lnTo>
                      <a:pt x="807" y="288"/>
                    </a:lnTo>
                    <a:lnTo>
                      <a:pt x="807" y="297"/>
                    </a:lnTo>
                    <a:lnTo>
                      <a:pt x="806" y="297"/>
                    </a:lnTo>
                    <a:lnTo>
                      <a:pt x="803" y="298"/>
                    </a:lnTo>
                    <a:lnTo>
                      <a:pt x="803" y="301"/>
                    </a:lnTo>
                    <a:lnTo>
                      <a:pt x="802" y="303"/>
                    </a:lnTo>
                    <a:lnTo>
                      <a:pt x="797" y="303"/>
                    </a:lnTo>
                    <a:lnTo>
                      <a:pt x="794" y="307"/>
                    </a:lnTo>
                    <a:lnTo>
                      <a:pt x="789" y="310"/>
                    </a:lnTo>
                    <a:lnTo>
                      <a:pt x="786" y="310"/>
                    </a:lnTo>
                    <a:lnTo>
                      <a:pt x="786" y="307"/>
                    </a:lnTo>
                    <a:lnTo>
                      <a:pt x="781" y="306"/>
                    </a:lnTo>
                    <a:lnTo>
                      <a:pt x="773" y="307"/>
                    </a:lnTo>
                    <a:lnTo>
                      <a:pt x="771" y="307"/>
                    </a:lnTo>
                    <a:lnTo>
                      <a:pt x="771" y="306"/>
                    </a:lnTo>
                    <a:lnTo>
                      <a:pt x="767" y="303"/>
                    </a:lnTo>
                    <a:lnTo>
                      <a:pt x="767" y="306"/>
                    </a:lnTo>
                    <a:lnTo>
                      <a:pt x="765" y="307"/>
                    </a:lnTo>
                    <a:lnTo>
                      <a:pt x="762" y="307"/>
                    </a:lnTo>
                    <a:lnTo>
                      <a:pt x="762" y="306"/>
                    </a:lnTo>
                    <a:lnTo>
                      <a:pt x="761" y="303"/>
                    </a:lnTo>
                    <a:lnTo>
                      <a:pt x="758" y="306"/>
                    </a:lnTo>
                    <a:lnTo>
                      <a:pt x="758" y="311"/>
                    </a:lnTo>
                    <a:lnTo>
                      <a:pt x="761" y="317"/>
                    </a:lnTo>
                    <a:lnTo>
                      <a:pt x="761" y="324"/>
                    </a:lnTo>
                    <a:lnTo>
                      <a:pt x="762" y="329"/>
                    </a:lnTo>
                    <a:lnTo>
                      <a:pt x="765" y="339"/>
                    </a:lnTo>
                    <a:lnTo>
                      <a:pt x="765" y="340"/>
                    </a:lnTo>
                    <a:lnTo>
                      <a:pt x="767" y="343"/>
                    </a:lnTo>
                    <a:lnTo>
                      <a:pt x="768" y="348"/>
                    </a:lnTo>
                    <a:lnTo>
                      <a:pt x="768" y="349"/>
                    </a:lnTo>
                    <a:lnTo>
                      <a:pt x="767" y="349"/>
                    </a:lnTo>
                    <a:lnTo>
                      <a:pt x="767" y="352"/>
                    </a:lnTo>
                    <a:lnTo>
                      <a:pt x="758" y="352"/>
                    </a:lnTo>
                    <a:lnTo>
                      <a:pt x="754" y="349"/>
                    </a:lnTo>
                    <a:lnTo>
                      <a:pt x="751" y="352"/>
                    </a:lnTo>
                    <a:lnTo>
                      <a:pt x="748" y="353"/>
                    </a:lnTo>
                    <a:lnTo>
                      <a:pt x="744" y="353"/>
                    </a:lnTo>
                    <a:lnTo>
                      <a:pt x="745" y="358"/>
                    </a:lnTo>
                    <a:lnTo>
                      <a:pt x="745" y="359"/>
                    </a:lnTo>
                    <a:lnTo>
                      <a:pt x="751" y="359"/>
                    </a:lnTo>
                    <a:lnTo>
                      <a:pt x="754" y="362"/>
                    </a:lnTo>
                    <a:lnTo>
                      <a:pt x="755" y="364"/>
                    </a:lnTo>
                    <a:lnTo>
                      <a:pt x="760" y="364"/>
                    </a:lnTo>
                    <a:lnTo>
                      <a:pt x="762" y="366"/>
                    </a:lnTo>
                    <a:lnTo>
                      <a:pt x="764" y="368"/>
                    </a:lnTo>
                    <a:lnTo>
                      <a:pt x="768" y="371"/>
                    </a:lnTo>
                    <a:lnTo>
                      <a:pt x="773" y="371"/>
                    </a:lnTo>
                    <a:lnTo>
                      <a:pt x="774" y="372"/>
                    </a:lnTo>
                    <a:lnTo>
                      <a:pt x="773" y="375"/>
                    </a:lnTo>
                    <a:lnTo>
                      <a:pt x="773" y="378"/>
                    </a:lnTo>
                    <a:lnTo>
                      <a:pt x="774" y="378"/>
                    </a:lnTo>
                    <a:lnTo>
                      <a:pt x="774" y="381"/>
                    </a:lnTo>
                    <a:lnTo>
                      <a:pt x="781" y="381"/>
                    </a:lnTo>
                    <a:lnTo>
                      <a:pt x="781" y="385"/>
                    </a:lnTo>
                    <a:lnTo>
                      <a:pt x="783" y="385"/>
                    </a:lnTo>
                    <a:lnTo>
                      <a:pt x="780" y="390"/>
                    </a:lnTo>
                    <a:lnTo>
                      <a:pt x="783" y="391"/>
                    </a:lnTo>
                    <a:lnTo>
                      <a:pt x="783" y="395"/>
                    </a:lnTo>
                    <a:lnTo>
                      <a:pt x="784" y="400"/>
                    </a:lnTo>
                    <a:lnTo>
                      <a:pt x="787" y="401"/>
                    </a:lnTo>
                    <a:lnTo>
                      <a:pt x="789" y="401"/>
                    </a:lnTo>
                    <a:lnTo>
                      <a:pt x="794" y="404"/>
                    </a:lnTo>
                    <a:lnTo>
                      <a:pt x="799" y="407"/>
                    </a:lnTo>
                    <a:lnTo>
                      <a:pt x="802" y="408"/>
                    </a:lnTo>
                    <a:lnTo>
                      <a:pt x="803" y="408"/>
                    </a:lnTo>
                    <a:lnTo>
                      <a:pt x="807" y="404"/>
                    </a:lnTo>
                    <a:lnTo>
                      <a:pt x="810" y="404"/>
                    </a:lnTo>
                    <a:lnTo>
                      <a:pt x="816" y="408"/>
                    </a:lnTo>
                    <a:lnTo>
                      <a:pt x="816" y="416"/>
                    </a:lnTo>
                    <a:lnTo>
                      <a:pt x="813" y="417"/>
                    </a:lnTo>
                    <a:lnTo>
                      <a:pt x="807" y="423"/>
                    </a:lnTo>
                    <a:lnTo>
                      <a:pt x="807" y="426"/>
                    </a:lnTo>
                    <a:lnTo>
                      <a:pt x="820" y="433"/>
                    </a:lnTo>
                    <a:lnTo>
                      <a:pt x="822" y="435"/>
                    </a:lnTo>
                    <a:lnTo>
                      <a:pt x="818" y="440"/>
                    </a:lnTo>
                    <a:lnTo>
                      <a:pt x="815" y="443"/>
                    </a:lnTo>
                    <a:lnTo>
                      <a:pt x="807" y="443"/>
                    </a:lnTo>
                    <a:lnTo>
                      <a:pt x="805" y="445"/>
                    </a:lnTo>
                    <a:lnTo>
                      <a:pt x="803" y="446"/>
                    </a:lnTo>
                    <a:lnTo>
                      <a:pt x="799" y="449"/>
                    </a:lnTo>
                    <a:lnTo>
                      <a:pt x="799" y="451"/>
                    </a:lnTo>
                    <a:lnTo>
                      <a:pt x="800" y="453"/>
                    </a:lnTo>
                    <a:lnTo>
                      <a:pt x="796" y="458"/>
                    </a:lnTo>
                    <a:lnTo>
                      <a:pt x="794" y="458"/>
                    </a:lnTo>
                    <a:lnTo>
                      <a:pt x="794" y="459"/>
                    </a:lnTo>
                    <a:lnTo>
                      <a:pt x="796" y="465"/>
                    </a:lnTo>
                    <a:lnTo>
                      <a:pt x="800" y="472"/>
                    </a:lnTo>
                    <a:lnTo>
                      <a:pt x="802" y="475"/>
                    </a:lnTo>
                    <a:lnTo>
                      <a:pt x="800" y="477"/>
                    </a:lnTo>
                    <a:lnTo>
                      <a:pt x="793" y="482"/>
                    </a:lnTo>
                    <a:lnTo>
                      <a:pt x="786" y="484"/>
                    </a:lnTo>
                    <a:lnTo>
                      <a:pt x="778" y="488"/>
                    </a:lnTo>
                    <a:lnTo>
                      <a:pt x="774" y="493"/>
                    </a:lnTo>
                    <a:lnTo>
                      <a:pt x="768" y="497"/>
                    </a:lnTo>
                    <a:lnTo>
                      <a:pt x="767" y="498"/>
                    </a:lnTo>
                    <a:lnTo>
                      <a:pt x="762" y="504"/>
                    </a:lnTo>
                    <a:lnTo>
                      <a:pt x="760" y="509"/>
                    </a:lnTo>
                    <a:lnTo>
                      <a:pt x="755" y="514"/>
                    </a:lnTo>
                    <a:lnTo>
                      <a:pt x="755" y="522"/>
                    </a:lnTo>
                    <a:lnTo>
                      <a:pt x="748" y="538"/>
                    </a:lnTo>
                    <a:lnTo>
                      <a:pt x="745" y="549"/>
                    </a:lnTo>
                    <a:lnTo>
                      <a:pt x="744" y="553"/>
                    </a:lnTo>
                    <a:lnTo>
                      <a:pt x="739" y="564"/>
                    </a:lnTo>
                    <a:lnTo>
                      <a:pt x="735" y="571"/>
                    </a:lnTo>
                    <a:lnTo>
                      <a:pt x="729" y="578"/>
                    </a:lnTo>
                    <a:lnTo>
                      <a:pt x="722" y="580"/>
                    </a:lnTo>
                    <a:lnTo>
                      <a:pt x="722" y="575"/>
                    </a:lnTo>
                    <a:lnTo>
                      <a:pt x="725" y="574"/>
                    </a:lnTo>
                    <a:lnTo>
                      <a:pt x="722" y="571"/>
                    </a:lnTo>
                    <a:lnTo>
                      <a:pt x="725" y="567"/>
                    </a:lnTo>
                    <a:lnTo>
                      <a:pt x="726" y="562"/>
                    </a:lnTo>
                    <a:lnTo>
                      <a:pt x="726" y="564"/>
                    </a:lnTo>
                    <a:lnTo>
                      <a:pt x="725" y="571"/>
                    </a:lnTo>
                    <a:lnTo>
                      <a:pt x="731" y="571"/>
                    </a:lnTo>
                    <a:lnTo>
                      <a:pt x="732" y="567"/>
                    </a:lnTo>
                    <a:lnTo>
                      <a:pt x="735" y="564"/>
                    </a:lnTo>
                    <a:lnTo>
                      <a:pt x="736" y="564"/>
                    </a:lnTo>
                    <a:lnTo>
                      <a:pt x="736" y="562"/>
                    </a:lnTo>
                    <a:lnTo>
                      <a:pt x="735" y="559"/>
                    </a:lnTo>
                    <a:lnTo>
                      <a:pt x="735" y="552"/>
                    </a:lnTo>
                    <a:lnTo>
                      <a:pt x="736" y="551"/>
                    </a:lnTo>
                    <a:lnTo>
                      <a:pt x="736" y="559"/>
                    </a:lnTo>
                    <a:lnTo>
                      <a:pt x="739" y="559"/>
                    </a:lnTo>
                    <a:lnTo>
                      <a:pt x="739" y="558"/>
                    </a:lnTo>
                    <a:lnTo>
                      <a:pt x="741" y="552"/>
                    </a:lnTo>
                    <a:lnTo>
                      <a:pt x="741" y="548"/>
                    </a:lnTo>
                    <a:lnTo>
                      <a:pt x="739" y="542"/>
                    </a:lnTo>
                    <a:lnTo>
                      <a:pt x="736" y="539"/>
                    </a:lnTo>
                    <a:lnTo>
                      <a:pt x="726" y="532"/>
                    </a:lnTo>
                    <a:lnTo>
                      <a:pt x="723" y="529"/>
                    </a:lnTo>
                    <a:lnTo>
                      <a:pt x="715" y="524"/>
                    </a:lnTo>
                    <a:lnTo>
                      <a:pt x="710" y="522"/>
                    </a:lnTo>
                    <a:lnTo>
                      <a:pt x="700" y="522"/>
                    </a:lnTo>
                    <a:lnTo>
                      <a:pt x="699" y="526"/>
                    </a:lnTo>
                    <a:lnTo>
                      <a:pt x="694" y="522"/>
                    </a:lnTo>
                    <a:lnTo>
                      <a:pt x="684" y="526"/>
                    </a:lnTo>
                    <a:lnTo>
                      <a:pt x="680" y="527"/>
                    </a:lnTo>
                    <a:lnTo>
                      <a:pt x="675" y="530"/>
                    </a:lnTo>
                    <a:lnTo>
                      <a:pt x="671" y="532"/>
                    </a:lnTo>
                    <a:lnTo>
                      <a:pt x="658" y="536"/>
                    </a:lnTo>
                    <a:lnTo>
                      <a:pt x="655" y="538"/>
                    </a:lnTo>
                    <a:lnTo>
                      <a:pt x="651" y="539"/>
                    </a:lnTo>
                    <a:lnTo>
                      <a:pt x="649" y="542"/>
                    </a:lnTo>
                    <a:lnTo>
                      <a:pt x="639" y="545"/>
                    </a:lnTo>
                    <a:lnTo>
                      <a:pt x="628" y="549"/>
                    </a:lnTo>
                    <a:lnTo>
                      <a:pt x="622" y="555"/>
                    </a:lnTo>
                    <a:lnTo>
                      <a:pt x="619" y="556"/>
                    </a:lnTo>
                    <a:lnTo>
                      <a:pt x="613" y="564"/>
                    </a:lnTo>
                    <a:lnTo>
                      <a:pt x="610" y="567"/>
                    </a:lnTo>
                    <a:lnTo>
                      <a:pt x="609" y="569"/>
                    </a:lnTo>
                    <a:lnTo>
                      <a:pt x="606" y="574"/>
                    </a:lnTo>
                    <a:lnTo>
                      <a:pt x="597" y="584"/>
                    </a:lnTo>
                    <a:lnTo>
                      <a:pt x="589" y="604"/>
                    </a:lnTo>
                    <a:lnTo>
                      <a:pt x="587" y="610"/>
                    </a:lnTo>
                    <a:lnTo>
                      <a:pt x="587" y="611"/>
                    </a:lnTo>
                    <a:lnTo>
                      <a:pt x="584" y="616"/>
                    </a:lnTo>
                    <a:lnTo>
                      <a:pt x="577" y="629"/>
                    </a:lnTo>
                    <a:lnTo>
                      <a:pt x="565" y="645"/>
                    </a:lnTo>
                    <a:lnTo>
                      <a:pt x="560" y="645"/>
                    </a:lnTo>
                    <a:lnTo>
                      <a:pt x="555" y="646"/>
                    </a:lnTo>
                    <a:lnTo>
                      <a:pt x="549" y="653"/>
                    </a:lnTo>
                    <a:lnTo>
                      <a:pt x="546" y="651"/>
                    </a:lnTo>
                    <a:lnTo>
                      <a:pt x="549" y="649"/>
                    </a:lnTo>
                    <a:lnTo>
                      <a:pt x="551" y="651"/>
                    </a:lnTo>
                    <a:lnTo>
                      <a:pt x="554" y="646"/>
                    </a:lnTo>
                    <a:lnTo>
                      <a:pt x="555" y="645"/>
                    </a:lnTo>
                    <a:lnTo>
                      <a:pt x="558" y="642"/>
                    </a:lnTo>
                    <a:lnTo>
                      <a:pt x="558" y="632"/>
                    </a:lnTo>
                    <a:lnTo>
                      <a:pt x="560" y="632"/>
                    </a:lnTo>
                    <a:lnTo>
                      <a:pt x="560" y="633"/>
                    </a:lnTo>
                    <a:lnTo>
                      <a:pt x="564" y="636"/>
                    </a:lnTo>
                    <a:lnTo>
                      <a:pt x="568" y="633"/>
                    </a:lnTo>
                    <a:lnTo>
                      <a:pt x="570" y="633"/>
                    </a:lnTo>
                    <a:lnTo>
                      <a:pt x="570" y="629"/>
                    </a:lnTo>
                    <a:lnTo>
                      <a:pt x="573" y="629"/>
                    </a:lnTo>
                    <a:lnTo>
                      <a:pt x="574" y="624"/>
                    </a:lnTo>
                    <a:lnTo>
                      <a:pt x="577" y="624"/>
                    </a:lnTo>
                    <a:lnTo>
                      <a:pt x="578" y="623"/>
                    </a:lnTo>
                    <a:lnTo>
                      <a:pt x="584" y="610"/>
                    </a:lnTo>
                    <a:lnTo>
                      <a:pt x="587" y="601"/>
                    </a:lnTo>
                    <a:lnTo>
                      <a:pt x="587" y="593"/>
                    </a:lnTo>
                    <a:lnTo>
                      <a:pt x="584" y="591"/>
                    </a:lnTo>
                    <a:lnTo>
                      <a:pt x="583" y="588"/>
                    </a:lnTo>
                    <a:lnTo>
                      <a:pt x="575" y="581"/>
                    </a:lnTo>
                    <a:lnTo>
                      <a:pt x="568" y="580"/>
                    </a:lnTo>
                    <a:lnTo>
                      <a:pt x="568" y="577"/>
                    </a:lnTo>
                    <a:lnTo>
                      <a:pt x="567" y="577"/>
                    </a:lnTo>
                    <a:lnTo>
                      <a:pt x="562" y="578"/>
                    </a:lnTo>
                    <a:lnTo>
                      <a:pt x="554" y="580"/>
                    </a:lnTo>
                    <a:lnTo>
                      <a:pt x="545" y="584"/>
                    </a:lnTo>
                    <a:lnTo>
                      <a:pt x="533" y="582"/>
                    </a:lnTo>
                    <a:lnTo>
                      <a:pt x="529" y="582"/>
                    </a:lnTo>
                    <a:lnTo>
                      <a:pt x="523" y="584"/>
                    </a:lnTo>
                    <a:lnTo>
                      <a:pt x="517" y="584"/>
                    </a:lnTo>
                    <a:lnTo>
                      <a:pt x="513" y="587"/>
                    </a:lnTo>
                    <a:lnTo>
                      <a:pt x="510" y="588"/>
                    </a:lnTo>
                    <a:lnTo>
                      <a:pt x="500" y="588"/>
                    </a:lnTo>
                    <a:lnTo>
                      <a:pt x="494" y="591"/>
                    </a:lnTo>
                    <a:lnTo>
                      <a:pt x="484" y="595"/>
                    </a:lnTo>
                    <a:lnTo>
                      <a:pt x="481" y="600"/>
                    </a:lnTo>
                    <a:lnTo>
                      <a:pt x="475" y="603"/>
                    </a:lnTo>
                    <a:lnTo>
                      <a:pt x="470" y="609"/>
                    </a:lnTo>
                    <a:lnTo>
                      <a:pt x="458" y="613"/>
                    </a:lnTo>
                    <a:lnTo>
                      <a:pt x="452" y="619"/>
                    </a:lnTo>
                    <a:lnTo>
                      <a:pt x="444" y="623"/>
                    </a:lnTo>
                    <a:lnTo>
                      <a:pt x="442" y="629"/>
                    </a:lnTo>
                    <a:lnTo>
                      <a:pt x="439" y="633"/>
                    </a:lnTo>
                    <a:lnTo>
                      <a:pt x="428" y="652"/>
                    </a:lnTo>
                    <a:lnTo>
                      <a:pt x="416" y="664"/>
                    </a:lnTo>
                    <a:lnTo>
                      <a:pt x="409" y="668"/>
                    </a:lnTo>
                    <a:lnTo>
                      <a:pt x="404" y="672"/>
                    </a:lnTo>
                    <a:lnTo>
                      <a:pt x="397" y="675"/>
                    </a:lnTo>
                    <a:lnTo>
                      <a:pt x="396" y="678"/>
                    </a:lnTo>
                    <a:lnTo>
                      <a:pt x="387" y="682"/>
                    </a:lnTo>
                    <a:lnTo>
                      <a:pt x="386" y="682"/>
                    </a:lnTo>
                    <a:lnTo>
                      <a:pt x="381" y="687"/>
                    </a:lnTo>
                    <a:lnTo>
                      <a:pt x="377" y="687"/>
                    </a:lnTo>
                    <a:lnTo>
                      <a:pt x="371" y="691"/>
                    </a:lnTo>
                    <a:lnTo>
                      <a:pt x="371" y="696"/>
                    </a:lnTo>
                    <a:lnTo>
                      <a:pt x="367" y="700"/>
                    </a:lnTo>
                    <a:lnTo>
                      <a:pt x="359" y="709"/>
                    </a:lnTo>
                    <a:lnTo>
                      <a:pt x="358" y="714"/>
                    </a:lnTo>
                    <a:lnTo>
                      <a:pt x="354" y="719"/>
                    </a:lnTo>
                    <a:lnTo>
                      <a:pt x="348" y="727"/>
                    </a:lnTo>
                    <a:lnTo>
                      <a:pt x="344" y="733"/>
                    </a:lnTo>
                    <a:lnTo>
                      <a:pt x="348" y="723"/>
                    </a:lnTo>
                    <a:lnTo>
                      <a:pt x="345" y="725"/>
                    </a:lnTo>
                    <a:lnTo>
                      <a:pt x="341" y="729"/>
                    </a:lnTo>
                    <a:lnTo>
                      <a:pt x="339" y="736"/>
                    </a:lnTo>
                    <a:lnTo>
                      <a:pt x="336" y="730"/>
                    </a:lnTo>
                    <a:lnTo>
                      <a:pt x="335" y="729"/>
                    </a:lnTo>
                    <a:lnTo>
                      <a:pt x="325" y="730"/>
                    </a:lnTo>
                    <a:lnTo>
                      <a:pt x="323" y="726"/>
                    </a:lnTo>
                    <a:lnTo>
                      <a:pt x="323" y="725"/>
                    </a:lnTo>
                    <a:lnTo>
                      <a:pt x="320" y="717"/>
                    </a:lnTo>
                    <a:lnTo>
                      <a:pt x="320" y="713"/>
                    </a:lnTo>
                    <a:lnTo>
                      <a:pt x="323" y="707"/>
                    </a:lnTo>
                    <a:lnTo>
                      <a:pt x="325" y="703"/>
                    </a:lnTo>
                    <a:lnTo>
                      <a:pt x="323" y="701"/>
                    </a:lnTo>
                    <a:lnTo>
                      <a:pt x="326" y="697"/>
                    </a:lnTo>
                    <a:lnTo>
                      <a:pt x="323" y="696"/>
                    </a:lnTo>
                    <a:lnTo>
                      <a:pt x="313" y="694"/>
                    </a:lnTo>
                    <a:lnTo>
                      <a:pt x="309" y="691"/>
                    </a:lnTo>
                    <a:lnTo>
                      <a:pt x="307" y="685"/>
                    </a:lnTo>
                    <a:lnTo>
                      <a:pt x="304" y="685"/>
                    </a:lnTo>
                    <a:lnTo>
                      <a:pt x="304" y="681"/>
                    </a:lnTo>
                    <a:lnTo>
                      <a:pt x="300" y="680"/>
                    </a:lnTo>
                    <a:lnTo>
                      <a:pt x="300" y="672"/>
                    </a:lnTo>
                    <a:lnTo>
                      <a:pt x="299" y="675"/>
                    </a:lnTo>
                    <a:lnTo>
                      <a:pt x="294" y="675"/>
                    </a:lnTo>
                    <a:lnTo>
                      <a:pt x="294" y="677"/>
                    </a:lnTo>
                    <a:lnTo>
                      <a:pt x="299" y="685"/>
                    </a:lnTo>
                    <a:lnTo>
                      <a:pt x="300" y="688"/>
                    </a:lnTo>
                    <a:lnTo>
                      <a:pt x="300" y="696"/>
                    </a:lnTo>
                    <a:lnTo>
                      <a:pt x="304" y="698"/>
                    </a:lnTo>
                    <a:lnTo>
                      <a:pt x="307" y="700"/>
                    </a:lnTo>
                    <a:lnTo>
                      <a:pt x="309" y="703"/>
                    </a:lnTo>
                    <a:lnTo>
                      <a:pt x="309" y="717"/>
                    </a:lnTo>
                    <a:lnTo>
                      <a:pt x="306" y="722"/>
                    </a:lnTo>
                    <a:lnTo>
                      <a:pt x="304" y="723"/>
                    </a:lnTo>
                    <a:lnTo>
                      <a:pt x="300" y="727"/>
                    </a:lnTo>
                    <a:lnTo>
                      <a:pt x="291" y="736"/>
                    </a:lnTo>
                    <a:lnTo>
                      <a:pt x="287" y="739"/>
                    </a:lnTo>
                    <a:lnTo>
                      <a:pt x="286" y="743"/>
                    </a:lnTo>
                    <a:lnTo>
                      <a:pt x="281" y="756"/>
                    </a:lnTo>
                    <a:lnTo>
                      <a:pt x="274" y="756"/>
                    </a:lnTo>
                    <a:lnTo>
                      <a:pt x="273" y="755"/>
                    </a:lnTo>
                    <a:lnTo>
                      <a:pt x="271" y="745"/>
                    </a:lnTo>
                    <a:lnTo>
                      <a:pt x="271" y="740"/>
                    </a:lnTo>
                    <a:lnTo>
                      <a:pt x="267" y="735"/>
                    </a:lnTo>
                    <a:lnTo>
                      <a:pt x="265" y="730"/>
                    </a:lnTo>
                    <a:lnTo>
                      <a:pt x="267" y="729"/>
                    </a:lnTo>
                    <a:lnTo>
                      <a:pt x="271" y="727"/>
                    </a:lnTo>
                    <a:lnTo>
                      <a:pt x="271" y="719"/>
                    </a:lnTo>
                    <a:lnTo>
                      <a:pt x="267" y="707"/>
                    </a:lnTo>
                    <a:lnTo>
                      <a:pt x="267" y="703"/>
                    </a:lnTo>
                    <a:lnTo>
                      <a:pt x="265" y="696"/>
                    </a:lnTo>
                    <a:lnTo>
                      <a:pt x="262" y="685"/>
                    </a:lnTo>
                    <a:lnTo>
                      <a:pt x="262" y="682"/>
                    </a:lnTo>
                    <a:lnTo>
                      <a:pt x="258" y="685"/>
                    </a:lnTo>
                    <a:lnTo>
                      <a:pt x="254" y="685"/>
                    </a:lnTo>
                    <a:lnTo>
                      <a:pt x="249" y="684"/>
                    </a:lnTo>
                    <a:lnTo>
                      <a:pt x="246" y="681"/>
                    </a:lnTo>
                    <a:lnTo>
                      <a:pt x="244" y="681"/>
                    </a:lnTo>
                    <a:lnTo>
                      <a:pt x="242" y="680"/>
                    </a:lnTo>
                    <a:lnTo>
                      <a:pt x="239" y="680"/>
                    </a:lnTo>
                    <a:lnTo>
                      <a:pt x="235" y="675"/>
                    </a:lnTo>
                    <a:lnTo>
                      <a:pt x="229" y="677"/>
                    </a:lnTo>
                    <a:lnTo>
                      <a:pt x="225" y="680"/>
                    </a:lnTo>
                    <a:lnTo>
                      <a:pt x="220" y="680"/>
                    </a:lnTo>
                    <a:lnTo>
                      <a:pt x="220" y="677"/>
                    </a:lnTo>
                    <a:lnTo>
                      <a:pt x="217" y="672"/>
                    </a:lnTo>
                    <a:lnTo>
                      <a:pt x="216" y="665"/>
                    </a:lnTo>
                    <a:lnTo>
                      <a:pt x="217" y="665"/>
                    </a:lnTo>
                    <a:lnTo>
                      <a:pt x="220" y="664"/>
                    </a:lnTo>
                    <a:lnTo>
                      <a:pt x="220" y="662"/>
                    </a:lnTo>
                    <a:lnTo>
                      <a:pt x="219" y="655"/>
                    </a:lnTo>
                    <a:lnTo>
                      <a:pt x="219" y="653"/>
                    </a:lnTo>
                    <a:lnTo>
                      <a:pt x="207" y="653"/>
                    </a:lnTo>
                    <a:lnTo>
                      <a:pt x="199" y="655"/>
                    </a:lnTo>
                    <a:lnTo>
                      <a:pt x="190" y="658"/>
                    </a:lnTo>
                    <a:lnTo>
                      <a:pt x="183" y="661"/>
                    </a:lnTo>
                    <a:lnTo>
                      <a:pt x="180" y="658"/>
                    </a:lnTo>
                    <a:lnTo>
                      <a:pt x="180" y="651"/>
                    </a:lnTo>
                    <a:lnTo>
                      <a:pt x="178" y="649"/>
                    </a:lnTo>
                    <a:lnTo>
                      <a:pt x="171" y="649"/>
                    </a:lnTo>
                    <a:lnTo>
                      <a:pt x="171" y="645"/>
                    </a:lnTo>
                    <a:lnTo>
                      <a:pt x="170" y="638"/>
                    </a:lnTo>
                    <a:lnTo>
                      <a:pt x="170" y="636"/>
                    </a:lnTo>
                    <a:lnTo>
                      <a:pt x="171" y="633"/>
                    </a:lnTo>
                    <a:lnTo>
                      <a:pt x="180" y="633"/>
                    </a:lnTo>
                    <a:lnTo>
                      <a:pt x="180" y="626"/>
                    </a:lnTo>
                    <a:lnTo>
                      <a:pt x="178" y="606"/>
                    </a:lnTo>
                    <a:lnTo>
                      <a:pt x="175" y="603"/>
                    </a:lnTo>
                    <a:lnTo>
                      <a:pt x="171" y="603"/>
                    </a:lnTo>
                    <a:lnTo>
                      <a:pt x="170" y="606"/>
                    </a:lnTo>
                    <a:lnTo>
                      <a:pt x="170" y="603"/>
                    </a:lnTo>
                    <a:lnTo>
                      <a:pt x="167" y="606"/>
                    </a:lnTo>
                    <a:lnTo>
                      <a:pt x="157" y="606"/>
                    </a:lnTo>
                    <a:lnTo>
                      <a:pt x="159" y="601"/>
                    </a:lnTo>
                    <a:lnTo>
                      <a:pt x="155" y="601"/>
                    </a:lnTo>
                    <a:lnTo>
                      <a:pt x="151" y="603"/>
                    </a:lnTo>
                    <a:lnTo>
                      <a:pt x="148" y="601"/>
                    </a:lnTo>
                    <a:lnTo>
                      <a:pt x="148" y="598"/>
                    </a:lnTo>
                    <a:lnTo>
                      <a:pt x="146" y="597"/>
                    </a:lnTo>
                    <a:lnTo>
                      <a:pt x="146" y="590"/>
                    </a:lnTo>
                    <a:lnTo>
                      <a:pt x="148" y="590"/>
                    </a:lnTo>
                    <a:lnTo>
                      <a:pt x="151" y="587"/>
                    </a:lnTo>
                    <a:lnTo>
                      <a:pt x="152" y="587"/>
                    </a:lnTo>
                    <a:lnTo>
                      <a:pt x="151" y="581"/>
                    </a:lnTo>
                    <a:lnTo>
                      <a:pt x="157" y="581"/>
                    </a:lnTo>
                    <a:lnTo>
                      <a:pt x="164" y="580"/>
                    </a:lnTo>
                    <a:lnTo>
                      <a:pt x="167" y="580"/>
                    </a:lnTo>
                    <a:lnTo>
                      <a:pt x="170" y="577"/>
                    </a:lnTo>
                    <a:lnTo>
                      <a:pt x="174" y="577"/>
                    </a:lnTo>
                    <a:lnTo>
                      <a:pt x="174" y="575"/>
                    </a:lnTo>
                    <a:lnTo>
                      <a:pt x="177" y="575"/>
                    </a:lnTo>
                    <a:lnTo>
                      <a:pt x="177" y="572"/>
                    </a:lnTo>
                    <a:lnTo>
                      <a:pt x="178" y="572"/>
                    </a:lnTo>
                    <a:lnTo>
                      <a:pt x="177" y="568"/>
                    </a:lnTo>
                    <a:lnTo>
                      <a:pt x="178" y="564"/>
                    </a:lnTo>
                    <a:lnTo>
                      <a:pt x="181" y="564"/>
                    </a:lnTo>
                    <a:lnTo>
                      <a:pt x="178" y="553"/>
                    </a:lnTo>
                    <a:lnTo>
                      <a:pt x="178" y="546"/>
                    </a:lnTo>
                    <a:lnTo>
                      <a:pt x="183" y="546"/>
                    </a:lnTo>
                    <a:lnTo>
                      <a:pt x="193" y="542"/>
                    </a:lnTo>
                    <a:lnTo>
                      <a:pt x="193" y="538"/>
                    </a:lnTo>
                    <a:lnTo>
                      <a:pt x="191" y="532"/>
                    </a:lnTo>
                    <a:lnTo>
                      <a:pt x="191" y="524"/>
                    </a:lnTo>
                    <a:lnTo>
                      <a:pt x="190" y="520"/>
                    </a:lnTo>
                    <a:lnTo>
                      <a:pt x="177" y="520"/>
                    </a:lnTo>
                    <a:lnTo>
                      <a:pt x="174" y="519"/>
                    </a:lnTo>
                    <a:lnTo>
                      <a:pt x="175" y="510"/>
                    </a:lnTo>
                    <a:lnTo>
                      <a:pt x="171" y="497"/>
                    </a:lnTo>
                    <a:lnTo>
                      <a:pt x="171" y="493"/>
                    </a:lnTo>
                    <a:lnTo>
                      <a:pt x="168" y="490"/>
                    </a:lnTo>
                    <a:lnTo>
                      <a:pt x="168" y="488"/>
                    </a:lnTo>
                    <a:lnTo>
                      <a:pt x="162" y="490"/>
                    </a:lnTo>
                    <a:lnTo>
                      <a:pt x="157" y="493"/>
                    </a:lnTo>
                    <a:lnTo>
                      <a:pt x="151" y="493"/>
                    </a:lnTo>
                    <a:lnTo>
                      <a:pt x="152" y="487"/>
                    </a:lnTo>
                    <a:lnTo>
                      <a:pt x="149" y="485"/>
                    </a:lnTo>
                    <a:lnTo>
                      <a:pt x="136" y="485"/>
                    </a:lnTo>
                    <a:lnTo>
                      <a:pt x="138" y="480"/>
                    </a:lnTo>
                    <a:lnTo>
                      <a:pt x="138" y="477"/>
                    </a:lnTo>
                    <a:lnTo>
                      <a:pt x="135" y="475"/>
                    </a:lnTo>
                    <a:lnTo>
                      <a:pt x="129" y="475"/>
                    </a:lnTo>
                    <a:lnTo>
                      <a:pt x="129" y="464"/>
                    </a:lnTo>
                    <a:lnTo>
                      <a:pt x="126" y="464"/>
                    </a:lnTo>
                    <a:lnTo>
                      <a:pt x="125" y="465"/>
                    </a:lnTo>
                    <a:lnTo>
                      <a:pt x="125" y="464"/>
                    </a:lnTo>
                    <a:lnTo>
                      <a:pt x="120" y="459"/>
                    </a:lnTo>
                    <a:lnTo>
                      <a:pt x="119" y="455"/>
                    </a:lnTo>
                    <a:lnTo>
                      <a:pt x="119" y="448"/>
                    </a:lnTo>
                    <a:lnTo>
                      <a:pt x="116" y="437"/>
                    </a:lnTo>
                    <a:lnTo>
                      <a:pt x="115" y="432"/>
                    </a:lnTo>
                    <a:lnTo>
                      <a:pt x="112" y="429"/>
                    </a:lnTo>
                    <a:lnTo>
                      <a:pt x="110" y="432"/>
                    </a:lnTo>
                    <a:lnTo>
                      <a:pt x="107" y="432"/>
                    </a:lnTo>
                    <a:lnTo>
                      <a:pt x="107" y="424"/>
                    </a:lnTo>
                    <a:lnTo>
                      <a:pt x="106" y="422"/>
                    </a:lnTo>
                    <a:lnTo>
                      <a:pt x="106" y="420"/>
                    </a:lnTo>
                    <a:lnTo>
                      <a:pt x="104" y="414"/>
                    </a:lnTo>
                    <a:lnTo>
                      <a:pt x="104" y="406"/>
                    </a:lnTo>
                    <a:lnTo>
                      <a:pt x="100" y="394"/>
                    </a:lnTo>
                    <a:lnTo>
                      <a:pt x="99" y="388"/>
                    </a:lnTo>
                    <a:lnTo>
                      <a:pt x="99" y="385"/>
                    </a:lnTo>
                    <a:lnTo>
                      <a:pt x="94" y="372"/>
                    </a:lnTo>
                    <a:lnTo>
                      <a:pt x="104" y="372"/>
                    </a:lnTo>
                    <a:lnTo>
                      <a:pt x="107" y="374"/>
                    </a:lnTo>
                    <a:lnTo>
                      <a:pt x="109" y="374"/>
                    </a:lnTo>
                    <a:lnTo>
                      <a:pt x="109" y="371"/>
                    </a:lnTo>
                    <a:lnTo>
                      <a:pt x="107" y="371"/>
                    </a:lnTo>
                    <a:lnTo>
                      <a:pt x="104" y="364"/>
                    </a:lnTo>
                    <a:lnTo>
                      <a:pt x="104" y="359"/>
                    </a:lnTo>
                    <a:lnTo>
                      <a:pt x="101" y="358"/>
                    </a:lnTo>
                    <a:lnTo>
                      <a:pt x="97" y="359"/>
                    </a:lnTo>
                    <a:lnTo>
                      <a:pt x="94" y="358"/>
                    </a:lnTo>
                    <a:lnTo>
                      <a:pt x="94" y="353"/>
                    </a:lnTo>
                    <a:lnTo>
                      <a:pt x="93" y="346"/>
                    </a:lnTo>
                    <a:lnTo>
                      <a:pt x="93" y="342"/>
                    </a:lnTo>
                    <a:lnTo>
                      <a:pt x="97" y="342"/>
                    </a:lnTo>
                    <a:lnTo>
                      <a:pt x="94" y="340"/>
                    </a:lnTo>
                    <a:lnTo>
                      <a:pt x="94" y="337"/>
                    </a:lnTo>
                    <a:lnTo>
                      <a:pt x="88" y="337"/>
                    </a:lnTo>
                    <a:lnTo>
                      <a:pt x="84" y="340"/>
                    </a:lnTo>
                    <a:lnTo>
                      <a:pt x="78" y="337"/>
                    </a:lnTo>
                    <a:lnTo>
                      <a:pt x="75" y="340"/>
                    </a:lnTo>
                    <a:lnTo>
                      <a:pt x="74" y="340"/>
                    </a:lnTo>
                    <a:lnTo>
                      <a:pt x="74" y="351"/>
                    </a:lnTo>
                    <a:lnTo>
                      <a:pt x="70" y="351"/>
                    </a:lnTo>
                    <a:lnTo>
                      <a:pt x="67" y="353"/>
                    </a:lnTo>
                    <a:lnTo>
                      <a:pt x="65" y="355"/>
                    </a:lnTo>
                    <a:lnTo>
                      <a:pt x="62" y="359"/>
                    </a:lnTo>
                    <a:lnTo>
                      <a:pt x="59" y="355"/>
                    </a:lnTo>
                    <a:lnTo>
                      <a:pt x="57" y="353"/>
                    </a:lnTo>
                    <a:lnTo>
                      <a:pt x="52" y="353"/>
                    </a:lnTo>
                    <a:lnTo>
                      <a:pt x="51" y="355"/>
                    </a:lnTo>
                    <a:lnTo>
                      <a:pt x="48" y="359"/>
                    </a:lnTo>
                    <a:lnTo>
                      <a:pt x="45" y="361"/>
                    </a:lnTo>
                    <a:lnTo>
                      <a:pt x="43" y="355"/>
                    </a:lnTo>
                    <a:lnTo>
                      <a:pt x="42" y="351"/>
                    </a:lnTo>
                    <a:lnTo>
                      <a:pt x="36" y="337"/>
                    </a:lnTo>
                    <a:lnTo>
                      <a:pt x="36" y="333"/>
                    </a:lnTo>
                    <a:lnTo>
                      <a:pt x="33" y="329"/>
                    </a:lnTo>
                    <a:lnTo>
                      <a:pt x="33" y="324"/>
                    </a:lnTo>
                    <a:lnTo>
                      <a:pt x="32" y="320"/>
                    </a:lnTo>
                    <a:lnTo>
                      <a:pt x="32" y="311"/>
                    </a:lnTo>
                    <a:lnTo>
                      <a:pt x="35" y="310"/>
                    </a:lnTo>
                    <a:lnTo>
                      <a:pt x="35" y="307"/>
                    </a:lnTo>
                    <a:lnTo>
                      <a:pt x="32" y="307"/>
                    </a:lnTo>
                    <a:lnTo>
                      <a:pt x="30" y="306"/>
                    </a:lnTo>
                    <a:lnTo>
                      <a:pt x="30" y="303"/>
                    </a:lnTo>
                    <a:lnTo>
                      <a:pt x="28" y="298"/>
                    </a:lnTo>
                    <a:lnTo>
                      <a:pt x="26" y="295"/>
                    </a:lnTo>
                    <a:lnTo>
                      <a:pt x="23" y="293"/>
                    </a:lnTo>
                    <a:lnTo>
                      <a:pt x="22" y="290"/>
                    </a:lnTo>
                    <a:lnTo>
                      <a:pt x="13" y="288"/>
                    </a:lnTo>
                    <a:lnTo>
                      <a:pt x="7" y="281"/>
                    </a:lnTo>
                    <a:lnTo>
                      <a:pt x="0" y="277"/>
                    </a:lnTo>
                    <a:lnTo>
                      <a:pt x="9" y="274"/>
                    </a:lnTo>
                    <a:lnTo>
                      <a:pt x="12" y="274"/>
                    </a:lnTo>
                    <a:lnTo>
                      <a:pt x="25" y="268"/>
                    </a:lnTo>
                    <a:lnTo>
                      <a:pt x="29" y="266"/>
                    </a:lnTo>
                    <a:lnTo>
                      <a:pt x="35" y="266"/>
                    </a:lnTo>
                    <a:lnTo>
                      <a:pt x="38" y="265"/>
                    </a:lnTo>
                    <a:lnTo>
                      <a:pt x="41" y="262"/>
                    </a:lnTo>
                    <a:lnTo>
                      <a:pt x="48" y="262"/>
                    </a:lnTo>
                    <a:lnTo>
                      <a:pt x="49" y="261"/>
                    </a:lnTo>
                    <a:lnTo>
                      <a:pt x="58" y="258"/>
                    </a:lnTo>
                    <a:lnTo>
                      <a:pt x="62" y="256"/>
                    </a:lnTo>
                    <a:lnTo>
                      <a:pt x="68" y="256"/>
                    </a:lnTo>
                    <a:lnTo>
                      <a:pt x="83" y="250"/>
                    </a:lnTo>
                    <a:lnTo>
                      <a:pt x="87" y="250"/>
                    </a:lnTo>
                    <a:lnTo>
                      <a:pt x="94" y="248"/>
                    </a:lnTo>
                    <a:lnTo>
                      <a:pt x="101" y="246"/>
                    </a:lnTo>
                    <a:lnTo>
                      <a:pt x="104" y="246"/>
                    </a:lnTo>
                    <a:lnTo>
                      <a:pt x="116" y="242"/>
                    </a:lnTo>
                    <a:lnTo>
                      <a:pt x="139" y="242"/>
                    </a:lnTo>
                    <a:lnTo>
                      <a:pt x="145" y="245"/>
                    </a:lnTo>
                    <a:lnTo>
                      <a:pt x="149" y="246"/>
                    </a:lnTo>
                    <a:lnTo>
                      <a:pt x="151" y="246"/>
                    </a:lnTo>
                    <a:lnTo>
                      <a:pt x="154" y="249"/>
                    </a:lnTo>
                    <a:lnTo>
                      <a:pt x="158" y="250"/>
                    </a:lnTo>
                    <a:lnTo>
                      <a:pt x="162" y="250"/>
                    </a:lnTo>
                    <a:lnTo>
                      <a:pt x="162" y="255"/>
                    </a:lnTo>
                    <a:lnTo>
                      <a:pt x="168" y="255"/>
                    </a:lnTo>
                    <a:lnTo>
                      <a:pt x="170" y="258"/>
                    </a:lnTo>
                    <a:lnTo>
                      <a:pt x="197" y="258"/>
                    </a:lnTo>
                    <a:lnTo>
                      <a:pt x="207" y="253"/>
                    </a:lnTo>
                    <a:lnTo>
                      <a:pt x="215" y="253"/>
                    </a:lnTo>
                    <a:lnTo>
                      <a:pt x="216" y="248"/>
                    </a:lnTo>
                    <a:lnTo>
                      <a:pt x="216" y="240"/>
                    </a:lnTo>
                    <a:lnTo>
                      <a:pt x="215" y="237"/>
                    </a:lnTo>
                    <a:lnTo>
                      <a:pt x="212" y="236"/>
                    </a:lnTo>
                    <a:lnTo>
                      <a:pt x="210" y="236"/>
                    </a:lnTo>
                    <a:lnTo>
                      <a:pt x="207" y="233"/>
                    </a:lnTo>
                    <a:lnTo>
                      <a:pt x="207" y="226"/>
                    </a:lnTo>
                    <a:lnTo>
                      <a:pt x="210" y="223"/>
                    </a:lnTo>
                    <a:lnTo>
                      <a:pt x="210" y="211"/>
                    </a:lnTo>
                    <a:lnTo>
                      <a:pt x="209" y="211"/>
                    </a:lnTo>
                    <a:lnTo>
                      <a:pt x="209" y="208"/>
                    </a:lnTo>
                    <a:lnTo>
                      <a:pt x="203" y="208"/>
                    </a:lnTo>
                    <a:lnTo>
                      <a:pt x="203" y="206"/>
                    </a:lnTo>
                    <a:lnTo>
                      <a:pt x="200" y="200"/>
                    </a:lnTo>
                    <a:lnTo>
                      <a:pt x="200" y="192"/>
                    </a:lnTo>
                    <a:lnTo>
                      <a:pt x="204" y="192"/>
                    </a:lnTo>
                    <a:lnTo>
                      <a:pt x="204" y="178"/>
                    </a:lnTo>
                    <a:lnTo>
                      <a:pt x="209" y="178"/>
                    </a:lnTo>
                    <a:lnTo>
                      <a:pt x="210" y="175"/>
                    </a:lnTo>
                    <a:lnTo>
                      <a:pt x="213" y="174"/>
                    </a:lnTo>
                    <a:lnTo>
                      <a:pt x="213" y="155"/>
                    </a:lnTo>
                    <a:lnTo>
                      <a:pt x="212" y="155"/>
                    </a:lnTo>
                    <a:lnTo>
                      <a:pt x="207" y="156"/>
                    </a:lnTo>
                    <a:lnTo>
                      <a:pt x="201" y="156"/>
                    </a:lnTo>
                    <a:lnTo>
                      <a:pt x="199" y="159"/>
                    </a:lnTo>
                    <a:lnTo>
                      <a:pt x="197" y="156"/>
                    </a:lnTo>
                    <a:lnTo>
                      <a:pt x="197" y="146"/>
                    </a:lnTo>
                    <a:lnTo>
                      <a:pt x="194" y="139"/>
                    </a:lnTo>
                    <a:lnTo>
                      <a:pt x="193" y="134"/>
                    </a:lnTo>
                    <a:lnTo>
                      <a:pt x="193" y="133"/>
                    </a:lnTo>
                    <a:lnTo>
                      <a:pt x="194" y="130"/>
                    </a:lnTo>
                    <a:lnTo>
                      <a:pt x="199" y="130"/>
                    </a:lnTo>
                    <a:lnTo>
                      <a:pt x="199" y="129"/>
                    </a:lnTo>
                    <a:lnTo>
                      <a:pt x="201" y="123"/>
                    </a:lnTo>
                    <a:lnTo>
                      <a:pt x="199" y="120"/>
                    </a:lnTo>
                    <a:lnTo>
                      <a:pt x="194" y="123"/>
                    </a:lnTo>
                    <a:lnTo>
                      <a:pt x="193" y="120"/>
                    </a:lnTo>
                    <a:lnTo>
                      <a:pt x="193" y="119"/>
                    </a:lnTo>
                    <a:lnTo>
                      <a:pt x="191" y="116"/>
                    </a:lnTo>
                    <a:lnTo>
                      <a:pt x="188" y="113"/>
                    </a:lnTo>
                    <a:lnTo>
                      <a:pt x="187" y="113"/>
                    </a:lnTo>
                    <a:lnTo>
                      <a:pt x="181" y="116"/>
                    </a:lnTo>
                    <a:lnTo>
                      <a:pt x="178" y="116"/>
                    </a:lnTo>
                    <a:lnTo>
                      <a:pt x="178" y="103"/>
                    </a:lnTo>
                    <a:lnTo>
                      <a:pt x="177" y="101"/>
                    </a:lnTo>
                    <a:lnTo>
                      <a:pt x="177" y="97"/>
                    </a:lnTo>
                    <a:lnTo>
                      <a:pt x="183" y="97"/>
                    </a:lnTo>
                    <a:lnTo>
                      <a:pt x="187" y="94"/>
                    </a:lnTo>
                    <a:lnTo>
                      <a:pt x="188" y="92"/>
                    </a:lnTo>
                    <a:lnTo>
                      <a:pt x="188" y="88"/>
                    </a:lnTo>
                    <a:lnTo>
                      <a:pt x="193" y="88"/>
                    </a:lnTo>
                    <a:lnTo>
                      <a:pt x="197" y="84"/>
                    </a:lnTo>
                    <a:lnTo>
                      <a:pt x="197" y="90"/>
                    </a:lnTo>
                    <a:lnTo>
                      <a:pt x="207" y="90"/>
                    </a:lnTo>
                    <a:lnTo>
                      <a:pt x="207" y="72"/>
                    </a:lnTo>
                    <a:lnTo>
                      <a:pt x="209" y="68"/>
                    </a:lnTo>
                    <a:lnTo>
                      <a:pt x="203" y="71"/>
                    </a:lnTo>
                    <a:lnTo>
                      <a:pt x="197" y="72"/>
                    </a:lnTo>
                    <a:lnTo>
                      <a:pt x="196" y="72"/>
                    </a:lnTo>
                    <a:lnTo>
                      <a:pt x="196" y="62"/>
                    </a:lnTo>
                    <a:lnTo>
                      <a:pt x="199" y="61"/>
                    </a:lnTo>
                    <a:lnTo>
                      <a:pt x="194" y="61"/>
                    </a:lnTo>
                    <a:lnTo>
                      <a:pt x="194" y="52"/>
                    </a:lnTo>
                    <a:lnTo>
                      <a:pt x="191" y="45"/>
                    </a:lnTo>
                    <a:lnTo>
                      <a:pt x="200" y="45"/>
                    </a:lnTo>
                    <a:lnTo>
                      <a:pt x="200" y="36"/>
                    </a:lnTo>
                    <a:lnTo>
                      <a:pt x="199" y="30"/>
                    </a:lnTo>
                    <a:lnTo>
                      <a:pt x="197" y="20"/>
                    </a:lnTo>
                    <a:lnTo>
                      <a:pt x="194" y="16"/>
                    </a:lnTo>
                    <a:lnTo>
                      <a:pt x="194" y="11"/>
                    </a:lnTo>
                    <a:lnTo>
                      <a:pt x="201" y="11"/>
                    </a:lnTo>
                    <a:lnTo>
                      <a:pt x="203" y="13"/>
                    </a:lnTo>
                    <a:lnTo>
                      <a:pt x="213" y="13"/>
                    </a:lnTo>
                    <a:lnTo>
                      <a:pt x="216" y="17"/>
                    </a:lnTo>
                    <a:lnTo>
                      <a:pt x="212" y="17"/>
                    </a:lnTo>
                    <a:lnTo>
                      <a:pt x="210" y="20"/>
                    </a:lnTo>
                    <a:lnTo>
                      <a:pt x="210" y="26"/>
                    </a:lnTo>
                    <a:lnTo>
                      <a:pt x="213" y="27"/>
                    </a:lnTo>
                    <a:lnTo>
                      <a:pt x="233" y="27"/>
                    </a:lnTo>
                    <a:lnTo>
                      <a:pt x="238" y="26"/>
                    </a:lnTo>
                    <a:lnTo>
                      <a:pt x="242" y="26"/>
                    </a:lnTo>
                    <a:lnTo>
                      <a:pt x="245" y="23"/>
                    </a:lnTo>
                    <a:lnTo>
                      <a:pt x="246" y="17"/>
                    </a:lnTo>
                    <a:lnTo>
                      <a:pt x="246" y="16"/>
                    </a:lnTo>
                    <a:lnTo>
                      <a:pt x="255" y="13"/>
                    </a:lnTo>
                    <a:lnTo>
                      <a:pt x="259" y="11"/>
                    </a:lnTo>
                    <a:lnTo>
                      <a:pt x="261" y="11"/>
                    </a:lnTo>
                    <a:lnTo>
                      <a:pt x="265" y="13"/>
                    </a:lnTo>
                    <a:lnTo>
                      <a:pt x="268" y="13"/>
                    </a:lnTo>
                    <a:lnTo>
                      <a:pt x="274" y="11"/>
                    </a:lnTo>
                    <a:lnTo>
                      <a:pt x="280" y="11"/>
                    </a:lnTo>
                    <a:lnTo>
                      <a:pt x="284" y="8"/>
                    </a:lnTo>
                    <a:lnTo>
                      <a:pt x="293" y="7"/>
                    </a:lnTo>
                    <a:lnTo>
                      <a:pt x="297" y="7"/>
                    </a:lnTo>
                    <a:lnTo>
                      <a:pt x="297" y="8"/>
                    </a:lnTo>
                    <a:lnTo>
                      <a:pt x="302" y="8"/>
                    </a:lnTo>
                    <a:lnTo>
                      <a:pt x="306" y="7"/>
                    </a:lnTo>
                    <a:lnTo>
                      <a:pt x="312" y="5"/>
                    </a:lnTo>
                    <a:lnTo>
                      <a:pt x="316" y="5"/>
                    </a:lnTo>
                    <a:lnTo>
                      <a:pt x="317" y="8"/>
                    </a:lnTo>
                    <a:lnTo>
                      <a:pt x="325" y="13"/>
                    </a:lnTo>
                    <a:lnTo>
                      <a:pt x="329" y="13"/>
                    </a:lnTo>
                    <a:lnTo>
                      <a:pt x="336" y="16"/>
                    </a:lnTo>
                    <a:lnTo>
                      <a:pt x="345" y="17"/>
                    </a:lnTo>
                    <a:lnTo>
                      <a:pt x="349" y="20"/>
                    </a:lnTo>
                    <a:lnTo>
                      <a:pt x="355" y="20"/>
                    </a:lnTo>
                    <a:lnTo>
                      <a:pt x="359" y="23"/>
                    </a:lnTo>
                    <a:lnTo>
                      <a:pt x="373" y="23"/>
                    </a:lnTo>
                    <a:lnTo>
                      <a:pt x="377" y="26"/>
                    </a:lnTo>
                    <a:lnTo>
                      <a:pt x="377" y="27"/>
                    </a:lnTo>
                    <a:lnTo>
                      <a:pt x="378" y="27"/>
                    </a:lnTo>
                    <a:lnTo>
                      <a:pt x="381" y="26"/>
                    </a:lnTo>
                    <a:lnTo>
                      <a:pt x="390" y="17"/>
                    </a:lnTo>
                    <a:lnTo>
                      <a:pt x="391" y="17"/>
                    </a:lnTo>
                    <a:lnTo>
                      <a:pt x="396" y="14"/>
                    </a:lnTo>
                    <a:lnTo>
                      <a:pt x="400" y="13"/>
                    </a:lnTo>
                    <a:lnTo>
                      <a:pt x="402" y="10"/>
                    </a:lnTo>
                    <a:lnTo>
                      <a:pt x="409" y="8"/>
                    </a:lnTo>
                    <a:lnTo>
                      <a:pt x="416" y="4"/>
                    </a:lnTo>
                    <a:lnTo>
                      <a:pt x="42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1384">
                <a:extLst>
                  <a:ext uri="{FF2B5EF4-FFF2-40B4-BE49-F238E27FC236}">
                    <a16:creationId xmlns:a16="http://schemas.microsoft.com/office/drawing/2014/main" xmlns="" id="{1B5185A9-61E7-4F17-967A-71ABA0FA3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6" y="1049"/>
                <a:ext cx="640" cy="863"/>
              </a:xfrm>
              <a:custGeom>
                <a:avLst/>
                <a:gdLst>
                  <a:gd name="T0" fmla="*/ 318 w 640"/>
                  <a:gd name="T1" fmla="*/ 45 h 863"/>
                  <a:gd name="T2" fmla="*/ 366 w 640"/>
                  <a:gd name="T3" fmla="*/ 49 h 863"/>
                  <a:gd name="T4" fmla="*/ 402 w 640"/>
                  <a:gd name="T5" fmla="*/ 67 h 863"/>
                  <a:gd name="T6" fmla="*/ 415 w 640"/>
                  <a:gd name="T7" fmla="*/ 104 h 863"/>
                  <a:gd name="T8" fmla="*/ 427 w 640"/>
                  <a:gd name="T9" fmla="*/ 100 h 863"/>
                  <a:gd name="T10" fmla="*/ 485 w 640"/>
                  <a:gd name="T11" fmla="*/ 64 h 863"/>
                  <a:gd name="T12" fmla="*/ 528 w 640"/>
                  <a:gd name="T13" fmla="*/ 41 h 863"/>
                  <a:gd name="T14" fmla="*/ 547 w 640"/>
                  <a:gd name="T15" fmla="*/ 87 h 863"/>
                  <a:gd name="T16" fmla="*/ 564 w 640"/>
                  <a:gd name="T17" fmla="*/ 138 h 863"/>
                  <a:gd name="T18" fmla="*/ 553 w 640"/>
                  <a:gd name="T19" fmla="*/ 180 h 863"/>
                  <a:gd name="T20" fmla="*/ 566 w 640"/>
                  <a:gd name="T21" fmla="*/ 230 h 863"/>
                  <a:gd name="T22" fmla="*/ 593 w 640"/>
                  <a:gd name="T23" fmla="*/ 297 h 863"/>
                  <a:gd name="T24" fmla="*/ 595 w 640"/>
                  <a:gd name="T25" fmla="*/ 333 h 863"/>
                  <a:gd name="T26" fmla="*/ 602 w 640"/>
                  <a:gd name="T27" fmla="*/ 368 h 863"/>
                  <a:gd name="T28" fmla="*/ 612 w 640"/>
                  <a:gd name="T29" fmla="*/ 387 h 863"/>
                  <a:gd name="T30" fmla="*/ 593 w 640"/>
                  <a:gd name="T31" fmla="*/ 426 h 863"/>
                  <a:gd name="T32" fmla="*/ 585 w 640"/>
                  <a:gd name="T33" fmla="*/ 477 h 863"/>
                  <a:gd name="T34" fmla="*/ 590 w 640"/>
                  <a:gd name="T35" fmla="*/ 515 h 863"/>
                  <a:gd name="T36" fmla="*/ 609 w 640"/>
                  <a:gd name="T37" fmla="*/ 528 h 863"/>
                  <a:gd name="T38" fmla="*/ 638 w 640"/>
                  <a:gd name="T39" fmla="*/ 570 h 863"/>
                  <a:gd name="T40" fmla="*/ 627 w 640"/>
                  <a:gd name="T41" fmla="*/ 620 h 863"/>
                  <a:gd name="T42" fmla="*/ 629 w 640"/>
                  <a:gd name="T43" fmla="*/ 694 h 863"/>
                  <a:gd name="T44" fmla="*/ 616 w 640"/>
                  <a:gd name="T45" fmla="*/ 745 h 863"/>
                  <a:gd name="T46" fmla="*/ 587 w 640"/>
                  <a:gd name="T47" fmla="*/ 768 h 863"/>
                  <a:gd name="T48" fmla="*/ 566 w 640"/>
                  <a:gd name="T49" fmla="*/ 774 h 863"/>
                  <a:gd name="T50" fmla="*/ 576 w 640"/>
                  <a:gd name="T51" fmla="*/ 819 h 863"/>
                  <a:gd name="T52" fmla="*/ 551 w 640"/>
                  <a:gd name="T53" fmla="*/ 834 h 863"/>
                  <a:gd name="T54" fmla="*/ 511 w 640"/>
                  <a:gd name="T55" fmla="*/ 863 h 863"/>
                  <a:gd name="T56" fmla="*/ 447 w 640"/>
                  <a:gd name="T57" fmla="*/ 854 h 863"/>
                  <a:gd name="T58" fmla="*/ 447 w 640"/>
                  <a:gd name="T59" fmla="*/ 805 h 863"/>
                  <a:gd name="T60" fmla="*/ 440 w 640"/>
                  <a:gd name="T61" fmla="*/ 758 h 863"/>
                  <a:gd name="T62" fmla="*/ 395 w 640"/>
                  <a:gd name="T63" fmla="*/ 749 h 863"/>
                  <a:gd name="T64" fmla="*/ 367 w 640"/>
                  <a:gd name="T65" fmla="*/ 764 h 863"/>
                  <a:gd name="T66" fmla="*/ 318 w 640"/>
                  <a:gd name="T67" fmla="*/ 761 h 863"/>
                  <a:gd name="T68" fmla="*/ 277 w 640"/>
                  <a:gd name="T69" fmla="*/ 765 h 863"/>
                  <a:gd name="T70" fmla="*/ 215 w 640"/>
                  <a:gd name="T71" fmla="*/ 770 h 863"/>
                  <a:gd name="T72" fmla="*/ 141 w 640"/>
                  <a:gd name="T73" fmla="*/ 777 h 863"/>
                  <a:gd name="T74" fmla="*/ 116 w 640"/>
                  <a:gd name="T75" fmla="*/ 752 h 863"/>
                  <a:gd name="T76" fmla="*/ 82 w 640"/>
                  <a:gd name="T77" fmla="*/ 713 h 863"/>
                  <a:gd name="T78" fmla="*/ 74 w 640"/>
                  <a:gd name="T79" fmla="*/ 674 h 863"/>
                  <a:gd name="T80" fmla="*/ 111 w 640"/>
                  <a:gd name="T81" fmla="*/ 658 h 863"/>
                  <a:gd name="T82" fmla="*/ 109 w 640"/>
                  <a:gd name="T83" fmla="*/ 600 h 863"/>
                  <a:gd name="T84" fmla="*/ 96 w 640"/>
                  <a:gd name="T85" fmla="*/ 570 h 863"/>
                  <a:gd name="T86" fmla="*/ 51 w 640"/>
                  <a:gd name="T87" fmla="*/ 557 h 863"/>
                  <a:gd name="T88" fmla="*/ 28 w 640"/>
                  <a:gd name="T89" fmla="*/ 526 h 863"/>
                  <a:gd name="T90" fmla="*/ 22 w 640"/>
                  <a:gd name="T91" fmla="*/ 477 h 863"/>
                  <a:gd name="T92" fmla="*/ 6 w 640"/>
                  <a:gd name="T93" fmla="*/ 433 h 863"/>
                  <a:gd name="T94" fmla="*/ 11 w 640"/>
                  <a:gd name="T95" fmla="*/ 388 h 863"/>
                  <a:gd name="T96" fmla="*/ 22 w 640"/>
                  <a:gd name="T97" fmla="*/ 315 h 863"/>
                  <a:gd name="T98" fmla="*/ 25 w 640"/>
                  <a:gd name="T99" fmla="*/ 258 h 863"/>
                  <a:gd name="T100" fmla="*/ 51 w 640"/>
                  <a:gd name="T101" fmla="*/ 230 h 863"/>
                  <a:gd name="T102" fmla="*/ 70 w 640"/>
                  <a:gd name="T103" fmla="*/ 187 h 863"/>
                  <a:gd name="T104" fmla="*/ 90 w 640"/>
                  <a:gd name="T105" fmla="*/ 155 h 863"/>
                  <a:gd name="T106" fmla="*/ 103 w 640"/>
                  <a:gd name="T107" fmla="*/ 114 h 863"/>
                  <a:gd name="T108" fmla="*/ 116 w 640"/>
                  <a:gd name="T109" fmla="*/ 96 h 863"/>
                  <a:gd name="T110" fmla="*/ 141 w 640"/>
                  <a:gd name="T111" fmla="*/ 62 h 863"/>
                  <a:gd name="T112" fmla="*/ 177 w 640"/>
                  <a:gd name="T113" fmla="*/ 61 h 863"/>
                  <a:gd name="T114" fmla="*/ 192 w 640"/>
                  <a:gd name="T115" fmla="*/ 19 h 863"/>
                  <a:gd name="T116" fmla="*/ 219 w 640"/>
                  <a:gd name="T117" fmla="*/ 49 h 863"/>
                  <a:gd name="T118" fmla="*/ 290 w 640"/>
                  <a:gd name="T119" fmla="*/ 10 h 8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40" h="863">
                    <a:moveTo>
                      <a:pt x="303" y="0"/>
                    </a:moveTo>
                    <a:lnTo>
                      <a:pt x="306" y="4"/>
                    </a:lnTo>
                    <a:lnTo>
                      <a:pt x="306" y="6"/>
                    </a:lnTo>
                    <a:lnTo>
                      <a:pt x="303" y="9"/>
                    </a:lnTo>
                    <a:lnTo>
                      <a:pt x="302" y="10"/>
                    </a:lnTo>
                    <a:lnTo>
                      <a:pt x="302" y="20"/>
                    </a:lnTo>
                    <a:lnTo>
                      <a:pt x="299" y="26"/>
                    </a:lnTo>
                    <a:lnTo>
                      <a:pt x="299" y="29"/>
                    </a:lnTo>
                    <a:lnTo>
                      <a:pt x="303" y="27"/>
                    </a:lnTo>
                    <a:lnTo>
                      <a:pt x="306" y="26"/>
                    </a:lnTo>
                    <a:lnTo>
                      <a:pt x="308" y="27"/>
                    </a:lnTo>
                    <a:lnTo>
                      <a:pt x="311" y="32"/>
                    </a:lnTo>
                    <a:lnTo>
                      <a:pt x="313" y="36"/>
                    </a:lnTo>
                    <a:lnTo>
                      <a:pt x="318" y="45"/>
                    </a:lnTo>
                    <a:lnTo>
                      <a:pt x="322" y="51"/>
                    </a:lnTo>
                    <a:lnTo>
                      <a:pt x="324" y="55"/>
                    </a:lnTo>
                    <a:lnTo>
                      <a:pt x="322" y="56"/>
                    </a:lnTo>
                    <a:lnTo>
                      <a:pt x="322" y="61"/>
                    </a:lnTo>
                    <a:lnTo>
                      <a:pt x="324" y="61"/>
                    </a:lnTo>
                    <a:lnTo>
                      <a:pt x="331" y="58"/>
                    </a:lnTo>
                    <a:lnTo>
                      <a:pt x="332" y="58"/>
                    </a:lnTo>
                    <a:lnTo>
                      <a:pt x="337" y="56"/>
                    </a:lnTo>
                    <a:lnTo>
                      <a:pt x="347" y="49"/>
                    </a:lnTo>
                    <a:lnTo>
                      <a:pt x="356" y="45"/>
                    </a:lnTo>
                    <a:lnTo>
                      <a:pt x="358" y="45"/>
                    </a:lnTo>
                    <a:lnTo>
                      <a:pt x="360" y="48"/>
                    </a:lnTo>
                    <a:lnTo>
                      <a:pt x="364" y="48"/>
                    </a:lnTo>
                    <a:lnTo>
                      <a:pt x="366" y="49"/>
                    </a:lnTo>
                    <a:lnTo>
                      <a:pt x="367" y="51"/>
                    </a:lnTo>
                    <a:lnTo>
                      <a:pt x="373" y="54"/>
                    </a:lnTo>
                    <a:lnTo>
                      <a:pt x="376" y="54"/>
                    </a:lnTo>
                    <a:lnTo>
                      <a:pt x="376" y="55"/>
                    </a:lnTo>
                    <a:lnTo>
                      <a:pt x="377" y="56"/>
                    </a:lnTo>
                    <a:lnTo>
                      <a:pt x="383" y="56"/>
                    </a:lnTo>
                    <a:lnTo>
                      <a:pt x="383" y="59"/>
                    </a:lnTo>
                    <a:lnTo>
                      <a:pt x="389" y="61"/>
                    </a:lnTo>
                    <a:lnTo>
                      <a:pt x="390" y="59"/>
                    </a:lnTo>
                    <a:lnTo>
                      <a:pt x="392" y="58"/>
                    </a:lnTo>
                    <a:lnTo>
                      <a:pt x="396" y="59"/>
                    </a:lnTo>
                    <a:lnTo>
                      <a:pt x="398" y="61"/>
                    </a:lnTo>
                    <a:lnTo>
                      <a:pt x="402" y="61"/>
                    </a:lnTo>
                    <a:lnTo>
                      <a:pt x="402" y="67"/>
                    </a:lnTo>
                    <a:lnTo>
                      <a:pt x="400" y="70"/>
                    </a:lnTo>
                    <a:lnTo>
                      <a:pt x="399" y="72"/>
                    </a:lnTo>
                    <a:lnTo>
                      <a:pt x="399" y="80"/>
                    </a:lnTo>
                    <a:lnTo>
                      <a:pt x="400" y="83"/>
                    </a:lnTo>
                    <a:lnTo>
                      <a:pt x="400" y="91"/>
                    </a:lnTo>
                    <a:lnTo>
                      <a:pt x="403" y="93"/>
                    </a:lnTo>
                    <a:lnTo>
                      <a:pt x="403" y="101"/>
                    </a:lnTo>
                    <a:lnTo>
                      <a:pt x="405" y="106"/>
                    </a:lnTo>
                    <a:lnTo>
                      <a:pt x="408" y="109"/>
                    </a:lnTo>
                    <a:lnTo>
                      <a:pt x="409" y="110"/>
                    </a:lnTo>
                    <a:lnTo>
                      <a:pt x="412" y="110"/>
                    </a:lnTo>
                    <a:lnTo>
                      <a:pt x="412" y="109"/>
                    </a:lnTo>
                    <a:lnTo>
                      <a:pt x="415" y="106"/>
                    </a:lnTo>
                    <a:lnTo>
                      <a:pt x="415" y="104"/>
                    </a:lnTo>
                    <a:lnTo>
                      <a:pt x="418" y="104"/>
                    </a:lnTo>
                    <a:lnTo>
                      <a:pt x="419" y="106"/>
                    </a:lnTo>
                    <a:lnTo>
                      <a:pt x="419" y="112"/>
                    </a:lnTo>
                    <a:lnTo>
                      <a:pt x="421" y="114"/>
                    </a:lnTo>
                    <a:lnTo>
                      <a:pt x="422" y="116"/>
                    </a:lnTo>
                    <a:lnTo>
                      <a:pt x="422" y="117"/>
                    </a:lnTo>
                    <a:lnTo>
                      <a:pt x="425" y="116"/>
                    </a:lnTo>
                    <a:lnTo>
                      <a:pt x="427" y="116"/>
                    </a:lnTo>
                    <a:lnTo>
                      <a:pt x="427" y="110"/>
                    </a:lnTo>
                    <a:lnTo>
                      <a:pt x="428" y="110"/>
                    </a:lnTo>
                    <a:lnTo>
                      <a:pt x="431" y="109"/>
                    </a:lnTo>
                    <a:lnTo>
                      <a:pt x="431" y="103"/>
                    </a:lnTo>
                    <a:lnTo>
                      <a:pt x="428" y="101"/>
                    </a:lnTo>
                    <a:lnTo>
                      <a:pt x="427" y="100"/>
                    </a:lnTo>
                    <a:lnTo>
                      <a:pt x="427" y="93"/>
                    </a:lnTo>
                    <a:lnTo>
                      <a:pt x="428" y="90"/>
                    </a:lnTo>
                    <a:lnTo>
                      <a:pt x="431" y="84"/>
                    </a:lnTo>
                    <a:lnTo>
                      <a:pt x="432" y="78"/>
                    </a:lnTo>
                    <a:lnTo>
                      <a:pt x="437" y="75"/>
                    </a:lnTo>
                    <a:lnTo>
                      <a:pt x="438" y="72"/>
                    </a:lnTo>
                    <a:lnTo>
                      <a:pt x="441" y="71"/>
                    </a:lnTo>
                    <a:lnTo>
                      <a:pt x="442" y="70"/>
                    </a:lnTo>
                    <a:lnTo>
                      <a:pt x="448" y="68"/>
                    </a:lnTo>
                    <a:lnTo>
                      <a:pt x="458" y="59"/>
                    </a:lnTo>
                    <a:lnTo>
                      <a:pt x="479" y="59"/>
                    </a:lnTo>
                    <a:lnTo>
                      <a:pt x="479" y="62"/>
                    </a:lnTo>
                    <a:lnTo>
                      <a:pt x="480" y="64"/>
                    </a:lnTo>
                    <a:lnTo>
                      <a:pt x="485" y="64"/>
                    </a:lnTo>
                    <a:lnTo>
                      <a:pt x="487" y="61"/>
                    </a:lnTo>
                    <a:lnTo>
                      <a:pt x="492" y="59"/>
                    </a:lnTo>
                    <a:lnTo>
                      <a:pt x="496" y="55"/>
                    </a:lnTo>
                    <a:lnTo>
                      <a:pt x="500" y="51"/>
                    </a:lnTo>
                    <a:lnTo>
                      <a:pt x="509" y="39"/>
                    </a:lnTo>
                    <a:lnTo>
                      <a:pt x="511" y="35"/>
                    </a:lnTo>
                    <a:lnTo>
                      <a:pt x="512" y="33"/>
                    </a:lnTo>
                    <a:lnTo>
                      <a:pt x="514" y="30"/>
                    </a:lnTo>
                    <a:lnTo>
                      <a:pt x="519" y="30"/>
                    </a:lnTo>
                    <a:lnTo>
                      <a:pt x="522" y="32"/>
                    </a:lnTo>
                    <a:lnTo>
                      <a:pt x="524" y="32"/>
                    </a:lnTo>
                    <a:lnTo>
                      <a:pt x="524" y="33"/>
                    </a:lnTo>
                    <a:lnTo>
                      <a:pt x="527" y="38"/>
                    </a:lnTo>
                    <a:lnTo>
                      <a:pt x="528" y="41"/>
                    </a:lnTo>
                    <a:lnTo>
                      <a:pt x="528" y="42"/>
                    </a:lnTo>
                    <a:lnTo>
                      <a:pt x="529" y="49"/>
                    </a:lnTo>
                    <a:lnTo>
                      <a:pt x="531" y="51"/>
                    </a:lnTo>
                    <a:lnTo>
                      <a:pt x="534" y="55"/>
                    </a:lnTo>
                    <a:lnTo>
                      <a:pt x="534" y="56"/>
                    </a:lnTo>
                    <a:lnTo>
                      <a:pt x="537" y="58"/>
                    </a:lnTo>
                    <a:lnTo>
                      <a:pt x="535" y="59"/>
                    </a:lnTo>
                    <a:lnTo>
                      <a:pt x="535" y="62"/>
                    </a:lnTo>
                    <a:lnTo>
                      <a:pt x="540" y="67"/>
                    </a:lnTo>
                    <a:lnTo>
                      <a:pt x="541" y="70"/>
                    </a:lnTo>
                    <a:lnTo>
                      <a:pt x="544" y="71"/>
                    </a:lnTo>
                    <a:lnTo>
                      <a:pt x="548" y="74"/>
                    </a:lnTo>
                    <a:lnTo>
                      <a:pt x="547" y="78"/>
                    </a:lnTo>
                    <a:lnTo>
                      <a:pt x="547" y="87"/>
                    </a:lnTo>
                    <a:lnTo>
                      <a:pt x="544" y="88"/>
                    </a:lnTo>
                    <a:lnTo>
                      <a:pt x="541" y="91"/>
                    </a:lnTo>
                    <a:lnTo>
                      <a:pt x="541" y="96"/>
                    </a:lnTo>
                    <a:lnTo>
                      <a:pt x="547" y="101"/>
                    </a:lnTo>
                    <a:lnTo>
                      <a:pt x="547" y="104"/>
                    </a:lnTo>
                    <a:lnTo>
                      <a:pt x="551" y="110"/>
                    </a:lnTo>
                    <a:lnTo>
                      <a:pt x="553" y="110"/>
                    </a:lnTo>
                    <a:lnTo>
                      <a:pt x="556" y="112"/>
                    </a:lnTo>
                    <a:lnTo>
                      <a:pt x="557" y="113"/>
                    </a:lnTo>
                    <a:lnTo>
                      <a:pt x="558" y="116"/>
                    </a:lnTo>
                    <a:lnTo>
                      <a:pt x="558" y="135"/>
                    </a:lnTo>
                    <a:lnTo>
                      <a:pt x="561" y="136"/>
                    </a:lnTo>
                    <a:lnTo>
                      <a:pt x="563" y="136"/>
                    </a:lnTo>
                    <a:lnTo>
                      <a:pt x="564" y="138"/>
                    </a:lnTo>
                    <a:lnTo>
                      <a:pt x="569" y="138"/>
                    </a:lnTo>
                    <a:lnTo>
                      <a:pt x="572" y="139"/>
                    </a:lnTo>
                    <a:lnTo>
                      <a:pt x="573" y="141"/>
                    </a:lnTo>
                    <a:lnTo>
                      <a:pt x="576" y="141"/>
                    </a:lnTo>
                    <a:lnTo>
                      <a:pt x="576" y="142"/>
                    </a:lnTo>
                    <a:lnTo>
                      <a:pt x="577" y="145"/>
                    </a:lnTo>
                    <a:lnTo>
                      <a:pt x="577" y="159"/>
                    </a:lnTo>
                    <a:lnTo>
                      <a:pt x="576" y="164"/>
                    </a:lnTo>
                    <a:lnTo>
                      <a:pt x="573" y="167"/>
                    </a:lnTo>
                    <a:lnTo>
                      <a:pt x="573" y="171"/>
                    </a:lnTo>
                    <a:lnTo>
                      <a:pt x="572" y="175"/>
                    </a:lnTo>
                    <a:lnTo>
                      <a:pt x="569" y="177"/>
                    </a:lnTo>
                    <a:lnTo>
                      <a:pt x="567" y="180"/>
                    </a:lnTo>
                    <a:lnTo>
                      <a:pt x="553" y="180"/>
                    </a:lnTo>
                    <a:lnTo>
                      <a:pt x="548" y="184"/>
                    </a:lnTo>
                    <a:lnTo>
                      <a:pt x="545" y="184"/>
                    </a:lnTo>
                    <a:lnTo>
                      <a:pt x="548" y="186"/>
                    </a:lnTo>
                    <a:lnTo>
                      <a:pt x="548" y="197"/>
                    </a:lnTo>
                    <a:lnTo>
                      <a:pt x="551" y="215"/>
                    </a:lnTo>
                    <a:lnTo>
                      <a:pt x="551" y="219"/>
                    </a:lnTo>
                    <a:lnTo>
                      <a:pt x="556" y="241"/>
                    </a:lnTo>
                    <a:lnTo>
                      <a:pt x="556" y="242"/>
                    </a:lnTo>
                    <a:lnTo>
                      <a:pt x="561" y="241"/>
                    </a:lnTo>
                    <a:lnTo>
                      <a:pt x="561" y="236"/>
                    </a:lnTo>
                    <a:lnTo>
                      <a:pt x="558" y="230"/>
                    </a:lnTo>
                    <a:lnTo>
                      <a:pt x="561" y="228"/>
                    </a:lnTo>
                    <a:lnTo>
                      <a:pt x="564" y="228"/>
                    </a:lnTo>
                    <a:lnTo>
                      <a:pt x="566" y="230"/>
                    </a:lnTo>
                    <a:lnTo>
                      <a:pt x="570" y="233"/>
                    </a:lnTo>
                    <a:lnTo>
                      <a:pt x="573" y="236"/>
                    </a:lnTo>
                    <a:lnTo>
                      <a:pt x="577" y="238"/>
                    </a:lnTo>
                    <a:lnTo>
                      <a:pt x="585" y="245"/>
                    </a:lnTo>
                    <a:lnTo>
                      <a:pt x="589" y="249"/>
                    </a:lnTo>
                    <a:lnTo>
                      <a:pt x="590" y="258"/>
                    </a:lnTo>
                    <a:lnTo>
                      <a:pt x="595" y="261"/>
                    </a:lnTo>
                    <a:lnTo>
                      <a:pt x="599" y="265"/>
                    </a:lnTo>
                    <a:lnTo>
                      <a:pt x="603" y="267"/>
                    </a:lnTo>
                    <a:lnTo>
                      <a:pt x="603" y="275"/>
                    </a:lnTo>
                    <a:lnTo>
                      <a:pt x="599" y="275"/>
                    </a:lnTo>
                    <a:lnTo>
                      <a:pt x="595" y="280"/>
                    </a:lnTo>
                    <a:lnTo>
                      <a:pt x="593" y="283"/>
                    </a:lnTo>
                    <a:lnTo>
                      <a:pt x="593" y="297"/>
                    </a:lnTo>
                    <a:lnTo>
                      <a:pt x="595" y="303"/>
                    </a:lnTo>
                    <a:lnTo>
                      <a:pt x="595" y="306"/>
                    </a:lnTo>
                    <a:lnTo>
                      <a:pt x="593" y="306"/>
                    </a:lnTo>
                    <a:lnTo>
                      <a:pt x="589" y="301"/>
                    </a:lnTo>
                    <a:lnTo>
                      <a:pt x="586" y="299"/>
                    </a:lnTo>
                    <a:lnTo>
                      <a:pt x="579" y="299"/>
                    </a:lnTo>
                    <a:lnTo>
                      <a:pt x="579" y="312"/>
                    </a:lnTo>
                    <a:lnTo>
                      <a:pt x="585" y="312"/>
                    </a:lnTo>
                    <a:lnTo>
                      <a:pt x="585" y="315"/>
                    </a:lnTo>
                    <a:lnTo>
                      <a:pt x="589" y="319"/>
                    </a:lnTo>
                    <a:lnTo>
                      <a:pt x="590" y="323"/>
                    </a:lnTo>
                    <a:lnTo>
                      <a:pt x="592" y="325"/>
                    </a:lnTo>
                    <a:lnTo>
                      <a:pt x="592" y="332"/>
                    </a:lnTo>
                    <a:lnTo>
                      <a:pt x="595" y="333"/>
                    </a:lnTo>
                    <a:lnTo>
                      <a:pt x="596" y="341"/>
                    </a:lnTo>
                    <a:lnTo>
                      <a:pt x="602" y="345"/>
                    </a:lnTo>
                    <a:lnTo>
                      <a:pt x="602" y="351"/>
                    </a:lnTo>
                    <a:lnTo>
                      <a:pt x="599" y="354"/>
                    </a:lnTo>
                    <a:lnTo>
                      <a:pt x="599" y="355"/>
                    </a:lnTo>
                    <a:lnTo>
                      <a:pt x="596" y="359"/>
                    </a:lnTo>
                    <a:lnTo>
                      <a:pt x="599" y="361"/>
                    </a:lnTo>
                    <a:lnTo>
                      <a:pt x="605" y="364"/>
                    </a:lnTo>
                    <a:lnTo>
                      <a:pt x="609" y="367"/>
                    </a:lnTo>
                    <a:lnTo>
                      <a:pt x="611" y="367"/>
                    </a:lnTo>
                    <a:lnTo>
                      <a:pt x="611" y="368"/>
                    </a:lnTo>
                    <a:lnTo>
                      <a:pt x="609" y="371"/>
                    </a:lnTo>
                    <a:lnTo>
                      <a:pt x="605" y="371"/>
                    </a:lnTo>
                    <a:lnTo>
                      <a:pt x="602" y="368"/>
                    </a:lnTo>
                    <a:lnTo>
                      <a:pt x="595" y="368"/>
                    </a:lnTo>
                    <a:lnTo>
                      <a:pt x="592" y="370"/>
                    </a:lnTo>
                    <a:lnTo>
                      <a:pt x="592" y="373"/>
                    </a:lnTo>
                    <a:lnTo>
                      <a:pt x="595" y="374"/>
                    </a:lnTo>
                    <a:lnTo>
                      <a:pt x="595" y="381"/>
                    </a:lnTo>
                    <a:lnTo>
                      <a:pt x="596" y="381"/>
                    </a:lnTo>
                    <a:lnTo>
                      <a:pt x="596" y="383"/>
                    </a:lnTo>
                    <a:lnTo>
                      <a:pt x="587" y="383"/>
                    </a:lnTo>
                    <a:lnTo>
                      <a:pt x="587" y="384"/>
                    </a:lnTo>
                    <a:lnTo>
                      <a:pt x="590" y="387"/>
                    </a:lnTo>
                    <a:lnTo>
                      <a:pt x="609" y="387"/>
                    </a:lnTo>
                    <a:lnTo>
                      <a:pt x="609" y="386"/>
                    </a:lnTo>
                    <a:lnTo>
                      <a:pt x="615" y="386"/>
                    </a:lnTo>
                    <a:lnTo>
                      <a:pt x="612" y="387"/>
                    </a:lnTo>
                    <a:lnTo>
                      <a:pt x="612" y="390"/>
                    </a:lnTo>
                    <a:lnTo>
                      <a:pt x="616" y="397"/>
                    </a:lnTo>
                    <a:lnTo>
                      <a:pt x="616" y="409"/>
                    </a:lnTo>
                    <a:lnTo>
                      <a:pt x="615" y="412"/>
                    </a:lnTo>
                    <a:lnTo>
                      <a:pt x="615" y="416"/>
                    </a:lnTo>
                    <a:lnTo>
                      <a:pt x="611" y="416"/>
                    </a:lnTo>
                    <a:lnTo>
                      <a:pt x="608" y="417"/>
                    </a:lnTo>
                    <a:lnTo>
                      <a:pt x="606" y="417"/>
                    </a:lnTo>
                    <a:lnTo>
                      <a:pt x="603" y="422"/>
                    </a:lnTo>
                    <a:lnTo>
                      <a:pt x="602" y="423"/>
                    </a:lnTo>
                    <a:lnTo>
                      <a:pt x="602" y="426"/>
                    </a:lnTo>
                    <a:lnTo>
                      <a:pt x="598" y="426"/>
                    </a:lnTo>
                    <a:lnTo>
                      <a:pt x="596" y="428"/>
                    </a:lnTo>
                    <a:lnTo>
                      <a:pt x="593" y="426"/>
                    </a:lnTo>
                    <a:lnTo>
                      <a:pt x="592" y="428"/>
                    </a:lnTo>
                    <a:lnTo>
                      <a:pt x="589" y="428"/>
                    </a:lnTo>
                    <a:lnTo>
                      <a:pt x="589" y="442"/>
                    </a:lnTo>
                    <a:lnTo>
                      <a:pt x="587" y="445"/>
                    </a:lnTo>
                    <a:lnTo>
                      <a:pt x="587" y="449"/>
                    </a:lnTo>
                    <a:lnTo>
                      <a:pt x="592" y="449"/>
                    </a:lnTo>
                    <a:lnTo>
                      <a:pt x="593" y="454"/>
                    </a:lnTo>
                    <a:lnTo>
                      <a:pt x="593" y="459"/>
                    </a:lnTo>
                    <a:lnTo>
                      <a:pt x="590" y="464"/>
                    </a:lnTo>
                    <a:lnTo>
                      <a:pt x="590" y="471"/>
                    </a:lnTo>
                    <a:lnTo>
                      <a:pt x="589" y="473"/>
                    </a:lnTo>
                    <a:lnTo>
                      <a:pt x="589" y="475"/>
                    </a:lnTo>
                    <a:lnTo>
                      <a:pt x="586" y="474"/>
                    </a:lnTo>
                    <a:lnTo>
                      <a:pt x="585" y="477"/>
                    </a:lnTo>
                    <a:lnTo>
                      <a:pt x="586" y="481"/>
                    </a:lnTo>
                    <a:lnTo>
                      <a:pt x="586" y="486"/>
                    </a:lnTo>
                    <a:lnTo>
                      <a:pt x="585" y="487"/>
                    </a:lnTo>
                    <a:lnTo>
                      <a:pt x="585" y="490"/>
                    </a:lnTo>
                    <a:lnTo>
                      <a:pt x="586" y="490"/>
                    </a:lnTo>
                    <a:lnTo>
                      <a:pt x="589" y="491"/>
                    </a:lnTo>
                    <a:lnTo>
                      <a:pt x="593" y="491"/>
                    </a:lnTo>
                    <a:lnTo>
                      <a:pt x="593" y="506"/>
                    </a:lnTo>
                    <a:lnTo>
                      <a:pt x="590" y="509"/>
                    </a:lnTo>
                    <a:lnTo>
                      <a:pt x="579" y="509"/>
                    </a:lnTo>
                    <a:lnTo>
                      <a:pt x="579" y="513"/>
                    </a:lnTo>
                    <a:lnTo>
                      <a:pt x="585" y="513"/>
                    </a:lnTo>
                    <a:lnTo>
                      <a:pt x="589" y="515"/>
                    </a:lnTo>
                    <a:lnTo>
                      <a:pt x="590" y="515"/>
                    </a:lnTo>
                    <a:lnTo>
                      <a:pt x="589" y="522"/>
                    </a:lnTo>
                    <a:lnTo>
                      <a:pt x="586" y="523"/>
                    </a:lnTo>
                    <a:lnTo>
                      <a:pt x="577" y="523"/>
                    </a:lnTo>
                    <a:lnTo>
                      <a:pt x="576" y="528"/>
                    </a:lnTo>
                    <a:lnTo>
                      <a:pt x="576" y="529"/>
                    </a:lnTo>
                    <a:lnTo>
                      <a:pt x="582" y="535"/>
                    </a:lnTo>
                    <a:lnTo>
                      <a:pt x="583" y="532"/>
                    </a:lnTo>
                    <a:lnTo>
                      <a:pt x="586" y="532"/>
                    </a:lnTo>
                    <a:lnTo>
                      <a:pt x="587" y="531"/>
                    </a:lnTo>
                    <a:lnTo>
                      <a:pt x="592" y="526"/>
                    </a:lnTo>
                    <a:lnTo>
                      <a:pt x="595" y="522"/>
                    </a:lnTo>
                    <a:lnTo>
                      <a:pt x="602" y="522"/>
                    </a:lnTo>
                    <a:lnTo>
                      <a:pt x="605" y="526"/>
                    </a:lnTo>
                    <a:lnTo>
                      <a:pt x="609" y="528"/>
                    </a:lnTo>
                    <a:lnTo>
                      <a:pt x="611" y="535"/>
                    </a:lnTo>
                    <a:lnTo>
                      <a:pt x="614" y="542"/>
                    </a:lnTo>
                    <a:lnTo>
                      <a:pt x="615" y="544"/>
                    </a:lnTo>
                    <a:lnTo>
                      <a:pt x="618" y="548"/>
                    </a:lnTo>
                    <a:lnTo>
                      <a:pt x="624" y="548"/>
                    </a:lnTo>
                    <a:lnTo>
                      <a:pt x="625" y="549"/>
                    </a:lnTo>
                    <a:lnTo>
                      <a:pt x="625" y="557"/>
                    </a:lnTo>
                    <a:lnTo>
                      <a:pt x="618" y="561"/>
                    </a:lnTo>
                    <a:lnTo>
                      <a:pt x="621" y="562"/>
                    </a:lnTo>
                    <a:lnTo>
                      <a:pt x="625" y="567"/>
                    </a:lnTo>
                    <a:lnTo>
                      <a:pt x="627" y="568"/>
                    </a:lnTo>
                    <a:lnTo>
                      <a:pt x="627" y="567"/>
                    </a:lnTo>
                    <a:lnTo>
                      <a:pt x="634" y="567"/>
                    </a:lnTo>
                    <a:lnTo>
                      <a:pt x="638" y="570"/>
                    </a:lnTo>
                    <a:lnTo>
                      <a:pt x="635" y="574"/>
                    </a:lnTo>
                    <a:lnTo>
                      <a:pt x="634" y="578"/>
                    </a:lnTo>
                    <a:lnTo>
                      <a:pt x="634" y="580"/>
                    </a:lnTo>
                    <a:lnTo>
                      <a:pt x="635" y="583"/>
                    </a:lnTo>
                    <a:lnTo>
                      <a:pt x="634" y="584"/>
                    </a:lnTo>
                    <a:lnTo>
                      <a:pt x="631" y="584"/>
                    </a:lnTo>
                    <a:lnTo>
                      <a:pt x="631" y="590"/>
                    </a:lnTo>
                    <a:lnTo>
                      <a:pt x="634" y="599"/>
                    </a:lnTo>
                    <a:lnTo>
                      <a:pt x="635" y="599"/>
                    </a:lnTo>
                    <a:lnTo>
                      <a:pt x="635" y="606"/>
                    </a:lnTo>
                    <a:lnTo>
                      <a:pt x="632" y="612"/>
                    </a:lnTo>
                    <a:lnTo>
                      <a:pt x="631" y="616"/>
                    </a:lnTo>
                    <a:lnTo>
                      <a:pt x="628" y="618"/>
                    </a:lnTo>
                    <a:lnTo>
                      <a:pt x="627" y="620"/>
                    </a:lnTo>
                    <a:lnTo>
                      <a:pt x="627" y="622"/>
                    </a:lnTo>
                    <a:lnTo>
                      <a:pt x="628" y="626"/>
                    </a:lnTo>
                    <a:lnTo>
                      <a:pt x="631" y="632"/>
                    </a:lnTo>
                    <a:lnTo>
                      <a:pt x="632" y="635"/>
                    </a:lnTo>
                    <a:lnTo>
                      <a:pt x="632" y="638"/>
                    </a:lnTo>
                    <a:lnTo>
                      <a:pt x="631" y="639"/>
                    </a:lnTo>
                    <a:lnTo>
                      <a:pt x="627" y="641"/>
                    </a:lnTo>
                    <a:lnTo>
                      <a:pt x="627" y="658"/>
                    </a:lnTo>
                    <a:lnTo>
                      <a:pt x="628" y="662"/>
                    </a:lnTo>
                    <a:lnTo>
                      <a:pt x="629" y="665"/>
                    </a:lnTo>
                    <a:lnTo>
                      <a:pt x="634" y="671"/>
                    </a:lnTo>
                    <a:lnTo>
                      <a:pt x="634" y="677"/>
                    </a:lnTo>
                    <a:lnTo>
                      <a:pt x="632" y="681"/>
                    </a:lnTo>
                    <a:lnTo>
                      <a:pt x="629" y="694"/>
                    </a:lnTo>
                    <a:lnTo>
                      <a:pt x="629" y="699"/>
                    </a:lnTo>
                    <a:lnTo>
                      <a:pt x="632" y="700"/>
                    </a:lnTo>
                    <a:lnTo>
                      <a:pt x="634" y="703"/>
                    </a:lnTo>
                    <a:lnTo>
                      <a:pt x="634" y="707"/>
                    </a:lnTo>
                    <a:lnTo>
                      <a:pt x="635" y="710"/>
                    </a:lnTo>
                    <a:lnTo>
                      <a:pt x="640" y="716"/>
                    </a:lnTo>
                    <a:lnTo>
                      <a:pt x="640" y="718"/>
                    </a:lnTo>
                    <a:lnTo>
                      <a:pt x="638" y="722"/>
                    </a:lnTo>
                    <a:lnTo>
                      <a:pt x="634" y="726"/>
                    </a:lnTo>
                    <a:lnTo>
                      <a:pt x="627" y="729"/>
                    </a:lnTo>
                    <a:lnTo>
                      <a:pt x="625" y="731"/>
                    </a:lnTo>
                    <a:lnTo>
                      <a:pt x="625" y="735"/>
                    </a:lnTo>
                    <a:lnTo>
                      <a:pt x="619" y="741"/>
                    </a:lnTo>
                    <a:lnTo>
                      <a:pt x="616" y="745"/>
                    </a:lnTo>
                    <a:lnTo>
                      <a:pt x="619" y="748"/>
                    </a:lnTo>
                    <a:lnTo>
                      <a:pt x="619" y="749"/>
                    </a:lnTo>
                    <a:lnTo>
                      <a:pt x="616" y="752"/>
                    </a:lnTo>
                    <a:lnTo>
                      <a:pt x="615" y="752"/>
                    </a:lnTo>
                    <a:lnTo>
                      <a:pt x="611" y="758"/>
                    </a:lnTo>
                    <a:lnTo>
                      <a:pt x="608" y="755"/>
                    </a:lnTo>
                    <a:lnTo>
                      <a:pt x="606" y="755"/>
                    </a:lnTo>
                    <a:lnTo>
                      <a:pt x="598" y="762"/>
                    </a:lnTo>
                    <a:lnTo>
                      <a:pt x="596" y="764"/>
                    </a:lnTo>
                    <a:lnTo>
                      <a:pt x="593" y="764"/>
                    </a:lnTo>
                    <a:lnTo>
                      <a:pt x="592" y="761"/>
                    </a:lnTo>
                    <a:lnTo>
                      <a:pt x="592" y="768"/>
                    </a:lnTo>
                    <a:lnTo>
                      <a:pt x="589" y="770"/>
                    </a:lnTo>
                    <a:lnTo>
                      <a:pt x="587" y="768"/>
                    </a:lnTo>
                    <a:lnTo>
                      <a:pt x="585" y="765"/>
                    </a:lnTo>
                    <a:lnTo>
                      <a:pt x="583" y="764"/>
                    </a:lnTo>
                    <a:lnTo>
                      <a:pt x="579" y="764"/>
                    </a:lnTo>
                    <a:lnTo>
                      <a:pt x="577" y="765"/>
                    </a:lnTo>
                    <a:lnTo>
                      <a:pt x="574" y="765"/>
                    </a:lnTo>
                    <a:lnTo>
                      <a:pt x="574" y="768"/>
                    </a:lnTo>
                    <a:lnTo>
                      <a:pt x="577" y="778"/>
                    </a:lnTo>
                    <a:lnTo>
                      <a:pt x="574" y="778"/>
                    </a:lnTo>
                    <a:lnTo>
                      <a:pt x="573" y="773"/>
                    </a:lnTo>
                    <a:lnTo>
                      <a:pt x="573" y="770"/>
                    </a:lnTo>
                    <a:lnTo>
                      <a:pt x="570" y="770"/>
                    </a:lnTo>
                    <a:lnTo>
                      <a:pt x="570" y="773"/>
                    </a:lnTo>
                    <a:lnTo>
                      <a:pt x="566" y="773"/>
                    </a:lnTo>
                    <a:lnTo>
                      <a:pt x="566" y="774"/>
                    </a:lnTo>
                    <a:lnTo>
                      <a:pt x="569" y="784"/>
                    </a:lnTo>
                    <a:lnTo>
                      <a:pt x="567" y="787"/>
                    </a:lnTo>
                    <a:lnTo>
                      <a:pt x="567" y="793"/>
                    </a:lnTo>
                    <a:lnTo>
                      <a:pt x="566" y="799"/>
                    </a:lnTo>
                    <a:lnTo>
                      <a:pt x="566" y="803"/>
                    </a:lnTo>
                    <a:lnTo>
                      <a:pt x="563" y="806"/>
                    </a:lnTo>
                    <a:lnTo>
                      <a:pt x="561" y="806"/>
                    </a:lnTo>
                    <a:lnTo>
                      <a:pt x="561" y="807"/>
                    </a:lnTo>
                    <a:lnTo>
                      <a:pt x="566" y="813"/>
                    </a:lnTo>
                    <a:lnTo>
                      <a:pt x="570" y="810"/>
                    </a:lnTo>
                    <a:lnTo>
                      <a:pt x="572" y="810"/>
                    </a:lnTo>
                    <a:lnTo>
                      <a:pt x="574" y="813"/>
                    </a:lnTo>
                    <a:lnTo>
                      <a:pt x="576" y="813"/>
                    </a:lnTo>
                    <a:lnTo>
                      <a:pt x="576" y="819"/>
                    </a:lnTo>
                    <a:lnTo>
                      <a:pt x="574" y="820"/>
                    </a:lnTo>
                    <a:lnTo>
                      <a:pt x="574" y="828"/>
                    </a:lnTo>
                    <a:lnTo>
                      <a:pt x="572" y="828"/>
                    </a:lnTo>
                    <a:lnTo>
                      <a:pt x="572" y="832"/>
                    </a:lnTo>
                    <a:lnTo>
                      <a:pt x="573" y="834"/>
                    </a:lnTo>
                    <a:lnTo>
                      <a:pt x="572" y="834"/>
                    </a:lnTo>
                    <a:lnTo>
                      <a:pt x="569" y="836"/>
                    </a:lnTo>
                    <a:lnTo>
                      <a:pt x="567" y="836"/>
                    </a:lnTo>
                    <a:lnTo>
                      <a:pt x="566" y="834"/>
                    </a:lnTo>
                    <a:lnTo>
                      <a:pt x="566" y="832"/>
                    </a:lnTo>
                    <a:lnTo>
                      <a:pt x="561" y="832"/>
                    </a:lnTo>
                    <a:lnTo>
                      <a:pt x="557" y="836"/>
                    </a:lnTo>
                    <a:lnTo>
                      <a:pt x="553" y="834"/>
                    </a:lnTo>
                    <a:lnTo>
                      <a:pt x="551" y="834"/>
                    </a:lnTo>
                    <a:lnTo>
                      <a:pt x="551" y="836"/>
                    </a:lnTo>
                    <a:lnTo>
                      <a:pt x="545" y="842"/>
                    </a:lnTo>
                    <a:lnTo>
                      <a:pt x="545" y="847"/>
                    </a:lnTo>
                    <a:lnTo>
                      <a:pt x="541" y="847"/>
                    </a:lnTo>
                    <a:lnTo>
                      <a:pt x="535" y="845"/>
                    </a:lnTo>
                    <a:lnTo>
                      <a:pt x="535" y="848"/>
                    </a:lnTo>
                    <a:lnTo>
                      <a:pt x="534" y="848"/>
                    </a:lnTo>
                    <a:lnTo>
                      <a:pt x="529" y="844"/>
                    </a:lnTo>
                    <a:lnTo>
                      <a:pt x="522" y="844"/>
                    </a:lnTo>
                    <a:lnTo>
                      <a:pt x="516" y="841"/>
                    </a:lnTo>
                    <a:lnTo>
                      <a:pt x="516" y="860"/>
                    </a:lnTo>
                    <a:lnTo>
                      <a:pt x="512" y="860"/>
                    </a:lnTo>
                    <a:lnTo>
                      <a:pt x="512" y="863"/>
                    </a:lnTo>
                    <a:lnTo>
                      <a:pt x="511" y="863"/>
                    </a:lnTo>
                    <a:lnTo>
                      <a:pt x="511" y="860"/>
                    </a:lnTo>
                    <a:lnTo>
                      <a:pt x="508" y="860"/>
                    </a:lnTo>
                    <a:lnTo>
                      <a:pt x="511" y="854"/>
                    </a:lnTo>
                    <a:lnTo>
                      <a:pt x="508" y="854"/>
                    </a:lnTo>
                    <a:lnTo>
                      <a:pt x="499" y="857"/>
                    </a:lnTo>
                    <a:lnTo>
                      <a:pt x="492" y="857"/>
                    </a:lnTo>
                    <a:lnTo>
                      <a:pt x="489" y="854"/>
                    </a:lnTo>
                    <a:lnTo>
                      <a:pt x="485" y="854"/>
                    </a:lnTo>
                    <a:lnTo>
                      <a:pt x="480" y="857"/>
                    </a:lnTo>
                    <a:lnTo>
                      <a:pt x="479" y="860"/>
                    </a:lnTo>
                    <a:lnTo>
                      <a:pt x="474" y="857"/>
                    </a:lnTo>
                    <a:lnTo>
                      <a:pt x="470" y="857"/>
                    </a:lnTo>
                    <a:lnTo>
                      <a:pt x="469" y="854"/>
                    </a:lnTo>
                    <a:lnTo>
                      <a:pt x="447" y="854"/>
                    </a:lnTo>
                    <a:lnTo>
                      <a:pt x="444" y="852"/>
                    </a:lnTo>
                    <a:lnTo>
                      <a:pt x="444" y="849"/>
                    </a:lnTo>
                    <a:lnTo>
                      <a:pt x="442" y="847"/>
                    </a:lnTo>
                    <a:lnTo>
                      <a:pt x="447" y="841"/>
                    </a:lnTo>
                    <a:lnTo>
                      <a:pt x="447" y="836"/>
                    </a:lnTo>
                    <a:lnTo>
                      <a:pt x="445" y="835"/>
                    </a:lnTo>
                    <a:lnTo>
                      <a:pt x="445" y="832"/>
                    </a:lnTo>
                    <a:lnTo>
                      <a:pt x="442" y="831"/>
                    </a:lnTo>
                    <a:lnTo>
                      <a:pt x="442" y="823"/>
                    </a:lnTo>
                    <a:lnTo>
                      <a:pt x="441" y="826"/>
                    </a:lnTo>
                    <a:lnTo>
                      <a:pt x="438" y="826"/>
                    </a:lnTo>
                    <a:lnTo>
                      <a:pt x="438" y="812"/>
                    </a:lnTo>
                    <a:lnTo>
                      <a:pt x="445" y="807"/>
                    </a:lnTo>
                    <a:lnTo>
                      <a:pt x="447" y="805"/>
                    </a:lnTo>
                    <a:lnTo>
                      <a:pt x="447" y="800"/>
                    </a:lnTo>
                    <a:lnTo>
                      <a:pt x="450" y="800"/>
                    </a:lnTo>
                    <a:lnTo>
                      <a:pt x="450" y="794"/>
                    </a:lnTo>
                    <a:lnTo>
                      <a:pt x="448" y="793"/>
                    </a:lnTo>
                    <a:lnTo>
                      <a:pt x="444" y="789"/>
                    </a:lnTo>
                    <a:lnTo>
                      <a:pt x="441" y="781"/>
                    </a:lnTo>
                    <a:lnTo>
                      <a:pt x="441" y="777"/>
                    </a:lnTo>
                    <a:lnTo>
                      <a:pt x="440" y="773"/>
                    </a:lnTo>
                    <a:lnTo>
                      <a:pt x="435" y="773"/>
                    </a:lnTo>
                    <a:lnTo>
                      <a:pt x="435" y="771"/>
                    </a:lnTo>
                    <a:lnTo>
                      <a:pt x="441" y="767"/>
                    </a:lnTo>
                    <a:lnTo>
                      <a:pt x="441" y="764"/>
                    </a:lnTo>
                    <a:lnTo>
                      <a:pt x="440" y="762"/>
                    </a:lnTo>
                    <a:lnTo>
                      <a:pt x="440" y="758"/>
                    </a:lnTo>
                    <a:lnTo>
                      <a:pt x="437" y="755"/>
                    </a:lnTo>
                    <a:lnTo>
                      <a:pt x="435" y="749"/>
                    </a:lnTo>
                    <a:lnTo>
                      <a:pt x="429" y="745"/>
                    </a:lnTo>
                    <a:lnTo>
                      <a:pt x="427" y="744"/>
                    </a:lnTo>
                    <a:lnTo>
                      <a:pt x="425" y="738"/>
                    </a:lnTo>
                    <a:lnTo>
                      <a:pt x="422" y="736"/>
                    </a:lnTo>
                    <a:lnTo>
                      <a:pt x="418" y="731"/>
                    </a:lnTo>
                    <a:lnTo>
                      <a:pt x="412" y="732"/>
                    </a:lnTo>
                    <a:lnTo>
                      <a:pt x="412" y="742"/>
                    </a:lnTo>
                    <a:lnTo>
                      <a:pt x="411" y="742"/>
                    </a:lnTo>
                    <a:lnTo>
                      <a:pt x="406" y="745"/>
                    </a:lnTo>
                    <a:lnTo>
                      <a:pt x="402" y="747"/>
                    </a:lnTo>
                    <a:lnTo>
                      <a:pt x="398" y="747"/>
                    </a:lnTo>
                    <a:lnTo>
                      <a:pt x="395" y="749"/>
                    </a:lnTo>
                    <a:lnTo>
                      <a:pt x="387" y="749"/>
                    </a:lnTo>
                    <a:lnTo>
                      <a:pt x="385" y="751"/>
                    </a:lnTo>
                    <a:lnTo>
                      <a:pt x="385" y="757"/>
                    </a:lnTo>
                    <a:lnTo>
                      <a:pt x="389" y="757"/>
                    </a:lnTo>
                    <a:lnTo>
                      <a:pt x="389" y="762"/>
                    </a:lnTo>
                    <a:lnTo>
                      <a:pt x="386" y="761"/>
                    </a:lnTo>
                    <a:lnTo>
                      <a:pt x="385" y="761"/>
                    </a:lnTo>
                    <a:lnTo>
                      <a:pt x="382" y="764"/>
                    </a:lnTo>
                    <a:lnTo>
                      <a:pt x="382" y="768"/>
                    </a:lnTo>
                    <a:lnTo>
                      <a:pt x="377" y="768"/>
                    </a:lnTo>
                    <a:lnTo>
                      <a:pt x="376" y="765"/>
                    </a:lnTo>
                    <a:lnTo>
                      <a:pt x="376" y="761"/>
                    </a:lnTo>
                    <a:lnTo>
                      <a:pt x="373" y="761"/>
                    </a:lnTo>
                    <a:lnTo>
                      <a:pt x="367" y="764"/>
                    </a:lnTo>
                    <a:lnTo>
                      <a:pt x="366" y="764"/>
                    </a:lnTo>
                    <a:lnTo>
                      <a:pt x="363" y="761"/>
                    </a:lnTo>
                    <a:lnTo>
                      <a:pt x="361" y="761"/>
                    </a:lnTo>
                    <a:lnTo>
                      <a:pt x="358" y="760"/>
                    </a:lnTo>
                    <a:lnTo>
                      <a:pt x="353" y="760"/>
                    </a:lnTo>
                    <a:lnTo>
                      <a:pt x="348" y="761"/>
                    </a:lnTo>
                    <a:lnTo>
                      <a:pt x="348" y="764"/>
                    </a:lnTo>
                    <a:lnTo>
                      <a:pt x="345" y="765"/>
                    </a:lnTo>
                    <a:lnTo>
                      <a:pt x="345" y="773"/>
                    </a:lnTo>
                    <a:lnTo>
                      <a:pt x="335" y="773"/>
                    </a:lnTo>
                    <a:lnTo>
                      <a:pt x="331" y="760"/>
                    </a:lnTo>
                    <a:lnTo>
                      <a:pt x="327" y="757"/>
                    </a:lnTo>
                    <a:lnTo>
                      <a:pt x="325" y="757"/>
                    </a:lnTo>
                    <a:lnTo>
                      <a:pt x="318" y="761"/>
                    </a:lnTo>
                    <a:lnTo>
                      <a:pt x="316" y="761"/>
                    </a:lnTo>
                    <a:lnTo>
                      <a:pt x="313" y="757"/>
                    </a:lnTo>
                    <a:lnTo>
                      <a:pt x="312" y="755"/>
                    </a:lnTo>
                    <a:lnTo>
                      <a:pt x="299" y="755"/>
                    </a:lnTo>
                    <a:lnTo>
                      <a:pt x="299" y="760"/>
                    </a:lnTo>
                    <a:lnTo>
                      <a:pt x="296" y="764"/>
                    </a:lnTo>
                    <a:lnTo>
                      <a:pt x="295" y="765"/>
                    </a:lnTo>
                    <a:lnTo>
                      <a:pt x="292" y="768"/>
                    </a:lnTo>
                    <a:lnTo>
                      <a:pt x="290" y="768"/>
                    </a:lnTo>
                    <a:lnTo>
                      <a:pt x="286" y="770"/>
                    </a:lnTo>
                    <a:lnTo>
                      <a:pt x="285" y="773"/>
                    </a:lnTo>
                    <a:lnTo>
                      <a:pt x="282" y="770"/>
                    </a:lnTo>
                    <a:lnTo>
                      <a:pt x="280" y="768"/>
                    </a:lnTo>
                    <a:lnTo>
                      <a:pt x="277" y="765"/>
                    </a:lnTo>
                    <a:lnTo>
                      <a:pt x="276" y="764"/>
                    </a:lnTo>
                    <a:lnTo>
                      <a:pt x="264" y="764"/>
                    </a:lnTo>
                    <a:lnTo>
                      <a:pt x="263" y="765"/>
                    </a:lnTo>
                    <a:lnTo>
                      <a:pt x="260" y="762"/>
                    </a:lnTo>
                    <a:lnTo>
                      <a:pt x="258" y="761"/>
                    </a:lnTo>
                    <a:lnTo>
                      <a:pt x="256" y="758"/>
                    </a:lnTo>
                    <a:lnTo>
                      <a:pt x="256" y="761"/>
                    </a:lnTo>
                    <a:lnTo>
                      <a:pt x="251" y="762"/>
                    </a:lnTo>
                    <a:lnTo>
                      <a:pt x="238" y="762"/>
                    </a:lnTo>
                    <a:lnTo>
                      <a:pt x="234" y="765"/>
                    </a:lnTo>
                    <a:lnTo>
                      <a:pt x="229" y="762"/>
                    </a:lnTo>
                    <a:lnTo>
                      <a:pt x="228" y="762"/>
                    </a:lnTo>
                    <a:lnTo>
                      <a:pt x="222" y="767"/>
                    </a:lnTo>
                    <a:lnTo>
                      <a:pt x="215" y="770"/>
                    </a:lnTo>
                    <a:lnTo>
                      <a:pt x="200" y="770"/>
                    </a:lnTo>
                    <a:lnTo>
                      <a:pt x="196" y="767"/>
                    </a:lnTo>
                    <a:lnTo>
                      <a:pt x="192" y="765"/>
                    </a:lnTo>
                    <a:lnTo>
                      <a:pt x="186" y="762"/>
                    </a:lnTo>
                    <a:lnTo>
                      <a:pt x="180" y="762"/>
                    </a:lnTo>
                    <a:lnTo>
                      <a:pt x="174" y="765"/>
                    </a:lnTo>
                    <a:lnTo>
                      <a:pt x="167" y="765"/>
                    </a:lnTo>
                    <a:lnTo>
                      <a:pt x="164" y="767"/>
                    </a:lnTo>
                    <a:lnTo>
                      <a:pt x="157" y="767"/>
                    </a:lnTo>
                    <a:lnTo>
                      <a:pt x="157" y="770"/>
                    </a:lnTo>
                    <a:lnTo>
                      <a:pt x="154" y="771"/>
                    </a:lnTo>
                    <a:lnTo>
                      <a:pt x="154" y="774"/>
                    </a:lnTo>
                    <a:lnTo>
                      <a:pt x="145" y="774"/>
                    </a:lnTo>
                    <a:lnTo>
                      <a:pt x="141" y="777"/>
                    </a:lnTo>
                    <a:lnTo>
                      <a:pt x="140" y="774"/>
                    </a:lnTo>
                    <a:lnTo>
                      <a:pt x="135" y="774"/>
                    </a:lnTo>
                    <a:lnTo>
                      <a:pt x="135" y="777"/>
                    </a:lnTo>
                    <a:lnTo>
                      <a:pt x="137" y="780"/>
                    </a:lnTo>
                    <a:lnTo>
                      <a:pt x="135" y="781"/>
                    </a:lnTo>
                    <a:lnTo>
                      <a:pt x="131" y="781"/>
                    </a:lnTo>
                    <a:lnTo>
                      <a:pt x="124" y="780"/>
                    </a:lnTo>
                    <a:lnTo>
                      <a:pt x="124" y="771"/>
                    </a:lnTo>
                    <a:lnTo>
                      <a:pt x="121" y="770"/>
                    </a:lnTo>
                    <a:lnTo>
                      <a:pt x="118" y="767"/>
                    </a:lnTo>
                    <a:lnTo>
                      <a:pt x="113" y="767"/>
                    </a:lnTo>
                    <a:lnTo>
                      <a:pt x="113" y="761"/>
                    </a:lnTo>
                    <a:lnTo>
                      <a:pt x="116" y="755"/>
                    </a:lnTo>
                    <a:lnTo>
                      <a:pt x="116" y="752"/>
                    </a:lnTo>
                    <a:lnTo>
                      <a:pt x="118" y="752"/>
                    </a:lnTo>
                    <a:lnTo>
                      <a:pt x="118" y="749"/>
                    </a:lnTo>
                    <a:lnTo>
                      <a:pt x="105" y="749"/>
                    </a:lnTo>
                    <a:lnTo>
                      <a:pt x="102" y="748"/>
                    </a:lnTo>
                    <a:lnTo>
                      <a:pt x="99" y="749"/>
                    </a:lnTo>
                    <a:lnTo>
                      <a:pt x="96" y="749"/>
                    </a:lnTo>
                    <a:lnTo>
                      <a:pt x="95" y="752"/>
                    </a:lnTo>
                    <a:lnTo>
                      <a:pt x="92" y="744"/>
                    </a:lnTo>
                    <a:lnTo>
                      <a:pt x="92" y="729"/>
                    </a:lnTo>
                    <a:lnTo>
                      <a:pt x="87" y="723"/>
                    </a:lnTo>
                    <a:lnTo>
                      <a:pt x="87" y="713"/>
                    </a:lnTo>
                    <a:lnTo>
                      <a:pt x="86" y="709"/>
                    </a:lnTo>
                    <a:lnTo>
                      <a:pt x="83" y="713"/>
                    </a:lnTo>
                    <a:lnTo>
                      <a:pt x="82" y="713"/>
                    </a:lnTo>
                    <a:lnTo>
                      <a:pt x="77" y="707"/>
                    </a:lnTo>
                    <a:lnTo>
                      <a:pt x="76" y="709"/>
                    </a:lnTo>
                    <a:lnTo>
                      <a:pt x="71" y="707"/>
                    </a:lnTo>
                    <a:lnTo>
                      <a:pt x="71" y="704"/>
                    </a:lnTo>
                    <a:lnTo>
                      <a:pt x="69" y="699"/>
                    </a:lnTo>
                    <a:lnTo>
                      <a:pt x="71" y="696"/>
                    </a:lnTo>
                    <a:lnTo>
                      <a:pt x="73" y="696"/>
                    </a:lnTo>
                    <a:lnTo>
                      <a:pt x="73" y="694"/>
                    </a:lnTo>
                    <a:lnTo>
                      <a:pt x="76" y="690"/>
                    </a:lnTo>
                    <a:lnTo>
                      <a:pt x="77" y="690"/>
                    </a:lnTo>
                    <a:lnTo>
                      <a:pt x="79" y="687"/>
                    </a:lnTo>
                    <a:lnTo>
                      <a:pt x="79" y="683"/>
                    </a:lnTo>
                    <a:lnTo>
                      <a:pt x="76" y="678"/>
                    </a:lnTo>
                    <a:lnTo>
                      <a:pt x="74" y="674"/>
                    </a:lnTo>
                    <a:lnTo>
                      <a:pt x="74" y="664"/>
                    </a:lnTo>
                    <a:lnTo>
                      <a:pt x="76" y="662"/>
                    </a:lnTo>
                    <a:lnTo>
                      <a:pt x="84" y="662"/>
                    </a:lnTo>
                    <a:lnTo>
                      <a:pt x="89" y="664"/>
                    </a:lnTo>
                    <a:lnTo>
                      <a:pt x="90" y="667"/>
                    </a:lnTo>
                    <a:lnTo>
                      <a:pt x="93" y="664"/>
                    </a:lnTo>
                    <a:lnTo>
                      <a:pt x="98" y="658"/>
                    </a:lnTo>
                    <a:lnTo>
                      <a:pt x="102" y="655"/>
                    </a:lnTo>
                    <a:lnTo>
                      <a:pt x="103" y="658"/>
                    </a:lnTo>
                    <a:lnTo>
                      <a:pt x="103" y="660"/>
                    </a:lnTo>
                    <a:lnTo>
                      <a:pt x="106" y="662"/>
                    </a:lnTo>
                    <a:lnTo>
                      <a:pt x="108" y="662"/>
                    </a:lnTo>
                    <a:lnTo>
                      <a:pt x="108" y="660"/>
                    </a:lnTo>
                    <a:lnTo>
                      <a:pt x="111" y="658"/>
                    </a:lnTo>
                    <a:lnTo>
                      <a:pt x="111" y="644"/>
                    </a:lnTo>
                    <a:lnTo>
                      <a:pt x="109" y="641"/>
                    </a:lnTo>
                    <a:lnTo>
                      <a:pt x="103" y="638"/>
                    </a:lnTo>
                    <a:lnTo>
                      <a:pt x="96" y="636"/>
                    </a:lnTo>
                    <a:lnTo>
                      <a:pt x="93" y="636"/>
                    </a:lnTo>
                    <a:lnTo>
                      <a:pt x="93" y="633"/>
                    </a:lnTo>
                    <a:lnTo>
                      <a:pt x="96" y="633"/>
                    </a:lnTo>
                    <a:lnTo>
                      <a:pt x="96" y="619"/>
                    </a:lnTo>
                    <a:lnTo>
                      <a:pt x="109" y="619"/>
                    </a:lnTo>
                    <a:lnTo>
                      <a:pt x="111" y="618"/>
                    </a:lnTo>
                    <a:lnTo>
                      <a:pt x="113" y="615"/>
                    </a:lnTo>
                    <a:lnTo>
                      <a:pt x="113" y="610"/>
                    </a:lnTo>
                    <a:lnTo>
                      <a:pt x="111" y="603"/>
                    </a:lnTo>
                    <a:lnTo>
                      <a:pt x="109" y="600"/>
                    </a:lnTo>
                    <a:lnTo>
                      <a:pt x="112" y="596"/>
                    </a:lnTo>
                    <a:lnTo>
                      <a:pt x="105" y="596"/>
                    </a:lnTo>
                    <a:lnTo>
                      <a:pt x="105" y="597"/>
                    </a:lnTo>
                    <a:lnTo>
                      <a:pt x="102" y="600"/>
                    </a:lnTo>
                    <a:lnTo>
                      <a:pt x="99" y="600"/>
                    </a:lnTo>
                    <a:lnTo>
                      <a:pt x="99" y="596"/>
                    </a:lnTo>
                    <a:lnTo>
                      <a:pt x="96" y="591"/>
                    </a:lnTo>
                    <a:lnTo>
                      <a:pt x="96" y="589"/>
                    </a:lnTo>
                    <a:lnTo>
                      <a:pt x="92" y="583"/>
                    </a:lnTo>
                    <a:lnTo>
                      <a:pt x="92" y="581"/>
                    </a:lnTo>
                    <a:lnTo>
                      <a:pt x="95" y="578"/>
                    </a:lnTo>
                    <a:lnTo>
                      <a:pt x="95" y="577"/>
                    </a:lnTo>
                    <a:lnTo>
                      <a:pt x="96" y="573"/>
                    </a:lnTo>
                    <a:lnTo>
                      <a:pt x="96" y="570"/>
                    </a:lnTo>
                    <a:lnTo>
                      <a:pt x="95" y="567"/>
                    </a:lnTo>
                    <a:lnTo>
                      <a:pt x="95" y="564"/>
                    </a:lnTo>
                    <a:lnTo>
                      <a:pt x="92" y="564"/>
                    </a:lnTo>
                    <a:lnTo>
                      <a:pt x="86" y="570"/>
                    </a:lnTo>
                    <a:lnTo>
                      <a:pt x="82" y="571"/>
                    </a:lnTo>
                    <a:lnTo>
                      <a:pt x="77" y="574"/>
                    </a:lnTo>
                    <a:lnTo>
                      <a:pt x="77" y="577"/>
                    </a:lnTo>
                    <a:lnTo>
                      <a:pt x="70" y="575"/>
                    </a:lnTo>
                    <a:lnTo>
                      <a:pt x="69" y="574"/>
                    </a:lnTo>
                    <a:lnTo>
                      <a:pt x="66" y="567"/>
                    </a:lnTo>
                    <a:lnTo>
                      <a:pt x="64" y="564"/>
                    </a:lnTo>
                    <a:lnTo>
                      <a:pt x="54" y="561"/>
                    </a:lnTo>
                    <a:lnTo>
                      <a:pt x="54" y="560"/>
                    </a:lnTo>
                    <a:lnTo>
                      <a:pt x="51" y="557"/>
                    </a:lnTo>
                    <a:lnTo>
                      <a:pt x="47" y="555"/>
                    </a:lnTo>
                    <a:lnTo>
                      <a:pt x="45" y="549"/>
                    </a:lnTo>
                    <a:lnTo>
                      <a:pt x="45" y="548"/>
                    </a:lnTo>
                    <a:lnTo>
                      <a:pt x="50" y="544"/>
                    </a:lnTo>
                    <a:lnTo>
                      <a:pt x="50" y="542"/>
                    </a:lnTo>
                    <a:lnTo>
                      <a:pt x="47" y="538"/>
                    </a:lnTo>
                    <a:lnTo>
                      <a:pt x="42" y="535"/>
                    </a:lnTo>
                    <a:lnTo>
                      <a:pt x="41" y="533"/>
                    </a:lnTo>
                    <a:lnTo>
                      <a:pt x="37" y="533"/>
                    </a:lnTo>
                    <a:lnTo>
                      <a:pt x="35" y="531"/>
                    </a:lnTo>
                    <a:lnTo>
                      <a:pt x="35" y="529"/>
                    </a:lnTo>
                    <a:lnTo>
                      <a:pt x="28" y="529"/>
                    </a:lnTo>
                    <a:lnTo>
                      <a:pt x="26" y="526"/>
                    </a:lnTo>
                    <a:lnTo>
                      <a:pt x="28" y="526"/>
                    </a:lnTo>
                    <a:lnTo>
                      <a:pt x="28" y="517"/>
                    </a:lnTo>
                    <a:lnTo>
                      <a:pt x="26" y="516"/>
                    </a:lnTo>
                    <a:lnTo>
                      <a:pt x="22" y="512"/>
                    </a:lnTo>
                    <a:lnTo>
                      <a:pt x="16" y="509"/>
                    </a:lnTo>
                    <a:lnTo>
                      <a:pt x="13" y="509"/>
                    </a:lnTo>
                    <a:lnTo>
                      <a:pt x="9" y="504"/>
                    </a:lnTo>
                    <a:lnTo>
                      <a:pt x="12" y="502"/>
                    </a:lnTo>
                    <a:lnTo>
                      <a:pt x="13" y="496"/>
                    </a:lnTo>
                    <a:lnTo>
                      <a:pt x="13" y="494"/>
                    </a:lnTo>
                    <a:lnTo>
                      <a:pt x="16" y="490"/>
                    </a:lnTo>
                    <a:lnTo>
                      <a:pt x="19" y="487"/>
                    </a:lnTo>
                    <a:lnTo>
                      <a:pt x="19" y="480"/>
                    </a:lnTo>
                    <a:lnTo>
                      <a:pt x="22" y="480"/>
                    </a:lnTo>
                    <a:lnTo>
                      <a:pt x="22" y="477"/>
                    </a:lnTo>
                    <a:lnTo>
                      <a:pt x="25" y="475"/>
                    </a:lnTo>
                    <a:lnTo>
                      <a:pt x="26" y="468"/>
                    </a:lnTo>
                    <a:lnTo>
                      <a:pt x="26" y="467"/>
                    </a:lnTo>
                    <a:lnTo>
                      <a:pt x="16" y="467"/>
                    </a:lnTo>
                    <a:lnTo>
                      <a:pt x="16" y="458"/>
                    </a:lnTo>
                    <a:lnTo>
                      <a:pt x="12" y="454"/>
                    </a:lnTo>
                    <a:lnTo>
                      <a:pt x="8" y="451"/>
                    </a:lnTo>
                    <a:lnTo>
                      <a:pt x="5" y="449"/>
                    </a:lnTo>
                    <a:lnTo>
                      <a:pt x="3" y="446"/>
                    </a:lnTo>
                    <a:lnTo>
                      <a:pt x="3" y="436"/>
                    </a:lnTo>
                    <a:lnTo>
                      <a:pt x="0" y="436"/>
                    </a:lnTo>
                    <a:lnTo>
                      <a:pt x="2" y="433"/>
                    </a:lnTo>
                    <a:lnTo>
                      <a:pt x="6" y="432"/>
                    </a:lnTo>
                    <a:lnTo>
                      <a:pt x="6" y="433"/>
                    </a:lnTo>
                    <a:lnTo>
                      <a:pt x="8" y="432"/>
                    </a:lnTo>
                    <a:lnTo>
                      <a:pt x="11" y="435"/>
                    </a:lnTo>
                    <a:lnTo>
                      <a:pt x="12" y="432"/>
                    </a:lnTo>
                    <a:lnTo>
                      <a:pt x="8" y="429"/>
                    </a:lnTo>
                    <a:lnTo>
                      <a:pt x="8" y="415"/>
                    </a:lnTo>
                    <a:lnTo>
                      <a:pt x="6" y="410"/>
                    </a:lnTo>
                    <a:lnTo>
                      <a:pt x="8" y="409"/>
                    </a:lnTo>
                    <a:lnTo>
                      <a:pt x="11" y="406"/>
                    </a:lnTo>
                    <a:lnTo>
                      <a:pt x="11" y="404"/>
                    </a:lnTo>
                    <a:lnTo>
                      <a:pt x="8" y="397"/>
                    </a:lnTo>
                    <a:lnTo>
                      <a:pt x="8" y="396"/>
                    </a:lnTo>
                    <a:lnTo>
                      <a:pt x="9" y="393"/>
                    </a:lnTo>
                    <a:lnTo>
                      <a:pt x="9" y="391"/>
                    </a:lnTo>
                    <a:lnTo>
                      <a:pt x="11" y="388"/>
                    </a:lnTo>
                    <a:lnTo>
                      <a:pt x="15" y="387"/>
                    </a:lnTo>
                    <a:lnTo>
                      <a:pt x="21" y="384"/>
                    </a:lnTo>
                    <a:lnTo>
                      <a:pt x="24" y="383"/>
                    </a:lnTo>
                    <a:lnTo>
                      <a:pt x="24" y="377"/>
                    </a:lnTo>
                    <a:lnTo>
                      <a:pt x="28" y="373"/>
                    </a:lnTo>
                    <a:lnTo>
                      <a:pt x="28" y="370"/>
                    </a:lnTo>
                    <a:lnTo>
                      <a:pt x="31" y="361"/>
                    </a:lnTo>
                    <a:lnTo>
                      <a:pt x="31" y="355"/>
                    </a:lnTo>
                    <a:lnTo>
                      <a:pt x="28" y="352"/>
                    </a:lnTo>
                    <a:lnTo>
                      <a:pt x="26" y="352"/>
                    </a:lnTo>
                    <a:lnTo>
                      <a:pt x="24" y="351"/>
                    </a:lnTo>
                    <a:lnTo>
                      <a:pt x="24" y="322"/>
                    </a:lnTo>
                    <a:lnTo>
                      <a:pt x="22" y="320"/>
                    </a:lnTo>
                    <a:lnTo>
                      <a:pt x="22" y="315"/>
                    </a:lnTo>
                    <a:lnTo>
                      <a:pt x="26" y="301"/>
                    </a:lnTo>
                    <a:lnTo>
                      <a:pt x="26" y="293"/>
                    </a:lnTo>
                    <a:lnTo>
                      <a:pt x="25" y="290"/>
                    </a:lnTo>
                    <a:lnTo>
                      <a:pt x="16" y="290"/>
                    </a:lnTo>
                    <a:lnTo>
                      <a:pt x="21" y="288"/>
                    </a:lnTo>
                    <a:lnTo>
                      <a:pt x="22" y="286"/>
                    </a:lnTo>
                    <a:lnTo>
                      <a:pt x="25" y="284"/>
                    </a:lnTo>
                    <a:lnTo>
                      <a:pt x="25" y="281"/>
                    </a:lnTo>
                    <a:lnTo>
                      <a:pt x="22" y="281"/>
                    </a:lnTo>
                    <a:lnTo>
                      <a:pt x="21" y="268"/>
                    </a:lnTo>
                    <a:lnTo>
                      <a:pt x="16" y="264"/>
                    </a:lnTo>
                    <a:lnTo>
                      <a:pt x="16" y="258"/>
                    </a:lnTo>
                    <a:lnTo>
                      <a:pt x="22" y="255"/>
                    </a:lnTo>
                    <a:lnTo>
                      <a:pt x="25" y="258"/>
                    </a:lnTo>
                    <a:lnTo>
                      <a:pt x="25" y="255"/>
                    </a:lnTo>
                    <a:lnTo>
                      <a:pt x="26" y="254"/>
                    </a:lnTo>
                    <a:lnTo>
                      <a:pt x="25" y="249"/>
                    </a:lnTo>
                    <a:lnTo>
                      <a:pt x="25" y="248"/>
                    </a:lnTo>
                    <a:lnTo>
                      <a:pt x="28" y="245"/>
                    </a:lnTo>
                    <a:lnTo>
                      <a:pt x="29" y="248"/>
                    </a:lnTo>
                    <a:lnTo>
                      <a:pt x="32" y="245"/>
                    </a:lnTo>
                    <a:lnTo>
                      <a:pt x="34" y="245"/>
                    </a:lnTo>
                    <a:lnTo>
                      <a:pt x="37" y="243"/>
                    </a:lnTo>
                    <a:lnTo>
                      <a:pt x="48" y="243"/>
                    </a:lnTo>
                    <a:lnTo>
                      <a:pt x="51" y="241"/>
                    </a:lnTo>
                    <a:lnTo>
                      <a:pt x="48" y="236"/>
                    </a:lnTo>
                    <a:lnTo>
                      <a:pt x="48" y="230"/>
                    </a:lnTo>
                    <a:lnTo>
                      <a:pt x="51" y="230"/>
                    </a:lnTo>
                    <a:lnTo>
                      <a:pt x="53" y="229"/>
                    </a:lnTo>
                    <a:lnTo>
                      <a:pt x="55" y="226"/>
                    </a:lnTo>
                    <a:lnTo>
                      <a:pt x="60" y="225"/>
                    </a:lnTo>
                    <a:lnTo>
                      <a:pt x="61" y="222"/>
                    </a:lnTo>
                    <a:lnTo>
                      <a:pt x="61" y="219"/>
                    </a:lnTo>
                    <a:lnTo>
                      <a:pt x="64" y="215"/>
                    </a:lnTo>
                    <a:lnTo>
                      <a:pt x="61" y="213"/>
                    </a:lnTo>
                    <a:lnTo>
                      <a:pt x="61" y="204"/>
                    </a:lnTo>
                    <a:lnTo>
                      <a:pt x="64" y="203"/>
                    </a:lnTo>
                    <a:lnTo>
                      <a:pt x="66" y="203"/>
                    </a:lnTo>
                    <a:lnTo>
                      <a:pt x="66" y="199"/>
                    </a:lnTo>
                    <a:lnTo>
                      <a:pt x="69" y="199"/>
                    </a:lnTo>
                    <a:lnTo>
                      <a:pt x="70" y="196"/>
                    </a:lnTo>
                    <a:lnTo>
                      <a:pt x="70" y="187"/>
                    </a:lnTo>
                    <a:lnTo>
                      <a:pt x="73" y="183"/>
                    </a:lnTo>
                    <a:lnTo>
                      <a:pt x="83" y="177"/>
                    </a:lnTo>
                    <a:lnTo>
                      <a:pt x="83" y="174"/>
                    </a:lnTo>
                    <a:lnTo>
                      <a:pt x="86" y="174"/>
                    </a:lnTo>
                    <a:lnTo>
                      <a:pt x="87" y="172"/>
                    </a:lnTo>
                    <a:lnTo>
                      <a:pt x="90" y="172"/>
                    </a:lnTo>
                    <a:lnTo>
                      <a:pt x="90" y="164"/>
                    </a:lnTo>
                    <a:lnTo>
                      <a:pt x="92" y="164"/>
                    </a:lnTo>
                    <a:lnTo>
                      <a:pt x="95" y="162"/>
                    </a:lnTo>
                    <a:lnTo>
                      <a:pt x="92" y="159"/>
                    </a:lnTo>
                    <a:lnTo>
                      <a:pt x="87" y="159"/>
                    </a:lnTo>
                    <a:lnTo>
                      <a:pt x="86" y="158"/>
                    </a:lnTo>
                    <a:lnTo>
                      <a:pt x="90" y="158"/>
                    </a:lnTo>
                    <a:lnTo>
                      <a:pt x="90" y="155"/>
                    </a:lnTo>
                    <a:lnTo>
                      <a:pt x="87" y="154"/>
                    </a:lnTo>
                    <a:lnTo>
                      <a:pt x="86" y="145"/>
                    </a:lnTo>
                    <a:lnTo>
                      <a:pt x="83" y="142"/>
                    </a:lnTo>
                    <a:lnTo>
                      <a:pt x="86" y="138"/>
                    </a:lnTo>
                    <a:lnTo>
                      <a:pt x="90" y="136"/>
                    </a:lnTo>
                    <a:lnTo>
                      <a:pt x="96" y="136"/>
                    </a:lnTo>
                    <a:lnTo>
                      <a:pt x="99" y="133"/>
                    </a:lnTo>
                    <a:lnTo>
                      <a:pt x="103" y="132"/>
                    </a:lnTo>
                    <a:lnTo>
                      <a:pt x="105" y="129"/>
                    </a:lnTo>
                    <a:lnTo>
                      <a:pt x="108" y="123"/>
                    </a:lnTo>
                    <a:lnTo>
                      <a:pt x="109" y="122"/>
                    </a:lnTo>
                    <a:lnTo>
                      <a:pt x="108" y="116"/>
                    </a:lnTo>
                    <a:lnTo>
                      <a:pt x="105" y="114"/>
                    </a:lnTo>
                    <a:lnTo>
                      <a:pt x="103" y="114"/>
                    </a:lnTo>
                    <a:lnTo>
                      <a:pt x="103" y="112"/>
                    </a:lnTo>
                    <a:lnTo>
                      <a:pt x="99" y="110"/>
                    </a:lnTo>
                    <a:lnTo>
                      <a:pt x="103" y="106"/>
                    </a:lnTo>
                    <a:lnTo>
                      <a:pt x="99" y="104"/>
                    </a:lnTo>
                    <a:lnTo>
                      <a:pt x="103" y="101"/>
                    </a:lnTo>
                    <a:lnTo>
                      <a:pt x="103" y="96"/>
                    </a:lnTo>
                    <a:lnTo>
                      <a:pt x="105" y="83"/>
                    </a:lnTo>
                    <a:lnTo>
                      <a:pt x="108" y="80"/>
                    </a:lnTo>
                    <a:lnTo>
                      <a:pt x="112" y="80"/>
                    </a:lnTo>
                    <a:lnTo>
                      <a:pt x="112" y="84"/>
                    </a:lnTo>
                    <a:lnTo>
                      <a:pt x="109" y="88"/>
                    </a:lnTo>
                    <a:lnTo>
                      <a:pt x="109" y="91"/>
                    </a:lnTo>
                    <a:lnTo>
                      <a:pt x="112" y="93"/>
                    </a:lnTo>
                    <a:lnTo>
                      <a:pt x="116" y="96"/>
                    </a:lnTo>
                    <a:lnTo>
                      <a:pt x="121" y="97"/>
                    </a:lnTo>
                    <a:lnTo>
                      <a:pt x="121" y="101"/>
                    </a:lnTo>
                    <a:lnTo>
                      <a:pt x="127" y="101"/>
                    </a:lnTo>
                    <a:lnTo>
                      <a:pt x="129" y="104"/>
                    </a:lnTo>
                    <a:lnTo>
                      <a:pt x="131" y="101"/>
                    </a:lnTo>
                    <a:lnTo>
                      <a:pt x="129" y="94"/>
                    </a:lnTo>
                    <a:lnTo>
                      <a:pt x="127" y="90"/>
                    </a:lnTo>
                    <a:lnTo>
                      <a:pt x="127" y="88"/>
                    </a:lnTo>
                    <a:lnTo>
                      <a:pt x="125" y="83"/>
                    </a:lnTo>
                    <a:lnTo>
                      <a:pt x="125" y="74"/>
                    </a:lnTo>
                    <a:lnTo>
                      <a:pt x="129" y="71"/>
                    </a:lnTo>
                    <a:lnTo>
                      <a:pt x="134" y="71"/>
                    </a:lnTo>
                    <a:lnTo>
                      <a:pt x="138" y="67"/>
                    </a:lnTo>
                    <a:lnTo>
                      <a:pt x="141" y="62"/>
                    </a:lnTo>
                    <a:lnTo>
                      <a:pt x="147" y="67"/>
                    </a:lnTo>
                    <a:lnTo>
                      <a:pt x="150" y="62"/>
                    </a:lnTo>
                    <a:lnTo>
                      <a:pt x="151" y="59"/>
                    </a:lnTo>
                    <a:lnTo>
                      <a:pt x="151" y="62"/>
                    </a:lnTo>
                    <a:lnTo>
                      <a:pt x="154" y="64"/>
                    </a:lnTo>
                    <a:lnTo>
                      <a:pt x="155" y="64"/>
                    </a:lnTo>
                    <a:lnTo>
                      <a:pt x="158" y="68"/>
                    </a:lnTo>
                    <a:lnTo>
                      <a:pt x="160" y="70"/>
                    </a:lnTo>
                    <a:lnTo>
                      <a:pt x="164" y="72"/>
                    </a:lnTo>
                    <a:lnTo>
                      <a:pt x="169" y="74"/>
                    </a:lnTo>
                    <a:lnTo>
                      <a:pt x="171" y="74"/>
                    </a:lnTo>
                    <a:lnTo>
                      <a:pt x="173" y="68"/>
                    </a:lnTo>
                    <a:lnTo>
                      <a:pt x="173" y="64"/>
                    </a:lnTo>
                    <a:lnTo>
                      <a:pt x="177" y="61"/>
                    </a:lnTo>
                    <a:lnTo>
                      <a:pt x="177" y="56"/>
                    </a:lnTo>
                    <a:lnTo>
                      <a:pt x="183" y="54"/>
                    </a:lnTo>
                    <a:lnTo>
                      <a:pt x="186" y="54"/>
                    </a:lnTo>
                    <a:lnTo>
                      <a:pt x="190" y="55"/>
                    </a:lnTo>
                    <a:lnTo>
                      <a:pt x="193" y="52"/>
                    </a:lnTo>
                    <a:lnTo>
                      <a:pt x="193" y="51"/>
                    </a:lnTo>
                    <a:lnTo>
                      <a:pt x="189" y="45"/>
                    </a:lnTo>
                    <a:lnTo>
                      <a:pt x="189" y="38"/>
                    </a:lnTo>
                    <a:lnTo>
                      <a:pt x="190" y="35"/>
                    </a:lnTo>
                    <a:lnTo>
                      <a:pt x="193" y="29"/>
                    </a:lnTo>
                    <a:lnTo>
                      <a:pt x="193" y="25"/>
                    </a:lnTo>
                    <a:lnTo>
                      <a:pt x="192" y="20"/>
                    </a:lnTo>
                    <a:lnTo>
                      <a:pt x="189" y="20"/>
                    </a:lnTo>
                    <a:lnTo>
                      <a:pt x="192" y="19"/>
                    </a:lnTo>
                    <a:lnTo>
                      <a:pt x="193" y="16"/>
                    </a:lnTo>
                    <a:lnTo>
                      <a:pt x="202" y="16"/>
                    </a:lnTo>
                    <a:lnTo>
                      <a:pt x="206" y="19"/>
                    </a:lnTo>
                    <a:lnTo>
                      <a:pt x="211" y="19"/>
                    </a:lnTo>
                    <a:lnTo>
                      <a:pt x="212" y="22"/>
                    </a:lnTo>
                    <a:lnTo>
                      <a:pt x="215" y="26"/>
                    </a:lnTo>
                    <a:lnTo>
                      <a:pt x="215" y="39"/>
                    </a:lnTo>
                    <a:lnTo>
                      <a:pt x="216" y="39"/>
                    </a:lnTo>
                    <a:lnTo>
                      <a:pt x="219" y="38"/>
                    </a:lnTo>
                    <a:lnTo>
                      <a:pt x="224" y="36"/>
                    </a:lnTo>
                    <a:lnTo>
                      <a:pt x="229" y="36"/>
                    </a:lnTo>
                    <a:lnTo>
                      <a:pt x="227" y="38"/>
                    </a:lnTo>
                    <a:lnTo>
                      <a:pt x="219" y="45"/>
                    </a:lnTo>
                    <a:lnTo>
                      <a:pt x="219" y="49"/>
                    </a:lnTo>
                    <a:lnTo>
                      <a:pt x="224" y="48"/>
                    </a:lnTo>
                    <a:lnTo>
                      <a:pt x="234" y="48"/>
                    </a:lnTo>
                    <a:lnTo>
                      <a:pt x="237" y="49"/>
                    </a:lnTo>
                    <a:lnTo>
                      <a:pt x="254" y="49"/>
                    </a:lnTo>
                    <a:lnTo>
                      <a:pt x="258" y="48"/>
                    </a:lnTo>
                    <a:lnTo>
                      <a:pt x="260" y="45"/>
                    </a:lnTo>
                    <a:lnTo>
                      <a:pt x="263" y="36"/>
                    </a:lnTo>
                    <a:lnTo>
                      <a:pt x="269" y="32"/>
                    </a:lnTo>
                    <a:lnTo>
                      <a:pt x="273" y="32"/>
                    </a:lnTo>
                    <a:lnTo>
                      <a:pt x="277" y="29"/>
                    </a:lnTo>
                    <a:lnTo>
                      <a:pt x="277" y="17"/>
                    </a:lnTo>
                    <a:lnTo>
                      <a:pt x="280" y="16"/>
                    </a:lnTo>
                    <a:lnTo>
                      <a:pt x="282" y="13"/>
                    </a:lnTo>
                    <a:lnTo>
                      <a:pt x="290" y="10"/>
                    </a:lnTo>
                    <a:lnTo>
                      <a:pt x="298" y="6"/>
                    </a:lnTo>
                    <a:lnTo>
                      <a:pt x="299" y="4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 sz="16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58139ABC-14CA-432A-9C1B-34B0A9C4D913}"/>
                </a:ext>
              </a:extLst>
            </p:cNvPr>
            <p:cNvGrpSpPr/>
            <p:nvPr/>
          </p:nvGrpSpPr>
          <p:grpSpPr>
            <a:xfrm>
              <a:off x="1201776" y="1320346"/>
              <a:ext cx="8313433" cy="4781485"/>
              <a:chOff x="1201776" y="1320346"/>
              <a:chExt cx="8313433" cy="4781485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0D846E92-A8AF-4E98-99E2-D7A9F39C08E9}"/>
                  </a:ext>
                </a:extLst>
              </p:cNvPr>
              <p:cNvSpPr txBox="1"/>
              <p:nvPr/>
            </p:nvSpPr>
            <p:spPr>
              <a:xfrm>
                <a:off x="5517657" y="1514979"/>
                <a:ext cx="786515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Чернігів</a:t>
                </a:r>
              </a:p>
              <a:p>
                <a:pPr algn="ctr"/>
                <a:r>
                  <a:rPr lang="uk-UA" sz="1200" b="1" dirty="0"/>
                  <a:t>123</a:t>
                </a:r>
                <a:endParaRPr lang="ru-RU" sz="1200" b="1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C97EB85-3A91-4EFF-9B2B-79877C6561B6}"/>
                  </a:ext>
                </a:extLst>
              </p:cNvPr>
              <p:cNvSpPr txBox="1"/>
              <p:nvPr/>
            </p:nvSpPr>
            <p:spPr>
              <a:xfrm>
                <a:off x="6663297" y="1774244"/>
                <a:ext cx="713500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Суми</a:t>
                </a:r>
              </a:p>
              <a:p>
                <a:pPr algn="ctr"/>
                <a:r>
                  <a:rPr lang="uk-UA" sz="1200" dirty="0"/>
                  <a:t>21</a:t>
                </a:r>
                <a:endParaRPr lang="ru-RU" sz="1200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CA2549B0-8692-4906-A945-DC058E76EEF8}"/>
                  </a:ext>
                </a:extLst>
              </p:cNvPr>
              <p:cNvSpPr txBox="1"/>
              <p:nvPr/>
            </p:nvSpPr>
            <p:spPr>
              <a:xfrm>
                <a:off x="6304173" y="2526880"/>
                <a:ext cx="822794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Полтава</a:t>
                </a:r>
              </a:p>
              <a:p>
                <a:pPr algn="ctr"/>
                <a:r>
                  <a:rPr lang="uk-UA" sz="1200" b="1" dirty="0"/>
                  <a:t>123</a:t>
                </a:r>
                <a:endParaRPr lang="ru-RU" sz="1200" b="1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C8DEA38-4643-42D6-B0CB-927F247A6200}"/>
                  </a:ext>
                </a:extLst>
              </p:cNvPr>
              <p:cNvSpPr txBox="1"/>
              <p:nvPr/>
            </p:nvSpPr>
            <p:spPr>
              <a:xfrm>
                <a:off x="7683381" y="2567184"/>
                <a:ext cx="849452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dirty="0"/>
                  <a:t>Харків</a:t>
                </a:r>
              </a:p>
              <a:p>
                <a:pPr algn="ctr"/>
                <a:r>
                  <a:rPr lang="uk-UA" sz="1200" dirty="0"/>
                  <a:t>171</a:t>
                </a:r>
                <a:endParaRPr lang="ru-RU" sz="1200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886B5386-B362-420A-99D4-EF79D7FB9503}"/>
                  </a:ext>
                </a:extLst>
              </p:cNvPr>
              <p:cNvSpPr txBox="1"/>
              <p:nvPr/>
            </p:nvSpPr>
            <p:spPr>
              <a:xfrm>
                <a:off x="8718876" y="2925944"/>
                <a:ext cx="796333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Луганськ</a:t>
                </a:r>
              </a:p>
              <a:p>
                <a:pPr algn="ctr"/>
                <a:r>
                  <a:rPr lang="uk-UA" sz="1200" dirty="0"/>
                  <a:t>31</a:t>
                </a:r>
                <a:endParaRPr lang="ru-RU" sz="1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054E9095-41B0-49F3-86CC-4718908F3F02}"/>
                  </a:ext>
                </a:extLst>
              </p:cNvPr>
              <p:cNvSpPr txBox="1"/>
              <p:nvPr/>
            </p:nvSpPr>
            <p:spPr>
              <a:xfrm>
                <a:off x="2492459" y="2674217"/>
                <a:ext cx="834113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Тернопіль</a:t>
                </a:r>
              </a:p>
              <a:p>
                <a:pPr algn="ctr"/>
                <a:r>
                  <a:rPr lang="uk-UA" sz="1200" dirty="0"/>
                  <a:t>40</a:t>
                </a:r>
                <a:endParaRPr lang="ru-RU" sz="12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906FF5E-99D4-41D5-8007-6CB9DB6DC821}"/>
                  </a:ext>
                </a:extLst>
              </p:cNvPr>
              <p:cNvSpPr txBox="1"/>
              <p:nvPr/>
            </p:nvSpPr>
            <p:spPr>
              <a:xfrm>
                <a:off x="8205405" y="3806734"/>
                <a:ext cx="947325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Донецьк</a:t>
                </a:r>
              </a:p>
              <a:p>
                <a:pPr algn="ctr"/>
                <a:r>
                  <a:rPr lang="uk-UA" sz="1200" b="1" dirty="0"/>
                  <a:t>180</a:t>
                </a:r>
                <a:endParaRPr lang="ru-RU" sz="1200" b="1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A496B290-E259-45A8-8445-4FD1EF8C7E13}"/>
                  </a:ext>
                </a:extLst>
              </p:cNvPr>
              <p:cNvSpPr txBox="1"/>
              <p:nvPr/>
            </p:nvSpPr>
            <p:spPr>
              <a:xfrm>
                <a:off x="6909803" y="3524500"/>
                <a:ext cx="773578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Дніпро</a:t>
                </a:r>
              </a:p>
              <a:p>
                <a:pPr algn="ctr"/>
                <a:r>
                  <a:rPr lang="uk-UA" sz="1200" b="1" dirty="0"/>
                  <a:t>304</a:t>
                </a:r>
                <a:endParaRPr lang="ru-RU" sz="1200" b="1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68D90065-AC84-484D-A50A-7F8DAB234F6F}"/>
                  </a:ext>
                </a:extLst>
              </p:cNvPr>
              <p:cNvSpPr txBox="1"/>
              <p:nvPr/>
            </p:nvSpPr>
            <p:spPr>
              <a:xfrm>
                <a:off x="7266864" y="4432441"/>
                <a:ext cx="931179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Запоріжжя</a:t>
                </a:r>
              </a:p>
              <a:p>
                <a:pPr algn="ctr"/>
                <a:r>
                  <a:rPr lang="uk-UA" sz="1200" b="1" dirty="0"/>
                  <a:t>79 </a:t>
                </a:r>
                <a:endParaRPr lang="ru-RU" sz="1200" b="1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4CA92138-68D4-47CF-8636-D28721B40FBB}"/>
                  </a:ext>
                </a:extLst>
              </p:cNvPr>
              <p:cNvSpPr txBox="1"/>
              <p:nvPr/>
            </p:nvSpPr>
            <p:spPr>
              <a:xfrm>
                <a:off x="6374307" y="4833750"/>
                <a:ext cx="704626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Херсон</a:t>
                </a:r>
              </a:p>
              <a:p>
                <a:pPr algn="ctr"/>
                <a:r>
                  <a:rPr lang="uk-UA" sz="1200" b="1" dirty="0"/>
                  <a:t>96</a:t>
                </a:r>
                <a:endParaRPr lang="ru-RU" sz="1200" b="1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FF75835F-9B35-43F6-B582-BAD51B4D7E4B}"/>
                  </a:ext>
                </a:extLst>
              </p:cNvPr>
              <p:cNvSpPr txBox="1"/>
              <p:nvPr/>
            </p:nvSpPr>
            <p:spPr>
              <a:xfrm>
                <a:off x="4773678" y="4467000"/>
                <a:ext cx="704626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Одеса</a:t>
                </a:r>
              </a:p>
              <a:p>
                <a:pPr algn="ctr"/>
                <a:r>
                  <a:rPr lang="uk-UA" sz="1200" b="1" dirty="0"/>
                  <a:t>680</a:t>
                </a:r>
                <a:endParaRPr lang="ru-RU" sz="1200" b="1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77BE2602-D73B-4391-B3DD-857920557D0F}"/>
                  </a:ext>
                </a:extLst>
              </p:cNvPr>
              <p:cNvSpPr txBox="1"/>
              <p:nvPr/>
            </p:nvSpPr>
            <p:spPr>
              <a:xfrm>
                <a:off x="2357355" y="1449906"/>
                <a:ext cx="704626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Луцьк</a:t>
                </a:r>
              </a:p>
              <a:p>
                <a:pPr algn="ctr"/>
                <a:r>
                  <a:rPr lang="uk-UA" sz="1200" dirty="0"/>
                  <a:t>15</a:t>
                </a:r>
                <a:endParaRPr lang="ru-RU" sz="12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79F8A7F5-6B41-4912-993A-5837FCFC99B6}"/>
                  </a:ext>
                </a:extLst>
              </p:cNvPr>
              <p:cNvSpPr txBox="1"/>
              <p:nvPr/>
            </p:nvSpPr>
            <p:spPr>
              <a:xfrm>
                <a:off x="2564897" y="3673117"/>
                <a:ext cx="722161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Чернівці</a:t>
                </a:r>
              </a:p>
              <a:p>
                <a:pPr algn="ctr"/>
                <a:r>
                  <a:rPr lang="uk-UA" sz="1200" dirty="0"/>
                  <a:t>23</a:t>
                </a:r>
                <a:endParaRPr lang="ru-RU" sz="1200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8BC8796B-28B5-49D0-8A19-E2B5CF655332}"/>
                  </a:ext>
                </a:extLst>
              </p:cNvPr>
              <p:cNvSpPr txBox="1"/>
              <p:nvPr/>
            </p:nvSpPr>
            <p:spPr>
              <a:xfrm>
                <a:off x="3867482" y="3206059"/>
                <a:ext cx="704626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Вінниця</a:t>
                </a:r>
              </a:p>
              <a:p>
                <a:pPr algn="ctr"/>
                <a:r>
                  <a:rPr lang="uk-UA" sz="1200" dirty="0"/>
                  <a:t>22</a:t>
                </a:r>
                <a:endParaRPr lang="ru-RU" sz="12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21BBFCC7-808E-4301-85FA-3BE7CC2A1FCE}"/>
                  </a:ext>
                </a:extLst>
              </p:cNvPr>
              <p:cNvSpPr txBox="1"/>
              <p:nvPr/>
            </p:nvSpPr>
            <p:spPr>
              <a:xfrm>
                <a:off x="3839586" y="2006808"/>
                <a:ext cx="840197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Житомир</a:t>
                </a:r>
              </a:p>
              <a:p>
                <a:pPr algn="ctr"/>
                <a:r>
                  <a:rPr lang="uk-UA" sz="1200" dirty="0"/>
                  <a:t>33</a:t>
                </a:r>
                <a:endParaRPr lang="ru-RU" sz="1200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123C330-F661-4D2D-B113-C65CD9791063}"/>
                  </a:ext>
                </a:extLst>
              </p:cNvPr>
              <p:cNvSpPr txBox="1"/>
              <p:nvPr/>
            </p:nvSpPr>
            <p:spPr>
              <a:xfrm>
                <a:off x="3180374" y="1320346"/>
                <a:ext cx="884398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Рівне</a:t>
                </a:r>
              </a:p>
              <a:p>
                <a:pPr algn="ctr"/>
                <a:r>
                  <a:rPr lang="uk-UA" sz="1200" dirty="0"/>
                  <a:t>20 </a:t>
                </a:r>
                <a:endParaRPr lang="ru-RU" sz="1200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871CB1EB-67DC-4A41-AD7A-7CA04B095C04}"/>
                  </a:ext>
                </a:extLst>
              </p:cNvPr>
              <p:cNvSpPr txBox="1"/>
              <p:nvPr/>
            </p:nvSpPr>
            <p:spPr>
              <a:xfrm>
                <a:off x="1724884" y="2471896"/>
                <a:ext cx="704626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dirty="0"/>
                  <a:t>Львів</a:t>
                </a:r>
              </a:p>
              <a:p>
                <a:pPr algn="ctr"/>
                <a:r>
                  <a:rPr lang="uk-UA" sz="1200" dirty="0"/>
                  <a:t>64 </a:t>
                </a:r>
                <a:endParaRPr lang="ru-RU" sz="1200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6768A8A7-BF79-4CB3-94E5-297F601283BA}"/>
                  </a:ext>
                </a:extLst>
              </p:cNvPr>
              <p:cNvSpPr txBox="1"/>
              <p:nvPr/>
            </p:nvSpPr>
            <p:spPr>
              <a:xfrm>
                <a:off x="5574033" y="3553794"/>
                <a:ext cx="954578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Кіровоград</a:t>
                </a:r>
              </a:p>
              <a:p>
                <a:pPr algn="ctr"/>
                <a:r>
                  <a:rPr lang="uk-UA" sz="1200" b="1" dirty="0"/>
                  <a:t>83 </a:t>
                </a:r>
                <a:endParaRPr lang="ru-RU" sz="1200" b="1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D7EDBEDC-171C-4D51-9480-B80327780D76}"/>
                  </a:ext>
                </a:extLst>
              </p:cNvPr>
              <p:cNvSpPr txBox="1"/>
              <p:nvPr/>
            </p:nvSpPr>
            <p:spPr>
              <a:xfrm>
                <a:off x="4626000" y="1739146"/>
                <a:ext cx="896267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b="1" dirty="0"/>
                  <a:t>Київ</a:t>
                </a:r>
              </a:p>
              <a:p>
                <a:pPr algn="ctr"/>
                <a:r>
                  <a:rPr lang="uk-UA" sz="1200" b="1" dirty="0"/>
                  <a:t>891</a:t>
                </a:r>
                <a:endParaRPr lang="ru-RU" sz="1200" b="1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C5FBA603-328F-478C-83EB-8B327D1AF667}"/>
                  </a:ext>
                </a:extLst>
              </p:cNvPr>
              <p:cNvSpPr txBox="1"/>
              <p:nvPr/>
            </p:nvSpPr>
            <p:spPr>
              <a:xfrm>
                <a:off x="5471382" y="4243188"/>
                <a:ext cx="849048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Миколаїв</a:t>
                </a:r>
              </a:p>
              <a:p>
                <a:pPr algn="ctr"/>
                <a:r>
                  <a:rPr lang="uk-UA" sz="1200" b="1" dirty="0"/>
                  <a:t>105</a:t>
                </a:r>
                <a:endParaRPr lang="ru-RU" sz="1200" b="1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A350440F-FBC5-4127-A14C-1B09DBE19088}"/>
                  </a:ext>
                </a:extLst>
              </p:cNvPr>
              <p:cNvSpPr txBox="1"/>
              <p:nvPr/>
            </p:nvSpPr>
            <p:spPr>
              <a:xfrm>
                <a:off x="5303253" y="2915619"/>
                <a:ext cx="891702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dirty="0"/>
                  <a:t>Черкаси</a:t>
                </a:r>
              </a:p>
              <a:p>
                <a:pPr algn="ctr"/>
                <a:r>
                  <a:rPr lang="uk-UA" sz="1200" b="1" dirty="0"/>
                  <a:t>46</a:t>
                </a:r>
                <a:endParaRPr lang="ru-RU" sz="1200" b="1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EEA9F549-BA42-47A1-897B-441C58E2D058}"/>
                  </a:ext>
                </a:extLst>
              </p:cNvPr>
              <p:cNvSpPr txBox="1"/>
              <p:nvPr/>
            </p:nvSpPr>
            <p:spPr>
              <a:xfrm>
                <a:off x="1201776" y="3277157"/>
                <a:ext cx="761643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Ужгород</a:t>
                </a:r>
              </a:p>
              <a:p>
                <a:pPr algn="ctr"/>
                <a:r>
                  <a:rPr lang="uk-UA" sz="1200" dirty="0"/>
                  <a:t>9</a:t>
                </a:r>
                <a:endParaRPr lang="ru-RU" sz="1200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04D57E4B-E511-4C1D-A0E5-E34B6E71BE59}"/>
                  </a:ext>
                </a:extLst>
              </p:cNvPr>
              <p:cNvSpPr txBox="1"/>
              <p:nvPr/>
            </p:nvSpPr>
            <p:spPr>
              <a:xfrm>
                <a:off x="1920298" y="3199190"/>
                <a:ext cx="1209491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Ів-Франківськ</a:t>
                </a:r>
              </a:p>
              <a:p>
                <a:pPr algn="ctr"/>
                <a:r>
                  <a:rPr lang="uk-UA" sz="1200" dirty="0"/>
                  <a:t>36</a:t>
                </a:r>
                <a:endParaRPr lang="ru-RU" sz="1200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51FD570D-4103-4A8A-9F67-9D55902BA99E}"/>
                  </a:ext>
                </a:extLst>
              </p:cNvPr>
              <p:cNvSpPr txBox="1"/>
              <p:nvPr/>
            </p:nvSpPr>
            <p:spPr>
              <a:xfrm>
                <a:off x="3068378" y="2793145"/>
                <a:ext cx="1113142" cy="4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Хмельницький</a:t>
                </a:r>
              </a:p>
              <a:p>
                <a:pPr algn="ctr"/>
                <a:r>
                  <a:rPr lang="uk-UA" sz="1200" dirty="0"/>
                  <a:t>38 </a:t>
                </a:r>
                <a:endParaRPr lang="ru-RU" sz="1200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237E119F-BC8F-4F3C-9C0C-F03B47BDE79A}"/>
                  </a:ext>
                </a:extLst>
              </p:cNvPr>
              <p:cNvSpPr txBox="1"/>
              <p:nvPr/>
            </p:nvSpPr>
            <p:spPr>
              <a:xfrm>
                <a:off x="6412143" y="5824832"/>
                <a:ext cx="13499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dirty="0"/>
                  <a:t>Сімферополь</a:t>
                </a:r>
                <a:endParaRPr lang="ru-RU" sz="1200" dirty="0"/>
              </a:p>
            </p:txBody>
          </p:sp>
        </p:grpSp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3A8B6441-3D24-49C7-A1A3-273354CD1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15996" cy="108307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21EE009F-8753-4F97-99C4-E888780C9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224" y="0"/>
            <a:ext cx="2088776" cy="1224660"/>
          </a:xfrm>
          <a:prstGeom prst="rect">
            <a:avLst/>
          </a:prstGeom>
        </p:spPr>
      </p:pic>
      <p:sp>
        <p:nvSpPr>
          <p:cNvPr id="59" name="Заголовок 58">
            <a:extLst>
              <a:ext uri="{FF2B5EF4-FFF2-40B4-BE49-F238E27FC236}">
                <a16:creationId xmlns:a16="http://schemas.microsoft.com/office/drawing/2014/main" xmlns="" id="{94744862-CBE1-4DCA-993A-8DFEADE80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682" y="9550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uk-UA" sz="2800" b="1" dirty="0">
                <a:solidFill>
                  <a:srgbClr val="002060"/>
                </a:solidFill>
                <a:latin typeface="+mn-lt"/>
              </a:rPr>
            </a:br>
            <a:r>
              <a:rPr lang="uk-UA" sz="3200" b="1" dirty="0">
                <a:solidFill>
                  <a:srgbClr val="002060"/>
                </a:solidFill>
                <a:latin typeface="+mn-lt"/>
              </a:rPr>
              <a:t>Охоплення нових клієнтів </a:t>
            </a:r>
            <a:r>
              <a:rPr lang="en-US" sz="3200" b="1" dirty="0">
                <a:solidFill>
                  <a:srgbClr val="002060"/>
                </a:solidFill>
                <a:latin typeface="+mn-lt"/>
              </a:rPr>
              <a:t>PrEP</a:t>
            </a:r>
            <a:r>
              <a:rPr lang="uk-UA" sz="28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uk-UA" sz="2800" b="1" dirty="0">
                <a:solidFill>
                  <a:srgbClr val="002060"/>
                </a:solidFill>
                <a:latin typeface="+mn-lt"/>
              </a:rPr>
            </a:b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E724506-4374-4E23-80DC-9B08ACF6B592}"/>
              </a:ext>
            </a:extLst>
          </p:cNvPr>
          <p:cNvSpPr txBox="1"/>
          <p:nvPr/>
        </p:nvSpPr>
        <p:spPr>
          <a:xfrm>
            <a:off x="5332096" y="2665339"/>
            <a:ext cx="78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/>
              <a:t>Київська</a:t>
            </a:r>
          </a:p>
          <a:p>
            <a:pPr algn="ctr"/>
            <a:r>
              <a:rPr lang="uk-UA" sz="1200" dirty="0"/>
              <a:t>324 </a:t>
            </a:r>
            <a:endParaRPr lang="ru-RU" sz="12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CE27E3F9-D9E8-472E-895E-FEF111979BBC}"/>
              </a:ext>
            </a:extLst>
          </p:cNvPr>
          <p:cNvSpPr txBox="1"/>
          <p:nvPr/>
        </p:nvSpPr>
        <p:spPr>
          <a:xfrm>
            <a:off x="8440554" y="5719227"/>
            <a:ext cx="37607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>
                <a:solidFill>
                  <a:srgbClr val="002060"/>
                </a:solidFill>
              </a:rPr>
              <a:t>За 2 місяці приріст клієнтів на ДКП становить </a:t>
            </a:r>
            <a:r>
              <a:rPr lang="uk-UA" b="1" dirty="0">
                <a:solidFill>
                  <a:srgbClr val="002060"/>
                </a:solidFill>
              </a:rPr>
              <a:t>1139</a:t>
            </a:r>
          </a:p>
          <a:p>
            <a:r>
              <a:rPr lang="uk-UA" dirty="0">
                <a:solidFill>
                  <a:srgbClr val="002060"/>
                </a:solidFill>
              </a:rPr>
              <a:t> </a:t>
            </a:r>
          </a:p>
          <a:p>
            <a:pPr algn="r"/>
            <a:r>
              <a:rPr lang="uk-UA" sz="1400" dirty="0">
                <a:solidFill>
                  <a:srgbClr val="002060"/>
                </a:solidFill>
              </a:rPr>
              <a:t>(за даними МІС ВІЛ)</a:t>
            </a:r>
            <a:endParaRPr lang="ru-RU" sz="1400" dirty="0">
              <a:solidFill>
                <a:srgbClr val="002060"/>
              </a:solidFill>
            </a:endParaRPr>
          </a:p>
        </p:txBody>
      </p:sp>
      <p:graphicFrame>
        <p:nvGraphicFramePr>
          <p:cNvPr id="62" name="Диаграмма 61">
            <a:extLst>
              <a:ext uri="{FF2B5EF4-FFF2-40B4-BE49-F238E27FC236}">
                <a16:creationId xmlns:a16="http://schemas.microsoft.com/office/drawing/2014/main" xmlns="" id="{AD84BA67-B2A9-4F8D-9060-D4BAEAB0AF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47827"/>
              </p:ext>
            </p:extLst>
          </p:nvPr>
        </p:nvGraphicFramePr>
        <p:xfrm>
          <a:off x="-29729" y="4580665"/>
          <a:ext cx="3823254" cy="2215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12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366279-C6E7-44BD-A9C8-3981967A5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390" y="187724"/>
            <a:ext cx="8885874" cy="649243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+mn-lt"/>
              </a:rPr>
              <a:t>Цілі охоплення </a:t>
            </a:r>
            <a:r>
              <a:rPr lang="en-US" sz="3200" b="1" dirty="0">
                <a:solidFill>
                  <a:srgbClr val="002060"/>
                </a:solidFill>
                <a:latin typeface="+mn-lt"/>
              </a:rPr>
              <a:t>PrEP</a:t>
            </a:r>
            <a:r>
              <a:rPr lang="uk-UA" sz="3200" b="1" dirty="0">
                <a:solidFill>
                  <a:srgbClr val="002060"/>
                </a:solidFill>
                <a:latin typeface="+mn-lt"/>
              </a:rPr>
              <a:t> по регіонам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3F27C01-5B29-4510-A179-CE816E5E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9853" cy="10191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2EBE6FB-1B69-4BC2-A425-75EEA5B59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0"/>
            <a:ext cx="1981200" cy="1161588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447158"/>
              </p:ext>
            </p:extLst>
          </p:nvPr>
        </p:nvGraphicFramePr>
        <p:xfrm>
          <a:off x="-3" y="836958"/>
          <a:ext cx="12192002" cy="6021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81184"/>
                <a:gridCol w="3145176"/>
                <a:gridCol w="3033898"/>
                <a:gridCol w="2731744"/>
              </a:tblGrid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Область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Клієнти ДКП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2021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2022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2023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Вінницька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15</a:t>
                      </a:r>
                      <a:r>
                        <a:rPr lang="en-US" sz="1000">
                          <a:effectLst/>
                        </a:rPr>
                        <a:t>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Волинська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Дніпропетровська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900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1000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Донецька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480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770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Житомирська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130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Закарпатська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r>
                        <a:rPr lang="uk-UA" sz="1000">
                          <a:effectLst/>
                        </a:rPr>
                        <a:t>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</a:t>
                      </a:r>
                      <a:r>
                        <a:rPr lang="en-US" sz="1000">
                          <a:effectLst/>
                        </a:rPr>
                        <a:t>5</a:t>
                      </a:r>
                      <a:r>
                        <a:rPr lang="uk-UA" sz="1000">
                          <a:effectLst/>
                        </a:rPr>
                        <a:t>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Запорізька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20</a:t>
                      </a:r>
                      <a:r>
                        <a:rPr lang="en-US" sz="1000">
                          <a:effectLst/>
                        </a:rPr>
                        <a:t>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5</a:t>
                      </a:r>
                      <a:r>
                        <a:rPr lang="uk-UA" sz="1000">
                          <a:effectLst/>
                        </a:rPr>
                        <a:t>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400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Івано-Франківська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80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120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Київська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</a:t>
                      </a:r>
                      <a:r>
                        <a:rPr lang="en-US" sz="1000">
                          <a:effectLst/>
                        </a:rPr>
                        <a:t>1</a:t>
                      </a:r>
                      <a:r>
                        <a:rPr lang="uk-UA" sz="1000">
                          <a:effectLst/>
                        </a:rPr>
                        <a:t>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Кіровоградська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</a:t>
                      </a:r>
                      <a:r>
                        <a:rPr lang="en-US" sz="1000">
                          <a:effectLst/>
                        </a:rPr>
                        <a:t>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Луганська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</a:t>
                      </a:r>
                      <a:r>
                        <a:rPr lang="en-US" sz="1000">
                          <a:effectLst/>
                        </a:rPr>
                        <a:t>30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Львівська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4</a:t>
                      </a:r>
                      <a:r>
                        <a:rPr lang="uk-UA" sz="1000">
                          <a:effectLst/>
                        </a:rPr>
                        <a:t>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3</a:t>
                      </a:r>
                      <a:r>
                        <a:rPr lang="en-US" sz="1000">
                          <a:effectLst/>
                        </a:rPr>
                        <a:t>0</a:t>
                      </a:r>
                      <a:r>
                        <a:rPr lang="uk-UA" sz="1000">
                          <a:effectLst/>
                        </a:rPr>
                        <a:t>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Миколаївська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160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230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300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Одеська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2800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Полтавська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210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300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Рівненська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Сумська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Тернопільська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</a:t>
                      </a:r>
                      <a:r>
                        <a:rPr lang="en-US" sz="1000">
                          <a:effectLst/>
                        </a:rPr>
                        <a:t>5</a:t>
                      </a:r>
                      <a:r>
                        <a:rPr lang="uk-UA" sz="1000">
                          <a:effectLst/>
                        </a:rPr>
                        <a:t>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0</a:t>
                      </a:r>
                      <a:r>
                        <a:rPr lang="uk-UA" sz="1000">
                          <a:effectLst/>
                        </a:rPr>
                        <a:t>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Харківська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5</a:t>
                      </a:r>
                      <a:r>
                        <a:rPr lang="uk-UA" sz="1000">
                          <a:effectLst/>
                        </a:rPr>
                        <a:t>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3</a:t>
                      </a:r>
                      <a:r>
                        <a:rPr lang="en-US" sz="1000">
                          <a:effectLst/>
                        </a:rPr>
                        <a:t>20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Херсонська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180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250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Хмельницька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125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160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Черкаська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120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Чернівецька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120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160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Чернігівська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225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260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Київ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</a:t>
                      </a:r>
                      <a:r>
                        <a:rPr lang="en-US" sz="1000">
                          <a:effectLst/>
                        </a:rPr>
                        <a:t>80</a:t>
                      </a:r>
                      <a:r>
                        <a:rPr lang="uk-UA" sz="1000">
                          <a:effectLst/>
                        </a:rPr>
                        <a:t>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6</a:t>
                      </a:r>
                      <a:r>
                        <a:rPr lang="uk-UA" sz="1000">
                          <a:effectLst/>
                        </a:rPr>
                        <a:t>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3</a:t>
                      </a:r>
                      <a:r>
                        <a:rPr lang="en-US" sz="1000">
                          <a:effectLst/>
                        </a:rPr>
                        <a:t>1</a:t>
                      </a:r>
                      <a:r>
                        <a:rPr lang="uk-UA" sz="1000">
                          <a:effectLst/>
                        </a:rPr>
                        <a:t>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  <a:tr h="21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7000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10500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13500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2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3123</TotalTime>
  <Words>1173</Words>
  <Application>Microsoft Office PowerPoint</Application>
  <PresentationFormat>Широкоэкранный</PresentationFormat>
  <Paragraphs>381</Paragraphs>
  <Slides>19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Manrope</vt:lpstr>
      <vt:lpstr>Myriad pro</vt:lpstr>
      <vt:lpstr>Times New Roman</vt:lpstr>
      <vt:lpstr>Wingdings</vt:lpstr>
      <vt:lpstr>Тема Office</vt:lpstr>
      <vt:lpstr>Стан впровадження та досягнення   з ДКП  (PrEP) в Україні.  Наступні кроки з розширення програми</vt:lpstr>
      <vt:lpstr>PrEP в міжнародних керівництвах</vt:lpstr>
      <vt:lpstr>Оціночна місія ВООЗ 2019-2020рр. щодо розширення PrEP в Україні</vt:lpstr>
      <vt:lpstr>Нормативно-правове підґрунтя впровадження PrEP  </vt:lpstr>
      <vt:lpstr>Презентация PowerPoint</vt:lpstr>
      <vt:lpstr>Профіль клієнта PrEP 2021</vt:lpstr>
      <vt:lpstr>Презентация PowerPoint</vt:lpstr>
      <vt:lpstr> Охоплення нових клієнтів PrEP </vt:lpstr>
      <vt:lpstr>Цілі охоплення PrEP по регіонам</vt:lpstr>
      <vt:lpstr>Розширення програми PrEP</vt:lpstr>
      <vt:lpstr>Каскад з індексного тестування за 6 місяців 2021 року*</vt:lpstr>
      <vt:lpstr>Послуги з профілактики та супроводу ВІЛ за бюджетні кошти в рамках реалізації Плану 20-50-80 </vt:lpstr>
      <vt:lpstr>Інфокампанія PrEP</vt:lpstr>
      <vt:lpstr>Посилення кадрового потенціалу серед медичних працівників</vt:lpstr>
      <vt:lpstr>Посилення кадрового потенціалу серед неурядового сектору</vt:lpstr>
      <vt:lpstr>Взаємодія між державним сектором та НУО</vt:lpstr>
      <vt:lpstr>PrEP в програмі медичних гарантій </vt:lpstr>
      <vt:lpstr>Наступні кроки</vt:lpstr>
      <vt:lpstr>Дякую за увагу!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 впровадження та досягнення   ДКП  (PrEP) в Україні.  Наступні кроки з розширення програми</dc:title>
  <dc:creator>PrEP PHC</dc:creator>
  <cp:lastModifiedBy>Lenovo</cp:lastModifiedBy>
  <cp:revision>70</cp:revision>
  <dcterms:created xsi:type="dcterms:W3CDTF">2021-09-06T05:35:31Z</dcterms:created>
  <dcterms:modified xsi:type="dcterms:W3CDTF">2021-09-20T18:22:30Z</dcterms:modified>
</cp:coreProperties>
</file>