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59" r:id="rId6"/>
    <p:sldId id="260" r:id="rId7"/>
    <p:sldId id="266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2d7ed694159ec0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0672B-6B38-4C14-A93F-0E21358B80BC}" v="157" dt="2022-02-14T10:13:04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co Pignata" userId="79350f21-e117-4abb-a2ea-959891f7a279" providerId="ADAL" clId="{6E50672B-6B38-4C14-A93F-0E21358B80BC}"/>
    <pc:docChg chg="undo redo custSel modSld">
      <pc:chgData name="Rocco Pignata" userId="79350f21-e117-4abb-a2ea-959891f7a279" providerId="ADAL" clId="{6E50672B-6B38-4C14-A93F-0E21358B80BC}" dt="2022-02-14T11:25:12.888" v="376" actId="1076"/>
      <pc:docMkLst>
        <pc:docMk/>
      </pc:docMkLst>
      <pc:sldChg chg="addSp delSp modSp mod">
        <pc:chgData name="Rocco Pignata" userId="79350f21-e117-4abb-a2ea-959891f7a279" providerId="ADAL" clId="{6E50672B-6B38-4C14-A93F-0E21358B80BC}" dt="2022-02-14T09:12:37.514" v="52" actId="114"/>
        <pc:sldMkLst>
          <pc:docMk/>
          <pc:sldMk cId="300636098" sldId="256"/>
        </pc:sldMkLst>
        <pc:spChg chg="mod">
          <ac:chgData name="Rocco Pignata" userId="79350f21-e117-4abb-a2ea-959891f7a279" providerId="ADAL" clId="{6E50672B-6B38-4C14-A93F-0E21358B80BC}" dt="2022-02-14T09:11:23.143" v="27" actId="6549"/>
          <ac:spMkLst>
            <pc:docMk/>
            <pc:sldMk cId="300636098" sldId="256"/>
            <ac:spMk id="2" creationId="{1001A98A-CE4B-40FD-8CCF-2381EA25D162}"/>
          </ac:spMkLst>
        </pc:spChg>
        <pc:spChg chg="mod">
          <ac:chgData name="Rocco Pignata" userId="79350f21-e117-4abb-a2ea-959891f7a279" providerId="ADAL" clId="{6E50672B-6B38-4C14-A93F-0E21358B80BC}" dt="2022-02-14T09:12:37.514" v="52" actId="114"/>
          <ac:spMkLst>
            <pc:docMk/>
            <pc:sldMk cId="300636098" sldId="256"/>
            <ac:spMk id="3" creationId="{CB229F20-E75D-4C3E-A76A-6DC1C353F19C}"/>
          </ac:spMkLst>
        </pc:spChg>
        <pc:spChg chg="add del mod">
          <ac:chgData name="Rocco Pignata" userId="79350f21-e117-4abb-a2ea-959891f7a279" providerId="ADAL" clId="{6E50672B-6B38-4C14-A93F-0E21358B80BC}" dt="2022-02-14T09:11:16.940" v="23"/>
          <ac:spMkLst>
            <pc:docMk/>
            <pc:sldMk cId="300636098" sldId="256"/>
            <ac:spMk id="6" creationId="{1E911C83-A9FD-4F02-AF91-797AA3E20AD5}"/>
          </ac:spMkLst>
        </pc:spChg>
        <pc:spChg chg="add del mod">
          <ac:chgData name="Rocco Pignata" userId="79350f21-e117-4abb-a2ea-959891f7a279" providerId="ADAL" clId="{6E50672B-6B38-4C14-A93F-0E21358B80BC}" dt="2022-02-14T09:11:14.103" v="17"/>
          <ac:spMkLst>
            <pc:docMk/>
            <pc:sldMk cId="300636098" sldId="256"/>
            <ac:spMk id="7" creationId="{74317D6E-A87C-4123-9873-89D71A7D9F39}"/>
          </ac:spMkLst>
        </pc:spChg>
      </pc:sldChg>
      <pc:sldChg chg="modSp mod">
        <pc:chgData name="Rocco Pignata" userId="79350f21-e117-4abb-a2ea-959891f7a279" providerId="ADAL" clId="{6E50672B-6B38-4C14-A93F-0E21358B80BC}" dt="2022-02-14T10:12:45.023" v="371" actId="1076"/>
        <pc:sldMkLst>
          <pc:docMk/>
          <pc:sldMk cId="4238345394" sldId="259"/>
        </pc:sldMkLst>
        <pc:spChg chg="mod">
          <ac:chgData name="Rocco Pignata" userId="79350f21-e117-4abb-a2ea-959891f7a279" providerId="ADAL" clId="{6E50672B-6B38-4C14-A93F-0E21358B80BC}" dt="2022-02-14T09:31:37.995" v="108" actId="20577"/>
          <ac:spMkLst>
            <pc:docMk/>
            <pc:sldMk cId="4238345394" sldId="259"/>
            <ac:spMk id="2" creationId="{87C89B04-8DE5-43DD-92E7-8EB043E71B8D}"/>
          </ac:spMkLst>
        </pc:spChg>
        <pc:spChg chg="mod">
          <ac:chgData name="Rocco Pignata" userId="79350f21-e117-4abb-a2ea-959891f7a279" providerId="ADAL" clId="{6E50672B-6B38-4C14-A93F-0E21358B80BC}" dt="2022-02-14T10:12:37.050" v="369" actId="1036"/>
          <ac:spMkLst>
            <pc:docMk/>
            <pc:sldMk cId="4238345394" sldId="259"/>
            <ac:spMk id="6" creationId="{29B850BF-8964-4843-8223-F3BDBE536C51}"/>
          </ac:spMkLst>
        </pc:spChg>
        <pc:spChg chg="mod">
          <ac:chgData name="Rocco Pignata" userId="79350f21-e117-4abb-a2ea-959891f7a279" providerId="ADAL" clId="{6E50672B-6B38-4C14-A93F-0E21358B80BC}" dt="2022-02-14T10:11:01.349" v="342" actId="1076"/>
          <ac:spMkLst>
            <pc:docMk/>
            <pc:sldMk cId="4238345394" sldId="259"/>
            <ac:spMk id="7" creationId="{015752B7-417F-40A8-A244-BED6DB95A524}"/>
          </ac:spMkLst>
        </pc:spChg>
        <pc:spChg chg="mod">
          <ac:chgData name="Rocco Pignata" userId="79350f21-e117-4abb-a2ea-959891f7a279" providerId="ADAL" clId="{6E50672B-6B38-4C14-A93F-0E21358B80BC}" dt="2022-02-14T10:10:42.520" v="339" actId="1076"/>
          <ac:spMkLst>
            <pc:docMk/>
            <pc:sldMk cId="4238345394" sldId="259"/>
            <ac:spMk id="8" creationId="{351CAEBB-F7D9-4921-969C-25B5040B9E07}"/>
          </ac:spMkLst>
        </pc:spChg>
        <pc:spChg chg="mod">
          <ac:chgData name="Rocco Pignata" userId="79350f21-e117-4abb-a2ea-959891f7a279" providerId="ADAL" clId="{6E50672B-6B38-4C14-A93F-0E21358B80BC}" dt="2022-02-14T10:11:24.804" v="345" actId="1076"/>
          <ac:spMkLst>
            <pc:docMk/>
            <pc:sldMk cId="4238345394" sldId="259"/>
            <ac:spMk id="10" creationId="{7E460EA4-F8A7-4EAC-8074-BB4915FB4D6B}"/>
          </ac:spMkLst>
        </pc:spChg>
        <pc:spChg chg="mod">
          <ac:chgData name="Rocco Pignata" userId="79350f21-e117-4abb-a2ea-959891f7a279" providerId="ADAL" clId="{6E50672B-6B38-4C14-A93F-0E21358B80BC}" dt="2022-02-14T10:10:24.044" v="336" actId="20577"/>
          <ac:spMkLst>
            <pc:docMk/>
            <pc:sldMk cId="4238345394" sldId="259"/>
            <ac:spMk id="16" creationId="{0DF4B4A7-B577-4B11-99F5-9B8F71AB9492}"/>
          </ac:spMkLst>
        </pc:spChg>
        <pc:picChg chg="mod">
          <ac:chgData name="Rocco Pignata" userId="79350f21-e117-4abb-a2ea-959891f7a279" providerId="ADAL" clId="{6E50672B-6B38-4C14-A93F-0E21358B80BC}" dt="2022-02-14T09:30:47.440" v="99" actId="1076"/>
          <ac:picMkLst>
            <pc:docMk/>
            <pc:sldMk cId="4238345394" sldId="259"/>
            <ac:picMk id="5" creationId="{5A7C4793-4A2E-4E4D-A217-263E169F3E0F}"/>
          </ac:picMkLst>
        </pc:picChg>
        <pc:picChg chg="mod">
          <ac:chgData name="Rocco Pignata" userId="79350f21-e117-4abb-a2ea-959891f7a279" providerId="ADAL" clId="{6E50672B-6B38-4C14-A93F-0E21358B80BC}" dt="2022-02-14T10:12:24.441" v="364" actId="1076"/>
          <ac:picMkLst>
            <pc:docMk/>
            <pc:sldMk cId="4238345394" sldId="259"/>
            <ac:picMk id="9" creationId="{803A3F99-D20C-4524-94EA-5A9BFF708AAA}"/>
          </ac:picMkLst>
        </pc:picChg>
        <pc:picChg chg="mod">
          <ac:chgData name="Rocco Pignata" userId="79350f21-e117-4abb-a2ea-959891f7a279" providerId="ADAL" clId="{6E50672B-6B38-4C14-A93F-0E21358B80BC}" dt="2022-02-14T10:12:45.023" v="371" actId="1076"/>
          <ac:picMkLst>
            <pc:docMk/>
            <pc:sldMk cId="4238345394" sldId="259"/>
            <ac:picMk id="13" creationId="{9851A53E-E1AF-4F14-82D9-6736EEDC8F32}"/>
          </ac:picMkLst>
        </pc:picChg>
      </pc:sldChg>
      <pc:sldChg chg="modSp mod">
        <pc:chgData name="Rocco Pignata" userId="79350f21-e117-4abb-a2ea-959891f7a279" providerId="ADAL" clId="{6E50672B-6B38-4C14-A93F-0E21358B80BC}" dt="2022-02-14T10:13:04.244" v="375" actId="20577"/>
        <pc:sldMkLst>
          <pc:docMk/>
          <pc:sldMk cId="2855590654" sldId="260"/>
        </pc:sldMkLst>
        <pc:spChg chg="mod">
          <ac:chgData name="Rocco Pignata" userId="79350f21-e117-4abb-a2ea-959891f7a279" providerId="ADAL" clId="{6E50672B-6B38-4C14-A93F-0E21358B80BC}" dt="2022-02-14T09:49:34.135" v="258" actId="27636"/>
          <ac:spMkLst>
            <pc:docMk/>
            <pc:sldMk cId="2855590654" sldId="260"/>
            <ac:spMk id="2" creationId="{64338F8D-313F-4634-BED2-4F53AF916AE9}"/>
          </ac:spMkLst>
        </pc:spChg>
        <pc:graphicFrameChg chg="mod modGraphic">
          <ac:chgData name="Rocco Pignata" userId="79350f21-e117-4abb-a2ea-959891f7a279" providerId="ADAL" clId="{6E50672B-6B38-4C14-A93F-0E21358B80BC}" dt="2022-02-14T10:13:04.244" v="375" actId="20577"/>
          <ac:graphicFrameMkLst>
            <pc:docMk/>
            <pc:sldMk cId="2855590654" sldId="260"/>
            <ac:graphicFrameMk id="5" creationId="{F5E4A017-EC9F-4951-9333-5FC3F80D217C}"/>
          </ac:graphicFrameMkLst>
        </pc:graphicFrameChg>
      </pc:sldChg>
      <pc:sldChg chg="addSp delSp modSp mod">
        <pc:chgData name="Rocco Pignata" userId="79350f21-e117-4abb-a2ea-959891f7a279" providerId="ADAL" clId="{6E50672B-6B38-4C14-A93F-0E21358B80BC}" dt="2022-02-14T09:32:55.413" v="116" actId="2711"/>
        <pc:sldMkLst>
          <pc:docMk/>
          <pc:sldMk cId="969664631" sldId="263"/>
        </pc:sldMkLst>
        <pc:spChg chg="mod">
          <ac:chgData name="Rocco Pignata" userId="79350f21-e117-4abb-a2ea-959891f7a279" providerId="ADAL" clId="{6E50672B-6B38-4C14-A93F-0E21358B80BC}" dt="2022-02-14T09:32:55.413" v="116" actId="2711"/>
          <ac:spMkLst>
            <pc:docMk/>
            <pc:sldMk cId="969664631" sldId="263"/>
            <ac:spMk id="2" creationId="{00000000-0000-0000-0000-000000000000}"/>
          </ac:spMkLst>
        </pc:spChg>
        <pc:spChg chg="mod">
          <ac:chgData name="Rocco Pignata" userId="79350f21-e117-4abb-a2ea-959891f7a279" providerId="ADAL" clId="{6E50672B-6B38-4C14-A93F-0E21358B80BC}" dt="2022-02-14T09:28:03.441" v="73" actId="164"/>
          <ac:spMkLst>
            <pc:docMk/>
            <pc:sldMk cId="969664631" sldId="263"/>
            <ac:spMk id="14" creationId="{6CB87BC0-F585-4C6A-9F5D-667CEB0A8892}"/>
          </ac:spMkLst>
        </pc:spChg>
        <pc:spChg chg="mod">
          <ac:chgData name="Rocco Pignata" userId="79350f21-e117-4abb-a2ea-959891f7a279" providerId="ADAL" clId="{6E50672B-6B38-4C14-A93F-0E21358B80BC}" dt="2022-02-14T09:28:03.441" v="73" actId="164"/>
          <ac:spMkLst>
            <pc:docMk/>
            <pc:sldMk cId="969664631" sldId="263"/>
            <ac:spMk id="15" creationId="{6DC70DDD-6102-46F3-BBD1-C8D3BD41E6EA}"/>
          </ac:spMkLst>
        </pc:spChg>
        <pc:spChg chg="mod">
          <ac:chgData name="Rocco Pignata" userId="79350f21-e117-4abb-a2ea-959891f7a279" providerId="ADAL" clId="{6E50672B-6B38-4C14-A93F-0E21358B80BC}" dt="2022-02-14T09:28:03.441" v="73" actId="164"/>
          <ac:spMkLst>
            <pc:docMk/>
            <pc:sldMk cId="969664631" sldId="263"/>
            <ac:spMk id="16" creationId="{938F45BA-5E6E-4EAB-9F0C-EC095468912E}"/>
          </ac:spMkLst>
        </pc:spChg>
        <pc:spChg chg="mod">
          <ac:chgData name="Rocco Pignata" userId="79350f21-e117-4abb-a2ea-959891f7a279" providerId="ADAL" clId="{6E50672B-6B38-4C14-A93F-0E21358B80BC}" dt="2022-02-14T09:28:03.441" v="73" actId="164"/>
          <ac:spMkLst>
            <pc:docMk/>
            <pc:sldMk cId="969664631" sldId="263"/>
            <ac:spMk id="17" creationId="{CA181728-C6B3-4B1A-9EA5-AB73A1339E7A}"/>
          </ac:spMkLst>
        </pc:spChg>
        <pc:spChg chg="mod">
          <ac:chgData name="Rocco Pignata" userId="79350f21-e117-4abb-a2ea-959891f7a279" providerId="ADAL" clId="{6E50672B-6B38-4C14-A93F-0E21358B80BC}" dt="2022-02-14T09:28:03.441" v="73" actId="164"/>
          <ac:spMkLst>
            <pc:docMk/>
            <pc:sldMk cId="969664631" sldId="263"/>
            <ac:spMk id="18" creationId="{AE24A210-7FDD-4AC3-94F1-44AF1D2B88FF}"/>
          </ac:spMkLst>
        </pc:spChg>
        <pc:spChg chg="mod">
          <ac:chgData name="Rocco Pignata" userId="79350f21-e117-4abb-a2ea-959891f7a279" providerId="ADAL" clId="{6E50672B-6B38-4C14-A93F-0E21358B80BC}" dt="2022-02-14T09:28:03.441" v="73" actId="164"/>
          <ac:spMkLst>
            <pc:docMk/>
            <pc:sldMk cId="969664631" sldId="263"/>
            <ac:spMk id="19" creationId="{6A068E3A-AE3F-4A73-85CF-64F0396771F6}"/>
          </ac:spMkLst>
        </pc:spChg>
        <pc:spChg chg="mod">
          <ac:chgData name="Rocco Pignata" userId="79350f21-e117-4abb-a2ea-959891f7a279" providerId="ADAL" clId="{6E50672B-6B38-4C14-A93F-0E21358B80BC}" dt="2022-02-14T09:28:03.441" v="73" actId="164"/>
          <ac:spMkLst>
            <pc:docMk/>
            <pc:sldMk cId="969664631" sldId="263"/>
            <ac:spMk id="20" creationId="{FE64D80B-56E9-42D0-B972-31662CF8B6B0}"/>
          </ac:spMkLst>
        </pc:spChg>
        <pc:spChg chg="mod">
          <ac:chgData name="Rocco Pignata" userId="79350f21-e117-4abb-a2ea-959891f7a279" providerId="ADAL" clId="{6E50672B-6B38-4C14-A93F-0E21358B80BC}" dt="2022-02-14T09:28:39.013" v="79" actId="1076"/>
          <ac:spMkLst>
            <pc:docMk/>
            <pc:sldMk cId="969664631" sldId="263"/>
            <ac:spMk id="21" creationId="{BC160673-D079-4FB4-B725-F4BC5DDCD76F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28" creationId="{38F44623-6992-48FE-BFB6-F576ECA0728C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29" creationId="{EDFE3FEA-E555-4973-A5D4-2931198FB937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0" creationId="{9E156AF8-FD6D-4FF8-B145-031FCB3A8561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1" creationId="{584E1DB7-63F6-41A1-9A68-25F09D719322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2" creationId="{8CBF6C72-AEB0-44D6-9F08-D4500BE30835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3" creationId="{55BC34A6-B79E-416A-AA05-B3498E16EE86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4" creationId="{B7436AED-1DC7-432C-9B01-4EEF8F66C3E4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5" creationId="{936CC5A2-33DC-4644-9617-404BC50DFA60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6" creationId="{91F43475-70BF-4841-927D-35EC5026A543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7" creationId="{860784C4-7315-4316-B031-2B5280016038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8" creationId="{FD785241-0450-486B-970D-02FCD183222B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39" creationId="{4494BD6D-E812-4028-A976-04B8FBA02A01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40" creationId="{23220E15-828E-4496-9A6D-EBBEFE2ECFDD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41" creationId="{19553694-8D89-444D-AC76-DF7C252AFA46}"/>
          </ac:spMkLst>
        </pc:spChg>
        <pc:spChg chg="mod">
          <ac:chgData name="Rocco Pignata" userId="79350f21-e117-4abb-a2ea-959891f7a279" providerId="ADAL" clId="{6E50672B-6B38-4C14-A93F-0E21358B80BC}" dt="2022-02-14T09:28:07.317" v="75"/>
          <ac:spMkLst>
            <pc:docMk/>
            <pc:sldMk cId="969664631" sldId="263"/>
            <ac:spMk id="42" creationId="{D1A3AF93-F883-4049-966A-AEE91E315D6A}"/>
          </ac:spMkLst>
        </pc:spChg>
        <pc:spChg chg="add mod">
          <ac:chgData name="Rocco Pignata" userId="79350f21-e117-4abb-a2ea-959891f7a279" providerId="ADAL" clId="{6E50672B-6B38-4C14-A93F-0E21358B80BC}" dt="2022-02-14T09:29:00.182" v="81" actId="1076"/>
          <ac:spMkLst>
            <pc:docMk/>
            <pc:sldMk cId="969664631" sldId="263"/>
            <ac:spMk id="43" creationId="{F8C84E2D-04E4-4054-86D0-2F9E4976D901}"/>
          </ac:spMkLst>
        </pc:spChg>
        <pc:grpChg chg="add del mod">
          <ac:chgData name="Rocco Pignata" userId="79350f21-e117-4abb-a2ea-959891f7a279" providerId="ADAL" clId="{6E50672B-6B38-4C14-A93F-0E21358B80BC}" dt="2022-02-14T09:28:04.433" v="74" actId="478"/>
          <ac:grpSpMkLst>
            <pc:docMk/>
            <pc:sldMk cId="969664631" sldId="263"/>
            <ac:grpSpMk id="3" creationId="{234444E9-C3C3-4AFF-9411-A4CFEEB71FAF}"/>
          </ac:grpSpMkLst>
        </pc:grpChg>
        <pc:grpChg chg="add mod">
          <ac:chgData name="Rocco Pignata" userId="79350f21-e117-4abb-a2ea-959891f7a279" providerId="ADAL" clId="{6E50672B-6B38-4C14-A93F-0E21358B80BC}" dt="2022-02-14T09:28:15.153" v="76" actId="1076"/>
          <ac:grpSpMkLst>
            <pc:docMk/>
            <pc:sldMk cId="969664631" sldId="263"/>
            <ac:grpSpMk id="22" creationId="{124C971A-B996-4160-80B7-08BB2D302728}"/>
          </ac:grpSpMkLst>
        </pc:grpChg>
        <pc:graphicFrameChg chg="mod">
          <ac:chgData name="Rocco Pignata" userId="79350f21-e117-4abb-a2ea-959891f7a279" providerId="ADAL" clId="{6E50672B-6B38-4C14-A93F-0E21358B80BC}" dt="2022-02-14T09:28:03.441" v="73" actId="164"/>
          <ac:graphicFrameMkLst>
            <pc:docMk/>
            <pc:sldMk cId="969664631" sldId="263"/>
            <ac:graphicFrameMk id="4" creationId="{332D1A6C-3033-4BB8-8B51-BEFEB6B5F383}"/>
          </ac:graphicFrameMkLst>
        </pc:graphicFrameChg>
        <pc:graphicFrameChg chg="mod">
          <ac:chgData name="Rocco Pignata" userId="79350f21-e117-4abb-a2ea-959891f7a279" providerId="ADAL" clId="{6E50672B-6B38-4C14-A93F-0E21358B80BC}" dt="2022-02-14T09:28:03.441" v="73" actId="164"/>
          <ac:graphicFrameMkLst>
            <pc:docMk/>
            <pc:sldMk cId="969664631" sldId="263"/>
            <ac:graphicFrameMk id="8" creationId="{18F62477-52CF-4F64-8A58-2013D58B0F7A}"/>
          </ac:graphicFrameMkLst>
        </pc:graphicFrameChg>
        <pc:graphicFrameChg chg="mod">
          <ac:chgData name="Rocco Pignata" userId="79350f21-e117-4abb-a2ea-959891f7a279" providerId="ADAL" clId="{6E50672B-6B38-4C14-A93F-0E21358B80BC}" dt="2022-02-14T09:29:07.062" v="82"/>
          <ac:graphicFrameMkLst>
            <pc:docMk/>
            <pc:sldMk cId="969664631" sldId="263"/>
            <ac:graphicFrameMk id="23" creationId="{6ADF963C-DA83-463E-9928-8875A706E74D}"/>
          </ac:graphicFrameMkLst>
        </pc:graphicFrameChg>
        <pc:graphicFrameChg chg="mod">
          <ac:chgData name="Rocco Pignata" userId="79350f21-e117-4abb-a2ea-959891f7a279" providerId="ADAL" clId="{6E50672B-6B38-4C14-A93F-0E21358B80BC}" dt="2022-02-14T09:29:18.627" v="85" actId="1076"/>
          <ac:graphicFrameMkLst>
            <pc:docMk/>
            <pc:sldMk cId="969664631" sldId="263"/>
            <ac:graphicFrameMk id="24" creationId="{76473F0E-3B7D-459A-A4FA-CC6F86BB9DF8}"/>
          </ac:graphicFrameMkLst>
        </pc:graphicFrameChg>
        <pc:cxnChg chg="mod">
          <ac:chgData name="Rocco Pignata" userId="79350f21-e117-4abb-a2ea-959891f7a279" providerId="ADAL" clId="{6E50672B-6B38-4C14-A93F-0E21358B80BC}" dt="2022-02-14T09:28:03.441" v="73" actId="164"/>
          <ac:cxnSpMkLst>
            <pc:docMk/>
            <pc:sldMk cId="969664631" sldId="263"/>
            <ac:cxnSpMk id="11" creationId="{4A55D3ED-931A-49FE-A4C4-B4CCD4A3EF04}"/>
          </ac:cxnSpMkLst>
        </pc:cxnChg>
        <pc:cxnChg chg="mod">
          <ac:chgData name="Rocco Pignata" userId="79350f21-e117-4abb-a2ea-959891f7a279" providerId="ADAL" clId="{6E50672B-6B38-4C14-A93F-0E21358B80BC}" dt="2022-02-14T09:28:03.441" v="73" actId="164"/>
          <ac:cxnSpMkLst>
            <pc:docMk/>
            <pc:sldMk cId="969664631" sldId="263"/>
            <ac:cxnSpMk id="12" creationId="{4A55D3ED-931A-49FE-A4C4-B4CCD4A3EF04}"/>
          </ac:cxnSpMkLst>
        </pc:cxnChg>
        <pc:cxnChg chg="mod">
          <ac:chgData name="Rocco Pignata" userId="79350f21-e117-4abb-a2ea-959891f7a279" providerId="ADAL" clId="{6E50672B-6B38-4C14-A93F-0E21358B80BC}" dt="2022-02-14T09:28:03.441" v="73" actId="164"/>
          <ac:cxnSpMkLst>
            <pc:docMk/>
            <pc:sldMk cId="969664631" sldId="263"/>
            <ac:cxnSpMk id="13" creationId="{4A55D3ED-931A-49FE-A4C4-B4CCD4A3EF04}"/>
          </ac:cxnSpMkLst>
        </pc:cxnChg>
        <pc:cxnChg chg="mod">
          <ac:chgData name="Rocco Pignata" userId="79350f21-e117-4abb-a2ea-959891f7a279" providerId="ADAL" clId="{6E50672B-6B38-4C14-A93F-0E21358B80BC}" dt="2022-02-14T09:28:07.317" v="75"/>
          <ac:cxnSpMkLst>
            <pc:docMk/>
            <pc:sldMk cId="969664631" sldId="263"/>
            <ac:cxnSpMk id="25" creationId="{1779D999-DB30-4438-9336-6844CE155210}"/>
          </ac:cxnSpMkLst>
        </pc:cxnChg>
        <pc:cxnChg chg="mod">
          <ac:chgData name="Rocco Pignata" userId="79350f21-e117-4abb-a2ea-959891f7a279" providerId="ADAL" clId="{6E50672B-6B38-4C14-A93F-0E21358B80BC}" dt="2022-02-14T09:28:07.317" v="75"/>
          <ac:cxnSpMkLst>
            <pc:docMk/>
            <pc:sldMk cId="969664631" sldId="263"/>
            <ac:cxnSpMk id="26" creationId="{19C58C68-9CFA-4D35-AD63-BA92ABB47F69}"/>
          </ac:cxnSpMkLst>
        </pc:cxnChg>
        <pc:cxnChg chg="mod">
          <ac:chgData name="Rocco Pignata" userId="79350f21-e117-4abb-a2ea-959891f7a279" providerId="ADAL" clId="{6E50672B-6B38-4C14-A93F-0E21358B80BC}" dt="2022-02-14T09:28:07.317" v="75"/>
          <ac:cxnSpMkLst>
            <pc:docMk/>
            <pc:sldMk cId="969664631" sldId="263"/>
            <ac:cxnSpMk id="27" creationId="{913C9ED1-A1C4-4492-963F-FE67009577C5}"/>
          </ac:cxnSpMkLst>
        </pc:cxnChg>
      </pc:sldChg>
      <pc:sldChg chg="modSp mod">
        <pc:chgData name="Rocco Pignata" userId="79350f21-e117-4abb-a2ea-959891f7a279" providerId="ADAL" clId="{6E50672B-6B38-4C14-A93F-0E21358B80BC}" dt="2022-02-14T10:06:44.932" v="330"/>
        <pc:sldMkLst>
          <pc:docMk/>
          <pc:sldMk cId="3299839242" sldId="264"/>
        </pc:sldMkLst>
        <pc:graphicFrameChg chg="mod modGraphic">
          <ac:chgData name="Rocco Pignata" userId="79350f21-e117-4abb-a2ea-959891f7a279" providerId="ADAL" clId="{6E50672B-6B38-4C14-A93F-0E21358B80BC}" dt="2022-02-14T10:06:26.320" v="327" actId="20577"/>
          <ac:graphicFrameMkLst>
            <pc:docMk/>
            <pc:sldMk cId="3299839242" sldId="264"/>
            <ac:graphicFrameMk id="7" creationId="{CC5D75E0-4CB0-4A2E-B8F9-A505A8EEAD23}"/>
          </ac:graphicFrameMkLst>
        </pc:graphicFrameChg>
        <pc:graphicFrameChg chg="mod">
          <ac:chgData name="Rocco Pignata" userId="79350f21-e117-4abb-a2ea-959891f7a279" providerId="ADAL" clId="{6E50672B-6B38-4C14-A93F-0E21358B80BC}" dt="2022-02-14T10:06:44.932" v="330"/>
          <ac:graphicFrameMkLst>
            <pc:docMk/>
            <pc:sldMk cId="3299839242" sldId="264"/>
            <ac:graphicFrameMk id="9" creationId="{97E445A8-2113-4A33-ACF4-C2AEDCDDBE61}"/>
          </ac:graphicFrameMkLst>
        </pc:graphicFrameChg>
      </pc:sldChg>
      <pc:sldChg chg="modSp mod">
        <pc:chgData name="Rocco Pignata" userId="79350f21-e117-4abb-a2ea-959891f7a279" providerId="ADAL" clId="{6E50672B-6B38-4C14-A93F-0E21358B80BC}" dt="2022-02-14T09:33:17.064" v="148" actId="1076"/>
        <pc:sldMkLst>
          <pc:docMk/>
          <pc:sldMk cId="816608845" sldId="265"/>
        </pc:sldMkLst>
        <pc:spChg chg="mod">
          <ac:chgData name="Rocco Pignata" userId="79350f21-e117-4abb-a2ea-959891f7a279" providerId="ADAL" clId="{6E50672B-6B38-4C14-A93F-0E21358B80BC}" dt="2022-02-14T09:33:17.064" v="148" actId="1076"/>
          <ac:spMkLst>
            <pc:docMk/>
            <pc:sldMk cId="816608845" sldId="265"/>
            <ac:spMk id="2" creationId="{00000000-0000-0000-0000-000000000000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5" creationId="{35CCD066-2F8F-4D2A-974A-08878203B1C4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7" creationId="{A36E77CE-4406-4CF0-AF99-00C9652A81E6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8" creationId="{0F7FC150-2239-417C-8F57-A138669455F5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9" creationId="{609734A1-1C0D-4EDF-80EC-192E1C667C82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10" creationId="{C804525C-1D3B-492C-8234-8209BA38E973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11" creationId="{7A0E8ED0-6D12-45B5-995A-ED80DB05D95B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12" creationId="{CC5A13B1-C24B-4120-9329-79A8CD03684D}"/>
          </ac:spMkLst>
        </pc:spChg>
        <pc:spChg chg="mod">
          <ac:chgData name="Rocco Pignata" userId="79350f21-e117-4abb-a2ea-959891f7a279" providerId="ADAL" clId="{6E50672B-6B38-4C14-A93F-0E21358B80BC}" dt="2022-02-14T09:33:13.359" v="147" actId="1035"/>
          <ac:spMkLst>
            <pc:docMk/>
            <pc:sldMk cId="816608845" sldId="265"/>
            <ac:spMk id="13" creationId="{9EED901F-FDD0-40E0-B267-F34E27BB4145}"/>
          </ac:spMkLst>
        </pc:spChg>
        <pc:graphicFrameChg chg="mod">
          <ac:chgData name="Rocco Pignata" userId="79350f21-e117-4abb-a2ea-959891f7a279" providerId="ADAL" clId="{6E50672B-6B38-4C14-A93F-0E21358B80BC}" dt="2022-02-14T09:33:13.359" v="147" actId="1035"/>
          <ac:graphicFrameMkLst>
            <pc:docMk/>
            <pc:sldMk cId="816608845" sldId="265"/>
            <ac:graphicFrameMk id="4" creationId="{C8B8E5E2-A15C-44D5-99C9-C9AB322435C9}"/>
          </ac:graphicFrameMkLst>
        </pc:graphicFrameChg>
      </pc:sldChg>
      <pc:sldChg chg="addSp modSp mod">
        <pc:chgData name="Rocco Pignata" userId="79350f21-e117-4abb-a2ea-959891f7a279" providerId="ADAL" clId="{6E50672B-6B38-4C14-A93F-0E21358B80BC}" dt="2022-02-14T11:25:12.888" v="376" actId="1076"/>
        <pc:sldMkLst>
          <pc:docMk/>
          <pc:sldMk cId="1232168499" sldId="266"/>
        </pc:sldMkLst>
        <pc:spChg chg="mod">
          <ac:chgData name="Rocco Pignata" userId="79350f21-e117-4abb-a2ea-959891f7a279" providerId="ADAL" clId="{6E50672B-6B38-4C14-A93F-0E21358B80BC}" dt="2022-02-14T09:19:06.692" v="72" actId="1076"/>
          <ac:spMkLst>
            <pc:docMk/>
            <pc:sldMk cId="1232168499" sldId="266"/>
            <ac:spMk id="4" creationId="{889E336C-863C-42BF-91E7-8545AF20C3D4}"/>
          </ac:spMkLst>
        </pc:spChg>
        <pc:spChg chg="add mod">
          <ac:chgData name="Rocco Pignata" userId="79350f21-e117-4abb-a2ea-959891f7a279" providerId="ADAL" clId="{6E50672B-6B38-4C14-A93F-0E21358B80BC}" dt="2022-02-14T11:25:12.888" v="376" actId="1076"/>
          <ac:spMkLst>
            <pc:docMk/>
            <pc:sldMk cId="1232168499" sldId="266"/>
            <ac:spMk id="6" creationId="{161CDC67-11CE-4D14-BB44-7BBD3AEA4A4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\Desktop\&#1044;&#1050;&#1055;%20&#1110;&#1085;&#1092;&#1086;&#1088;&#1084;&#1072;&#1094;&#1110;&#1103;\&#1050;&#1086;&#1085;&#1092;&#1077;&#1088;&#1077;&#1085;&#1094;&#1110;&#1111;,%20&#1082;&#1088;&#1091;&#1075;&#1083;&#1110;%20&#1089;&#1090;&#1086;&#1083;&#1080;,%20&#1076;&#1086;&#1087;&#1086;&#1074;&#1110;&#1076;&#1110;\U=U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\Desktop\&#1044;&#1050;&#1055;%20&#1110;&#1085;&#1092;&#1086;&#1088;&#1084;&#1072;&#1094;&#1110;&#1103;\&#1050;&#1086;&#1085;&#1092;&#1077;&#1088;&#1077;&#1085;&#1094;&#1110;&#1111;,%20&#1082;&#1088;&#1091;&#1075;&#1083;&#1110;%20&#1089;&#1090;&#1086;&#1083;&#1080;,%20&#1076;&#1086;&#1087;&#1086;&#1074;&#1110;&#1076;&#1110;\U=U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rasnopolska\Desktop\&#1054;&#1087;&#1090;&#1080;&#1084;&#1110;&#1079;&#1072;&#1094;&#1110;&#110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2060"/>
                </a:solidFill>
              </a:rPr>
              <a:t>2020</a:t>
            </a:r>
          </a:p>
        </c:rich>
      </c:tx>
      <c:layout>
        <c:manualLayout>
          <c:xMode val="edge"/>
          <c:yMode val="edge"/>
          <c:x val="0.43918717396791829"/>
          <c:y val="2.2489965528878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Лист1!$S$3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66">
                <a:alpha val="49804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2385607340800327E-3"/>
                  <c:y val="0.51405635494579383"/>
                </c:manualLayout>
              </c:layout>
              <c:tx>
                <c:rich>
                  <a:bodyPr/>
                  <a:lstStyle/>
                  <a:p>
                    <a:fld id="{ABFA8939-CF82-4AC2-89D6-E898215BC396}" type="VALU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68E-4B1A-9338-FEFE9859E5D2}"/>
                </c:ext>
              </c:extLst>
            </c:dLbl>
            <c:dLbl>
              <c:idx val="1"/>
              <c:layout>
                <c:manualLayout>
                  <c:x val="1.8477121468160065E-2"/>
                  <c:y val="0.36626515289887812"/>
                </c:manualLayout>
              </c:layout>
              <c:tx>
                <c:rich>
                  <a:bodyPr/>
                  <a:lstStyle/>
                  <a:p>
                    <a:fld id="{A04AE3CD-3531-4EFB-8CCE-94CB69783424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8E-4B1A-9338-FEFE9859E5D2}"/>
                </c:ext>
              </c:extLst>
            </c:dLbl>
            <c:dLbl>
              <c:idx val="2"/>
              <c:layout>
                <c:manualLayout>
                  <c:x val="1.3857841101120049E-2"/>
                  <c:y val="0.29558240409383135"/>
                </c:manualLayout>
              </c:layout>
              <c:tx>
                <c:rich>
                  <a:bodyPr/>
                  <a:lstStyle/>
                  <a:p>
                    <a:fld id="{18718090-62C7-417E-A56A-5417EB7F3F0A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68E-4B1A-9338-FEFE9859E5D2}"/>
                </c:ext>
              </c:extLst>
            </c:dLbl>
            <c:dLbl>
              <c:idx val="3"/>
              <c:layout>
                <c:manualLayout>
                  <c:x val="1.3857841101119879E-2"/>
                  <c:y val="0.27630529078336419"/>
                </c:manualLayout>
              </c:layout>
              <c:tx>
                <c:rich>
                  <a:bodyPr/>
                  <a:lstStyle/>
                  <a:p>
                    <a:fld id="{BB05202B-9E2F-41E0-B955-C9E2CF5B2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8E-4B1A-9338-FEFE9859E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Лист1!$R$4:$R$7</c:f>
              <c:strCache>
                <c:ptCount val="4"/>
                <c:pt idx="0">
                  <c:v>Estimated quantity of PLWH</c:v>
                </c:pt>
                <c:pt idx="1">
                  <c:v>PLWH who know their HIV status</c:v>
                </c:pt>
                <c:pt idx="2">
                  <c:v>PLWH who know their own
HIV status and receive treatment</c:v>
                </c:pt>
                <c:pt idx="3">
                  <c:v>PLWH who receive ART and reached an indeterminate level of VL</c:v>
                </c:pt>
              </c:strCache>
            </c:strRef>
          </c:cat>
          <c:val>
            <c:numRef>
              <c:f>Лист1!$S$4:$S$7</c:f>
              <c:numCache>
                <c:formatCode>General</c:formatCode>
                <c:ptCount val="4"/>
                <c:pt idx="0">
                  <c:v>257434</c:v>
                </c:pt>
                <c:pt idx="1">
                  <c:v>177760</c:v>
                </c:pt>
                <c:pt idx="2">
                  <c:v>146488</c:v>
                </c:pt>
                <c:pt idx="3">
                  <c:v>137221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E-4B1A-9338-FEFE9859E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5333024"/>
        <c:axId val="295335936"/>
        <c:axId val="0"/>
      </c:bar3DChart>
      <c:catAx>
        <c:axId val="2953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5335936"/>
        <c:crosses val="autoZero"/>
        <c:auto val="1"/>
        <c:lblAlgn val="ctr"/>
        <c:lblOffset val="100"/>
        <c:noMultiLvlLbl val="0"/>
      </c:catAx>
      <c:valAx>
        <c:axId val="2953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533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2060"/>
                </a:solidFill>
              </a:rPr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Лист1!$W$3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66">
                <a:alpha val="50196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Лист1!$V$4:$V$7</c:f>
              <c:strCache>
                <c:ptCount val="4"/>
                <c:pt idx="0">
                  <c:v>Estimated quantity of PLWH</c:v>
                </c:pt>
                <c:pt idx="1">
                  <c:v>PLWH who know their HIV status</c:v>
                </c:pt>
                <c:pt idx="2">
                  <c:v>PLWH who know their own
HIV status and receive treatment</c:v>
                </c:pt>
                <c:pt idx="3">
                  <c:v>PLWH who receive ART and reached an indeterminate level of VL</c:v>
                </c:pt>
              </c:strCache>
            </c:strRef>
          </c:cat>
          <c:val>
            <c:numRef>
              <c:f>Лист1!$W$4:$W$7</c:f>
              <c:numCache>
                <c:formatCode>General</c:formatCode>
                <c:ptCount val="4"/>
                <c:pt idx="0">
                  <c:v>209816</c:v>
                </c:pt>
                <c:pt idx="1">
                  <c:v>150005</c:v>
                </c:pt>
                <c:pt idx="2">
                  <c:v>130219</c:v>
                </c:pt>
                <c:pt idx="3">
                  <c:v>86105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1-4668-AD6F-3D91A1AAA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697375"/>
        <c:axId val="1064700703"/>
        <c:axId val="0"/>
      </c:bar3DChart>
      <c:catAx>
        <c:axId val="106469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64700703"/>
        <c:crosses val="autoZero"/>
        <c:auto val="1"/>
        <c:lblAlgn val="ctr"/>
        <c:lblOffset val="100"/>
        <c:noMultiLvlLbl val="0"/>
      </c:catAx>
      <c:valAx>
        <c:axId val="106470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6469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'2 часть'!$B$91:$B$92</c:f>
              <c:strCache>
                <c:ptCount val="2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0B-49C0-9E00-E3789662EDD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0B-49C0-9E00-E3789662EDD1}"/>
              </c:ext>
            </c:extLst>
          </c:dPt>
          <c:dPt>
            <c:idx val="2"/>
            <c:bubble3D val="0"/>
            <c:spPr>
              <a:solidFill>
                <a:srgbClr val="F951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0B-49C0-9E00-E3789662ED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0B-49C0-9E00-E3789662EDD1}"/>
              </c:ext>
            </c:extLst>
          </c:dPt>
          <c:dLbls>
            <c:dLbl>
              <c:idx val="1"/>
              <c:layout>
                <c:manualLayout>
                  <c:x val="-4.7520747572143959E-2"/>
                  <c:y val="5.8241288578809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0B-49C0-9E00-E3789662EDD1}"/>
                </c:ext>
              </c:extLst>
            </c:dLbl>
            <c:dLbl>
              <c:idx val="2"/>
              <c:layout>
                <c:manualLayout>
                  <c:x val="-5.5915491145182329E-2"/>
                  <c:y val="9.86001079227731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0B-49C0-9E00-E3789662EDD1}"/>
                </c:ext>
              </c:extLst>
            </c:dLbl>
            <c:dLbl>
              <c:idx val="3"/>
              <c:layout>
                <c:manualLayout>
                  <c:x val="3.7995926896478453E-2"/>
                  <c:y val="-0.17852444259797812"/>
                </c:manualLayout>
              </c:layout>
              <c:tx>
                <c:rich>
                  <a:bodyPr/>
                  <a:lstStyle/>
                  <a:p>
                    <a:fld id="{3F7DB299-C3F5-4D0F-9665-82272245A0BE}" type="CATEGORYNAME">
                      <a:rPr lang="en-US" sz="1050"/>
                      <a:pPr/>
                      <a:t>[ИМЯ КАТЕГОРИИ]</a:t>
                    </a:fld>
                    <a:r>
                      <a:rPr lang="en-US" sz="1050" baseline="0" dirty="0"/>
                      <a:t>
</a:t>
                    </a:r>
                    <a:fld id="{EED4F0FA-7CE8-4096-9812-653F796FE705}" type="PERCENTAGE">
                      <a:rPr lang="en-US" sz="1050" baseline="0"/>
                      <a:pPr/>
                      <a:t>[ПРОЦЕНТ]</a:t>
                    </a:fld>
                    <a:endParaRPr lang="en-US" sz="105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F0B-49C0-9E00-E3789662E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часть'!$A$93:$A$96</c:f>
              <c:strCache>
                <c:ptCount val="4"/>
                <c:pt idx="0">
                  <c:v>NVP</c:v>
                </c:pt>
                <c:pt idx="1">
                  <c:v>EFV</c:v>
                </c:pt>
                <c:pt idx="2">
                  <c:v>LPV/r</c:v>
                </c:pt>
                <c:pt idx="3">
                  <c:v>DTG</c:v>
                </c:pt>
              </c:strCache>
            </c:strRef>
          </c:cat>
          <c:val>
            <c:numRef>
              <c:f>'2 часть'!$B$93:$B$96</c:f>
              <c:numCache>
                <c:formatCode>General</c:formatCode>
                <c:ptCount val="4"/>
                <c:pt idx="1">
                  <c:v>26</c:v>
                </c:pt>
                <c:pt idx="2">
                  <c:v>4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0B-49C0-9E00-E3789662ED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13549622879852E-2"/>
          <c:y val="3.854218716319302E-2"/>
          <c:w val="0.90121832314291284"/>
          <c:h val="0.78865058197780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clients amount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B1-420E-8E19-4AE41EC6FB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2B1-420E-8E19-4AE41EC6FB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7114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2B1-420E-8E19-4AE41EC6F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2852</c:v>
                </c:pt>
                <c:pt idx="2">
                  <c:v>3034</c:v>
                </c:pt>
                <c:pt idx="3">
                  <c:v>7114</c:v>
                </c:pt>
                <c:pt idx="4">
                  <c:v>10500</c:v>
                </c:pt>
                <c:pt idx="5">
                  <c:v>13500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1-420E-8E19-4AE41EC6F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8678463"/>
        <c:axId val="1858672639"/>
      </c:barChart>
      <c:catAx>
        <c:axId val="185867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8672639"/>
        <c:crosses val="autoZero"/>
        <c:auto val="1"/>
        <c:lblAlgn val="ctr"/>
        <c:lblOffset val="100"/>
        <c:noMultiLvlLbl val="0"/>
      </c:catAx>
      <c:valAx>
        <c:axId val="185867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867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A92CF-1774-499E-9F9B-2DB66C217BDD}" type="doc">
      <dgm:prSet loTypeId="urn:microsoft.com/office/officeart/2005/8/layout/p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65B9F-1952-4493-812A-63AF0A4FECB7}">
      <dgm:prSet custT="1"/>
      <dgm:spPr>
        <a:solidFill>
          <a:srgbClr val="FF99CC"/>
        </a:solidFill>
      </dgm:spPr>
      <dgm:t>
        <a:bodyPr/>
        <a:lstStyle/>
        <a:p>
          <a:r>
            <a:rPr lang="en-US" sz="1700" b="1" dirty="0">
              <a:solidFill>
                <a:srgbClr val="002060"/>
              </a:solidFill>
            </a:rPr>
            <a:t>For 01.01.22 403 hospitals in Ukraine issue ARV</a:t>
          </a:r>
        </a:p>
        <a:p>
          <a:endParaRPr lang="en-US" sz="1700" b="1" dirty="0">
            <a:solidFill>
              <a:srgbClr val="002060"/>
            </a:solidFill>
          </a:endParaRPr>
        </a:p>
        <a:p>
          <a:r>
            <a:rPr lang="ru-RU" sz="1700" b="1" dirty="0">
              <a:solidFill>
                <a:srgbClr val="002060"/>
              </a:solidFill>
            </a:rPr>
            <a:t>На 01.01.22 403 учереждения Здравоохранения выдают АРТ</a:t>
          </a:r>
          <a:endParaRPr lang="en-US" sz="1700" b="1" dirty="0">
            <a:solidFill>
              <a:srgbClr val="002060"/>
            </a:solidFill>
          </a:endParaRPr>
        </a:p>
      </dgm:t>
    </dgm:pt>
    <dgm:pt modelId="{9CCE0325-F2D1-48C7-BF50-FA1C5D9D5AEA}" type="parTrans" cxnId="{643CBBC0-29F3-4131-B802-8B5DBEEE43E8}">
      <dgm:prSet/>
      <dgm:spPr/>
      <dgm:t>
        <a:bodyPr/>
        <a:lstStyle/>
        <a:p>
          <a:endParaRPr lang="ru-RU"/>
        </a:p>
      </dgm:t>
    </dgm:pt>
    <dgm:pt modelId="{CA7E0B9B-E1BA-45AB-B91A-BE4879F83F88}" type="sibTrans" cxnId="{643CBBC0-29F3-4131-B802-8B5DBEEE43E8}">
      <dgm:prSet/>
      <dgm:spPr/>
      <dgm:t>
        <a:bodyPr/>
        <a:lstStyle/>
        <a:p>
          <a:endParaRPr lang="ru-RU"/>
        </a:p>
      </dgm:t>
    </dgm:pt>
    <dgm:pt modelId="{A01616D5-8E1F-449E-94D6-0BA84902DBE7}">
      <dgm:prSet custT="1"/>
      <dgm:spPr>
        <a:solidFill>
          <a:srgbClr val="FF99CC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rgbClr val="002060"/>
              </a:solidFill>
            </a:rPr>
            <a:t>Systematic search for lost patients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rgbClr val="002060"/>
              </a:solidFill>
            </a:rPr>
            <a:t>Систематический поиск пациентов, которые оторвались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rgbClr val="002060"/>
              </a:solidFill>
            </a:rPr>
            <a:t>от лечения </a:t>
          </a:r>
          <a:endParaRPr lang="en-US" sz="1600" b="1" dirty="0">
            <a:solidFill>
              <a:srgbClr val="00206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dirty="0">
            <a:solidFill>
              <a:srgbClr val="002060"/>
            </a:solidFill>
          </a:endParaRPr>
        </a:p>
      </dgm:t>
    </dgm:pt>
    <dgm:pt modelId="{64ADC4E7-E8DE-4D06-B461-79A37EBFAC2F}" type="parTrans" cxnId="{0BBCFBB5-7D2D-4AC1-9310-C9014203CEAD}">
      <dgm:prSet/>
      <dgm:spPr/>
      <dgm:t>
        <a:bodyPr/>
        <a:lstStyle/>
        <a:p>
          <a:endParaRPr lang="ru-RU"/>
        </a:p>
      </dgm:t>
    </dgm:pt>
    <dgm:pt modelId="{497EB1F9-A783-41BE-83FF-38A063011571}" type="sibTrans" cxnId="{0BBCFBB5-7D2D-4AC1-9310-C9014203CEAD}">
      <dgm:prSet/>
      <dgm:spPr/>
      <dgm:t>
        <a:bodyPr/>
        <a:lstStyle/>
        <a:p>
          <a:endParaRPr lang="ru-RU"/>
        </a:p>
      </dgm:t>
    </dgm:pt>
    <dgm:pt modelId="{E4B63CFC-429E-4FDB-8830-0759F83868AE}">
      <dgm:prSet/>
      <dgm:spPr>
        <a:solidFill>
          <a:srgbClr val="FF99CC"/>
        </a:solidFill>
      </dgm:spPr>
      <dgm:t>
        <a:bodyPr/>
        <a:lstStyle/>
        <a:p>
          <a:pPr algn="l"/>
          <a:endParaRPr lang="uk-UA" sz="1900" dirty="0"/>
        </a:p>
      </dgm:t>
    </dgm:pt>
    <dgm:pt modelId="{78570085-E47B-4C11-B7A2-D3CA1FB3AF97}" type="parTrans" cxnId="{C16AEC11-E974-4F9E-A624-AFCF351EFC8E}">
      <dgm:prSet/>
      <dgm:spPr/>
      <dgm:t>
        <a:bodyPr/>
        <a:lstStyle/>
        <a:p>
          <a:endParaRPr lang="ru-RU"/>
        </a:p>
      </dgm:t>
    </dgm:pt>
    <dgm:pt modelId="{9141D02C-68BE-46AC-A275-3512C1D90FDE}" type="sibTrans" cxnId="{C16AEC11-E974-4F9E-A624-AFCF351EFC8E}">
      <dgm:prSet/>
      <dgm:spPr/>
      <dgm:t>
        <a:bodyPr/>
        <a:lstStyle/>
        <a:p>
          <a:endParaRPr lang="ru-RU"/>
        </a:p>
      </dgm:t>
    </dgm:pt>
    <dgm:pt modelId="{714B4952-7B8E-4F46-A1EA-390F9DB6D388}">
      <dgm:prSet custT="1"/>
      <dgm:spPr>
        <a:solidFill>
          <a:srgbClr val="FF99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002060"/>
              </a:solidFill>
            </a:rPr>
            <a:t>Optimization</a:t>
          </a:r>
          <a:r>
            <a:rPr lang="uk-UA" sz="1400" b="1" dirty="0">
              <a:solidFill>
                <a:srgbClr val="002060"/>
              </a:solidFill>
            </a:rPr>
            <a:t> </a:t>
          </a:r>
          <a:r>
            <a:rPr lang="en-US" sz="1400" b="1" dirty="0">
              <a:solidFill>
                <a:srgbClr val="002060"/>
              </a:solidFill>
            </a:rPr>
            <a:t>the last 5 years amount of PLWH on DTG treatment regimen</a:t>
          </a:r>
          <a:r>
            <a:rPr lang="uk-UA" sz="1400" b="1" dirty="0">
              <a:solidFill>
                <a:srgbClr val="002060"/>
              </a:solidFill>
            </a:rPr>
            <a:t> </a:t>
          </a:r>
          <a:r>
            <a:rPr lang="en-US" sz="1400" b="1" dirty="0">
              <a:solidFill>
                <a:srgbClr val="002060"/>
              </a:solidFill>
            </a:rPr>
            <a:t>increased in 4  times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dirty="0">
            <a:solidFill>
              <a:srgbClr val="00206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002060"/>
              </a:solidFill>
            </a:rPr>
            <a:t>ОптимизацияЗа последние 5 лет количество ЛЖВ на схеме лечения с </a:t>
          </a:r>
          <a:r>
            <a:rPr lang="en-US" sz="1400" b="1" dirty="0">
              <a:solidFill>
                <a:srgbClr val="002060"/>
              </a:solidFill>
            </a:rPr>
            <a:t>DTG</a:t>
          </a:r>
          <a:r>
            <a:rPr lang="ru-RU" sz="1400" b="1" dirty="0">
              <a:solidFill>
                <a:srgbClr val="002060"/>
              </a:solidFill>
            </a:rPr>
            <a:t> увеличилась в 4 раза</a:t>
          </a:r>
          <a:endParaRPr lang="uk-UA" sz="1400" b="1" dirty="0">
            <a:solidFill>
              <a:srgbClr val="002060"/>
            </a:solidFill>
          </a:endParaRP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dirty="0"/>
        </a:p>
      </dgm:t>
    </dgm:pt>
    <dgm:pt modelId="{BCAC1C19-F668-4679-8E40-8409CEC38999}" type="parTrans" cxnId="{F640A1D8-E680-43C0-A9D7-A53E395D98F9}">
      <dgm:prSet/>
      <dgm:spPr/>
      <dgm:t>
        <a:bodyPr/>
        <a:lstStyle/>
        <a:p>
          <a:endParaRPr lang="ru-RU"/>
        </a:p>
      </dgm:t>
    </dgm:pt>
    <dgm:pt modelId="{CB58CEF9-D742-4067-B713-C2978E09E420}" type="sibTrans" cxnId="{F640A1D8-E680-43C0-A9D7-A53E395D98F9}">
      <dgm:prSet/>
      <dgm:spPr/>
      <dgm:t>
        <a:bodyPr/>
        <a:lstStyle/>
        <a:p>
          <a:endParaRPr lang="ru-RU"/>
        </a:p>
      </dgm:t>
    </dgm:pt>
    <dgm:pt modelId="{A192712E-1736-4F0A-997F-3249DE5989FA}">
      <dgm:prSet custT="1"/>
      <dgm:spPr>
        <a:solidFill>
          <a:srgbClr val="FF99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002060"/>
              </a:solidFill>
            </a:rPr>
            <a:t>Rapid start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002060"/>
              </a:solidFill>
            </a:rPr>
            <a:t>of HIV treatment</a:t>
          </a:r>
          <a:r>
            <a:rPr lang="uk-UA" sz="1400" b="1" dirty="0">
              <a:solidFill>
                <a:srgbClr val="002060"/>
              </a:solidFill>
            </a:rPr>
            <a:t>: 70</a:t>
          </a:r>
          <a:r>
            <a:rPr lang="en-US" sz="1400" b="1" dirty="0">
              <a:solidFill>
                <a:srgbClr val="002060"/>
              </a:solidFill>
            </a:rPr>
            <a:t>% of patients started same day ARV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dirty="0">
            <a:solidFill>
              <a:srgbClr val="00206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002060"/>
              </a:solidFill>
            </a:rPr>
            <a:t>Быстрый старт лечения: 70% пациентов начинают АРТ в день выявления</a:t>
          </a:r>
          <a:endParaRPr lang="en-US" sz="1400" b="1" dirty="0">
            <a:solidFill>
              <a:srgbClr val="00206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rgbClr val="002060"/>
              </a:solidFill>
            </a:rPr>
            <a:t> </a:t>
          </a:r>
          <a:endParaRPr lang="uk-UA" sz="1600" b="1" dirty="0">
            <a:solidFill>
              <a:srgbClr val="002060"/>
            </a:solidFill>
          </a:endParaRP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dirty="0"/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dirty="0"/>
        </a:p>
      </dgm:t>
    </dgm:pt>
    <dgm:pt modelId="{8BB7F031-4B3D-4BF1-9E8A-3597D9092FE3}" type="parTrans" cxnId="{D2D3AFB2-52FC-4886-9005-EBE52543A61F}">
      <dgm:prSet/>
      <dgm:spPr/>
      <dgm:t>
        <a:bodyPr/>
        <a:lstStyle/>
        <a:p>
          <a:endParaRPr lang="ru-RU"/>
        </a:p>
      </dgm:t>
    </dgm:pt>
    <dgm:pt modelId="{D7412C21-0134-4CCA-B468-FB2351710292}" type="sibTrans" cxnId="{D2D3AFB2-52FC-4886-9005-EBE52543A61F}">
      <dgm:prSet/>
      <dgm:spPr/>
      <dgm:t>
        <a:bodyPr/>
        <a:lstStyle/>
        <a:p>
          <a:endParaRPr lang="ru-RU"/>
        </a:p>
      </dgm:t>
    </dgm:pt>
    <dgm:pt modelId="{133F8DBD-1EE6-470B-852E-5E064ECBE428}">
      <dgm:prSet custT="1"/>
      <dgm:spPr>
        <a:solidFill>
          <a:srgbClr val="FF99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>
              <a:solidFill>
                <a:srgbClr val="002060"/>
              </a:solidFill>
            </a:rPr>
            <a:t>Coverage of treatment has doubled in the last 5 years ( 74 780 in 2017, 130 329 in 2021</a:t>
          </a:r>
          <a:r>
            <a:rPr lang="uk-UA" sz="1300" b="1" dirty="0">
              <a:solidFill>
                <a:srgbClr val="002060"/>
              </a:solidFill>
            </a:rPr>
            <a:t>)</a:t>
          </a:r>
          <a:endParaRPr lang="en-US" sz="1300" b="1" dirty="0">
            <a:solidFill>
              <a:srgbClr val="002060"/>
            </a:solidFill>
          </a:endParaRP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dirty="0">
            <a:solidFill>
              <a:srgbClr val="002060"/>
            </a:solidFill>
          </a:endParaRP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dirty="0">
            <a:solidFill>
              <a:srgbClr val="002060"/>
            </a:solidFill>
          </a:endParaRP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dirty="0">
              <a:solidFill>
                <a:srgbClr val="002060"/>
              </a:solidFill>
            </a:rPr>
            <a:t>Охват лечением удвоился за последние 5 лет</a:t>
          </a:r>
          <a:r>
            <a:rPr lang="en-US" sz="1300" b="1" dirty="0">
              <a:solidFill>
                <a:srgbClr val="002060"/>
              </a:solidFill>
            </a:rPr>
            <a:t> </a:t>
          </a:r>
          <a:r>
            <a:rPr lang="ru-RU" sz="1300" b="1" dirty="0">
              <a:solidFill>
                <a:srgbClr val="002060"/>
              </a:solidFill>
            </a:rPr>
            <a:t>( 74 780 в 2017, </a:t>
          </a: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dirty="0">
              <a:solidFill>
                <a:srgbClr val="002060"/>
              </a:solidFill>
            </a:rPr>
            <a:t>130 329 в 2021)</a:t>
          </a:r>
          <a:endParaRPr lang="en-US" sz="1300" b="1" dirty="0">
            <a:solidFill>
              <a:srgbClr val="002060"/>
            </a:solidFill>
          </a:endParaRP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dirty="0">
            <a:solidFill>
              <a:srgbClr val="002060"/>
            </a:solidFill>
          </a:endParaRPr>
        </a:p>
      </dgm:t>
    </dgm:pt>
    <dgm:pt modelId="{AE362FF9-CB0E-4E6F-999B-E708209CB84E}" type="parTrans" cxnId="{17CE46F3-D143-49C8-BE76-415C55DC1099}">
      <dgm:prSet/>
      <dgm:spPr/>
      <dgm:t>
        <a:bodyPr/>
        <a:lstStyle/>
        <a:p>
          <a:endParaRPr lang="ru-RU"/>
        </a:p>
      </dgm:t>
    </dgm:pt>
    <dgm:pt modelId="{3499558D-E0F1-4CA7-8FFF-EBBB14F62B18}" type="sibTrans" cxnId="{17CE46F3-D143-49C8-BE76-415C55DC1099}">
      <dgm:prSet/>
      <dgm:spPr/>
      <dgm:t>
        <a:bodyPr/>
        <a:lstStyle/>
        <a:p>
          <a:endParaRPr lang="ru-RU"/>
        </a:p>
      </dgm:t>
    </dgm:pt>
    <dgm:pt modelId="{898FC764-D885-478C-8A5A-6C76A374628C}" type="pres">
      <dgm:prSet presAssocID="{129A92CF-1774-499E-9F9B-2DB66C217BDD}" presName="Name0" presStyleCnt="0">
        <dgm:presLayoutVars>
          <dgm:dir/>
          <dgm:resizeHandles val="exact"/>
        </dgm:presLayoutVars>
      </dgm:prSet>
      <dgm:spPr/>
    </dgm:pt>
    <dgm:pt modelId="{234DF2CC-9F7D-4E5B-8BBA-9F987FA118EA}" type="pres">
      <dgm:prSet presAssocID="{129A92CF-1774-499E-9F9B-2DB66C217BDD}" presName="bkgdShp" presStyleLbl="alignAccFollowNode1" presStyleIdx="0" presStyleCnt="1"/>
      <dgm:spPr>
        <a:solidFill>
          <a:srgbClr val="FF66CC">
            <a:alpha val="90000"/>
          </a:srgbClr>
        </a:solidFill>
      </dgm:spPr>
    </dgm:pt>
    <dgm:pt modelId="{8E44D03E-8AAF-4A7A-BF6F-12FF41994183}" type="pres">
      <dgm:prSet presAssocID="{129A92CF-1774-499E-9F9B-2DB66C217BDD}" presName="linComp" presStyleCnt="0"/>
      <dgm:spPr/>
    </dgm:pt>
    <dgm:pt modelId="{0992E091-306D-424A-9B22-9AAD38610BD3}" type="pres">
      <dgm:prSet presAssocID="{9B265B9F-1952-4493-812A-63AF0A4FECB7}" presName="compNode" presStyleCnt="0"/>
      <dgm:spPr/>
    </dgm:pt>
    <dgm:pt modelId="{CCCE5E1B-307E-4645-9785-BD79A9AAB54C}" type="pres">
      <dgm:prSet presAssocID="{9B265B9F-1952-4493-812A-63AF0A4FECB7}" presName="node" presStyleLbl="node1" presStyleIdx="0" presStyleCnt="5" custLinFactNeighborX="-581" custLinFactNeighborY="1995">
        <dgm:presLayoutVars>
          <dgm:bulletEnabled val="1"/>
        </dgm:presLayoutVars>
      </dgm:prSet>
      <dgm:spPr/>
    </dgm:pt>
    <dgm:pt modelId="{80877256-775B-4C2E-B485-1612405ED2E3}" type="pres">
      <dgm:prSet presAssocID="{9B265B9F-1952-4493-812A-63AF0A4FECB7}" presName="invisiNode" presStyleLbl="node1" presStyleIdx="0" presStyleCnt="5"/>
      <dgm:spPr/>
    </dgm:pt>
    <dgm:pt modelId="{1B38C6E2-F081-42D6-B5ED-3BE929F6B3FC}" type="pres">
      <dgm:prSet presAssocID="{9B265B9F-1952-4493-812A-63AF0A4FECB7}" presName="imagNode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</dgm:spPr>
    </dgm:pt>
    <dgm:pt modelId="{9E4EF7F3-E354-4202-83F6-AD7A77F1941C}" type="pres">
      <dgm:prSet presAssocID="{CA7E0B9B-E1BA-45AB-B91A-BE4879F83F88}" presName="sibTrans" presStyleLbl="sibTrans2D1" presStyleIdx="0" presStyleCnt="0"/>
      <dgm:spPr/>
    </dgm:pt>
    <dgm:pt modelId="{A6D5A43B-B778-4FC4-B0A8-DB6BB6ADB7A7}" type="pres">
      <dgm:prSet presAssocID="{714B4952-7B8E-4F46-A1EA-390F9DB6D388}" presName="compNode" presStyleCnt="0"/>
      <dgm:spPr/>
    </dgm:pt>
    <dgm:pt modelId="{3BB5C46F-0148-46C1-BD11-B628BB8A4D7D}" type="pres">
      <dgm:prSet presAssocID="{714B4952-7B8E-4F46-A1EA-390F9DB6D388}" presName="node" presStyleLbl="node1" presStyleIdx="1" presStyleCnt="5">
        <dgm:presLayoutVars>
          <dgm:bulletEnabled val="1"/>
        </dgm:presLayoutVars>
      </dgm:prSet>
      <dgm:spPr/>
    </dgm:pt>
    <dgm:pt modelId="{32B7EC2E-ED7F-4B1F-B249-C3749DB0B765}" type="pres">
      <dgm:prSet presAssocID="{714B4952-7B8E-4F46-A1EA-390F9DB6D388}" presName="invisiNode" presStyleLbl="node1" presStyleIdx="1" presStyleCnt="5"/>
      <dgm:spPr/>
    </dgm:pt>
    <dgm:pt modelId="{853FEE81-B186-4393-844F-4CCCBD489BE1}" type="pres">
      <dgm:prSet presAssocID="{714B4952-7B8E-4F46-A1EA-390F9DB6D388}" presName="imagNode" presStyleLbl="fgImgPlace1" presStyleIdx="1" presStyleCnt="5"/>
      <dgm:spPr/>
    </dgm:pt>
    <dgm:pt modelId="{A973A80A-C1F3-478A-8F78-7ED386B9AC28}" type="pres">
      <dgm:prSet presAssocID="{CB58CEF9-D742-4067-B713-C2978E09E420}" presName="sibTrans" presStyleLbl="sibTrans2D1" presStyleIdx="0" presStyleCnt="0"/>
      <dgm:spPr/>
    </dgm:pt>
    <dgm:pt modelId="{EE15D9E0-D621-4CE5-97D4-3043163EAA4A}" type="pres">
      <dgm:prSet presAssocID="{A192712E-1736-4F0A-997F-3249DE5989FA}" presName="compNode" presStyleCnt="0"/>
      <dgm:spPr/>
    </dgm:pt>
    <dgm:pt modelId="{3B664173-5403-499F-A2F1-56C65CE29339}" type="pres">
      <dgm:prSet presAssocID="{A192712E-1736-4F0A-997F-3249DE5989FA}" presName="node" presStyleLbl="node1" presStyleIdx="2" presStyleCnt="5">
        <dgm:presLayoutVars>
          <dgm:bulletEnabled val="1"/>
        </dgm:presLayoutVars>
      </dgm:prSet>
      <dgm:spPr/>
    </dgm:pt>
    <dgm:pt modelId="{4A039BD1-7453-47DF-81F7-629E18F4CCB2}" type="pres">
      <dgm:prSet presAssocID="{A192712E-1736-4F0A-997F-3249DE5989FA}" presName="invisiNode" presStyleLbl="node1" presStyleIdx="2" presStyleCnt="5"/>
      <dgm:spPr/>
    </dgm:pt>
    <dgm:pt modelId="{ED8E8668-5085-4CF6-B665-D51C0F50F07A}" type="pres">
      <dgm:prSet presAssocID="{A192712E-1736-4F0A-997F-3249DE5989FA}" presName="imagNode" presStyleLbl="fgImgPlace1" presStyleIdx="2" presStyleCnt="5" custScaleX="105301" custScaleY="10148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B7ED062D-A70D-498F-BBB6-DFF916BCF092}" type="pres">
      <dgm:prSet presAssocID="{D7412C21-0134-4CCA-B468-FB2351710292}" presName="sibTrans" presStyleLbl="sibTrans2D1" presStyleIdx="0" presStyleCnt="0"/>
      <dgm:spPr/>
    </dgm:pt>
    <dgm:pt modelId="{CDA88046-4CDD-414E-8E3D-B216E6394B9B}" type="pres">
      <dgm:prSet presAssocID="{133F8DBD-1EE6-470B-852E-5E064ECBE428}" presName="compNode" presStyleCnt="0"/>
      <dgm:spPr/>
    </dgm:pt>
    <dgm:pt modelId="{628C0743-A4DF-4AAA-B09B-6B862A82C56C}" type="pres">
      <dgm:prSet presAssocID="{133F8DBD-1EE6-470B-852E-5E064ECBE428}" presName="node" presStyleLbl="node1" presStyleIdx="3" presStyleCnt="5" custScaleX="101365">
        <dgm:presLayoutVars>
          <dgm:bulletEnabled val="1"/>
        </dgm:presLayoutVars>
      </dgm:prSet>
      <dgm:spPr/>
    </dgm:pt>
    <dgm:pt modelId="{3A93E2E2-13AF-4C4F-AF91-98DD87723323}" type="pres">
      <dgm:prSet presAssocID="{133F8DBD-1EE6-470B-852E-5E064ECBE428}" presName="invisiNode" presStyleLbl="node1" presStyleIdx="3" presStyleCnt="5"/>
      <dgm:spPr/>
    </dgm:pt>
    <dgm:pt modelId="{E638E378-B5B9-44FE-A6D5-35437C1DEE2F}" type="pres">
      <dgm:prSet presAssocID="{133F8DBD-1EE6-470B-852E-5E064ECBE428}" presName="imagNode" presStyleLbl="fgImgPlace1" presStyleIdx="3" presStyleCnt="5" custLinFactNeighborX="-1161" custLinFactNeighborY="19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9F0B672-16F1-411A-9586-C52B711DA2BE}" type="pres">
      <dgm:prSet presAssocID="{3499558D-E0F1-4CA7-8FFF-EBBB14F62B18}" presName="sibTrans" presStyleLbl="sibTrans2D1" presStyleIdx="0" presStyleCnt="0"/>
      <dgm:spPr/>
    </dgm:pt>
    <dgm:pt modelId="{E4C60EE0-8138-4392-B38B-DECE21110860}" type="pres">
      <dgm:prSet presAssocID="{A01616D5-8E1F-449E-94D6-0BA84902DBE7}" presName="compNode" presStyleCnt="0"/>
      <dgm:spPr/>
    </dgm:pt>
    <dgm:pt modelId="{C68107A9-AE70-4DD1-A60F-88C85ED03309}" type="pres">
      <dgm:prSet presAssocID="{A01616D5-8E1F-449E-94D6-0BA84902DBE7}" presName="node" presStyleLbl="node1" presStyleIdx="4" presStyleCnt="5" custLinFactNeighborX="-1742" custLinFactNeighborY="2154">
        <dgm:presLayoutVars>
          <dgm:bulletEnabled val="1"/>
        </dgm:presLayoutVars>
      </dgm:prSet>
      <dgm:spPr/>
    </dgm:pt>
    <dgm:pt modelId="{E2D83370-E737-480F-A9A1-A30EB0502CDE}" type="pres">
      <dgm:prSet presAssocID="{A01616D5-8E1F-449E-94D6-0BA84902DBE7}" presName="invisiNode" presStyleLbl="node1" presStyleIdx="4" presStyleCnt="5"/>
      <dgm:spPr/>
    </dgm:pt>
    <dgm:pt modelId="{E682BE8B-835C-4312-A898-4DA4512231FF}" type="pres">
      <dgm:prSet presAssocID="{A01616D5-8E1F-449E-94D6-0BA84902DBE7}" presName="imagNode" presStyleLbl="fgImgPlace1" presStyleIdx="4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34B22402-D099-4766-9825-F28A875236AF}" type="presOf" srcId="{D7412C21-0134-4CCA-B468-FB2351710292}" destId="{B7ED062D-A70D-498F-BBB6-DFF916BCF092}" srcOrd="0" destOrd="0" presId="urn:microsoft.com/office/officeart/2005/8/layout/pList2"/>
    <dgm:cxn modelId="{0E74CB02-D16D-4558-AB5B-87DCB91D21F9}" type="presOf" srcId="{129A92CF-1774-499E-9F9B-2DB66C217BDD}" destId="{898FC764-D885-478C-8A5A-6C76A374628C}" srcOrd="0" destOrd="0" presId="urn:microsoft.com/office/officeart/2005/8/layout/pList2"/>
    <dgm:cxn modelId="{C16AEC11-E974-4F9E-A624-AFCF351EFC8E}" srcId="{A01616D5-8E1F-449E-94D6-0BA84902DBE7}" destId="{E4B63CFC-429E-4FDB-8830-0759F83868AE}" srcOrd="0" destOrd="0" parTransId="{78570085-E47B-4C11-B7A2-D3CA1FB3AF97}" sibTransId="{9141D02C-68BE-46AC-A275-3512C1D90FDE}"/>
    <dgm:cxn modelId="{C1809C1D-6E57-4A60-A16A-656F4B6CF32B}" type="presOf" srcId="{9B265B9F-1952-4493-812A-63AF0A4FECB7}" destId="{CCCE5E1B-307E-4645-9785-BD79A9AAB54C}" srcOrd="0" destOrd="0" presId="urn:microsoft.com/office/officeart/2005/8/layout/pList2"/>
    <dgm:cxn modelId="{23F64739-5EC9-4F8B-BA82-FFEDFE741602}" type="presOf" srcId="{CB58CEF9-D742-4067-B713-C2978E09E420}" destId="{A973A80A-C1F3-478A-8F78-7ED386B9AC28}" srcOrd="0" destOrd="0" presId="urn:microsoft.com/office/officeart/2005/8/layout/pList2"/>
    <dgm:cxn modelId="{282F6064-D8FE-4E22-8564-C364280D602A}" type="presOf" srcId="{714B4952-7B8E-4F46-A1EA-390F9DB6D388}" destId="{3BB5C46F-0148-46C1-BD11-B628BB8A4D7D}" srcOrd="0" destOrd="0" presId="urn:microsoft.com/office/officeart/2005/8/layout/pList2"/>
    <dgm:cxn modelId="{EFE14E5A-4877-4BB8-AB31-AEA3BACF254F}" type="presOf" srcId="{133F8DBD-1EE6-470B-852E-5E064ECBE428}" destId="{628C0743-A4DF-4AAA-B09B-6B862A82C56C}" srcOrd="0" destOrd="0" presId="urn:microsoft.com/office/officeart/2005/8/layout/pList2"/>
    <dgm:cxn modelId="{1AC37F87-90D9-4698-827D-41EA37ECFEA1}" type="presOf" srcId="{A01616D5-8E1F-449E-94D6-0BA84902DBE7}" destId="{C68107A9-AE70-4DD1-A60F-88C85ED03309}" srcOrd="0" destOrd="0" presId="urn:microsoft.com/office/officeart/2005/8/layout/pList2"/>
    <dgm:cxn modelId="{8EA92C88-3779-4969-A141-D9D85E577AEF}" type="presOf" srcId="{A192712E-1736-4F0A-997F-3249DE5989FA}" destId="{3B664173-5403-499F-A2F1-56C65CE29339}" srcOrd="0" destOrd="0" presId="urn:microsoft.com/office/officeart/2005/8/layout/pList2"/>
    <dgm:cxn modelId="{0261CA8C-3AC5-4B01-8554-58A35F88D610}" type="presOf" srcId="{CA7E0B9B-E1BA-45AB-B91A-BE4879F83F88}" destId="{9E4EF7F3-E354-4202-83F6-AD7A77F1941C}" srcOrd="0" destOrd="0" presId="urn:microsoft.com/office/officeart/2005/8/layout/pList2"/>
    <dgm:cxn modelId="{D2D3AFB2-52FC-4886-9005-EBE52543A61F}" srcId="{129A92CF-1774-499E-9F9B-2DB66C217BDD}" destId="{A192712E-1736-4F0A-997F-3249DE5989FA}" srcOrd="2" destOrd="0" parTransId="{8BB7F031-4B3D-4BF1-9E8A-3597D9092FE3}" sibTransId="{D7412C21-0134-4CCA-B468-FB2351710292}"/>
    <dgm:cxn modelId="{0BBCFBB5-7D2D-4AC1-9310-C9014203CEAD}" srcId="{129A92CF-1774-499E-9F9B-2DB66C217BDD}" destId="{A01616D5-8E1F-449E-94D6-0BA84902DBE7}" srcOrd="4" destOrd="0" parTransId="{64ADC4E7-E8DE-4D06-B461-79A37EBFAC2F}" sibTransId="{497EB1F9-A783-41BE-83FF-38A063011571}"/>
    <dgm:cxn modelId="{643CBBC0-29F3-4131-B802-8B5DBEEE43E8}" srcId="{129A92CF-1774-499E-9F9B-2DB66C217BDD}" destId="{9B265B9F-1952-4493-812A-63AF0A4FECB7}" srcOrd="0" destOrd="0" parTransId="{9CCE0325-F2D1-48C7-BF50-FA1C5D9D5AEA}" sibTransId="{CA7E0B9B-E1BA-45AB-B91A-BE4879F83F88}"/>
    <dgm:cxn modelId="{98F6B8C5-BF8C-4C85-91F9-1F6ED0A12607}" type="presOf" srcId="{E4B63CFC-429E-4FDB-8830-0759F83868AE}" destId="{C68107A9-AE70-4DD1-A60F-88C85ED03309}" srcOrd="0" destOrd="1" presId="urn:microsoft.com/office/officeart/2005/8/layout/pList2"/>
    <dgm:cxn modelId="{FD1F4AD6-9076-433D-B74B-B24D29A8CF00}" type="presOf" srcId="{3499558D-E0F1-4CA7-8FFF-EBBB14F62B18}" destId="{99F0B672-16F1-411A-9586-C52B711DA2BE}" srcOrd="0" destOrd="0" presId="urn:microsoft.com/office/officeart/2005/8/layout/pList2"/>
    <dgm:cxn modelId="{F640A1D8-E680-43C0-A9D7-A53E395D98F9}" srcId="{129A92CF-1774-499E-9F9B-2DB66C217BDD}" destId="{714B4952-7B8E-4F46-A1EA-390F9DB6D388}" srcOrd="1" destOrd="0" parTransId="{BCAC1C19-F668-4679-8E40-8409CEC38999}" sibTransId="{CB58CEF9-D742-4067-B713-C2978E09E420}"/>
    <dgm:cxn modelId="{17CE46F3-D143-49C8-BE76-415C55DC1099}" srcId="{129A92CF-1774-499E-9F9B-2DB66C217BDD}" destId="{133F8DBD-1EE6-470B-852E-5E064ECBE428}" srcOrd="3" destOrd="0" parTransId="{AE362FF9-CB0E-4E6F-999B-E708209CB84E}" sibTransId="{3499558D-E0F1-4CA7-8FFF-EBBB14F62B18}"/>
    <dgm:cxn modelId="{F48A00C1-2D03-47B8-8596-1B36726E191A}" type="presParOf" srcId="{898FC764-D885-478C-8A5A-6C76A374628C}" destId="{234DF2CC-9F7D-4E5B-8BBA-9F987FA118EA}" srcOrd="0" destOrd="0" presId="urn:microsoft.com/office/officeart/2005/8/layout/pList2"/>
    <dgm:cxn modelId="{2A5C2DD9-C240-479F-9896-615A8ABD3A54}" type="presParOf" srcId="{898FC764-D885-478C-8A5A-6C76A374628C}" destId="{8E44D03E-8AAF-4A7A-BF6F-12FF41994183}" srcOrd="1" destOrd="0" presId="urn:microsoft.com/office/officeart/2005/8/layout/pList2"/>
    <dgm:cxn modelId="{47CD44D7-F663-4D77-B996-CA8B26B164BD}" type="presParOf" srcId="{8E44D03E-8AAF-4A7A-BF6F-12FF41994183}" destId="{0992E091-306D-424A-9B22-9AAD38610BD3}" srcOrd="0" destOrd="0" presId="urn:microsoft.com/office/officeart/2005/8/layout/pList2"/>
    <dgm:cxn modelId="{22BF95CE-DD19-4512-A67F-301757A70A4B}" type="presParOf" srcId="{0992E091-306D-424A-9B22-9AAD38610BD3}" destId="{CCCE5E1B-307E-4645-9785-BD79A9AAB54C}" srcOrd="0" destOrd="0" presId="urn:microsoft.com/office/officeart/2005/8/layout/pList2"/>
    <dgm:cxn modelId="{F52A6098-6813-4456-8ABC-D9D335AF1874}" type="presParOf" srcId="{0992E091-306D-424A-9B22-9AAD38610BD3}" destId="{80877256-775B-4C2E-B485-1612405ED2E3}" srcOrd="1" destOrd="0" presId="urn:microsoft.com/office/officeart/2005/8/layout/pList2"/>
    <dgm:cxn modelId="{48E78A90-9F57-4A4E-95E5-1C905816D4F6}" type="presParOf" srcId="{0992E091-306D-424A-9B22-9AAD38610BD3}" destId="{1B38C6E2-F081-42D6-B5ED-3BE929F6B3FC}" srcOrd="2" destOrd="0" presId="urn:microsoft.com/office/officeart/2005/8/layout/pList2"/>
    <dgm:cxn modelId="{C2511845-B139-40DA-8269-ACC792BC8961}" type="presParOf" srcId="{8E44D03E-8AAF-4A7A-BF6F-12FF41994183}" destId="{9E4EF7F3-E354-4202-83F6-AD7A77F1941C}" srcOrd="1" destOrd="0" presId="urn:microsoft.com/office/officeart/2005/8/layout/pList2"/>
    <dgm:cxn modelId="{052D6B72-8AB9-48ED-A66C-CF8CDB27C600}" type="presParOf" srcId="{8E44D03E-8AAF-4A7A-BF6F-12FF41994183}" destId="{A6D5A43B-B778-4FC4-B0A8-DB6BB6ADB7A7}" srcOrd="2" destOrd="0" presId="urn:microsoft.com/office/officeart/2005/8/layout/pList2"/>
    <dgm:cxn modelId="{3C0A0BE6-8E26-4A6B-8B7B-AADCBA560F86}" type="presParOf" srcId="{A6D5A43B-B778-4FC4-B0A8-DB6BB6ADB7A7}" destId="{3BB5C46F-0148-46C1-BD11-B628BB8A4D7D}" srcOrd="0" destOrd="0" presId="urn:microsoft.com/office/officeart/2005/8/layout/pList2"/>
    <dgm:cxn modelId="{5499CC51-6D27-4DD6-8B15-548C3AB2EA52}" type="presParOf" srcId="{A6D5A43B-B778-4FC4-B0A8-DB6BB6ADB7A7}" destId="{32B7EC2E-ED7F-4B1F-B249-C3749DB0B765}" srcOrd="1" destOrd="0" presId="urn:microsoft.com/office/officeart/2005/8/layout/pList2"/>
    <dgm:cxn modelId="{002A43FC-DE77-42E7-BE3B-3AABD65A3D57}" type="presParOf" srcId="{A6D5A43B-B778-4FC4-B0A8-DB6BB6ADB7A7}" destId="{853FEE81-B186-4393-844F-4CCCBD489BE1}" srcOrd="2" destOrd="0" presId="urn:microsoft.com/office/officeart/2005/8/layout/pList2"/>
    <dgm:cxn modelId="{0C1AF473-80B8-4A25-9EFB-F545CBB669C3}" type="presParOf" srcId="{8E44D03E-8AAF-4A7A-BF6F-12FF41994183}" destId="{A973A80A-C1F3-478A-8F78-7ED386B9AC28}" srcOrd="3" destOrd="0" presId="urn:microsoft.com/office/officeart/2005/8/layout/pList2"/>
    <dgm:cxn modelId="{B550B7DA-3C1B-4BDA-ABB9-DB284AC52E74}" type="presParOf" srcId="{8E44D03E-8AAF-4A7A-BF6F-12FF41994183}" destId="{EE15D9E0-D621-4CE5-97D4-3043163EAA4A}" srcOrd="4" destOrd="0" presId="urn:microsoft.com/office/officeart/2005/8/layout/pList2"/>
    <dgm:cxn modelId="{4E939CAD-8482-4F06-ABFF-35A023D310E2}" type="presParOf" srcId="{EE15D9E0-D621-4CE5-97D4-3043163EAA4A}" destId="{3B664173-5403-499F-A2F1-56C65CE29339}" srcOrd="0" destOrd="0" presId="urn:microsoft.com/office/officeart/2005/8/layout/pList2"/>
    <dgm:cxn modelId="{859DACCE-6FF5-4324-8273-D03B264DA470}" type="presParOf" srcId="{EE15D9E0-D621-4CE5-97D4-3043163EAA4A}" destId="{4A039BD1-7453-47DF-81F7-629E18F4CCB2}" srcOrd="1" destOrd="0" presId="urn:microsoft.com/office/officeart/2005/8/layout/pList2"/>
    <dgm:cxn modelId="{3509B317-AB11-4ADB-ADC3-EF22F54A1B88}" type="presParOf" srcId="{EE15D9E0-D621-4CE5-97D4-3043163EAA4A}" destId="{ED8E8668-5085-4CF6-B665-D51C0F50F07A}" srcOrd="2" destOrd="0" presId="urn:microsoft.com/office/officeart/2005/8/layout/pList2"/>
    <dgm:cxn modelId="{A3AC7818-8E8C-4414-B8A7-E823EB4934F0}" type="presParOf" srcId="{8E44D03E-8AAF-4A7A-BF6F-12FF41994183}" destId="{B7ED062D-A70D-498F-BBB6-DFF916BCF092}" srcOrd="5" destOrd="0" presId="urn:microsoft.com/office/officeart/2005/8/layout/pList2"/>
    <dgm:cxn modelId="{FA7B3B17-EA9B-4A7C-8694-183B5E4CB372}" type="presParOf" srcId="{8E44D03E-8AAF-4A7A-BF6F-12FF41994183}" destId="{CDA88046-4CDD-414E-8E3D-B216E6394B9B}" srcOrd="6" destOrd="0" presId="urn:microsoft.com/office/officeart/2005/8/layout/pList2"/>
    <dgm:cxn modelId="{0360762D-185A-496F-BF4A-A2425823E47F}" type="presParOf" srcId="{CDA88046-4CDD-414E-8E3D-B216E6394B9B}" destId="{628C0743-A4DF-4AAA-B09B-6B862A82C56C}" srcOrd="0" destOrd="0" presId="urn:microsoft.com/office/officeart/2005/8/layout/pList2"/>
    <dgm:cxn modelId="{52B67E3D-4FB8-4283-899A-A8C21EE44ECC}" type="presParOf" srcId="{CDA88046-4CDD-414E-8E3D-B216E6394B9B}" destId="{3A93E2E2-13AF-4C4F-AF91-98DD87723323}" srcOrd="1" destOrd="0" presId="urn:microsoft.com/office/officeart/2005/8/layout/pList2"/>
    <dgm:cxn modelId="{F12F3642-3370-42B4-A90D-AEE0D92CF6BC}" type="presParOf" srcId="{CDA88046-4CDD-414E-8E3D-B216E6394B9B}" destId="{E638E378-B5B9-44FE-A6D5-35437C1DEE2F}" srcOrd="2" destOrd="0" presId="urn:microsoft.com/office/officeart/2005/8/layout/pList2"/>
    <dgm:cxn modelId="{209644CE-9C3E-47CF-B3E8-D92D5B926018}" type="presParOf" srcId="{8E44D03E-8AAF-4A7A-BF6F-12FF41994183}" destId="{99F0B672-16F1-411A-9586-C52B711DA2BE}" srcOrd="7" destOrd="0" presId="urn:microsoft.com/office/officeart/2005/8/layout/pList2"/>
    <dgm:cxn modelId="{480E9C29-5891-4A68-8463-8353D6664E5F}" type="presParOf" srcId="{8E44D03E-8AAF-4A7A-BF6F-12FF41994183}" destId="{E4C60EE0-8138-4392-B38B-DECE21110860}" srcOrd="8" destOrd="0" presId="urn:microsoft.com/office/officeart/2005/8/layout/pList2"/>
    <dgm:cxn modelId="{F9B19CB5-5416-4714-9C13-CDEC6D7A61D1}" type="presParOf" srcId="{E4C60EE0-8138-4392-B38B-DECE21110860}" destId="{C68107A9-AE70-4DD1-A60F-88C85ED03309}" srcOrd="0" destOrd="0" presId="urn:microsoft.com/office/officeart/2005/8/layout/pList2"/>
    <dgm:cxn modelId="{F6DE43E7-9237-40E9-A9A9-C272A6D56FA2}" type="presParOf" srcId="{E4C60EE0-8138-4392-B38B-DECE21110860}" destId="{E2D83370-E737-480F-A9A1-A30EB0502CDE}" srcOrd="1" destOrd="0" presId="urn:microsoft.com/office/officeart/2005/8/layout/pList2"/>
    <dgm:cxn modelId="{8861E8DB-BAD2-4C36-B82B-0AF6500C1BFE}" type="presParOf" srcId="{E4C60EE0-8138-4392-B38B-DECE21110860}" destId="{E682BE8B-835C-4312-A898-4DA4512231F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5DE5A-4FBF-4AA8-925A-D3C5C044CB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BAC5C81-5E3E-4C1E-888C-DA0CECDA949B}">
      <dgm:prSet custT="1"/>
      <dgm:spPr>
        <a:solidFill>
          <a:srgbClr val="FF99CC"/>
        </a:solidFill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Regular update of National standards / </a:t>
          </a:r>
          <a:r>
            <a:rPr lang="ru-RU" sz="1800" b="1" dirty="0">
              <a:solidFill>
                <a:srgbClr val="002060"/>
              </a:solidFill>
            </a:rPr>
            <a:t>Регулярное обновление Национальных стандартов</a:t>
          </a:r>
          <a:endParaRPr lang="uk-UA" sz="1800" b="1" dirty="0">
            <a:solidFill>
              <a:srgbClr val="002060"/>
            </a:solidFill>
          </a:endParaRPr>
        </a:p>
      </dgm:t>
    </dgm:pt>
    <dgm:pt modelId="{92A196EA-847A-4AFE-A16B-21B86615564E}" type="parTrans" cxnId="{6A62198C-33C9-4F0A-A8DE-CBBAB2A0CA6E}">
      <dgm:prSet/>
      <dgm:spPr/>
      <dgm:t>
        <a:bodyPr/>
        <a:lstStyle/>
        <a:p>
          <a:endParaRPr lang="ru-RU"/>
        </a:p>
      </dgm:t>
    </dgm:pt>
    <dgm:pt modelId="{66985804-7E50-4CAB-9542-D8B935D5682A}" type="sibTrans" cxnId="{6A62198C-33C9-4F0A-A8DE-CBBAB2A0CA6E}">
      <dgm:prSet/>
      <dgm:spPr/>
      <dgm:t>
        <a:bodyPr/>
        <a:lstStyle/>
        <a:p>
          <a:endParaRPr lang="ru-RU"/>
        </a:p>
      </dgm:t>
    </dgm:pt>
    <dgm:pt modelId="{EE2DA96C-BF01-4B55-9BD9-9808410336CF}">
      <dgm:prSet custT="1"/>
      <dgm:spPr>
        <a:solidFill>
          <a:srgbClr val="FF66CC"/>
        </a:solidFill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Optimization of testing programs / </a:t>
          </a:r>
          <a:r>
            <a:rPr lang="ru-RU" sz="1800" b="1" dirty="0">
              <a:solidFill>
                <a:srgbClr val="002060"/>
              </a:solidFill>
            </a:rPr>
            <a:t>Оптимизация программ тестирования</a:t>
          </a:r>
          <a:endParaRPr lang="uk-UA" sz="1800" b="1" dirty="0">
            <a:solidFill>
              <a:srgbClr val="002060"/>
            </a:solidFill>
          </a:endParaRPr>
        </a:p>
      </dgm:t>
    </dgm:pt>
    <dgm:pt modelId="{12DD4A7F-F3E8-4B8A-88D6-D2CBC29718AD}" type="parTrans" cxnId="{F7CADDCF-5651-40C9-9276-65A67EE1693F}">
      <dgm:prSet/>
      <dgm:spPr/>
      <dgm:t>
        <a:bodyPr/>
        <a:lstStyle/>
        <a:p>
          <a:endParaRPr lang="ru-RU"/>
        </a:p>
      </dgm:t>
    </dgm:pt>
    <dgm:pt modelId="{7DB5F7EC-64FE-4CD9-ABF7-7D56427C73E9}" type="sibTrans" cxnId="{F7CADDCF-5651-40C9-9276-65A67EE1693F}">
      <dgm:prSet/>
      <dgm:spPr/>
      <dgm:t>
        <a:bodyPr/>
        <a:lstStyle/>
        <a:p>
          <a:endParaRPr lang="ru-RU"/>
        </a:p>
      </dgm:t>
    </dgm:pt>
    <dgm:pt modelId="{B8198127-4E1A-4ED0-87AB-3042A1536665}">
      <dgm:prSet/>
      <dgm:spPr>
        <a:solidFill>
          <a:srgbClr val="FF99CC"/>
        </a:solidFill>
      </dgm:spPr>
      <dgm:t>
        <a:bodyPr/>
        <a:lstStyle/>
        <a:p>
          <a:r>
            <a:rPr lang="en-US" b="1" i="0" dirty="0">
              <a:solidFill>
                <a:srgbClr val="002060"/>
              </a:solidFill>
            </a:rPr>
            <a:t>Ensuring the sustainability of differentiated services for PLHIV </a:t>
          </a:r>
          <a:r>
            <a:rPr lang="ru-RU" b="1" dirty="0">
              <a:solidFill>
                <a:srgbClr val="002060"/>
              </a:solidFill>
            </a:rPr>
            <a:t>(</a:t>
          </a:r>
          <a:r>
            <a:rPr lang="en-US" b="1" dirty="0">
              <a:solidFill>
                <a:srgbClr val="002060"/>
              </a:solidFill>
            </a:rPr>
            <a:t>issuance of ARV drugs more than 6 months</a:t>
          </a:r>
          <a:r>
            <a:rPr lang="ru-RU" b="1" dirty="0">
              <a:solidFill>
                <a:srgbClr val="002060"/>
              </a:solidFill>
            </a:rPr>
            <a:t>)</a:t>
          </a:r>
          <a:r>
            <a:rPr lang="en-US" b="1" dirty="0">
              <a:solidFill>
                <a:srgbClr val="002060"/>
              </a:solidFill>
            </a:rPr>
            <a:t> </a:t>
          </a:r>
          <a:r>
            <a:rPr lang="ru-RU" b="1" dirty="0">
              <a:solidFill>
                <a:srgbClr val="002060"/>
              </a:solidFill>
            </a:rPr>
            <a:t>Обеспечение устойчивости дифференцированных услуг для ЛЖВ </a:t>
          </a:r>
          <a:r>
            <a:rPr lang="en-US" b="1" dirty="0">
              <a:solidFill>
                <a:srgbClr val="002060"/>
              </a:solidFill>
            </a:rPr>
            <a:t>(</a:t>
          </a:r>
          <a:r>
            <a:rPr lang="en-US" b="1" dirty="0" err="1">
              <a:solidFill>
                <a:srgbClr val="002060"/>
              </a:solidFill>
            </a:rPr>
            <a:t>выдача</a:t>
          </a:r>
          <a:r>
            <a:rPr lang="en-US" b="1" dirty="0">
              <a:solidFill>
                <a:srgbClr val="002060"/>
              </a:solidFill>
            </a:rPr>
            <a:t> АРТ </a:t>
          </a:r>
          <a:r>
            <a:rPr lang="en-US" b="1" dirty="0" err="1">
              <a:solidFill>
                <a:srgbClr val="002060"/>
              </a:solidFill>
            </a:rPr>
            <a:t>на</a:t>
          </a:r>
          <a:r>
            <a:rPr lang="en-US" b="1" dirty="0">
              <a:solidFill>
                <a:srgbClr val="002060"/>
              </a:solidFill>
            </a:rPr>
            <a:t> 6 </a:t>
          </a:r>
          <a:r>
            <a:rPr lang="en-US" b="1" dirty="0" err="1">
              <a:solidFill>
                <a:srgbClr val="002060"/>
              </a:solidFill>
            </a:rPr>
            <a:t>месяцев</a:t>
          </a:r>
          <a:r>
            <a:rPr lang="en-US" b="1" dirty="0">
              <a:solidFill>
                <a:srgbClr val="002060"/>
              </a:solidFill>
            </a:rPr>
            <a:t> и </a:t>
          </a:r>
          <a:r>
            <a:rPr lang="en-US" b="1" dirty="0" err="1">
              <a:solidFill>
                <a:srgbClr val="002060"/>
              </a:solidFill>
            </a:rPr>
            <a:t>более</a:t>
          </a:r>
          <a:r>
            <a:rPr lang="en-US" b="1" dirty="0">
              <a:solidFill>
                <a:srgbClr val="002060"/>
              </a:solidFill>
            </a:rPr>
            <a:t>)</a:t>
          </a:r>
          <a:endParaRPr lang="uk-UA" b="1" dirty="0">
            <a:solidFill>
              <a:srgbClr val="002060"/>
            </a:solidFill>
          </a:endParaRPr>
        </a:p>
      </dgm:t>
    </dgm:pt>
    <dgm:pt modelId="{02BD8EF9-6A3C-435D-B484-D401390C0019}" type="parTrans" cxnId="{2D3A1BF7-CB57-4615-82A6-5786E1D8DEFA}">
      <dgm:prSet/>
      <dgm:spPr/>
      <dgm:t>
        <a:bodyPr/>
        <a:lstStyle/>
        <a:p>
          <a:endParaRPr lang="ru-RU"/>
        </a:p>
      </dgm:t>
    </dgm:pt>
    <dgm:pt modelId="{4802A81B-94AE-4A9C-BC30-BA6225DE3B1B}" type="sibTrans" cxnId="{2D3A1BF7-CB57-4615-82A6-5786E1D8DEFA}">
      <dgm:prSet/>
      <dgm:spPr/>
      <dgm:t>
        <a:bodyPr/>
        <a:lstStyle/>
        <a:p>
          <a:endParaRPr lang="ru-RU"/>
        </a:p>
      </dgm:t>
    </dgm:pt>
    <dgm:pt modelId="{D4515D23-6406-4024-A0A5-2A0BD1DF5917}">
      <dgm:prSet custT="1"/>
      <dgm:spPr>
        <a:solidFill>
          <a:srgbClr val="FF99CC"/>
        </a:solidFill>
      </dgm:spPr>
      <dgm:t>
        <a:bodyPr/>
        <a:lstStyle/>
        <a:p>
          <a:r>
            <a:rPr lang="en-US" sz="1800" b="1" i="0" dirty="0">
              <a:solidFill>
                <a:srgbClr val="002060"/>
              </a:solidFill>
            </a:rPr>
            <a:t>Strengthen programs aimed at minimizing separation from treatment </a:t>
          </a:r>
          <a:br>
            <a:rPr lang="en-US" sz="1800" b="1" i="0" dirty="0">
              <a:solidFill>
                <a:srgbClr val="002060"/>
              </a:solidFill>
            </a:rPr>
          </a:br>
          <a:r>
            <a:rPr lang="ru-RU" sz="1800" b="1" i="0" dirty="0">
              <a:solidFill>
                <a:srgbClr val="002060"/>
              </a:solidFill>
            </a:rPr>
            <a:t>Усиление программ, направленных на минимизации отрывов от лечения</a:t>
          </a:r>
          <a:endParaRPr lang="uk-UA" sz="1800" b="1" dirty="0">
            <a:solidFill>
              <a:srgbClr val="002060"/>
            </a:solidFill>
          </a:endParaRPr>
        </a:p>
      </dgm:t>
    </dgm:pt>
    <dgm:pt modelId="{7561430A-040A-4661-B60B-BFD1FFE24E56}" type="parTrans" cxnId="{A00A9A22-3176-4380-B77B-26DA486528CC}">
      <dgm:prSet/>
      <dgm:spPr/>
      <dgm:t>
        <a:bodyPr/>
        <a:lstStyle/>
        <a:p>
          <a:endParaRPr lang="ru-RU"/>
        </a:p>
      </dgm:t>
    </dgm:pt>
    <dgm:pt modelId="{51A9B15D-172C-43AA-B58E-80446EA17499}" type="sibTrans" cxnId="{A00A9A22-3176-4380-B77B-26DA486528CC}">
      <dgm:prSet/>
      <dgm:spPr/>
      <dgm:t>
        <a:bodyPr/>
        <a:lstStyle/>
        <a:p>
          <a:endParaRPr lang="ru-RU"/>
        </a:p>
      </dgm:t>
    </dgm:pt>
    <dgm:pt modelId="{1C35F444-9A99-497D-A8C9-80E87F66918A}">
      <dgm:prSet custT="1"/>
      <dgm:spPr>
        <a:solidFill>
          <a:srgbClr val="FF0066">
            <a:alpha val="54902"/>
          </a:srgbClr>
        </a:solidFill>
      </dgm:spPr>
      <dgm:t>
        <a:bodyPr/>
        <a:lstStyle/>
        <a:p>
          <a:r>
            <a:rPr lang="en-US" sz="1800" b="1" i="0" dirty="0">
              <a:solidFill>
                <a:srgbClr val="002060"/>
              </a:solidFill>
            </a:rPr>
            <a:t>Ensuring timely coverage of VL / </a:t>
          </a:r>
          <a:r>
            <a:rPr lang="ru-RU" sz="1800" b="1" i="0" dirty="0">
              <a:solidFill>
                <a:srgbClr val="002060"/>
              </a:solidFill>
            </a:rPr>
            <a:t>Своевременное обеспечение исследований на ВН</a:t>
          </a:r>
          <a:endParaRPr lang="uk-UA" sz="1800" b="1" dirty="0">
            <a:solidFill>
              <a:srgbClr val="002060"/>
            </a:solidFill>
          </a:endParaRPr>
        </a:p>
      </dgm:t>
    </dgm:pt>
    <dgm:pt modelId="{8BB4C06B-9D68-488E-BB36-0CE1F654E349}" type="parTrans" cxnId="{43ADEFB8-A926-42F4-A660-5C2019455FF7}">
      <dgm:prSet/>
      <dgm:spPr/>
      <dgm:t>
        <a:bodyPr/>
        <a:lstStyle/>
        <a:p>
          <a:endParaRPr lang="ru-RU"/>
        </a:p>
      </dgm:t>
    </dgm:pt>
    <dgm:pt modelId="{F28BA33B-6900-4D68-96EE-61033A6020FD}" type="sibTrans" cxnId="{43ADEFB8-A926-42F4-A660-5C2019455FF7}">
      <dgm:prSet/>
      <dgm:spPr/>
      <dgm:t>
        <a:bodyPr/>
        <a:lstStyle/>
        <a:p>
          <a:endParaRPr lang="ru-RU"/>
        </a:p>
      </dgm:t>
    </dgm:pt>
    <dgm:pt modelId="{23019BF6-32E1-4A08-AD77-D987D4119D40}">
      <dgm:prSet custT="1"/>
      <dgm:spPr>
        <a:solidFill>
          <a:srgbClr val="FF99CC">
            <a:alpha val="50196"/>
          </a:srgbClr>
        </a:solidFill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Expansion of regional informational campaigns U=U and PrEP for key populations</a:t>
          </a:r>
          <a:br>
            <a:rPr lang="en-US" sz="1800" b="1" dirty="0">
              <a:solidFill>
                <a:srgbClr val="002060"/>
              </a:solidFill>
            </a:rPr>
          </a:br>
          <a:r>
            <a:rPr lang="ru-RU" sz="1800" b="1" dirty="0">
              <a:solidFill>
                <a:srgbClr val="002060"/>
              </a:solidFill>
            </a:rPr>
            <a:t>Расширение региональных информационных кампаний Н=Н и PrEP для ключевых групп</a:t>
          </a:r>
          <a:endParaRPr lang="uk-UA" sz="1800" b="1" dirty="0">
            <a:solidFill>
              <a:srgbClr val="002060"/>
            </a:solidFill>
          </a:endParaRPr>
        </a:p>
      </dgm:t>
    </dgm:pt>
    <dgm:pt modelId="{15B51B90-9014-42C2-BFC4-435169A1AB5C}" type="parTrans" cxnId="{265B793D-415C-4B2F-8A29-18E02033DF00}">
      <dgm:prSet/>
      <dgm:spPr/>
      <dgm:t>
        <a:bodyPr/>
        <a:lstStyle/>
        <a:p>
          <a:endParaRPr lang="ru-RU"/>
        </a:p>
      </dgm:t>
    </dgm:pt>
    <dgm:pt modelId="{7AD269C8-B042-4255-9137-B1D654D2532C}" type="sibTrans" cxnId="{265B793D-415C-4B2F-8A29-18E02033DF00}">
      <dgm:prSet/>
      <dgm:spPr/>
      <dgm:t>
        <a:bodyPr/>
        <a:lstStyle/>
        <a:p>
          <a:endParaRPr lang="ru-RU"/>
        </a:p>
      </dgm:t>
    </dgm:pt>
    <dgm:pt modelId="{77CF1D12-6D64-4260-8FB2-D5A706DC75BC}">
      <dgm:prSet custT="1"/>
      <dgm:spPr>
        <a:solidFill>
          <a:srgbClr val="FF66CC">
            <a:alpha val="45098"/>
          </a:srgbClr>
        </a:solidFill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Continuation of decentralization (including family doctors to ARV prescribing)</a:t>
          </a:r>
          <a:br>
            <a:rPr lang="en-US" sz="1800" b="1" dirty="0">
              <a:solidFill>
                <a:srgbClr val="002060"/>
              </a:solidFill>
            </a:rPr>
          </a:br>
          <a:r>
            <a:rPr lang="ru-RU" sz="1800" b="1" dirty="0">
              <a:solidFill>
                <a:srgbClr val="002060"/>
              </a:solidFill>
            </a:rPr>
            <a:t>Децентрализация АРТ </a:t>
          </a:r>
          <a:r>
            <a:rPr lang="en-US" sz="1800" b="1" dirty="0">
              <a:solidFill>
                <a:srgbClr val="002060"/>
              </a:solidFill>
            </a:rPr>
            <a:t>(</a:t>
          </a:r>
          <a:r>
            <a:rPr lang="ru-RU" sz="1800" b="1" dirty="0">
              <a:solidFill>
                <a:srgbClr val="002060"/>
              </a:solidFill>
            </a:rPr>
            <a:t>вовлечение семейных докторов до выдачи АРТ</a:t>
          </a:r>
          <a:r>
            <a:rPr lang="en-US" sz="1800" b="1" dirty="0">
              <a:solidFill>
                <a:srgbClr val="002060"/>
              </a:solidFill>
            </a:rPr>
            <a:t>)</a:t>
          </a:r>
          <a:endParaRPr lang="uk-UA" sz="1800" b="1" dirty="0">
            <a:solidFill>
              <a:srgbClr val="002060"/>
            </a:solidFill>
          </a:endParaRPr>
        </a:p>
      </dgm:t>
    </dgm:pt>
    <dgm:pt modelId="{7F91104F-C32F-4B39-9F23-121811B6BEFC}" type="parTrans" cxnId="{A5AB9276-E9EC-481B-A331-9DA6391CD709}">
      <dgm:prSet/>
      <dgm:spPr/>
      <dgm:t>
        <a:bodyPr/>
        <a:lstStyle/>
        <a:p>
          <a:endParaRPr lang="ru-RU"/>
        </a:p>
      </dgm:t>
    </dgm:pt>
    <dgm:pt modelId="{177A104F-363D-415B-A0A6-ECD0C64AB797}" type="sibTrans" cxnId="{A5AB9276-E9EC-481B-A331-9DA6391CD709}">
      <dgm:prSet/>
      <dgm:spPr/>
      <dgm:t>
        <a:bodyPr/>
        <a:lstStyle/>
        <a:p>
          <a:endParaRPr lang="ru-RU"/>
        </a:p>
      </dgm:t>
    </dgm:pt>
    <dgm:pt modelId="{DE677A45-E9C4-4076-90BE-BDBB0C7661DD}" type="pres">
      <dgm:prSet presAssocID="{3E75DE5A-4FBF-4AA8-925A-D3C5C044CB46}" presName="Name0" presStyleCnt="0">
        <dgm:presLayoutVars>
          <dgm:chMax val="7"/>
          <dgm:chPref val="7"/>
          <dgm:dir/>
        </dgm:presLayoutVars>
      </dgm:prSet>
      <dgm:spPr/>
    </dgm:pt>
    <dgm:pt modelId="{15D40444-A6A1-4030-8D83-8955E9CB5EB8}" type="pres">
      <dgm:prSet presAssocID="{3E75DE5A-4FBF-4AA8-925A-D3C5C044CB46}" presName="Name1" presStyleCnt="0"/>
      <dgm:spPr/>
    </dgm:pt>
    <dgm:pt modelId="{B725D4E8-CCF9-493C-92B4-9FE84E68CFB6}" type="pres">
      <dgm:prSet presAssocID="{3E75DE5A-4FBF-4AA8-925A-D3C5C044CB46}" presName="cycle" presStyleCnt="0"/>
      <dgm:spPr/>
    </dgm:pt>
    <dgm:pt modelId="{C90E6745-ABE4-4C0D-99E9-9CF880EFBECA}" type="pres">
      <dgm:prSet presAssocID="{3E75DE5A-4FBF-4AA8-925A-D3C5C044CB46}" presName="srcNode" presStyleLbl="node1" presStyleIdx="0" presStyleCnt="7"/>
      <dgm:spPr/>
    </dgm:pt>
    <dgm:pt modelId="{703A0043-8212-43DB-86F3-C7EDC1BCE74F}" type="pres">
      <dgm:prSet presAssocID="{3E75DE5A-4FBF-4AA8-925A-D3C5C044CB46}" presName="conn" presStyleLbl="parChTrans1D2" presStyleIdx="0" presStyleCnt="1"/>
      <dgm:spPr/>
    </dgm:pt>
    <dgm:pt modelId="{1E969F70-5EE1-4191-B26F-6C4596E2C7CF}" type="pres">
      <dgm:prSet presAssocID="{3E75DE5A-4FBF-4AA8-925A-D3C5C044CB46}" presName="extraNode" presStyleLbl="node1" presStyleIdx="0" presStyleCnt="7"/>
      <dgm:spPr/>
    </dgm:pt>
    <dgm:pt modelId="{C2516C5A-0B9F-4E16-A22C-514B63398D6C}" type="pres">
      <dgm:prSet presAssocID="{3E75DE5A-4FBF-4AA8-925A-D3C5C044CB46}" presName="dstNode" presStyleLbl="node1" presStyleIdx="0" presStyleCnt="7"/>
      <dgm:spPr/>
    </dgm:pt>
    <dgm:pt modelId="{8B06C2F7-84CA-49E4-BD89-7B7EF3C8BD92}" type="pres">
      <dgm:prSet presAssocID="{EBAC5C81-5E3E-4C1E-888C-DA0CECDA949B}" presName="text_1" presStyleLbl="node1" presStyleIdx="0" presStyleCnt="7">
        <dgm:presLayoutVars>
          <dgm:bulletEnabled val="1"/>
        </dgm:presLayoutVars>
      </dgm:prSet>
      <dgm:spPr/>
    </dgm:pt>
    <dgm:pt modelId="{47C0120A-FCCE-47A8-88A3-E29F1861726A}" type="pres">
      <dgm:prSet presAssocID="{EBAC5C81-5E3E-4C1E-888C-DA0CECDA949B}" presName="accent_1" presStyleCnt="0"/>
      <dgm:spPr/>
    </dgm:pt>
    <dgm:pt modelId="{D7A35CD7-444D-4E68-8F5E-0B996B641A22}" type="pres">
      <dgm:prSet presAssocID="{EBAC5C81-5E3E-4C1E-888C-DA0CECDA949B}" presName="accentRepeatNode" presStyleLbl="solidFgAcc1" presStyleIdx="0" presStyleCnt="7"/>
      <dgm:spPr/>
    </dgm:pt>
    <dgm:pt modelId="{7A8322CB-E2C9-479A-9B02-05EA3E00D8E0}" type="pres">
      <dgm:prSet presAssocID="{EE2DA96C-BF01-4B55-9BD9-9808410336CF}" presName="text_2" presStyleLbl="node1" presStyleIdx="1" presStyleCnt="7">
        <dgm:presLayoutVars>
          <dgm:bulletEnabled val="1"/>
        </dgm:presLayoutVars>
      </dgm:prSet>
      <dgm:spPr/>
    </dgm:pt>
    <dgm:pt modelId="{1E3EDA71-F5F9-4089-A0CD-F9FC682DAC62}" type="pres">
      <dgm:prSet presAssocID="{EE2DA96C-BF01-4B55-9BD9-9808410336CF}" presName="accent_2" presStyleCnt="0"/>
      <dgm:spPr/>
    </dgm:pt>
    <dgm:pt modelId="{3F66292E-82BF-4EFC-A27F-2B1091470287}" type="pres">
      <dgm:prSet presAssocID="{EE2DA96C-BF01-4B55-9BD9-9808410336CF}" presName="accentRepeatNode" presStyleLbl="solidFgAcc1" presStyleIdx="1" presStyleCnt="7"/>
      <dgm:spPr/>
    </dgm:pt>
    <dgm:pt modelId="{2D4BD05B-1174-46AB-B0A5-D7583FDB19BF}" type="pres">
      <dgm:prSet presAssocID="{B8198127-4E1A-4ED0-87AB-3042A1536665}" presName="text_3" presStyleLbl="node1" presStyleIdx="2" presStyleCnt="7" custLinFactNeighborX="-289" custLinFactNeighborY="-1902">
        <dgm:presLayoutVars>
          <dgm:bulletEnabled val="1"/>
        </dgm:presLayoutVars>
      </dgm:prSet>
      <dgm:spPr/>
    </dgm:pt>
    <dgm:pt modelId="{DF677D61-22FC-4FD2-87DB-F201BF9F49B5}" type="pres">
      <dgm:prSet presAssocID="{B8198127-4E1A-4ED0-87AB-3042A1536665}" presName="accent_3" presStyleCnt="0"/>
      <dgm:spPr/>
    </dgm:pt>
    <dgm:pt modelId="{8C31874D-B460-4063-BE50-CC839030699B}" type="pres">
      <dgm:prSet presAssocID="{B8198127-4E1A-4ED0-87AB-3042A1536665}" presName="accentRepeatNode" presStyleLbl="solidFgAcc1" presStyleIdx="2" presStyleCnt="7"/>
      <dgm:spPr/>
    </dgm:pt>
    <dgm:pt modelId="{67BFA1C7-B9A8-44B2-92F1-08A411FCE9DF}" type="pres">
      <dgm:prSet presAssocID="{D4515D23-6406-4024-A0A5-2A0BD1DF5917}" presName="text_4" presStyleLbl="node1" presStyleIdx="3" presStyleCnt="7">
        <dgm:presLayoutVars>
          <dgm:bulletEnabled val="1"/>
        </dgm:presLayoutVars>
      </dgm:prSet>
      <dgm:spPr/>
    </dgm:pt>
    <dgm:pt modelId="{E841D846-21B5-43D9-A247-132D61A5711B}" type="pres">
      <dgm:prSet presAssocID="{D4515D23-6406-4024-A0A5-2A0BD1DF5917}" presName="accent_4" presStyleCnt="0"/>
      <dgm:spPr/>
    </dgm:pt>
    <dgm:pt modelId="{C97253B3-FA60-4BCF-BC21-585F13303109}" type="pres">
      <dgm:prSet presAssocID="{D4515D23-6406-4024-A0A5-2A0BD1DF5917}" presName="accentRepeatNode" presStyleLbl="solidFgAcc1" presStyleIdx="3" presStyleCnt="7"/>
      <dgm:spPr/>
    </dgm:pt>
    <dgm:pt modelId="{A319109B-E9D1-4E6A-86B8-9BEE2E4A74B8}" type="pres">
      <dgm:prSet presAssocID="{1C35F444-9A99-497D-A8C9-80E87F66918A}" presName="text_5" presStyleLbl="node1" presStyleIdx="4" presStyleCnt="7">
        <dgm:presLayoutVars>
          <dgm:bulletEnabled val="1"/>
        </dgm:presLayoutVars>
      </dgm:prSet>
      <dgm:spPr/>
    </dgm:pt>
    <dgm:pt modelId="{210E138A-BFB1-4112-9981-CAC84AC4E069}" type="pres">
      <dgm:prSet presAssocID="{1C35F444-9A99-497D-A8C9-80E87F66918A}" presName="accent_5" presStyleCnt="0"/>
      <dgm:spPr/>
    </dgm:pt>
    <dgm:pt modelId="{9AAD5494-685E-496F-92EF-5739C5B5446E}" type="pres">
      <dgm:prSet presAssocID="{1C35F444-9A99-497D-A8C9-80E87F66918A}" presName="accentRepeatNode" presStyleLbl="solidFgAcc1" presStyleIdx="4" presStyleCnt="7"/>
      <dgm:spPr/>
    </dgm:pt>
    <dgm:pt modelId="{D2CA9722-1356-49A7-80D3-02CC62C3128F}" type="pres">
      <dgm:prSet presAssocID="{23019BF6-32E1-4A08-AD77-D987D4119D40}" presName="text_6" presStyleLbl="node1" presStyleIdx="5" presStyleCnt="7" custLinFactNeighborX="266" custLinFactNeighborY="7611">
        <dgm:presLayoutVars>
          <dgm:bulletEnabled val="1"/>
        </dgm:presLayoutVars>
      </dgm:prSet>
      <dgm:spPr/>
    </dgm:pt>
    <dgm:pt modelId="{5A9B3A2C-7BF0-47D4-A47D-7905447A52C3}" type="pres">
      <dgm:prSet presAssocID="{23019BF6-32E1-4A08-AD77-D987D4119D40}" presName="accent_6" presStyleCnt="0"/>
      <dgm:spPr/>
    </dgm:pt>
    <dgm:pt modelId="{397305B0-60BF-47FE-9109-F34EC9BD9C6C}" type="pres">
      <dgm:prSet presAssocID="{23019BF6-32E1-4A08-AD77-D987D4119D40}" presName="accentRepeatNode" presStyleLbl="solidFgAcc1" presStyleIdx="5" presStyleCnt="7"/>
      <dgm:spPr/>
    </dgm:pt>
    <dgm:pt modelId="{13AC5F7F-5F98-4A2A-8D7C-A9C108AF9654}" type="pres">
      <dgm:prSet presAssocID="{77CF1D12-6D64-4260-8FB2-D5A706DC75BC}" presName="text_7" presStyleLbl="node1" presStyleIdx="6" presStyleCnt="7">
        <dgm:presLayoutVars>
          <dgm:bulletEnabled val="1"/>
        </dgm:presLayoutVars>
      </dgm:prSet>
      <dgm:spPr/>
    </dgm:pt>
    <dgm:pt modelId="{8CBA9913-3137-448C-969A-02DAAD723E3C}" type="pres">
      <dgm:prSet presAssocID="{77CF1D12-6D64-4260-8FB2-D5A706DC75BC}" presName="accent_7" presStyleCnt="0"/>
      <dgm:spPr/>
    </dgm:pt>
    <dgm:pt modelId="{0120933C-9526-417F-9517-CAA0434B6FF3}" type="pres">
      <dgm:prSet presAssocID="{77CF1D12-6D64-4260-8FB2-D5A706DC75BC}" presName="accentRepeatNode" presStyleLbl="solidFgAcc1" presStyleIdx="6" presStyleCnt="7"/>
      <dgm:spPr/>
    </dgm:pt>
  </dgm:ptLst>
  <dgm:cxnLst>
    <dgm:cxn modelId="{C59E3803-A2EF-4D18-B044-0BD0AFE5E05E}" type="presOf" srcId="{EE2DA96C-BF01-4B55-9BD9-9808410336CF}" destId="{7A8322CB-E2C9-479A-9B02-05EA3E00D8E0}" srcOrd="0" destOrd="0" presId="urn:microsoft.com/office/officeart/2008/layout/VerticalCurvedList"/>
    <dgm:cxn modelId="{A00A9A22-3176-4380-B77B-26DA486528CC}" srcId="{3E75DE5A-4FBF-4AA8-925A-D3C5C044CB46}" destId="{D4515D23-6406-4024-A0A5-2A0BD1DF5917}" srcOrd="3" destOrd="0" parTransId="{7561430A-040A-4661-B60B-BFD1FFE24E56}" sibTransId="{51A9B15D-172C-43AA-B58E-80446EA17499}"/>
    <dgm:cxn modelId="{CABBF42D-6CF8-46CA-B995-C7C7115CF742}" type="presOf" srcId="{D4515D23-6406-4024-A0A5-2A0BD1DF5917}" destId="{67BFA1C7-B9A8-44B2-92F1-08A411FCE9DF}" srcOrd="0" destOrd="0" presId="urn:microsoft.com/office/officeart/2008/layout/VerticalCurvedList"/>
    <dgm:cxn modelId="{265B793D-415C-4B2F-8A29-18E02033DF00}" srcId="{3E75DE5A-4FBF-4AA8-925A-D3C5C044CB46}" destId="{23019BF6-32E1-4A08-AD77-D987D4119D40}" srcOrd="5" destOrd="0" parTransId="{15B51B90-9014-42C2-BFC4-435169A1AB5C}" sibTransId="{7AD269C8-B042-4255-9137-B1D654D2532C}"/>
    <dgm:cxn modelId="{EE01D162-F135-4981-8E40-E9DF675F512F}" type="presOf" srcId="{B8198127-4E1A-4ED0-87AB-3042A1536665}" destId="{2D4BD05B-1174-46AB-B0A5-D7583FDB19BF}" srcOrd="0" destOrd="0" presId="urn:microsoft.com/office/officeart/2008/layout/VerticalCurvedList"/>
    <dgm:cxn modelId="{89FF1348-EE44-4EBF-82E3-3230A99F30B1}" type="presOf" srcId="{EBAC5C81-5E3E-4C1E-888C-DA0CECDA949B}" destId="{8B06C2F7-84CA-49E4-BD89-7B7EF3C8BD92}" srcOrd="0" destOrd="0" presId="urn:microsoft.com/office/officeart/2008/layout/VerticalCurvedList"/>
    <dgm:cxn modelId="{A5AB9276-E9EC-481B-A331-9DA6391CD709}" srcId="{3E75DE5A-4FBF-4AA8-925A-D3C5C044CB46}" destId="{77CF1D12-6D64-4260-8FB2-D5A706DC75BC}" srcOrd="6" destOrd="0" parTransId="{7F91104F-C32F-4B39-9F23-121811B6BEFC}" sibTransId="{177A104F-363D-415B-A0A6-ECD0C64AB797}"/>
    <dgm:cxn modelId="{4DB68F5A-ED3A-406A-8D5C-F72DEE52550A}" type="presOf" srcId="{66985804-7E50-4CAB-9542-D8B935D5682A}" destId="{703A0043-8212-43DB-86F3-C7EDC1BCE74F}" srcOrd="0" destOrd="0" presId="urn:microsoft.com/office/officeart/2008/layout/VerticalCurvedList"/>
    <dgm:cxn modelId="{D87CE385-99DB-42A2-B5BB-9576AE91C450}" type="presOf" srcId="{3E75DE5A-4FBF-4AA8-925A-D3C5C044CB46}" destId="{DE677A45-E9C4-4076-90BE-BDBB0C7661DD}" srcOrd="0" destOrd="0" presId="urn:microsoft.com/office/officeart/2008/layout/VerticalCurvedList"/>
    <dgm:cxn modelId="{6A62198C-33C9-4F0A-A8DE-CBBAB2A0CA6E}" srcId="{3E75DE5A-4FBF-4AA8-925A-D3C5C044CB46}" destId="{EBAC5C81-5E3E-4C1E-888C-DA0CECDA949B}" srcOrd="0" destOrd="0" parTransId="{92A196EA-847A-4AFE-A16B-21B86615564E}" sibTransId="{66985804-7E50-4CAB-9542-D8B935D5682A}"/>
    <dgm:cxn modelId="{4781CEA7-04DA-4DD1-9CBB-9A6C31CA8CE7}" type="presOf" srcId="{1C35F444-9A99-497D-A8C9-80E87F66918A}" destId="{A319109B-E9D1-4E6A-86B8-9BEE2E4A74B8}" srcOrd="0" destOrd="0" presId="urn:microsoft.com/office/officeart/2008/layout/VerticalCurvedList"/>
    <dgm:cxn modelId="{3EFB63AD-4FC8-4802-8236-BA3C9C5743F2}" type="presOf" srcId="{23019BF6-32E1-4A08-AD77-D987D4119D40}" destId="{D2CA9722-1356-49A7-80D3-02CC62C3128F}" srcOrd="0" destOrd="0" presId="urn:microsoft.com/office/officeart/2008/layout/VerticalCurvedList"/>
    <dgm:cxn modelId="{43ADEFB8-A926-42F4-A660-5C2019455FF7}" srcId="{3E75DE5A-4FBF-4AA8-925A-D3C5C044CB46}" destId="{1C35F444-9A99-497D-A8C9-80E87F66918A}" srcOrd="4" destOrd="0" parTransId="{8BB4C06B-9D68-488E-BB36-0CE1F654E349}" sibTransId="{F28BA33B-6900-4D68-96EE-61033A6020FD}"/>
    <dgm:cxn modelId="{F7CADDCF-5651-40C9-9276-65A67EE1693F}" srcId="{3E75DE5A-4FBF-4AA8-925A-D3C5C044CB46}" destId="{EE2DA96C-BF01-4B55-9BD9-9808410336CF}" srcOrd="1" destOrd="0" parTransId="{12DD4A7F-F3E8-4B8A-88D6-D2CBC29718AD}" sibTransId="{7DB5F7EC-64FE-4CD9-ABF7-7D56427C73E9}"/>
    <dgm:cxn modelId="{90900BDE-DB49-4ED4-BF0D-53AC8AEBD50C}" type="presOf" srcId="{77CF1D12-6D64-4260-8FB2-D5A706DC75BC}" destId="{13AC5F7F-5F98-4A2A-8D7C-A9C108AF9654}" srcOrd="0" destOrd="0" presId="urn:microsoft.com/office/officeart/2008/layout/VerticalCurvedList"/>
    <dgm:cxn modelId="{2D3A1BF7-CB57-4615-82A6-5786E1D8DEFA}" srcId="{3E75DE5A-4FBF-4AA8-925A-D3C5C044CB46}" destId="{B8198127-4E1A-4ED0-87AB-3042A1536665}" srcOrd="2" destOrd="0" parTransId="{02BD8EF9-6A3C-435D-B484-D401390C0019}" sibTransId="{4802A81B-94AE-4A9C-BC30-BA6225DE3B1B}"/>
    <dgm:cxn modelId="{46AEF7DF-4B2A-4975-B3DE-2C059B08FD34}" type="presParOf" srcId="{DE677A45-E9C4-4076-90BE-BDBB0C7661DD}" destId="{15D40444-A6A1-4030-8D83-8955E9CB5EB8}" srcOrd="0" destOrd="0" presId="urn:microsoft.com/office/officeart/2008/layout/VerticalCurvedList"/>
    <dgm:cxn modelId="{3CAE8E1A-354F-4DD1-A5C6-7C90DE2A1517}" type="presParOf" srcId="{15D40444-A6A1-4030-8D83-8955E9CB5EB8}" destId="{B725D4E8-CCF9-493C-92B4-9FE84E68CFB6}" srcOrd="0" destOrd="0" presId="urn:microsoft.com/office/officeart/2008/layout/VerticalCurvedList"/>
    <dgm:cxn modelId="{E32FCBA2-CD1D-4A51-A763-635796694EDD}" type="presParOf" srcId="{B725D4E8-CCF9-493C-92B4-9FE84E68CFB6}" destId="{C90E6745-ABE4-4C0D-99E9-9CF880EFBECA}" srcOrd="0" destOrd="0" presId="urn:microsoft.com/office/officeart/2008/layout/VerticalCurvedList"/>
    <dgm:cxn modelId="{AA877857-9B2B-4202-902B-6709695BA594}" type="presParOf" srcId="{B725D4E8-CCF9-493C-92B4-9FE84E68CFB6}" destId="{703A0043-8212-43DB-86F3-C7EDC1BCE74F}" srcOrd="1" destOrd="0" presId="urn:microsoft.com/office/officeart/2008/layout/VerticalCurvedList"/>
    <dgm:cxn modelId="{ED580D49-F233-433D-A52E-26CA0BEA247E}" type="presParOf" srcId="{B725D4E8-CCF9-493C-92B4-9FE84E68CFB6}" destId="{1E969F70-5EE1-4191-B26F-6C4596E2C7CF}" srcOrd="2" destOrd="0" presId="urn:microsoft.com/office/officeart/2008/layout/VerticalCurvedList"/>
    <dgm:cxn modelId="{8BB41A92-03CC-4968-8521-1975C3FB6853}" type="presParOf" srcId="{B725D4E8-CCF9-493C-92B4-9FE84E68CFB6}" destId="{C2516C5A-0B9F-4E16-A22C-514B63398D6C}" srcOrd="3" destOrd="0" presId="urn:microsoft.com/office/officeart/2008/layout/VerticalCurvedList"/>
    <dgm:cxn modelId="{C0999FB0-179F-45C2-831A-720AFCFCC639}" type="presParOf" srcId="{15D40444-A6A1-4030-8D83-8955E9CB5EB8}" destId="{8B06C2F7-84CA-49E4-BD89-7B7EF3C8BD92}" srcOrd="1" destOrd="0" presId="urn:microsoft.com/office/officeart/2008/layout/VerticalCurvedList"/>
    <dgm:cxn modelId="{C46285FF-8353-4AB5-9153-D01AD7C4BA49}" type="presParOf" srcId="{15D40444-A6A1-4030-8D83-8955E9CB5EB8}" destId="{47C0120A-FCCE-47A8-88A3-E29F1861726A}" srcOrd="2" destOrd="0" presId="urn:microsoft.com/office/officeart/2008/layout/VerticalCurvedList"/>
    <dgm:cxn modelId="{0161FF67-57BC-40C4-9CC0-E77368BCCDA1}" type="presParOf" srcId="{47C0120A-FCCE-47A8-88A3-E29F1861726A}" destId="{D7A35CD7-444D-4E68-8F5E-0B996B641A22}" srcOrd="0" destOrd="0" presId="urn:microsoft.com/office/officeart/2008/layout/VerticalCurvedList"/>
    <dgm:cxn modelId="{875DEE5A-C6E3-4246-AB29-1E98719B26EB}" type="presParOf" srcId="{15D40444-A6A1-4030-8D83-8955E9CB5EB8}" destId="{7A8322CB-E2C9-479A-9B02-05EA3E00D8E0}" srcOrd="3" destOrd="0" presId="urn:microsoft.com/office/officeart/2008/layout/VerticalCurvedList"/>
    <dgm:cxn modelId="{112679D3-2695-4AE6-B301-DCFDEBD47A55}" type="presParOf" srcId="{15D40444-A6A1-4030-8D83-8955E9CB5EB8}" destId="{1E3EDA71-F5F9-4089-A0CD-F9FC682DAC62}" srcOrd="4" destOrd="0" presId="urn:microsoft.com/office/officeart/2008/layout/VerticalCurvedList"/>
    <dgm:cxn modelId="{4DCEEF7E-DB42-483B-9FB6-94E06362BB2E}" type="presParOf" srcId="{1E3EDA71-F5F9-4089-A0CD-F9FC682DAC62}" destId="{3F66292E-82BF-4EFC-A27F-2B1091470287}" srcOrd="0" destOrd="0" presId="urn:microsoft.com/office/officeart/2008/layout/VerticalCurvedList"/>
    <dgm:cxn modelId="{D978DCC2-2C54-4774-8827-02F7324F0CBB}" type="presParOf" srcId="{15D40444-A6A1-4030-8D83-8955E9CB5EB8}" destId="{2D4BD05B-1174-46AB-B0A5-D7583FDB19BF}" srcOrd="5" destOrd="0" presId="urn:microsoft.com/office/officeart/2008/layout/VerticalCurvedList"/>
    <dgm:cxn modelId="{43AA1BB2-6CDA-405B-9E34-806B205D6E0E}" type="presParOf" srcId="{15D40444-A6A1-4030-8D83-8955E9CB5EB8}" destId="{DF677D61-22FC-4FD2-87DB-F201BF9F49B5}" srcOrd="6" destOrd="0" presId="urn:microsoft.com/office/officeart/2008/layout/VerticalCurvedList"/>
    <dgm:cxn modelId="{19BF7ACE-6A10-4ED8-8973-BDB849FCF473}" type="presParOf" srcId="{DF677D61-22FC-4FD2-87DB-F201BF9F49B5}" destId="{8C31874D-B460-4063-BE50-CC839030699B}" srcOrd="0" destOrd="0" presId="urn:microsoft.com/office/officeart/2008/layout/VerticalCurvedList"/>
    <dgm:cxn modelId="{23B8FFDB-4C9C-4401-A338-2F04A161586A}" type="presParOf" srcId="{15D40444-A6A1-4030-8D83-8955E9CB5EB8}" destId="{67BFA1C7-B9A8-44B2-92F1-08A411FCE9DF}" srcOrd="7" destOrd="0" presId="urn:microsoft.com/office/officeart/2008/layout/VerticalCurvedList"/>
    <dgm:cxn modelId="{6F704105-DB0A-461B-98C3-A779B6854E45}" type="presParOf" srcId="{15D40444-A6A1-4030-8D83-8955E9CB5EB8}" destId="{E841D846-21B5-43D9-A247-132D61A5711B}" srcOrd="8" destOrd="0" presId="urn:microsoft.com/office/officeart/2008/layout/VerticalCurvedList"/>
    <dgm:cxn modelId="{BD87338C-06F7-4890-A21E-E29630A627E5}" type="presParOf" srcId="{E841D846-21B5-43D9-A247-132D61A5711B}" destId="{C97253B3-FA60-4BCF-BC21-585F13303109}" srcOrd="0" destOrd="0" presId="urn:microsoft.com/office/officeart/2008/layout/VerticalCurvedList"/>
    <dgm:cxn modelId="{0196731C-C510-4180-8FE9-E577620A3FAD}" type="presParOf" srcId="{15D40444-A6A1-4030-8D83-8955E9CB5EB8}" destId="{A319109B-E9D1-4E6A-86B8-9BEE2E4A74B8}" srcOrd="9" destOrd="0" presId="urn:microsoft.com/office/officeart/2008/layout/VerticalCurvedList"/>
    <dgm:cxn modelId="{2121B01A-19DB-44D4-B67A-C78F558CE489}" type="presParOf" srcId="{15D40444-A6A1-4030-8D83-8955E9CB5EB8}" destId="{210E138A-BFB1-4112-9981-CAC84AC4E069}" srcOrd="10" destOrd="0" presId="urn:microsoft.com/office/officeart/2008/layout/VerticalCurvedList"/>
    <dgm:cxn modelId="{27D7193B-E2E2-4FF5-9759-A3C23CB35C77}" type="presParOf" srcId="{210E138A-BFB1-4112-9981-CAC84AC4E069}" destId="{9AAD5494-685E-496F-92EF-5739C5B5446E}" srcOrd="0" destOrd="0" presId="urn:microsoft.com/office/officeart/2008/layout/VerticalCurvedList"/>
    <dgm:cxn modelId="{8D5B87C6-FA7D-4079-92C3-8632FFBC7661}" type="presParOf" srcId="{15D40444-A6A1-4030-8D83-8955E9CB5EB8}" destId="{D2CA9722-1356-49A7-80D3-02CC62C3128F}" srcOrd="11" destOrd="0" presId="urn:microsoft.com/office/officeart/2008/layout/VerticalCurvedList"/>
    <dgm:cxn modelId="{62B2FFBD-DABA-4996-95B7-84F8B4633B51}" type="presParOf" srcId="{15D40444-A6A1-4030-8D83-8955E9CB5EB8}" destId="{5A9B3A2C-7BF0-47D4-A47D-7905447A52C3}" srcOrd="12" destOrd="0" presId="urn:microsoft.com/office/officeart/2008/layout/VerticalCurvedList"/>
    <dgm:cxn modelId="{31C5CCF5-0985-4486-BE95-26639C92DB00}" type="presParOf" srcId="{5A9B3A2C-7BF0-47D4-A47D-7905447A52C3}" destId="{397305B0-60BF-47FE-9109-F34EC9BD9C6C}" srcOrd="0" destOrd="0" presId="urn:microsoft.com/office/officeart/2008/layout/VerticalCurvedList"/>
    <dgm:cxn modelId="{F28B6999-E825-4A15-8B05-B36F33F150C9}" type="presParOf" srcId="{15D40444-A6A1-4030-8D83-8955E9CB5EB8}" destId="{13AC5F7F-5F98-4A2A-8D7C-A9C108AF9654}" srcOrd="13" destOrd="0" presId="urn:microsoft.com/office/officeart/2008/layout/VerticalCurvedList"/>
    <dgm:cxn modelId="{4204F010-8A4B-4975-92BA-8320C99DC0E0}" type="presParOf" srcId="{15D40444-A6A1-4030-8D83-8955E9CB5EB8}" destId="{8CBA9913-3137-448C-969A-02DAAD723E3C}" srcOrd="14" destOrd="0" presId="urn:microsoft.com/office/officeart/2008/layout/VerticalCurvedList"/>
    <dgm:cxn modelId="{8E34864F-09EF-4A23-9467-22FD33D9E5B0}" type="presParOf" srcId="{8CBA9913-3137-448C-969A-02DAAD723E3C}" destId="{0120933C-9526-417F-9517-CAA0434B6F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DF2CC-9F7D-4E5B-8BBA-9F987FA118EA}">
      <dsp:nvSpPr>
        <dsp:cNvPr id="0" name=""/>
        <dsp:cNvSpPr/>
      </dsp:nvSpPr>
      <dsp:spPr>
        <a:xfrm>
          <a:off x="0" y="0"/>
          <a:ext cx="10623698" cy="2194526"/>
        </a:xfrm>
        <a:prstGeom prst="roundRect">
          <a:avLst>
            <a:gd name="adj" fmla="val 10000"/>
          </a:avLst>
        </a:prstGeom>
        <a:solidFill>
          <a:srgbClr val="FF66CC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38C6E2-F081-42D6-B5ED-3BE929F6B3FC}">
      <dsp:nvSpPr>
        <dsp:cNvPr id="0" name=""/>
        <dsp:cNvSpPr/>
      </dsp:nvSpPr>
      <dsp:spPr>
        <a:xfrm>
          <a:off x="320504" y="292603"/>
          <a:ext cx="1826103" cy="16093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CE5E1B-307E-4645-9785-BD79A9AAB54C}">
      <dsp:nvSpPr>
        <dsp:cNvPr id="0" name=""/>
        <dsp:cNvSpPr/>
      </dsp:nvSpPr>
      <dsp:spPr>
        <a:xfrm rot="10800000">
          <a:off x="309895" y="2194526"/>
          <a:ext cx="1826103" cy="2682199"/>
        </a:xfrm>
        <a:prstGeom prst="round2SameRect">
          <a:avLst>
            <a:gd name="adj1" fmla="val 10500"/>
            <a:gd name="adj2" fmla="val 0"/>
          </a:avLst>
        </a:prstGeom>
        <a:solidFill>
          <a:srgbClr val="FF99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2060"/>
              </a:solidFill>
            </a:rPr>
            <a:t>For 01.01.22 403 hospitals in Ukraine issue ARV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solidFill>
              <a:srgbClr val="00206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2060"/>
              </a:solidFill>
            </a:rPr>
            <a:t>На 01.01.22 403 учереждения Здравоохранения выдают АРТ</a:t>
          </a:r>
          <a:endParaRPr lang="en-US" sz="1700" b="1" kern="1200" dirty="0">
            <a:solidFill>
              <a:srgbClr val="002060"/>
            </a:solidFill>
          </a:endParaRPr>
        </a:p>
      </dsp:txBody>
      <dsp:txXfrm rot="10800000">
        <a:off x="366054" y="2194526"/>
        <a:ext cx="1713785" cy="2626040"/>
      </dsp:txXfrm>
    </dsp:sp>
    <dsp:sp modelId="{853FEE81-B186-4393-844F-4CCCBD489BE1}">
      <dsp:nvSpPr>
        <dsp:cNvPr id="0" name=""/>
        <dsp:cNvSpPr/>
      </dsp:nvSpPr>
      <dsp:spPr>
        <a:xfrm>
          <a:off x="2329219" y="292603"/>
          <a:ext cx="1826103" cy="160931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B5C46F-0148-46C1-BD11-B628BB8A4D7D}">
      <dsp:nvSpPr>
        <dsp:cNvPr id="0" name=""/>
        <dsp:cNvSpPr/>
      </dsp:nvSpPr>
      <dsp:spPr>
        <a:xfrm rot="10800000">
          <a:off x="2329219" y="2194526"/>
          <a:ext cx="1826103" cy="2682199"/>
        </a:xfrm>
        <a:prstGeom prst="round2SameRect">
          <a:avLst>
            <a:gd name="adj1" fmla="val 10500"/>
            <a:gd name="adj2" fmla="val 0"/>
          </a:avLst>
        </a:prstGeom>
        <a:solidFill>
          <a:srgbClr val="FF99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002060"/>
              </a:solidFill>
            </a:rPr>
            <a:t>Optimization</a:t>
          </a:r>
          <a:r>
            <a:rPr lang="uk-UA" sz="1400" b="1" kern="1200" dirty="0">
              <a:solidFill>
                <a:srgbClr val="002060"/>
              </a:solidFill>
            </a:rPr>
            <a:t> </a:t>
          </a:r>
          <a:r>
            <a:rPr lang="en-US" sz="1400" b="1" kern="1200" dirty="0">
              <a:solidFill>
                <a:srgbClr val="002060"/>
              </a:solidFill>
            </a:rPr>
            <a:t>the last 5 years amount of PLWH on DTG treatment regimen</a:t>
          </a:r>
          <a:r>
            <a:rPr lang="uk-UA" sz="1400" b="1" kern="1200" dirty="0">
              <a:solidFill>
                <a:srgbClr val="002060"/>
              </a:solidFill>
            </a:rPr>
            <a:t> </a:t>
          </a:r>
          <a:r>
            <a:rPr lang="en-US" sz="1400" b="1" kern="1200" dirty="0">
              <a:solidFill>
                <a:srgbClr val="002060"/>
              </a:solidFill>
            </a:rPr>
            <a:t>increased in 4  times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 dirty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002060"/>
              </a:solidFill>
            </a:rPr>
            <a:t>ОптимизацияЗа последние 5 лет количество ЛЖВ на схеме лечения с </a:t>
          </a:r>
          <a:r>
            <a:rPr lang="en-US" sz="1400" b="1" kern="1200" dirty="0">
              <a:solidFill>
                <a:srgbClr val="002060"/>
              </a:solidFill>
            </a:rPr>
            <a:t>DTG</a:t>
          </a:r>
          <a:r>
            <a:rPr lang="ru-RU" sz="1400" b="1" kern="1200" dirty="0">
              <a:solidFill>
                <a:srgbClr val="002060"/>
              </a:solidFill>
            </a:rPr>
            <a:t> увеличилась в 4 раза</a:t>
          </a:r>
          <a:endParaRPr lang="uk-UA" sz="1400" b="1" kern="1200" dirty="0">
            <a:solidFill>
              <a:srgbClr val="002060"/>
            </a:solidFill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0800000">
        <a:off x="2385378" y="2194526"/>
        <a:ext cx="1713785" cy="2626040"/>
      </dsp:txXfrm>
    </dsp:sp>
    <dsp:sp modelId="{ED8E8668-5085-4CF6-B665-D51C0F50F07A}">
      <dsp:nvSpPr>
        <dsp:cNvPr id="0" name=""/>
        <dsp:cNvSpPr/>
      </dsp:nvSpPr>
      <dsp:spPr>
        <a:xfrm>
          <a:off x="4337933" y="280662"/>
          <a:ext cx="1922905" cy="16332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664173-5403-499F-A2F1-56C65CE29339}">
      <dsp:nvSpPr>
        <dsp:cNvPr id="0" name=""/>
        <dsp:cNvSpPr/>
      </dsp:nvSpPr>
      <dsp:spPr>
        <a:xfrm rot="10800000">
          <a:off x="4386333" y="2194526"/>
          <a:ext cx="1826103" cy="2682199"/>
        </a:xfrm>
        <a:prstGeom prst="round2SameRect">
          <a:avLst>
            <a:gd name="adj1" fmla="val 10500"/>
            <a:gd name="adj2" fmla="val 0"/>
          </a:avLst>
        </a:prstGeom>
        <a:solidFill>
          <a:srgbClr val="FF99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002060"/>
              </a:solidFill>
            </a:rPr>
            <a:t>Rapid start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002060"/>
              </a:solidFill>
            </a:rPr>
            <a:t>of HIV treatment</a:t>
          </a:r>
          <a:r>
            <a:rPr lang="uk-UA" sz="1400" b="1" kern="1200" dirty="0">
              <a:solidFill>
                <a:srgbClr val="002060"/>
              </a:solidFill>
            </a:rPr>
            <a:t>: 70</a:t>
          </a:r>
          <a:r>
            <a:rPr lang="en-US" sz="1400" b="1" kern="1200" dirty="0">
              <a:solidFill>
                <a:srgbClr val="002060"/>
              </a:solidFill>
            </a:rPr>
            <a:t>% of patients started same day ARV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 dirty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002060"/>
              </a:solidFill>
            </a:rPr>
            <a:t>Быстрый старт лечения: 70% пациентов начинают АРТ в день выявления</a:t>
          </a:r>
          <a:endParaRPr lang="en-US" sz="1400" b="1" kern="1200" dirty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rgbClr val="002060"/>
              </a:solidFill>
            </a:rPr>
            <a:t> </a:t>
          </a:r>
          <a:endParaRPr lang="uk-UA" sz="1600" b="1" kern="1200" dirty="0">
            <a:solidFill>
              <a:srgbClr val="002060"/>
            </a:solidFill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0800000">
        <a:off x="4442492" y="2194526"/>
        <a:ext cx="1713785" cy="2626040"/>
      </dsp:txXfrm>
    </dsp:sp>
    <dsp:sp modelId="{E638E378-B5B9-44FE-A6D5-35437C1DEE2F}">
      <dsp:nvSpPr>
        <dsp:cNvPr id="0" name=""/>
        <dsp:cNvSpPr/>
      </dsp:nvSpPr>
      <dsp:spPr>
        <a:xfrm>
          <a:off x="6434711" y="323647"/>
          <a:ext cx="1826103" cy="16093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8C0743-A4DF-4AAA-B09B-6B862A82C56C}">
      <dsp:nvSpPr>
        <dsp:cNvPr id="0" name=""/>
        <dsp:cNvSpPr/>
      </dsp:nvSpPr>
      <dsp:spPr>
        <a:xfrm rot="10800000">
          <a:off x="6443448" y="2194526"/>
          <a:ext cx="1851030" cy="2682199"/>
        </a:xfrm>
        <a:prstGeom prst="round2SameRect">
          <a:avLst>
            <a:gd name="adj1" fmla="val 10500"/>
            <a:gd name="adj2" fmla="val 0"/>
          </a:avLst>
        </a:prstGeom>
        <a:solidFill>
          <a:srgbClr val="FF99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>
              <a:solidFill>
                <a:srgbClr val="002060"/>
              </a:solidFill>
            </a:rPr>
            <a:t>Coverage of treatment has doubled in the last 5 years ( 74 780 in 2017, 130 329 in 2021</a:t>
          </a:r>
          <a:r>
            <a:rPr lang="uk-UA" sz="1300" b="1" kern="1200" dirty="0">
              <a:solidFill>
                <a:srgbClr val="002060"/>
              </a:solidFill>
            </a:rPr>
            <a:t>)</a:t>
          </a:r>
          <a:endParaRPr lang="en-US" sz="1300" b="1" kern="1200" dirty="0">
            <a:solidFill>
              <a:srgbClr val="002060"/>
            </a:solidFill>
          </a:endParaRP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rgbClr val="002060"/>
            </a:solidFill>
          </a:endParaRP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rgbClr val="002060"/>
            </a:solidFill>
          </a:endParaRP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Охват лечением удвоился за последние 5 лет</a:t>
          </a:r>
          <a:r>
            <a:rPr lang="en-US" sz="1300" b="1" kern="1200" dirty="0">
              <a:solidFill>
                <a:srgbClr val="002060"/>
              </a:solidFill>
            </a:rPr>
            <a:t> </a:t>
          </a:r>
          <a:r>
            <a:rPr lang="ru-RU" sz="1300" b="1" kern="1200" dirty="0">
              <a:solidFill>
                <a:srgbClr val="002060"/>
              </a:solidFill>
            </a:rPr>
            <a:t>( 74 780 в 2017, 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130 329 в 2021)</a:t>
          </a:r>
          <a:endParaRPr lang="en-US" sz="1300" b="1" kern="1200" dirty="0">
            <a:solidFill>
              <a:srgbClr val="002060"/>
            </a:solidFill>
          </a:endParaRP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6500374" y="2194526"/>
        <a:ext cx="1737178" cy="2625273"/>
      </dsp:txXfrm>
    </dsp:sp>
    <dsp:sp modelId="{E682BE8B-835C-4312-A898-4DA4512231FF}">
      <dsp:nvSpPr>
        <dsp:cNvPr id="0" name=""/>
        <dsp:cNvSpPr/>
      </dsp:nvSpPr>
      <dsp:spPr>
        <a:xfrm>
          <a:off x="8477089" y="292603"/>
          <a:ext cx="1826103" cy="16093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68107A9-AE70-4DD1-A60F-88C85ED03309}">
      <dsp:nvSpPr>
        <dsp:cNvPr id="0" name=""/>
        <dsp:cNvSpPr/>
      </dsp:nvSpPr>
      <dsp:spPr>
        <a:xfrm rot="10800000">
          <a:off x="8445278" y="2194526"/>
          <a:ext cx="1826103" cy="2682199"/>
        </a:xfrm>
        <a:prstGeom prst="round2SameRect">
          <a:avLst>
            <a:gd name="adj1" fmla="val 10500"/>
            <a:gd name="adj2" fmla="val 0"/>
          </a:avLst>
        </a:prstGeom>
        <a:solidFill>
          <a:srgbClr val="FF99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rgbClr val="002060"/>
              </a:solidFill>
            </a:rPr>
            <a:t>Systematic search for lost patients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</a:rPr>
            <a:t>Систематический поиск пациентов, которые оторвались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</a:rPr>
            <a:t>от лечения </a:t>
          </a:r>
          <a:endParaRPr lang="en-US" sz="1600" b="1" kern="1200" dirty="0">
            <a:solidFill>
              <a:srgbClr val="00206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900" kern="1200" dirty="0"/>
        </a:p>
      </dsp:txBody>
      <dsp:txXfrm rot="10800000">
        <a:off x="8501437" y="2194526"/>
        <a:ext cx="1713785" cy="262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A0043-8212-43DB-86F3-C7EDC1BCE74F}">
      <dsp:nvSpPr>
        <dsp:cNvPr id="0" name=""/>
        <dsp:cNvSpPr/>
      </dsp:nvSpPr>
      <dsp:spPr>
        <a:xfrm>
          <a:off x="-6225280" y="-953033"/>
          <a:ext cx="7415565" cy="7415565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6C2F7-84CA-49E4-BD89-7B7EF3C8BD92}">
      <dsp:nvSpPr>
        <dsp:cNvPr id="0" name=""/>
        <dsp:cNvSpPr/>
      </dsp:nvSpPr>
      <dsp:spPr>
        <a:xfrm>
          <a:off x="386491" y="250461"/>
          <a:ext cx="10184919" cy="500703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4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Regular update of National standards / </a:t>
          </a:r>
          <a:r>
            <a:rPr lang="ru-RU" sz="1800" b="1" kern="1200" dirty="0">
              <a:solidFill>
                <a:srgbClr val="002060"/>
              </a:solidFill>
            </a:rPr>
            <a:t>Регулярное обновление Национальных стандартов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386491" y="250461"/>
        <a:ext cx="10184919" cy="500703"/>
      </dsp:txXfrm>
    </dsp:sp>
    <dsp:sp modelId="{D7A35CD7-444D-4E68-8F5E-0B996B641A22}">
      <dsp:nvSpPr>
        <dsp:cNvPr id="0" name=""/>
        <dsp:cNvSpPr/>
      </dsp:nvSpPr>
      <dsp:spPr>
        <a:xfrm>
          <a:off x="73551" y="187873"/>
          <a:ext cx="625878" cy="625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22CB-E2C9-479A-9B02-05EA3E00D8E0}">
      <dsp:nvSpPr>
        <dsp:cNvPr id="0" name=""/>
        <dsp:cNvSpPr/>
      </dsp:nvSpPr>
      <dsp:spPr>
        <a:xfrm>
          <a:off x="839922" y="1001957"/>
          <a:ext cx="9731488" cy="500703"/>
        </a:xfrm>
        <a:prstGeom prst="rect">
          <a:avLst/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4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Optimization of testing programs / </a:t>
          </a:r>
          <a:r>
            <a:rPr lang="ru-RU" sz="1800" b="1" kern="1200" dirty="0">
              <a:solidFill>
                <a:srgbClr val="002060"/>
              </a:solidFill>
            </a:rPr>
            <a:t>Оптимизация программ тестирования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839922" y="1001957"/>
        <a:ext cx="9731488" cy="500703"/>
      </dsp:txXfrm>
    </dsp:sp>
    <dsp:sp modelId="{3F66292E-82BF-4EFC-A27F-2B1091470287}">
      <dsp:nvSpPr>
        <dsp:cNvPr id="0" name=""/>
        <dsp:cNvSpPr/>
      </dsp:nvSpPr>
      <dsp:spPr>
        <a:xfrm>
          <a:off x="526983" y="939369"/>
          <a:ext cx="625878" cy="625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BD05B-1174-46AB-B0A5-D7583FDB19BF}">
      <dsp:nvSpPr>
        <dsp:cNvPr id="0" name=""/>
        <dsp:cNvSpPr/>
      </dsp:nvSpPr>
      <dsp:spPr>
        <a:xfrm>
          <a:off x="1060995" y="1743378"/>
          <a:ext cx="9483009" cy="500703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4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002060"/>
              </a:solidFill>
            </a:rPr>
            <a:t>Ensuring the sustainability of differentiated services for PLHIV </a:t>
          </a:r>
          <a:r>
            <a:rPr lang="ru-RU" sz="1500" b="1" kern="1200" dirty="0">
              <a:solidFill>
                <a:srgbClr val="002060"/>
              </a:solidFill>
            </a:rPr>
            <a:t>(</a:t>
          </a:r>
          <a:r>
            <a:rPr lang="en-US" sz="1500" b="1" kern="1200" dirty="0">
              <a:solidFill>
                <a:srgbClr val="002060"/>
              </a:solidFill>
            </a:rPr>
            <a:t>issuance of ARV drugs more than 6 months</a:t>
          </a:r>
          <a:r>
            <a:rPr lang="ru-RU" sz="1500" b="1" kern="1200" dirty="0">
              <a:solidFill>
                <a:srgbClr val="002060"/>
              </a:solidFill>
            </a:rPr>
            <a:t>)</a:t>
          </a:r>
          <a:r>
            <a:rPr lang="en-US" sz="1500" b="1" kern="1200" dirty="0">
              <a:solidFill>
                <a:srgbClr val="002060"/>
              </a:solidFill>
            </a:rPr>
            <a:t> </a:t>
          </a:r>
          <a:r>
            <a:rPr lang="ru-RU" sz="1500" b="1" kern="1200" dirty="0">
              <a:solidFill>
                <a:srgbClr val="002060"/>
              </a:solidFill>
            </a:rPr>
            <a:t>Обеспечение устойчивости дифференцированных услуг для ЛЖВ </a:t>
          </a:r>
          <a:r>
            <a:rPr lang="en-US" sz="1500" b="1" kern="1200" dirty="0">
              <a:solidFill>
                <a:srgbClr val="002060"/>
              </a:solidFill>
            </a:rPr>
            <a:t>(</a:t>
          </a:r>
          <a:r>
            <a:rPr lang="en-US" sz="1500" b="1" kern="1200" dirty="0" err="1">
              <a:solidFill>
                <a:srgbClr val="002060"/>
              </a:solidFill>
            </a:rPr>
            <a:t>выдача</a:t>
          </a:r>
          <a:r>
            <a:rPr lang="en-US" sz="1500" b="1" kern="1200" dirty="0">
              <a:solidFill>
                <a:srgbClr val="002060"/>
              </a:solidFill>
            </a:rPr>
            <a:t> АРТ </a:t>
          </a:r>
          <a:r>
            <a:rPr lang="en-US" sz="1500" b="1" kern="1200" dirty="0" err="1">
              <a:solidFill>
                <a:srgbClr val="002060"/>
              </a:solidFill>
            </a:rPr>
            <a:t>на</a:t>
          </a:r>
          <a:r>
            <a:rPr lang="en-US" sz="1500" b="1" kern="1200" dirty="0">
              <a:solidFill>
                <a:srgbClr val="002060"/>
              </a:solidFill>
            </a:rPr>
            <a:t> 6 </a:t>
          </a:r>
          <a:r>
            <a:rPr lang="en-US" sz="1500" b="1" kern="1200" dirty="0" err="1">
              <a:solidFill>
                <a:srgbClr val="002060"/>
              </a:solidFill>
            </a:rPr>
            <a:t>месяцев</a:t>
          </a:r>
          <a:r>
            <a:rPr lang="en-US" sz="1500" b="1" kern="1200" dirty="0">
              <a:solidFill>
                <a:srgbClr val="002060"/>
              </a:solidFill>
            </a:rPr>
            <a:t> и </a:t>
          </a:r>
          <a:r>
            <a:rPr lang="en-US" sz="1500" b="1" kern="1200" dirty="0" err="1">
              <a:solidFill>
                <a:srgbClr val="002060"/>
              </a:solidFill>
            </a:rPr>
            <a:t>более</a:t>
          </a:r>
          <a:r>
            <a:rPr lang="en-US" sz="1500" b="1" kern="1200" dirty="0">
              <a:solidFill>
                <a:srgbClr val="002060"/>
              </a:solidFill>
            </a:rPr>
            <a:t>)</a:t>
          </a:r>
          <a:endParaRPr lang="uk-UA" sz="1500" b="1" kern="1200" dirty="0">
            <a:solidFill>
              <a:srgbClr val="002060"/>
            </a:solidFill>
          </a:endParaRPr>
        </a:p>
      </dsp:txBody>
      <dsp:txXfrm>
        <a:off x="1060995" y="1743378"/>
        <a:ext cx="9483009" cy="500703"/>
      </dsp:txXfrm>
    </dsp:sp>
    <dsp:sp modelId="{8C31874D-B460-4063-BE50-CC839030699B}">
      <dsp:nvSpPr>
        <dsp:cNvPr id="0" name=""/>
        <dsp:cNvSpPr/>
      </dsp:nvSpPr>
      <dsp:spPr>
        <a:xfrm>
          <a:off x="775461" y="1690313"/>
          <a:ext cx="625878" cy="625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FA1C7-B9A8-44B2-92F1-08A411FCE9DF}">
      <dsp:nvSpPr>
        <dsp:cNvPr id="0" name=""/>
        <dsp:cNvSpPr/>
      </dsp:nvSpPr>
      <dsp:spPr>
        <a:xfrm>
          <a:off x="1167738" y="2504397"/>
          <a:ext cx="9403673" cy="500703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4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2060"/>
              </a:solidFill>
            </a:rPr>
            <a:t>Strengthen programs aimed at minimizing separation from treatment </a:t>
          </a:r>
          <a:br>
            <a:rPr lang="en-US" sz="1800" b="1" i="0" kern="1200" dirty="0">
              <a:solidFill>
                <a:srgbClr val="002060"/>
              </a:solidFill>
            </a:rPr>
          </a:br>
          <a:r>
            <a:rPr lang="ru-RU" sz="1800" b="1" i="0" kern="1200" dirty="0">
              <a:solidFill>
                <a:srgbClr val="002060"/>
              </a:solidFill>
            </a:rPr>
            <a:t>Усиление программ, направленных на минимизации отрывов от лечения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1167738" y="2504397"/>
        <a:ext cx="9403673" cy="500703"/>
      </dsp:txXfrm>
    </dsp:sp>
    <dsp:sp modelId="{C97253B3-FA60-4BCF-BC21-585F13303109}">
      <dsp:nvSpPr>
        <dsp:cNvPr id="0" name=""/>
        <dsp:cNvSpPr/>
      </dsp:nvSpPr>
      <dsp:spPr>
        <a:xfrm>
          <a:off x="854798" y="2441809"/>
          <a:ext cx="625878" cy="625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9109B-E9D1-4E6A-86B8-9BEE2E4A74B8}">
      <dsp:nvSpPr>
        <dsp:cNvPr id="0" name=""/>
        <dsp:cNvSpPr/>
      </dsp:nvSpPr>
      <dsp:spPr>
        <a:xfrm>
          <a:off x="1088401" y="3255892"/>
          <a:ext cx="9483009" cy="500703"/>
        </a:xfrm>
        <a:prstGeom prst="rect">
          <a:avLst/>
        </a:prstGeom>
        <a:solidFill>
          <a:srgbClr val="FF0066">
            <a:alpha val="5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4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2060"/>
              </a:solidFill>
            </a:rPr>
            <a:t>Ensuring timely coverage of VL / </a:t>
          </a:r>
          <a:r>
            <a:rPr lang="ru-RU" sz="1800" b="1" i="0" kern="1200" dirty="0">
              <a:solidFill>
                <a:srgbClr val="002060"/>
              </a:solidFill>
            </a:rPr>
            <a:t>Своевременное обеспечение исследований на ВН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1088401" y="3255892"/>
        <a:ext cx="9483009" cy="500703"/>
      </dsp:txXfrm>
    </dsp:sp>
    <dsp:sp modelId="{9AAD5494-685E-496F-92EF-5739C5B5446E}">
      <dsp:nvSpPr>
        <dsp:cNvPr id="0" name=""/>
        <dsp:cNvSpPr/>
      </dsp:nvSpPr>
      <dsp:spPr>
        <a:xfrm>
          <a:off x="775461" y="3193305"/>
          <a:ext cx="625878" cy="625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A9722-1356-49A7-80D3-02CC62C3128F}">
      <dsp:nvSpPr>
        <dsp:cNvPr id="0" name=""/>
        <dsp:cNvSpPr/>
      </dsp:nvSpPr>
      <dsp:spPr>
        <a:xfrm>
          <a:off x="865808" y="4044946"/>
          <a:ext cx="9731488" cy="500703"/>
        </a:xfrm>
        <a:prstGeom prst="rect">
          <a:avLst/>
        </a:prstGeom>
        <a:solidFill>
          <a:srgbClr val="FF99CC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4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Expansion of regional informational campaigns U=U and PrEP for key populations</a:t>
          </a:r>
          <a:br>
            <a:rPr lang="en-US" sz="1800" b="1" kern="1200" dirty="0">
              <a:solidFill>
                <a:srgbClr val="002060"/>
              </a:solidFill>
            </a:rPr>
          </a:br>
          <a:r>
            <a:rPr lang="ru-RU" sz="1800" b="1" kern="1200" dirty="0">
              <a:solidFill>
                <a:srgbClr val="002060"/>
              </a:solidFill>
            </a:rPr>
            <a:t>Расширение региональных информационных кампаний Н=Н и PrEP для ключевых групп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865808" y="4044946"/>
        <a:ext cx="9731488" cy="500703"/>
      </dsp:txXfrm>
    </dsp:sp>
    <dsp:sp modelId="{397305B0-60BF-47FE-9109-F34EC9BD9C6C}">
      <dsp:nvSpPr>
        <dsp:cNvPr id="0" name=""/>
        <dsp:cNvSpPr/>
      </dsp:nvSpPr>
      <dsp:spPr>
        <a:xfrm>
          <a:off x="526983" y="3944249"/>
          <a:ext cx="625878" cy="625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C5F7F-5F98-4A2A-8D7C-A9C108AF9654}">
      <dsp:nvSpPr>
        <dsp:cNvPr id="0" name=""/>
        <dsp:cNvSpPr/>
      </dsp:nvSpPr>
      <dsp:spPr>
        <a:xfrm>
          <a:off x="386491" y="4758333"/>
          <a:ext cx="10184919" cy="500703"/>
        </a:xfrm>
        <a:prstGeom prst="rect">
          <a:avLst/>
        </a:prstGeom>
        <a:solidFill>
          <a:srgbClr val="FF66CC">
            <a:alpha val="4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4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Continuation of decentralization (including family doctors to ARV prescribing)</a:t>
          </a:r>
          <a:br>
            <a:rPr lang="en-US" sz="1800" b="1" kern="1200" dirty="0">
              <a:solidFill>
                <a:srgbClr val="002060"/>
              </a:solidFill>
            </a:rPr>
          </a:br>
          <a:r>
            <a:rPr lang="ru-RU" sz="1800" b="1" kern="1200" dirty="0">
              <a:solidFill>
                <a:srgbClr val="002060"/>
              </a:solidFill>
            </a:rPr>
            <a:t>Децентрализация АРТ </a:t>
          </a:r>
          <a:r>
            <a:rPr lang="en-US" sz="1800" b="1" kern="1200" dirty="0">
              <a:solidFill>
                <a:srgbClr val="002060"/>
              </a:solidFill>
            </a:rPr>
            <a:t>(</a:t>
          </a:r>
          <a:r>
            <a:rPr lang="ru-RU" sz="1800" b="1" kern="1200" dirty="0">
              <a:solidFill>
                <a:srgbClr val="002060"/>
              </a:solidFill>
            </a:rPr>
            <a:t>вовлечение семейных докторов до выдачи АРТ</a:t>
          </a:r>
          <a:r>
            <a:rPr lang="en-US" sz="1800" b="1" kern="1200" dirty="0">
              <a:solidFill>
                <a:srgbClr val="002060"/>
              </a:solidFill>
            </a:rPr>
            <a:t>)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386491" y="4758333"/>
        <a:ext cx="10184919" cy="500703"/>
      </dsp:txXfrm>
    </dsp:sp>
    <dsp:sp modelId="{0120933C-9526-417F-9517-CAA0434B6FF3}">
      <dsp:nvSpPr>
        <dsp:cNvPr id="0" name=""/>
        <dsp:cNvSpPr/>
      </dsp:nvSpPr>
      <dsp:spPr>
        <a:xfrm>
          <a:off x="73551" y="4695745"/>
          <a:ext cx="625878" cy="625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0.31203</cdr:x>
      <cdr:y>0.3244</cdr:y>
    </cdr:from>
    <cdr:to>
      <cdr:x>0.43183</cdr:x>
      <cdr:y>0.43188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FF097F8-8587-4AE8-8A34-88E73F0333FC}"/>
            </a:ext>
          </a:extLst>
        </cdr:cNvPr>
        <cdr:cNvSpPr txBox="1"/>
      </cdr:nvSpPr>
      <cdr:spPr>
        <a:xfrm xmlns:a="http://schemas.openxmlformats.org/drawingml/2006/main">
          <a:off x="1715731" y="1282300"/>
          <a:ext cx="658761" cy="424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69%</a:t>
          </a:r>
        </a:p>
      </cdr:txBody>
    </cdr:sp>
  </cdr:relSizeAnchor>
  <cdr:relSizeAnchor xmlns:cdr="http://schemas.openxmlformats.org/drawingml/2006/chartDrawing">
    <cdr:from>
      <cdr:x>0.5</cdr:x>
      <cdr:y>0.40927</cdr:y>
    </cdr:from>
    <cdr:to>
      <cdr:x>0.62249</cdr:x>
      <cdr:y>0.53855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5CC820B-EB0E-4963-AAF6-5953C75AC6DF}"/>
            </a:ext>
          </a:extLst>
        </cdr:cNvPr>
        <cdr:cNvSpPr txBox="1"/>
      </cdr:nvSpPr>
      <cdr:spPr>
        <a:xfrm xmlns:a="http://schemas.openxmlformats.org/drawingml/2006/main">
          <a:off x="2749346" y="1617790"/>
          <a:ext cx="673510" cy="511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82%</a:t>
          </a:r>
        </a:p>
      </cdr:txBody>
    </cdr:sp>
  </cdr:relSizeAnchor>
  <cdr:relSizeAnchor xmlns:cdr="http://schemas.openxmlformats.org/drawingml/2006/chartDrawing">
    <cdr:from>
      <cdr:x>0.67948</cdr:x>
      <cdr:y>0.47202</cdr:y>
    </cdr:from>
    <cdr:to>
      <cdr:x>0.79079</cdr:x>
      <cdr:y>0.5883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3B9A662-7497-47D4-B683-E8AA1A3F95B3}"/>
            </a:ext>
          </a:extLst>
        </cdr:cNvPr>
        <cdr:cNvSpPr txBox="1"/>
      </cdr:nvSpPr>
      <cdr:spPr>
        <a:xfrm xmlns:a="http://schemas.openxmlformats.org/drawingml/2006/main">
          <a:off x="3736260" y="1865824"/>
          <a:ext cx="612058" cy="45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94%</a:t>
          </a:r>
        </a:p>
      </cdr:txBody>
    </cdr:sp>
  </cdr:relSizeAnchor>
  <cdr:relSizeAnchor xmlns:cdr="http://schemas.openxmlformats.org/drawingml/2006/chartDrawing">
    <cdr:from>
      <cdr:x>0.26285</cdr:x>
      <cdr:y>0.43184</cdr:y>
    </cdr:from>
    <cdr:to>
      <cdr:x>0.4506</cdr:x>
      <cdr:y>0.49996</cdr:y>
    </cdr:to>
    <cdr:cxnSp macro="">
      <cdr:nvCxnSpPr>
        <cdr:cNvPr id="9" name="Соединитель: уступ 8">
          <a:extLst xmlns:a="http://schemas.openxmlformats.org/drawingml/2006/main">
            <a:ext uri="{FF2B5EF4-FFF2-40B4-BE49-F238E27FC236}">
              <a16:creationId xmlns:a16="http://schemas.microsoft.com/office/drawing/2014/main" id="{9DE34694-F594-49FB-8E40-42A98BE0FE47}"/>
            </a:ext>
          </a:extLst>
        </cdr:cNvPr>
        <cdr:cNvCxnSpPr/>
      </cdr:nvCxnSpPr>
      <cdr:spPr>
        <a:xfrm xmlns:a="http://schemas.openxmlformats.org/drawingml/2006/main">
          <a:off x="1445345" y="1707011"/>
          <a:ext cx="1032387" cy="269273"/>
        </a:xfrm>
        <a:prstGeom xmlns:a="http://schemas.openxmlformats.org/drawingml/2006/main" prst="bentConnector3">
          <a:avLst/>
        </a:prstGeom>
        <a:ln xmlns:a="http://schemas.openxmlformats.org/drawingml/2006/main" w="44450">
          <a:solidFill>
            <a:srgbClr val="FF006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0.43346</cdr:x>
      <cdr:y>0.55245</cdr:y>
    </cdr:from>
    <cdr:to>
      <cdr:x>0.63069</cdr:x>
      <cdr:y>0.60894</cdr:y>
    </cdr:to>
    <cdr:cxnSp macro="">
      <cdr:nvCxnSpPr>
        <cdr:cNvPr id="4" name="Соединитель: уступ 3">
          <a:extLst xmlns:a="http://schemas.openxmlformats.org/drawingml/2006/main">
            <a:ext uri="{FF2B5EF4-FFF2-40B4-BE49-F238E27FC236}">
              <a16:creationId xmlns:a16="http://schemas.microsoft.com/office/drawing/2014/main" id="{7D9493BD-77F4-49DD-99D6-A8DFCD2DF010}"/>
            </a:ext>
          </a:extLst>
        </cdr:cNvPr>
        <cdr:cNvCxnSpPr/>
      </cdr:nvCxnSpPr>
      <cdr:spPr>
        <a:xfrm xmlns:a="http://schemas.openxmlformats.org/drawingml/2006/main">
          <a:off x="2383465" y="2183772"/>
          <a:ext cx="1084521" cy="223284"/>
        </a:xfrm>
        <a:prstGeom xmlns:a="http://schemas.openxmlformats.org/drawingml/2006/main" prst="bentConnector3">
          <a:avLst/>
        </a:prstGeom>
        <a:ln xmlns:a="http://schemas.openxmlformats.org/drawingml/2006/main" w="44450">
          <a:solidFill>
            <a:srgbClr val="FF006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0.62833</cdr:x>
      <cdr:y>0.63793</cdr:y>
    </cdr:from>
    <cdr:to>
      <cdr:x>0.82556</cdr:x>
      <cdr:y>0.69442</cdr:y>
    </cdr:to>
    <cdr:cxnSp macro="">
      <cdr:nvCxnSpPr>
        <cdr:cNvPr id="8" name="Соединитель: уступ 7">
          <a:extLst xmlns:a="http://schemas.openxmlformats.org/drawingml/2006/main">
            <a:ext uri="{FF2B5EF4-FFF2-40B4-BE49-F238E27FC236}">
              <a16:creationId xmlns:a16="http://schemas.microsoft.com/office/drawing/2014/main" id="{E24DA9C3-B7A3-4616-9E0E-3600DE099EA3}"/>
            </a:ext>
          </a:extLst>
        </cdr:cNvPr>
        <cdr:cNvCxnSpPr/>
      </cdr:nvCxnSpPr>
      <cdr:spPr>
        <a:xfrm xmlns:a="http://schemas.openxmlformats.org/drawingml/2006/main">
          <a:off x="3454991" y="2521651"/>
          <a:ext cx="1084521" cy="223284"/>
        </a:xfrm>
        <a:prstGeom xmlns:a="http://schemas.openxmlformats.org/drawingml/2006/main" prst="bentConnector3">
          <a:avLst/>
        </a:prstGeom>
        <a:ln xmlns:a="http://schemas.openxmlformats.org/drawingml/2006/main" w="44450">
          <a:solidFill>
            <a:srgbClr val="FF006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E2B6-02DA-4815-B5D5-E523C4CD73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707DD-96B2-4B7A-851F-1CCE1AAAB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6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707DD-96B2-4B7A-851F-1CCE1AAAB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6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 цей час говорю про те, що покращуємо динаміку виявлення та постановки на АРТ завдяки:</a:t>
            </a:r>
          </a:p>
          <a:p>
            <a:r>
              <a:rPr lang="uk-UA" dirty="0"/>
              <a:t>-  широкомасштабній</a:t>
            </a:r>
            <a:r>
              <a:rPr lang="uk-UA" baseline="0" dirty="0"/>
              <a:t> децентралізації АРТ (близько 130 тис. осіб);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- швидкій початок АРТ (в середньому 15 днів);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 - оптимізації АРТ</a:t>
            </a:r>
            <a:r>
              <a:rPr lang="uk-UA" baseline="0" dirty="0"/>
              <a:t> (порівняльна діаграма)</a:t>
            </a:r>
            <a:r>
              <a:rPr lang="uk-UA" dirty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- тестуванню (проводиться близько</a:t>
            </a:r>
            <a:r>
              <a:rPr lang="uk-UA" baseline="0" dirty="0"/>
              <a:t> 2млн тестувань щороку, при чому постійно збільшується кількість тестувань за рахунок ШТ)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707DD-96B2-4B7A-851F-1CCE1AAAB2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707DD-96B2-4B7A-851F-1CCE1AAAB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342B4-3D1B-4CBF-BDF8-6518B8DB1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3310CF-7039-460F-AB0C-A52FB085B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09946-3B45-42D1-9987-7283A5B7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8F9C0-AC29-4AD7-A8D2-A0C2E5BA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8894E-A942-48D6-9672-1023543D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0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814D6-B106-4DF9-BB15-F6B09137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7AAA8E-E372-4201-A8C0-832FC48C3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83CD4-08D3-4511-A2FF-E97ED2FF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C1ED9-5537-4509-BDED-43D7AD91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69D64-8469-4F5C-8E31-66114532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98C2-003B-455D-AC46-40ACBF02A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2DD729-4EB8-4DAC-B033-A3046620E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01CD6-D597-4DE0-97F1-B17C365E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43C25-6639-41ED-8A99-DD03F66C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464ED-6E08-43CD-A321-6D681C2F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6863B-E72E-4F33-8105-3546073A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E507B-7EEF-4F3B-B38C-9C10DE56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70A16-C7C3-4D8B-BE91-94E297FD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A5FF3-C039-4536-87DD-551D02D2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A32F6-0539-4B39-83DA-805BA1C1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3E0BB-CFCD-4EAD-9D7B-980654CB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16F60-3760-4BFC-A518-4EED97FB1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AF152-F7C1-46FF-970D-E82395AF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F11E3-CCF3-4E27-87B1-25254FE6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2AF0A-4E07-4DB9-AD3C-0590608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949D5-128F-4065-AD4C-119700C1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9B4CA-895F-4F96-805A-9EE393940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7CD79B-8586-4FBB-AFBE-5C39963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A79C4-10E8-4CEE-A154-9C6523EA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B3C40-A3BE-40ED-B58F-3246D0DB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AC566-4A56-4B7B-BE74-5DB2CDB2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A4A5B-1195-4F88-AAEB-B39DBA5B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71BC8-0A03-45BE-8113-DAB826A08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C79CD5-78DC-4450-9055-2B948330B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E64019-2844-4B99-8855-A2B3F5772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699D8-D8E6-4F3B-B54B-1D31A07AB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4DC78D-5A5F-400F-97F2-E25964EC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5E4D7C-A3BF-4CE5-98CA-BB198714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D018B-D463-4B64-B14F-FF0B5144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9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66838-9BC7-476F-9C04-97DD7027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704924-7780-42B6-BF05-F492598E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BB1391-6D11-4475-9553-90D714B9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8DDD0F-55B5-4707-AE66-DAFB2C65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5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088C96-8CA1-43E9-8A2E-2A924149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FF656-A82B-408B-ABA1-F60D27E1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514566-E8DD-4256-B076-D4AE2F99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32CBD-924F-4D85-AFA1-1C68FD71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E5687-F4DD-48EC-867E-ACE192DE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921339-7CD4-4A75-8B50-7220572B4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1A926A-F0B8-463C-B906-5E29E04C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F5646-BC9F-4EFF-97D3-99401BB9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B40C3-8B0F-48DE-9034-A89D349D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1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84486-979C-42C6-9543-11693BC7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40B12A-AE59-4775-B58B-A2C5F78B4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669F5E-4AA1-450F-B56B-680B0907D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517A48-A06D-4FB3-B1F7-02868317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FA20B-C1BA-44F3-BD78-F3CDDBA7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F632D4-F60E-4386-A19A-5B9C7A96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78B5C-9FB2-4659-8C48-DE3BBF26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244D5-05F6-4A32-A94C-9F0769A0B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E1A5A-0DBA-4931-BF97-7A64A7616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5F30-BEEB-4E4B-A136-C6D3B593FF6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B8780-8530-4F6B-8839-183C2D54C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C123B-58B2-4196-8E5B-E7A39D304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3EF1-70CB-44DD-8981-D4780D8F8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8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3pl9tPs7Yk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v.phc.org.ua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1A98A-CE4B-40FD-8CCF-2381EA25D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b="1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“U = U = </a:t>
            </a:r>
            <a:br>
              <a:rPr lang="en-US" sz="5400" b="1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pl-PL" sz="5400" b="1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U and I can do more!”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29F20-E75D-4C3E-A76A-6DC1C353F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784" y="4219575"/>
            <a:ext cx="9815793" cy="2236134"/>
          </a:xfrm>
        </p:spPr>
        <p:txBody>
          <a:bodyPr>
            <a:normAutofit fontScale="85000" lnSpcReduction="10000"/>
          </a:bodyPr>
          <a:lstStyle/>
          <a:p>
            <a:r>
              <a:rPr lang="en-US" b="1" i="0" dirty="0" err="1">
                <a:solidFill>
                  <a:srgbClr val="17355F"/>
                </a:solidFill>
                <a:effectLst/>
                <a:latin typeface="verdana" panose="020B0604030504040204" pitchFamily="34" charset="0"/>
              </a:rPr>
              <a:t>Koval</a:t>
            </a:r>
            <a:r>
              <a:rPr lang="en-US" b="1" i="0" dirty="0">
                <a:solidFill>
                  <a:srgbClr val="17355F"/>
                </a:solidFill>
                <a:effectLst/>
                <a:latin typeface="verdana" panose="020B0604030504040204" pitchFamily="34" charset="0"/>
              </a:rPr>
              <a:t> Anna/</a:t>
            </a:r>
            <a:r>
              <a:rPr lang="ru-RU" b="1" i="0" dirty="0">
                <a:solidFill>
                  <a:srgbClr val="17355F"/>
                </a:solidFill>
                <a:effectLst/>
                <a:latin typeface="verdana" panose="020B0604030504040204" pitchFamily="34" charset="0"/>
              </a:rPr>
              <a:t>Коваль Анна</a:t>
            </a:r>
            <a:endParaRPr lang="en-US" b="1" i="0" dirty="0">
              <a:solidFill>
                <a:srgbClr val="17355F"/>
              </a:solidFill>
              <a:effectLst/>
              <a:latin typeface="verdana" panose="020B0604030504040204" pitchFamily="34" charset="0"/>
            </a:endParaRPr>
          </a:p>
          <a:p>
            <a:endParaRPr lang="ru-RU" b="1" i="0" dirty="0">
              <a:solidFill>
                <a:srgbClr val="17355F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1" i="0" dirty="0">
                <a:solidFill>
                  <a:srgbClr val="004188"/>
                </a:solidFill>
                <a:effectLst/>
                <a:latin typeface="verdana" panose="020B0604030504040204" pitchFamily="34" charset="0"/>
              </a:rPr>
              <a:t>Chief Specialist in Management and Counteraction to HIV Infection</a:t>
            </a:r>
          </a:p>
          <a:p>
            <a:r>
              <a:rPr lang="ru-RU" b="1" i="1" dirty="0">
                <a:solidFill>
                  <a:srgbClr val="004188"/>
                </a:solidFill>
                <a:effectLst/>
                <a:latin typeface="verdana" panose="020B0604030504040204" pitchFamily="34" charset="0"/>
              </a:rPr>
              <a:t>Главный специалист по противодействию и управлению ВИЧ</a:t>
            </a:r>
          </a:p>
          <a:p>
            <a:r>
              <a:rPr lang="en-US" b="1" i="0" dirty="0">
                <a:solidFill>
                  <a:srgbClr val="F29100"/>
                </a:solidFill>
                <a:effectLst/>
                <a:latin typeface="verdana" panose="020B0604030504040204" pitchFamily="34" charset="0"/>
              </a:rPr>
              <a:t>Public Health Center of the MOH of Ukraine</a:t>
            </a:r>
          </a:p>
          <a:p>
            <a:r>
              <a:rPr lang="ru-RU" b="1" i="1" dirty="0">
                <a:solidFill>
                  <a:srgbClr val="F29100"/>
                </a:solidFill>
                <a:effectLst/>
                <a:latin typeface="verdana" panose="020B0604030504040204" pitchFamily="34" charset="0"/>
              </a:rPr>
              <a:t>Центр общественного здоровья МОЗ Украины</a:t>
            </a:r>
          </a:p>
          <a:p>
            <a:endParaRPr lang="en-US" b="1" i="0" dirty="0">
              <a:solidFill>
                <a:srgbClr val="F29100"/>
              </a:solidFill>
              <a:effectLst/>
              <a:latin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0002A-9D1B-435B-AE96-F63E0B8DA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67" y="244041"/>
            <a:ext cx="2659829" cy="10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11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+mn-lt"/>
              </a:rPr>
              <a:t>HIV Cascade </a:t>
            </a:r>
            <a:br>
              <a:rPr lang="en-US" sz="4800" b="1" dirty="0">
                <a:solidFill>
                  <a:srgbClr val="002060"/>
                </a:solidFill>
                <a:latin typeface="+mn-lt"/>
              </a:rPr>
            </a:br>
            <a:r>
              <a:rPr lang="ru-RU" sz="4800" b="1" dirty="0">
                <a:solidFill>
                  <a:srgbClr val="002060"/>
                </a:solidFill>
                <a:latin typeface="+mn-lt"/>
              </a:rPr>
              <a:t>ВИЧ каскад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C7DA2A-B08D-4FB1-AE3E-35F8F3110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"/>
            <a:ext cx="1783303" cy="7133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160673-D079-4FB4-B725-F4BC5DDCD76F}"/>
              </a:ext>
            </a:extLst>
          </p:cNvPr>
          <p:cNvSpPr txBox="1"/>
          <p:nvPr/>
        </p:nvSpPr>
        <p:spPr>
          <a:xfrm>
            <a:off x="891651" y="6144305"/>
            <a:ext cx="42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*- previous data from controlled territories of Ukraine</a:t>
            </a:r>
          </a:p>
          <a:p>
            <a:r>
              <a:rPr lang="en-US" sz="1400" dirty="0">
                <a:solidFill>
                  <a:srgbClr val="002060"/>
                </a:solidFill>
              </a:rPr>
              <a:t>** - calculated from all numbers of VL examinations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4C971A-B996-4160-80B7-08BB2D302728}"/>
              </a:ext>
            </a:extLst>
          </p:cNvPr>
          <p:cNvGrpSpPr/>
          <p:nvPr/>
        </p:nvGrpSpPr>
        <p:grpSpPr>
          <a:xfrm>
            <a:off x="455428" y="1366838"/>
            <a:ext cx="10997384" cy="4688127"/>
            <a:chOff x="455428" y="1452563"/>
            <a:chExt cx="10997384" cy="4688127"/>
          </a:xfrm>
        </p:grpSpPr>
        <p:graphicFrame>
          <p:nvGraphicFramePr>
            <p:cNvPr id="23" name="Диаграмма 3">
              <a:extLst>
                <a:ext uri="{FF2B5EF4-FFF2-40B4-BE49-F238E27FC236}">
                  <a16:creationId xmlns:a16="http://schemas.microsoft.com/office/drawing/2014/main" id="{6ADF963C-DA83-463E-9928-8875A706E74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21784605"/>
                </p:ext>
              </p:extLst>
            </p:nvPr>
          </p:nvGraphicFramePr>
          <p:xfrm>
            <a:off x="455428" y="1452563"/>
            <a:ext cx="5498692" cy="39528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4" name="Диаграмма 7">
              <a:extLst>
                <a:ext uri="{FF2B5EF4-FFF2-40B4-BE49-F238E27FC236}">
                  <a16:creationId xmlns:a16="http://schemas.microsoft.com/office/drawing/2014/main" id="{76473F0E-3B7D-459A-A4FA-CC6F86BB9DF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7033409"/>
                </p:ext>
              </p:extLst>
            </p:nvPr>
          </p:nvGraphicFramePr>
          <p:xfrm>
            <a:off x="5954120" y="1690688"/>
            <a:ext cx="5498692" cy="3714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5" name="Соединитель: уступ 10">
              <a:extLst>
                <a:ext uri="{FF2B5EF4-FFF2-40B4-BE49-F238E27FC236}">
                  <a16:creationId xmlns:a16="http://schemas.microsoft.com/office/drawing/2014/main" id="{1779D999-DB30-4438-9336-6844CE155210}"/>
                </a:ext>
              </a:extLst>
            </p:cNvPr>
            <p:cNvCxnSpPr/>
            <p:nvPr/>
          </p:nvCxnSpPr>
          <p:spPr>
            <a:xfrm>
              <a:off x="7331943" y="3205716"/>
              <a:ext cx="1084521" cy="223284"/>
            </a:xfrm>
            <a:prstGeom prst="bentConnector3">
              <a:avLst/>
            </a:prstGeom>
            <a:ln w="444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Соединитель: уступ 11">
              <a:extLst>
                <a:ext uri="{FF2B5EF4-FFF2-40B4-BE49-F238E27FC236}">
                  <a16:creationId xmlns:a16="http://schemas.microsoft.com/office/drawing/2014/main" id="{19C58C68-9CFA-4D35-AD63-BA92ABB47F69}"/>
                </a:ext>
              </a:extLst>
            </p:cNvPr>
            <p:cNvCxnSpPr/>
            <p:nvPr/>
          </p:nvCxnSpPr>
          <p:spPr>
            <a:xfrm>
              <a:off x="8343011" y="3620710"/>
              <a:ext cx="1084521" cy="223284"/>
            </a:xfrm>
            <a:prstGeom prst="bentConnector3">
              <a:avLst/>
            </a:prstGeom>
            <a:ln w="444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оединитель: уступ 12">
              <a:extLst>
                <a:ext uri="{FF2B5EF4-FFF2-40B4-BE49-F238E27FC236}">
                  <a16:creationId xmlns:a16="http://schemas.microsoft.com/office/drawing/2014/main" id="{913C9ED1-A1C4-4492-963F-FE67009577C5}"/>
                </a:ext>
              </a:extLst>
            </p:cNvPr>
            <p:cNvCxnSpPr/>
            <p:nvPr/>
          </p:nvCxnSpPr>
          <p:spPr>
            <a:xfrm>
              <a:off x="9374371" y="3960472"/>
              <a:ext cx="1084521" cy="223284"/>
            </a:xfrm>
            <a:prstGeom prst="bentConnector3">
              <a:avLst/>
            </a:prstGeom>
            <a:ln w="444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F44623-6992-48FE-BFB6-F576ECA0728C}"/>
                </a:ext>
              </a:extLst>
            </p:cNvPr>
            <p:cNvSpPr txBox="1"/>
            <p:nvPr/>
          </p:nvSpPr>
          <p:spPr>
            <a:xfrm>
              <a:off x="7645784" y="2829340"/>
              <a:ext cx="697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71%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FE3FEA-E555-4973-A5D4-2931198FB937}"/>
                </a:ext>
              </a:extLst>
            </p:cNvPr>
            <p:cNvSpPr txBox="1"/>
            <p:nvPr/>
          </p:nvSpPr>
          <p:spPr>
            <a:xfrm>
              <a:off x="8661191" y="3251378"/>
              <a:ext cx="697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87%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156AF8-FD6D-4FF8-B145-031FCB3A8561}"/>
                </a:ext>
              </a:extLst>
            </p:cNvPr>
            <p:cNvSpPr txBox="1"/>
            <p:nvPr/>
          </p:nvSpPr>
          <p:spPr>
            <a:xfrm>
              <a:off x="9708388" y="3565234"/>
              <a:ext cx="697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96%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4E1DB7-63F6-41A1-9A68-25F09D719322}"/>
                </a:ext>
              </a:extLst>
            </p:cNvPr>
            <p:cNvSpPr txBox="1"/>
            <p:nvPr/>
          </p:nvSpPr>
          <p:spPr>
            <a:xfrm>
              <a:off x="6988008" y="4363060"/>
              <a:ext cx="797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>
                  <a:solidFill>
                    <a:schemeClr val="bg1"/>
                  </a:solidFill>
                </a:rPr>
                <a:t>209816*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BF6C72-AEB0-44D6-9F08-D4500BE30835}"/>
                </a:ext>
              </a:extLst>
            </p:cNvPr>
            <p:cNvSpPr txBox="1"/>
            <p:nvPr/>
          </p:nvSpPr>
          <p:spPr>
            <a:xfrm>
              <a:off x="8060272" y="4363060"/>
              <a:ext cx="712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>
                  <a:solidFill>
                    <a:schemeClr val="bg1"/>
                  </a:solidFill>
                </a:rPr>
                <a:t>150005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BC34A6-B79E-416A-AA05-B3498E16EE86}"/>
                </a:ext>
              </a:extLst>
            </p:cNvPr>
            <p:cNvSpPr txBox="1"/>
            <p:nvPr/>
          </p:nvSpPr>
          <p:spPr>
            <a:xfrm>
              <a:off x="9057166" y="4347776"/>
              <a:ext cx="712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>
                  <a:solidFill>
                    <a:schemeClr val="bg1"/>
                  </a:solidFill>
                </a:rPr>
                <a:t>130219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436AED-1DC7-432C-9B01-4EEF8F66C3E4}"/>
                </a:ext>
              </a:extLst>
            </p:cNvPr>
            <p:cNvSpPr txBox="1"/>
            <p:nvPr/>
          </p:nvSpPr>
          <p:spPr>
            <a:xfrm>
              <a:off x="10109790" y="4346836"/>
              <a:ext cx="797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>
                  <a:solidFill>
                    <a:schemeClr val="bg1"/>
                  </a:solidFill>
                </a:rPr>
                <a:t>86105 **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6CC5A2-33DC-4644-9617-404BC50DFA60}"/>
                </a:ext>
              </a:extLst>
            </p:cNvPr>
            <p:cNvSpPr txBox="1"/>
            <p:nvPr/>
          </p:nvSpPr>
          <p:spPr>
            <a:xfrm>
              <a:off x="1052802" y="5278916"/>
              <a:ext cx="1091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Оценочное количество ЛЖВ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F43475-70BF-4841-927D-35EC5026A543}"/>
                </a:ext>
              </a:extLst>
            </p:cNvPr>
            <p:cNvSpPr txBox="1"/>
            <p:nvPr/>
          </p:nvSpPr>
          <p:spPr>
            <a:xfrm>
              <a:off x="2144183" y="5278916"/>
              <a:ext cx="10913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ЛЖВ которые знают о своем статусе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0784C4-7315-4316-B031-2B5280016038}"/>
                </a:ext>
              </a:extLst>
            </p:cNvPr>
            <p:cNvSpPr txBox="1"/>
            <p:nvPr/>
          </p:nvSpPr>
          <p:spPr>
            <a:xfrm>
              <a:off x="3206951" y="5278916"/>
              <a:ext cx="1091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ЛЖВ которые знают о ВИЧ-статусе и получают АРТ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785241-0450-486B-970D-02FCD183222B}"/>
                </a:ext>
              </a:extLst>
            </p:cNvPr>
            <p:cNvSpPr txBox="1"/>
            <p:nvPr/>
          </p:nvSpPr>
          <p:spPr>
            <a:xfrm>
              <a:off x="4164874" y="5278916"/>
              <a:ext cx="146234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ЛЖВ которые получают </a:t>
              </a:r>
            </a:p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АРТ и имеют </a:t>
              </a:r>
              <a:r>
                <a:rPr lang="ru-RU" sz="1000" dirty="0" err="1">
                  <a:solidFill>
                    <a:srgbClr val="002060"/>
                  </a:solidFill>
                </a:rPr>
                <a:t>неопределяющуюся</a:t>
              </a:r>
              <a:r>
                <a:rPr lang="ru-RU" sz="1000" dirty="0">
                  <a:solidFill>
                    <a:srgbClr val="002060"/>
                  </a:solidFill>
                </a:rPr>
                <a:t> ВН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94BD6D-E812-4028-A976-04B8FBA02A01}"/>
                </a:ext>
              </a:extLst>
            </p:cNvPr>
            <p:cNvSpPr txBox="1"/>
            <p:nvPr/>
          </p:nvSpPr>
          <p:spPr>
            <a:xfrm>
              <a:off x="6721939" y="5278916"/>
              <a:ext cx="1091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Оценочное количество ЛЖВ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220E15-828E-4496-9A6D-EBBEFE2ECFDD}"/>
                </a:ext>
              </a:extLst>
            </p:cNvPr>
            <p:cNvSpPr txBox="1"/>
            <p:nvPr/>
          </p:nvSpPr>
          <p:spPr>
            <a:xfrm>
              <a:off x="7642875" y="5273733"/>
              <a:ext cx="10913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ЛЖВ которые знают о своем статусе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553694-8D89-444D-AC76-DF7C252AFA46}"/>
                </a:ext>
              </a:extLst>
            </p:cNvPr>
            <p:cNvSpPr txBox="1"/>
            <p:nvPr/>
          </p:nvSpPr>
          <p:spPr>
            <a:xfrm>
              <a:off x="8737592" y="5278916"/>
              <a:ext cx="1091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ЛЖВ которые знают о ВИЧ-статусе и получают АРТ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A3AF93-F883-4049-966A-AEE91E315D6A}"/>
                </a:ext>
              </a:extLst>
            </p:cNvPr>
            <p:cNvSpPr txBox="1"/>
            <p:nvPr/>
          </p:nvSpPr>
          <p:spPr>
            <a:xfrm>
              <a:off x="9625292" y="5278916"/>
              <a:ext cx="146234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ЛЖВ которые получают </a:t>
              </a:r>
            </a:p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АРТ и имеют </a:t>
              </a:r>
              <a:r>
                <a:rPr lang="ru-RU" sz="1000" dirty="0" err="1">
                  <a:solidFill>
                    <a:srgbClr val="002060"/>
                  </a:solidFill>
                </a:rPr>
                <a:t>неопределяющуюся</a:t>
              </a:r>
              <a:r>
                <a:rPr lang="ru-RU" sz="1000" dirty="0">
                  <a:solidFill>
                    <a:srgbClr val="002060"/>
                  </a:solidFill>
                </a:rPr>
                <a:t> ВН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8C84E2D-04E4-4054-86D0-2F9E4976D901}"/>
              </a:ext>
            </a:extLst>
          </p:cNvPr>
          <p:cNvSpPr txBox="1"/>
          <p:nvPr/>
        </p:nvSpPr>
        <p:spPr>
          <a:xfrm>
            <a:off x="6325594" y="6185886"/>
            <a:ext cx="5119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*- </a:t>
            </a:r>
            <a:r>
              <a:rPr lang="ru-RU" sz="1400" dirty="0">
                <a:solidFill>
                  <a:srgbClr val="002060"/>
                </a:solidFill>
              </a:rPr>
              <a:t>оперативные данные с подконтрольных территорий Украины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** - </a:t>
            </a:r>
            <a:r>
              <a:rPr lang="ru-RU" sz="1400" dirty="0">
                <a:solidFill>
                  <a:srgbClr val="002060"/>
                </a:solidFill>
              </a:rPr>
              <a:t>количество от всех протестированных на ВН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C5D75E0-4CB0-4A2E-B8F9-A505A8EEA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11974"/>
              </p:ext>
            </p:extLst>
          </p:nvPr>
        </p:nvGraphicFramePr>
        <p:xfrm>
          <a:off x="891651" y="1176706"/>
          <a:ext cx="10623698" cy="487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426EF-A52F-40A6-9337-267029ED4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"/>
            <a:ext cx="1783303" cy="713323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7E445A8-2113-4A33-ACF4-C2AEDCDDB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361009"/>
              </p:ext>
            </p:extLst>
          </p:nvPr>
        </p:nvGraphicFramePr>
        <p:xfrm>
          <a:off x="2936049" y="1444213"/>
          <a:ext cx="2380229" cy="16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9983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78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+mn-lt"/>
              </a:rPr>
              <a:t>Testing and prevention programs</a:t>
            </a:r>
            <a:br>
              <a:rPr lang="en-US" sz="4800" b="1" dirty="0">
                <a:solidFill>
                  <a:srgbClr val="002060"/>
                </a:solidFill>
                <a:latin typeface="+mn-lt"/>
              </a:rPr>
            </a:br>
            <a:r>
              <a:rPr lang="ru-RU" sz="4800" b="1" dirty="0">
                <a:solidFill>
                  <a:srgbClr val="002060"/>
                </a:solidFill>
                <a:latin typeface="+mn-lt"/>
              </a:rPr>
              <a:t>Программы тестирования и профилактики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8B8E5E2-A15C-44D5-99C9-C9AB32243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137363"/>
              </p:ext>
            </p:extLst>
          </p:nvPr>
        </p:nvGraphicFramePr>
        <p:xfrm>
          <a:off x="5595384" y="2334954"/>
          <a:ext cx="6264491" cy="416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CCD066-2F8F-4D2A-974A-08878203B1C4}"/>
              </a:ext>
            </a:extLst>
          </p:cNvPr>
          <p:cNvSpPr txBox="1"/>
          <p:nvPr/>
        </p:nvSpPr>
        <p:spPr>
          <a:xfrm>
            <a:off x="7920876" y="2050089"/>
            <a:ext cx="165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PrEP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9D9047-F959-4180-AD2F-0FCCAB98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"/>
            <a:ext cx="1783303" cy="713323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36E77CE-4406-4CF0-AF99-00C9652A81E6}"/>
              </a:ext>
            </a:extLst>
          </p:cNvPr>
          <p:cNvSpPr/>
          <p:nvPr/>
        </p:nvSpPr>
        <p:spPr>
          <a:xfrm>
            <a:off x="1777253" y="2182346"/>
            <a:ext cx="1891553" cy="1325563"/>
          </a:xfrm>
          <a:prstGeom prst="ellipse">
            <a:avLst/>
          </a:prstGeom>
          <a:solidFill>
            <a:srgbClr val="FF99CC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Index testing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9107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F7FC150-2239-417C-8F57-A138669455F5}"/>
              </a:ext>
            </a:extLst>
          </p:cNvPr>
          <p:cNvSpPr/>
          <p:nvPr/>
        </p:nvSpPr>
        <p:spPr>
          <a:xfrm>
            <a:off x="934570" y="4746251"/>
            <a:ext cx="1685365" cy="1201271"/>
          </a:xfrm>
          <a:prstGeom prst="roundRect">
            <a:avLst/>
          </a:prstGeom>
          <a:solidFill>
            <a:srgbClr val="FF99C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ARV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09734A1-1C0D-4EDF-80EC-192E1C667C82}"/>
              </a:ext>
            </a:extLst>
          </p:cNvPr>
          <p:cNvSpPr/>
          <p:nvPr/>
        </p:nvSpPr>
        <p:spPr>
          <a:xfrm>
            <a:off x="3264977" y="4746251"/>
            <a:ext cx="1685365" cy="1201271"/>
          </a:xfrm>
          <a:prstGeom prst="roundRect">
            <a:avLst/>
          </a:prstGeom>
          <a:solidFill>
            <a:srgbClr val="FF99C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PrEP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C804525C-1D3B-492C-8234-8209BA38E973}"/>
              </a:ext>
            </a:extLst>
          </p:cNvPr>
          <p:cNvSpPr/>
          <p:nvPr/>
        </p:nvSpPr>
        <p:spPr>
          <a:xfrm rot="1226952">
            <a:off x="1848279" y="3526360"/>
            <a:ext cx="377191" cy="1094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7A0E8ED0-6D12-45B5-995A-ED80DB05D95B}"/>
              </a:ext>
            </a:extLst>
          </p:cNvPr>
          <p:cNvSpPr/>
          <p:nvPr/>
        </p:nvSpPr>
        <p:spPr>
          <a:xfrm rot="20562999">
            <a:off x="3291615" y="3526444"/>
            <a:ext cx="377191" cy="1094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A13B1-C24B-4120-9329-79A8CD03684D}"/>
              </a:ext>
            </a:extLst>
          </p:cNvPr>
          <p:cNvSpPr txBox="1"/>
          <p:nvPr/>
        </p:nvSpPr>
        <p:spPr>
          <a:xfrm>
            <a:off x="1241954" y="3323243"/>
            <a:ext cx="8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HIV+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D901F-FDD0-40E0-B267-F34E27BB4145}"/>
              </a:ext>
            </a:extLst>
          </p:cNvPr>
          <p:cNvSpPr txBox="1"/>
          <p:nvPr/>
        </p:nvSpPr>
        <p:spPr>
          <a:xfrm>
            <a:off x="3771751" y="3320344"/>
            <a:ext cx="151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HIV-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50% of index partners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0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89B04-8DE5-43DD-92E7-8EB043E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Informational Campaign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Информационная кампания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C4793-4A2E-4E4D-A217-263E169F3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4" y="1389116"/>
            <a:ext cx="3458141" cy="2473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3A3F99-D20C-4524-94EA-5A9BFF708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28" y="4347768"/>
            <a:ext cx="4299721" cy="2406178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851A53E-E1AF-4F14-82D9-6736EEDC8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93" y="4347768"/>
            <a:ext cx="2464107" cy="246410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6C684-8E51-4DA3-AEED-145CF10A9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279" y="1314744"/>
            <a:ext cx="3847746" cy="2132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F4B4A7-B577-4B11-99F5-9B8F71AB9492}"/>
              </a:ext>
            </a:extLst>
          </p:cNvPr>
          <p:cNvSpPr txBox="1"/>
          <p:nvPr/>
        </p:nvSpPr>
        <p:spPr>
          <a:xfrm>
            <a:off x="487379" y="776876"/>
            <a:ext cx="369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https://arv.phc.org.ua</a:t>
            </a:r>
            <a:endParaRPr lang="uk-UA" dirty="0"/>
          </a:p>
          <a:p>
            <a:r>
              <a:rPr lang="en-US" b="1" dirty="0">
                <a:solidFill>
                  <a:srgbClr val="002060"/>
                </a:solidFill>
              </a:rPr>
              <a:t>Info page / </a:t>
            </a:r>
            <a:r>
              <a:rPr lang="ru-RU" b="1" dirty="0">
                <a:solidFill>
                  <a:srgbClr val="002060"/>
                </a:solidFill>
              </a:rPr>
              <a:t>Сайт</a:t>
            </a:r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2DD199-B8F7-43DA-A0F0-7F415E09FD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48" y="2553269"/>
            <a:ext cx="2946822" cy="2210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850BF-8964-4843-8223-F3BDBE536C51}"/>
              </a:ext>
            </a:extLst>
          </p:cNvPr>
          <p:cNvSpPr txBox="1"/>
          <p:nvPr/>
        </p:nvSpPr>
        <p:spPr>
          <a:xfrm>
            <a:off x="8047866" y="3662526"/>
            <a:ext cx="40211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hlinkClick r:id="rId8"/>
              </a:rPr>
              <a:t>https://www.youtube.com/watch?v=h3pl9tPs7Yk</a:t>
            </a:r>
            <a:endParaRPr lang="uk-UA" sz="14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Info-company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1</a:t>
            </a:r>
            <a:r>
              <a:rPr lang="en-US" sz="1600" b="1" baseline="30000" dirty="0">
                <a:solidFill>
                  <a:srgbClr val="002060"/>
                </a:solidFill>
              </a:rPr>
              <a:t>st</a:t>
            </a:r>
            <a:r>
              <a:rPr lang="en-US" sz="1600" b="1" dirty="0">
                <a:solidFill>
                  <a:srgbClr val="002060"/>
                </a:solidFill>
              </a:rPr>
              <a:t> December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Инфокампания к 1 декабря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752B7-417F-40A8-A244-BED6DB95A524}"/>
              </a:ext>
            </a:extLst>
          </p:cNvPr>
          <p:cNvSpPr txBox="1"/>
          <p:nvPr/>
        </p:nvSpPr>
        <p:spPr>
          <a:xfrm>
            <a:off x="4509618" y="1924848"/>
            <a:ext cx="257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National Branding</a:t>
            </a:r>
            <a:r>
              <a:rPr lang="ru-RU" b="1" dirty="0">
                <a:solidFill>
                  <a:srgbClr val="002060"/>
                </a:solidFill>
              </a:rPr>
              <a:t>Нац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иональный брендинг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CAEBB-F7D9-4921-969C-25B5040B9E07}"/>
              </a:ext>
            </a:extLst>
          </p:cNvPr>
          <p:cNvSpPr txBox="1"/>
          <p:nvPr/>
        </p:nvSpPr>
        <p:spPr>
          <a:xfrm>
            <a:off x="1364125" y="3608207"/>
            <a:ext cx="2628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600" dirty="0"/>
            </a:b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T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argeted</a:t>
            </a:r>
            <a:r>
              <a:rPr lang="en-US" sz="1600" b="1" i="0" dirty="0">
                <a:solidFill>
                  <a:srgbClr val="E8EAE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advertising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Таргетированная реклама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60EA4-F8A7-4EAC-8074-BB4915FB4D6B}"/>
              </a:ext>
            </a:extLst>
          </p:cNvPr>
          <p:cNvSpPr txBox="1"/>
          <p:nvPr/>
        </p:nvSpPr>
        <p:spPr>
          <a:xfrm>
            <a:off x="9233151" y="701876"/>
            <a:ext cx="250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Promotional video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Рекламные ролики</a:t>
            </a:r>
          </a:p>
          <a:p>
            <a:pPr algn="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24A0AD-D508-4D58-9683-F459E2D770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3303" cy="7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8F8D-313F-4634-BED2-4F53AF91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Future Plans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Будущие планы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E4A017-EC9F-4951-9333-5FC3F80D2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415935"/>
              </p:ext>
            </p:extLst>
          </p:nvPr>
        </p:nvGraphicFramePr>
        <p:xfrm>
          <a:off x="838200" y="1317546"/>
          <a:ext cx="10644963" cy="550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B14EDD-1A3B-4775-B096-EED20D739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"/>
            <a:ext cx="1783303" cy="7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9E336C-863C-42BF-91E7-8545AF20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85" y="2280513"/>
            <a:ext cx="10515600" cy="1870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  <a:latin typeface="+mn-lt"/>
              </a:rPr>
              <a:t>Thanks</a:t>
            </a:r>
            <a:r>
              <a:rPr lang="en-US" sz="5400" dirty="0">
                <a:solidFill>
                  <a:srgbClr val="FF0066"/>
                </a:solidFill>
                <a:latin typeface="+mn-lt"/>
              </a:rPr>
              <a:t>!</a:t>
            </a:r>
            <a:br>
              <a:rPr lang="en-US" sz="5400" dirty="0">
                <a:solidFill>
                  <a:srgbClr val="FF0066"/>
                </a:solidFill>
                <a:latin typeface="+mn-lt"/>
              </a:rPr>
            </a:br>
            <a:endParaRPr lang="ru-RU" sz="5400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A44B6C-FFFF-45AA-8B06-2F70D1B2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1409513"/>
            <a:ext cx="3612776" cy="36127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A61F7D-F693-4C5F-B9D0-18629CCC0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09" y="1380565"/>
            <a:ext cx="3693459" cy="36934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08C338-C848-46EB-866E-8A79B2A10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3303" cy="713323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61CDC67-11CE-4D14-BB44-7BBD3AEA4A48}"/>
              </a:ext>
            </a:extLst>
          </p:cNvPr>
          <p:cNvSpPr txBox="1">
            <a:spLocks/>
          </p:cNvSpPr>
          <p:nvPr/>
        </p:nvSpPr>
        <p:spPr>
          <a:xfrm>
            <a:off x="4621700" y="2825725"/>
            <a:ext cx="2436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FF0066"/>
                </a:solidFill>
                <a:latin typeface="+mn-lt"/>
              </a:rPr>
              <a:t>Спасибо</a:t>
            </a:r>
            <a:r>
              <a:rPr lang="en-US" sz="5400" dirty="0">
                <a:solidFill>
                  <a:srgbClr val="FF0066"/>
                </a:solidFill>
                <a:latin typeface="+mn-lt"/>
              </a:rPr>
              <a:t>!</a:t>
            </a:r>
            <a:endParaRPr lang="ru-RU" sz="5400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168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571</Words>
  <Application>Microsoft Office PowerPoint</Application>
  <PresentationFormat>Широкоэкранный</PresentationFormat>
  <Paragraphs>103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verdana</vt:lpstr>
      <vt:lpstr>Тема Office</vt:lpstr>
      <vt:lpstr>“U = U =  U and I can do more!”</vt:lpstr>
      <vt:lpstr>HIV Cascade  ВИЧ каскад</vt:lpstr>
      <vt:lpstr>Презентация PowerPoint</vt:lpstr>
      <vt:lpstr>Testing and prevention programs Программы тестирования и профилактики</vt:lpstr>
      <vt:lpstr>Informational Campaign Информационная кампания</vt:lpstr>
      <vt:lpstr>Future Plans Будущие планы</vt:lpstr>
      <vt:lpstr>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PrEP PHC</dc:creator>
  <cp:lastModifiedBy>PrEP PHC</cp:lastModifiedBy>
  <cp:revision>30</cp:revision>
  <dcterms:created xsi:type="dcterms:W3CDTF">2022-02-04T06:16:32Z</dcterms:created>
  <dcterms:modified xsi:type="dcterms:W3CDTF">2022-02-17T14:19:24Z</dcterms:modified>
</cp:coreProperties>
</file>