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34"/>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34"/>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34"/>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34"/>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34"/>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34"/>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34"/>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34"/>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34"/>
        </a:solidFill>
        <a:effectLst/>
        <a:uFillTx/>
        <a:latin typeface="+mn-lt"/>
        <a:ea typeface="+mn-ea"/>
        <a:cs typeface="+mn-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7CAAF6-4E47-439B-8A5B-F45C062BAB6D}" v="1" dt="2021-09-21T07:22:52.45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3585F"/>
        </a:fontRef>
        <a:srgbClr val="53585F"/>
      </a:tcTxStyle>
      <a:tcStyle>
        <a:tcBdr>
          <a:left>
            <a:ln w="12700" cap="flat">
              <a:solidFill>
                <a:srgbClr val="53585F"/>
              </a:solidFill>
              <a:prstDash val="solid"/>
              <a:round/>
            </a:ln>
          </a:left>
          <a:right>
            <a:ln w="12700" cap="flat">
              <a:solidFill>
                <a:srgbClr val="53585F"/>
              </a:solidFill>
              <a:prstDash val="solid"/>
              <a:round/>
            </a:ln>
          </a:right>
          <a:top>
            <a:ln w="12700" cap="flat">
              <a:solidFill>
                <a:srgbClr val="53585F"/>
              </a:solidFill>
              <a:prstDash val="solid"/>
              <a:round/>
            </a:ln>
          </a:top>
          <a:bottom>
            <a:ln w="12700" cap="flat">
              <a:solidFill>
                <a:srgbClr val="53585F"/>
              </a:solidFill>
              <a:prstDash val="solid"/>
              <a:round/>
            </a:ln>
          </a:bottom>
          <a:insideH>
            <a:ln w="12700" cap="flat">
              <a:solidFill>
                <a:srgbClr val="53585F"/>
              </a:solidFill>
              <a:prstDash val="solid"/>
              <a:round/>
            </a:ln>
          </a:insideH>
          <a:insideV>
            <a:ln w="12700" cap="flat">
              <a:solidFill>
                <a:srgbClr val="53585F"/>
              </a:solidFill>
              <a:prstDash val="solid"/>
              <a:round/>
            </a:ln>
          </a:insideV>
        </a:tcBdr>
        <a:fill>
          <a:solidFill>
            <a:srgbClr val="FFFFFF">
              <a:alpha val="0"/>
            </a:srgbClr>
          </a:solidFill>
        </a:fill>
      </a:tcStyle>
    </a:wholeTbl>
    <a:band2H>
      <a:tcTxStyle/>
      <a:tcStyle>
        <a:tcBdr/>
        <a:fill>
          <a:solidFill>
            <a:srgbClr val="E3E5E8"/>
          </a:solidFill>
        </a:fill>
      </a:tcStyle>
    </a:band2H>
    <a:firstCol>
      <a:tcTxStyle b="on" i="off">
        <a:fontRef idx="minor">
          <a:srgbClr val="53585F"/>
        </a:fontRef>
        <a:srgbClr val="53585F"/>
      </a:tcTxStyle>
      <a:tcStyle>
        <a:tcBdr>
          <a:left>
            <a:ln w="12700" cap="flat">
              <a:solidFill>
                <a:srgbClr val="53585F"/>
              </a:solidFill>
              <a:prstDash val="solid"/>
              <a:round/>
            </a:ln>
          </a:left>
          <a:right>
            <a:ln w="38100" cap="flat">
              <a:solidFill>
                <a:srgbClr val="53585F"/>
              </a:solidFill>
              <a:prstDash val="solid"/>
              <a:round/>
            </a:ln>
          </a:right>
          <a:top>
            <a:ln w="12700" cap="flat">
              <a:solidFill>
                <a:srgbClr val="53585F"/>
              </a:solidFill>
              <a:prstDash val="solid"/>
              <a:round/>
            </a:ln>
          </a:top>
          <a:bottom>
            <a:ln w="12700" cap="flat">
              <a:solidFill>
                <a:srgbClr val="53585F"/>
              </a:solidFill>
              <a:prstDash val="solid"/>
              <a:round/>
            </a:ln>
          </a:bottom>
          <a:insideH>
            <a:ln w="12700" cap="flat">
              <a:solidFill>
                <a:srgbClr val="53585F"/>
              </a:solidFill>
              <a:prstDash val="solid"/>
              <a:round/>
            </a:ln>
          </a:insideH>
          <a:insideV>
            <a:ln w="12700" cap="flat">
              <a:solidFill>
                <a:srgbClr val="53585F"/>
              </a:solidFill>
              <a:prstDash val="solid"/>
              <a:round/>
            </a:ln>
          </a:insideV>
        </a:tcBdr>
        <a:fill>
          <a:solidFill>
            <a:srgbClr val="FFFFFF">
              <a:alpha val="0"/>
            </a:srgbClr>
          </a:solidFill>
        </a:fill>
      </a:tcStyle>
    </a:firstCol>
    <a:lastRow>
      <a:tcTxStyle b="on" i="off">
        <a:fontRef idx="minor">
          <a:srgbClr val="53585F"/>
        </a:fontRef>
        <a:srgbClr val="53585F"/>
      </a:tcTxStyle>
      <a:tcStyle>
        <a:tcBdr>
          <a:left>
            <a:ln w="12700" cap="flat">
              <a:solidFill>
                <a:srgbClr val="53585F"/>
              </a:solidFill>
              <a:prstDash val="solid"/>
              <a:round/>
            </a:ln>
          </a:left>
          <a:right>
            <a:ln w="12700" cap="flat">
              <a:solidFill>
                <a:srgbClr val="53585F"/>
              </a:solidFill>
              <a:prstDash val="solid"/>
              <a:round/>
            </a:ln>
          </a:right>
          <a:top>
            <a:ln w="38100" cap="flat">
              <a:solidFill>
                <a:srgbClr val="53585F"/>
              </a:solidFill>
              <a:prstDash val="solid"/>
              <a:round/>
            </a:ln>
          </a:top>
          <a:bottom>
            <a:ln w="12700" cap="flat">
              <a:solidFill>
                <a:srgbClr val="53585F"/>
              </a:solidFill>
              <a:prstDash val="solid"/>
              <a:round/>
            </a:ln>
          </a:bottom>
          <a:insideH>
            <a:ln w="12700" cap="flat">
              <a:solidFill>
                <a:srgbClr val="53585F"/>
              </a:solidFill>
              <a:prstDash val="solid"/>
              <a:round/>
            </a:ln>
          </a:insideH>
          <a:insideV>
            <a:ln w="12700" cap="flat">
              <a:solidFill>
                <a:srgbClr val="53585F"/>
              </a:solidFill>
              <a:prstDash val="solid"/>
              <a:round/>
            </a:ln>
          </a:insideV>
        </a:tcBdr>
        <a:fill>
          <a:solidFill>
            <a:srgbClr val="FFFFFF">
              <a:alpha val="0"/>
            </a:srgbClr>
          </a:solidFill>
        </a:fill>
      </a:tcStyle>
    </a:lastRow>
    <a:firstRow>
      <a:tcTxStyle b="on" i="off">
        <a:fontRef idx="minor">
          <a:srgbClr val="53585F"/>
        </a:fontRef>
        <a:srgbClr val="53585F"/>
      </a:tcTxStyle>
      <a:tcStyle>
        <a:tcBdr>
          <a:left>
            <a:ln w="12700" cap="flat">
              <a:solidFill>
                <a:srgbClr val="53585F"/>
              </a:solidFill>
              <a:prstDash val="solid"/>
              <a:round/>
            </a:ln>
          </a:left>
          <a:right>
            <a:ln w="12700" cap="flat">
              <a:solidFill>
                <a:srgbClr val="53585F"/>
              </a:solidFill>
              <a:prstDash val="solid"/>
              <a:round/>
            </a:ln>
          </a:right>
          <a:top>
            <a:ln w="12700" cap="flat">
              <a:solidFill>
                <a:srgbClr val="53585F"/>
              </a:solidFill>
              <a:prstDash val="solid"/>
              <a:round/>
            </a:ln>
          </a:top>
          <a:bottom>
            <a:ln w="38100" cap="flat">
              <a:solidFill>
                <a:srgbClr val="53585F"/>
              </a:solidFill>
              <a:prstDash val="solid"/>
              <a:round/>
            </a:ln>
          </a:bottom>
          <a:insideH>
            <a:ln w="12700" cap="flat">
              <a:solidFill>
                <a:srgbClr val="53585F"/>
              </a:solidFill>
              <a:prstDash val="solid"/>
              <a:round/>
            </a:ln>
          </a:insideH>
          <a:insideV>
            <a:ln w="12700" cap="flat">
              <a:solidFill>
                <a:srgbClr val="53585F"/>
              </a:solidFill>
              <a:prstDash val="solid"/>
              <a:round/>
            </a:ln>
          </a:insideV>
        </a:tcBdr>
        <a:fill>
          <a:solidFill>
            <a:srgbClr val="FFFFFF">
              <a:alpha val="0"/>
            </a:srgbClr>
          </a:solidFill>
        </a:fill>
      </a:tcStyle>
    </a:firstRow>
  </a:tblStyle>
  <a:tblStyle styleId="{C7B018BB-80A7-4F77-B60F-C8B233D01FF8}" styleName="">
    <a:tblBg/>
    <a:wholeTbl>
      <a:tcTxStyle b="off" i="off">
        <a:fontRef idx="minor">
          <a:srgbClr val="000034"/>
        </a:fontRef>
        <a:srgbClr val="000034"/>
      </a:tcTxStyle>
      <a:tcStyle>
        <a:tcBdr>
          <a:left>
            <a:ln w="12700" cap="flat">
              <a:solidFill>
                <a:srgbClr val="000034"/>
              </a:solidFill>
              <a:prstDash val="solid"/>
              <a:round/>
            </a:ln>
          </a:left>
          <a:right>
            <a:ln w="12700" cap="flat">
              <a:solidFill>
                <a:srgbClr val="000034"/>
              </a:solidFill>
              <a:prstDash val="solid"/>
              <a:round/>
            </a:ln>
          </a:right>
          <a:top>
            <a:ln w="12700" cap="flat">
              <a:solidFill>
                <a:srgbClr val="000034"/>
              </a:solidFill>
              <a:prstDash val="solid"/>
              <a:round/>
            </a:ln>
          </a:top>
          <a:bottom>
            <a:ln w="12700" cap="flat">
              <a:solidFill>
                <a:srgbClr val="000034"/>
              </a:solidFill>
              <a:prstDash val="solid"/>
              <a:round/>
            </a:ln>
          </a:bottom>
          <a:insideH>
            <a:ln w="12700" cap="flat">
              <a:solidFill>
                <a:srgbClr val="000034"/>
              </a:solidFill>
              <a:prstDash val="solid"/>
              <a:round/>
            </a:ln>
          </a:insideH>
          <a:insideV>
            <a:ln w="12700" cap="flat">
              <a:solidFill>
                <a:srgbClr val="000034"/>
              </a:solidFill>
              <a:prstDash val="solid"/>
              <a:round/>
            </a:ln>
          </a:insideV>
        </a:tcBdr>
        <a:fill>
          <a:solidFill>
            <a:srgbClr val="CDCCF5"/>
          </a:solidFill>
        </a:fill>
      </a:tcStyle>
    </a:wholeTbl>
    <a:band2H>
      <a:tcTxStyle/>
      <a:tcStyle>
        <a:tcBdr/>
        <a:fill>
          <a:solidFill>
            <a:srgbClr val="E7E7FA"/>
          </a:solidFill>
        </a:fill>
      </a:tcStyle>
    </a:band2H>
    <a:firstCol>
      <a:tcTxStyle b="on" i="off">
        <a:fontRef idx="minor">
          <a:srgbClr val="000034"/>
        </a:fontRef>
        <a:srgbClr val="000034"/>
      </a:tcTxStyle>
      <a:tcStyle>
        <a:tcBdr>
          <a:left>
            <a:ln w="12700" cap="flat">
              <a:solidFill>
                <a:srgbClr val="000034"/>
              </a:solidFill>
              <a:prstDash val="solid"/>
              <a:round/>
            </a:ln>
          </a:left>
          <a:right>
            <a:ln w="12700" cap="flat">
              <a:solidFill>
                <a:srgbClr val="000034"/>
              </a:solidFill>
              <a:prstDash val="solid"/>
              <a:round/>
            </a:ln>
          </a:right>
          <a:top>
            <a:ln w="12700" cap="flat">
              <a:solidFill>
                <a:srgbClr val="000034"/>
              </a:solidFill>
              <a:prstDash val="solid"/>
              <a:round/>
            </a:ln>
          </a:top>
          <a:bottom>
            <a:ln w="12700" cap="flat">
              <a:solidFill>
                <a:srgbClr val="000034"/>
              </a:solidFill>
              <a:prstDash val="solid"/>
              <a:round/>
            </a:ln>
          </a:bottom>
          <a:insideH>
            <a:ln w="12700" cap="flat">
              <a:solidFill>
                <a:srgbClr val="000034"/>
              </a:solidFill>
              <a:prstDash val="solid"/>
              <a:round/>
            </a:ln>
          </a:insideH>
          <a:insideV>
            <a:ln w="12700" cap="flat">
              <a:solidFill>
                <a:srgbClr val="000034"/>
              </a:solidFill>
              <a:prstDash val="solid"/>
              <a:round/>
            </a:ln>
          </a:insideV>
        </a:tcBdr>
        <a:fill>
          <a:solidFill>
            <a:schemeClr val="accent1"/>
          </a:solidFill>
        </a:fill>
      </a:tcStyle>
    </a:firstCol>
    <a:lastRow>
      <a:tcTxStyle b="on" i="off">
        <a:fontRef idx="minor">
          <a:srgbClr val="000034"/>
        </a:fontRef>
        <a:srgbClr val="000034"/>
      </a:tcTxStyle>
      <a:tcStyle>
        <a:tcBdr>
          <a:left>
            <a:ln w="12700" cap="flat">
              <a:solidFill>
                <a:srgbClr val="000034"/>
              </a:solidFill>
              <a:prstDash val="solid"/>
              <a:round/>
            </a:ln>
          </a:left>
          <a:right>
            <a:ln w="12700" cap="flat">
              <a:solidFill>
                <a:srgbClr val="000034"/>
              </a:solidFill>
              <a:prstDash val="solid"/>
              <a:round/>
            </a:ln>
          </a:right>
          <a:top>
            <a:ln w="38100" cap="flat">
              <a:solidFill>
                <a:srgbClr val="000034"/>
              </a:solidFill>
              <a:prstDash val="solid"/>
              <a:round/>
            </a:ln>
          </a:top>
          <a:bottom>
            <a:ln w="12700" cap="flat">
              <a:solidFill>
                <a:srgbClr val="000034"/>
              </a:solidFill>
              <a:prstDash val="solid"/>
              <a:round/>
            </a:ln>
          </a:bottom>
          <a:insideH>
            <a:ln w="12700" cap="flat">
              <a:solidFill>
                <a:srgbClr val="000034"/>
              </a:solidFill>
              <a:prstDash val="solid"/>
              <a:round/>
            </a:ln>
          </a:insideH>
          <a:insideV>
            <a:ln w="12700" cap="flat">
              <a:solidFill>
                <a:srgbClr val="000034"/>
              </a:solidFill>
              <a:prstDash val="solid"/>
              <a:round/>
            </a:ln>
          </a:insideV>
        </a:tcBdr>
        <a:fill>
          <a:solidFill>
            <a:schemeClr val="accent1"/>
          </a:solidFill>
        </a:fill>
      </a:tcStyle>
    </a:lastRow>
    <a:firstRow>
      <a:tcTxStyle b="on" i="off">
        <a:fontRef idx="minor">
          <a:srgbClr val="000034"/>
        </a:fontRef>
        <a:srgbClr val="000034"/>
      </a:tcTxStyle>
      <a:tcStyle>
        <a:tcBdr>
          <a:left>
            <a:ln w="12700" cap="flat">
              <a:solidFill>
                <a:srgbClr val="000034"/>
              </a:solidFill>
              <a:prstDash val="solid"/>
              <a:round/>
            </a:ln>
          </a:left>
          <a:right>
            <a:ln w="12700" cap="flat">
              <a:solidFill>
                <a:srgbClr val="000034"/>
              </a:solidFill>
              <a:prstDash val="solid"/>
              <a:round/>
            </a:ln>
          </a:right>
          <a:top>
            <a:ln w="12700" cap="flat">
              <a:solidFill>
                <a:srgbClr val="000034"/>
              </a:solidFill>
              <a:prstDash val="solid"/>
              <a:round/>
            </a:ln>
          </a:top>
          <a:bottom>
            <a:ln w="38100" cap="flat">
              <a:solidFill>
                <a:srgbClr val="000034"/>
              </a:solidFill>
              <a:prstDash val="solid"/>
              <a:round/>
            </a:ln>
          </a:bottom>
          <a:insideH>
            <a:ln w="12700" cap="flat">
              <a:solidFill>
                <a:srgbClr val="000034"/>
              </a:solidFill>
              <a:prstDash val="solid"/>
              <a:round/>
            </a:ln>
          </a:insideH>
          <a:insideV>
            <a:ln w="12700" cap="flat">
              <a:solidFill>
                <a:srgbClr val="000034"/>
              </a:solidFill>
              <a:prstDash val="solid"/>
              <a:round/>
            </a:ln>
          </a:insideV>
        </a:tcBdr>
        <a:fill>
          <a:solidFill>
            <a:schemeClr val="accent1"/>
          </a:solidFill>
        </a:fill>
      </a:tcStyle>
    </a:firstRow>
  </a:tblStyle>
  <a:tblStyle styleId="{EEE7283C-3CF3-47DC-8721-378D4A62B228}" styleName="">
    <a:tblBg/>
    <a:wholeTbl>
      <a:tcTxStyle b="off" i="off">
        <a:fontRef idx="minor">
          <a:srgbClr val="000034"/>
        </a:fontRef>
        <a:srgbClr val="000034"/>
      </a:tcTxStyle>
      <a:tcStyle>
        <a:tcBdr>
          <a:left>
            <a:ln w="12700" cap="flat">
              <a:solidFill>
                <a:srgbClr val="000034"/>
              </a:solidFill>
              <a:prstDash val="solid"/>
              <a:round/>
            </a:ln>
          </a:left>
          <a:right>
            <a:ln w="12700" cap="flat">
              <a:solidFill>
                <a:srgbClr val="000034"/>
              </a:solidFill>
              <a:prstDash val="solid"/>
              <a:round/>
            </a:ln>
          </a:right>
          <a:top>
            <a:ln w="12700" cap="flat">
              <a:solidFill>
                <a:srgbClr val="000034"/>
              </a:solidFill>
              <a:prstDash val="solid"/>
              <a:round/>
            </a:ln>
          </a:top>
          <a:bottom>
            <a:ln w="12700" cap="flat">
              <a:solidFill>
                <a:srgbClr val="000034"/>
              </a:solidFill>
              <a:prstDash val="solid"/>
              <a:round/>
            </a:ln>
          </a:bottom>
          <a:insideH>
            <a:ln w="12700" cap="flat">
              <a:solidFill>
                <a:srgbClr val="000034"/>
              </a:solidFill>
              <a:prstDash val="solid"/>
              <a:round/>
            </a:ln>
          </a:insideH>
          <a:insideV>
            <a:ln w="12700" cap="flat">
              <a:solidFill>
                <a:srgbClr val="000034"/>
              </a:solidFill>
              <a:prstDash val="solid"/>
              <a:round/>
            </a:ln>
          </a:insideV>
        </a:tcBdr>
        <a:fill>
          <a:solidFill>
            <a:srgbClr val="D1FCEE"/>
          </a:solidFill>
        </a:fill>
      </a:tcStyle>
    </a:wholeTbl>
    <a:band2H>
      <a:tcTxStyle/>
      <a:tcStyle>
        <a:tcBdr/>
        <a:fill>
          <a:solidFill>
            <a:srgbClr val="E9FDF7"/>
          </a:solidFill>
        </a:fill>
      </a:tcStyle>
    </a:band2H>
    <a:firstCol>
      <a:tcTxStyle b="on" i="off">
        <a:fontRef idx="minor">
          <a:srgbClr val="000034"/>
        </a:fontRef>
        <a:srgbClr val="000034"/>
      </a:tcTxStyle>
      <a:tcStyle>
        <a:tcBdr>
          <a:left>
            <a:ln w="12700" cap="flat">
              <a:solidFill>
                <a:srgbClr val="000034"/>
              </a:solidFill>
              <a:prstDash val="solid"/>
              <a:round/>
            </a:ln>
          </a:left>
          <a:right>
            <a:ln w="12700" cap="flat">
              <a:solidFill>
                <a:srgbClr val="000034"/>
              </a:solidFill>
              <a:prstDash val="solid"/>
              <a:round/>
            </a:ln>
          </a:right>
          <a:top>
            <a:ln w="12700" cap="flat">
              <a:solidFill>
                <a:srgbClr val="000034"/>
              </a:solidFill>
              <a:prstDash val="solid"/>
              <a:round/>
            </a:ln>
          </a:top>
          <a:bottom>
            <a:ln w="12700" cap="flat">
              <a:solidFill>
                <a:srgbClr val="000034"/>
              </a:solidFill>
              <a:prstDash val="solid"/>
              <a:round/>
            </a:ln>
          </a:bottom>
          <a:insideH>
            <a:ln w="12700" cap="flat">
              <a:solidFill>
                <a:srgbClr val="000034"/>
              </a:solidFill>
              <a:prstDash val="solid"/>
              <a:round/>
            </a:ln>
          </a:insideH>
          <a:insideV>
            <a:ln w="12700" cap="flat">
              <a:solidFill>
                <a:srgbClr val="000034"/>
              </a:solidFill>
              <a:prstDash val="solid"/>
              <a:round/>
            </a:ln>
          </a:insideV>
        </a:tcBdr>
        <a:fill>
          <a:solidFill>
            <a:schemeClr val="accent3"/>
          </a:solidFill>
        </a:fill>
      </a:tcStyle>
    </a:firstCol>
    <a:lastRow>
      <a:tcTxStyle b="on" i="off">
        <a:fontRef idx="minor">
          <a:srgbClr val="000034"/>
        </a:fontRef>
        <a:srgbClr val="000034"/>
      </a:tcTxStyle>
      <a:tcStyle>
        <a:tcBdr>
          <a:left>
            <a:ln w="12700" cap="flat">
              <a:solidFill>
                <a:srgbClr val="000034"/>
              </a:solidFill>
              <a:prstDash val="solid"/>
              <a:round/>
            </a:ln>
          </a:left>
          <a:right>
            <a:ln w="12700" cap="flat">
              <a:solidFill>
                <a:srgbClr val="000034"/>
              </a:solidFill>
              <a:prstDash val="solid"/>
              <a:round/>
            </a:ln>
          </a:right>
          <a:top>
            <a:ln w="38100" cap="flat">
              <a:solidFill>
                <a:srgbClr val="000034"/>
              </a:solidFill>
              <a:prstDash val="solid"/>
              <a:round/>
            </a:ln>
          </a:top>
          <a:bottom>
            <a:ln w="12700" cap="flat">
              <a:solidFill>
                <a:srgbClr val="000034"/>
              </a:solidFill>
              <a:prstDash val="solid"/>
              <a:round/>
            </a:ln>
          </a:bottom>
          <a:insideH>
            <a:ln w="12700" cap="flat">
              <a:solidFill>
                <a:srgbClr val="000034"/>
              </a:solidFill>
              <a:prstDash val="solid"/>
              <a:round/>
            </a:ln>
          </a:insideH>
          <a:insideV>
            <a:ln w="12700" cap="flat">
              <a:solidFill>
                <a:srgbClr val="000034"/>
              </a:solidFill>
              <a:prstDash val="solid"/>
              <a:round/>
            </a:ln>
          </a:insideV>
        </a:tcBdr>
        <a:fill>
          <a:solidFill>
            <a:schemeClr val="accent3"/>
          </a:solidFill>
        </a:fill>
      </a:tcStyle>
    </a:lastRow>
    <a:firstRow>
      <a:tcTxStyle b="on" i="off">
        <a:fontRef idx="minor">
          <a:srgbClr val="000034"/>
        </a:fontRef>
        <a:srgbClr val="000034"/>
      </a:tcTxStyle>
      <a:tcStyle>
        <a:tcBdr>
          <a:left>
            <a:ln w="12700" cap="flat">
              <a:solidFill>
                <a:srgbClr val="000034"/>
              </a:solidFill>
              <a:prstDash val="solid"/>
              <a:round/>
            </a:ln>
          </a:left>
          <a:right>
            <a:ln w="12700" cap="flat">
              <a:solidFill>
                <a:srgbClr val="000034"/>
              </a:solidFill>
              <a:prstDash val="solid"/>
              <a:round/>
            </a:ln>
          </a:right>
          <a:top>
            <a:ln w="12700" cap="flat">
              <a:solidFill>
                <a:srgbClr val="000034"/>
              </a:solidFill>
              <a:prstDash val="solid"/>
              <a:round/>
            </a:ln>
          </a:top>
          <a:bottom>
            <a:ln w="38100" cap="flat">
              <a:solidFill>
                <a:srgbClr val="000034"/>
              </a:solidFill>
              <a:prstDash val="solid"/>
              <a:round/>
            </a:ln>
          </a:bottom>
          <a:insideH>
            <a:ln w="12700" cap="flat">
              <a:solidFill>
                <a:srgbClr val="000034"/>
              </a:solidFill>
              <a:prstDash val="solid"/>
              <a:round/>
            </a:ln>
          </a:insideH>
          <a:insideV>
            <a:ln w="12700" cap="flat">
              <a:solidFill>
                <a:srgbClr val="000034"/>
              </a:solidFill>
              <a:prstDash val="solid"/>
              <a:round/>
            </a:ln>
          </a:insideV>
        </a:tcBdr>
        <a:fill>
          <a:solidFill>
            <a:schemeClr val="accent3"/>
          </a:solidFill>
        </a:fill>
      </a:tcStyle>
    </a:firstRow>
  </a:tblStyle>
  <a:tblStyle styleId="{CF821DB8-F4EB-4A41-A1BA-3FCAFE7338EE}" styleName="">
    <a:tblBg/>
    <a:wholeTbl>
      <a:tcTxStyle b="off" i="off">
        <a:fontRef idx="minor">
          <a:srgbClr val="000034"/>
        </a:fontRef>
        <a:srgbClr val="000034"/>
      </a:tcTxStyle>
      <a:tcStyle>
        <a:tcBdr>
          <a:left>
            <a:ln w="12700" cap="flat">
              <a:solidFill>
                <a:srgbClr val="000034"/>
              </a:solidFill>
              <a:prstDash val="solid"/>
              <a:round/>
            </a:ln>
          </a:left>
          <a:right>
            <a:ln w="12700" cap="flat">
              <a:solidFill>
                <a:srgbClr val="000034"/>
              </a:solidFill>
              <a:prstDash val="solid"/>
              <a:round/>
            </a:ln>
          </a:right>
          <a:top>
            <a:ln w="12700" cap="flat">
              <a:solidFill>
                <a:srgbClr val="000034"/>
              </a:solidFill>
              <a:prstDash val="solid"/>
              <a:round/>
            </a:ln>
          </a:top>
          <a:bottom>
            <a:ln w="12700" cap="flat">
              <a:solidFill>
                <a:srgbClr val="000034"/>
              </a:solidFill>
              <a:prstDash val="solid"/>
              <a:round/>
            </a:ln>
          </a:bottom>
          <a:insideH>
            <a:ln w="12700" cap="flat">
              <a:solidFill>
                <a:srgbClr val="000034"/>
              </a:solidFill>
              <a:prstDash val="solid"/>
              <a:round/>
            </a:ln>
          </a:insideH>
          <a:insideV>
            <a:ln w="12700" cap="flat">
              <a:solidFill>
                <a:srgbClr val="000034"/>
              </a:solidFill>
              <a:prstDash val="solid"/>
              <a:round/>
            </a:ln>
          </a:insideV>
        </a:tcBdr>
        <a:fill>
          <a:solidFill>
            <a:srgbClr val="FFD1CF"/>
          </a:solidFill>
        </a:fill>
      </a:tcStyle>
    </a:wholeTbl>
    <a:band2H>
      <a:tcTxStyle/>
      <a:tcStyle>
        <a:tcBdr/>
        <a:fill>
          <a:solidFill>
            <a:srgbClr val="FFE9E9"/>
          </a:solidFill>
        </a:fill>
      </a:tcStyle>
    </a:band2H>
    <a:firstCol>
      <a:tcTxStyle b="on" i="off">
        <a:fontRef idx="minor">
          <a:srgbClr val="000034"/>
        </a:fontRef>
        <a:srgbClr val="000034"/>
      </a:tcTxStyle>
      <a:tcStyle>
        <a:tcBdr>
          <a:left>
            <a:ln w="12700" cap="flat">
              <a:solidFill>
                <a:srgbClr val="000034"/>
              </a:solidFill>
              <a:prstDash val="solid"/>
              <a:round/>
            </a:ln>
          </a:left>
          <a:right>
            <a:ln w="12700" cap="flat">
              <a:solidFill>
                <a:srgbClr val="000034"/>
              </a:solidFill>
              <a:prstDash val="solid"/>
              <a:round/>
            </a:ln>
          </a:right>
          <a:top>
            <a:ln w="12700" cap="flat">
              <a:solidFill>
                <a:srgbClr val="000034"/>
              </a:solidFill>
              <a:prstDash val="solid"/>
              <a:round/>
            </a:ln>
          </a:top>
          <a:bottom>
            <a:ln w="12700" cap="flat">
              <a:solidFill>
                <a:srgbClr val="000034"/>
              </a:solidFill>
              <a:prstDash val="solid"/>
              <a:round/>
            </a:ln>
          </a:bottom>
          <a:insideH>
            <a:ln w="12700" cap="flat">
              <a:solidFill>
                <a:srgbClr val="000034"/>
              </a:solidFill>
              <a:prstDash val="solid"/>
              <a:round/>
            </a:ln>
          </a:insideH>
          <a:insideV>
            <a:ln w="12700" cap="flat">
              <a:solidFill>
                <a:srgbClr val="000034"/>
              </a:solidFill>
              <a:prstDash val="solid"/>
              <a:round/>
            </a:ln>
          </a:insideV>
        </a:tcBdr>
        <a:fill>
          <a:solidFill>
            <a:schemeClr val="accent6"/>
          </a:solidFill>
        </a:fill>
      </a:tcStyle>
    </a:firstCol>
    <a:lastRow>
      <a:tcTxStyle b="on" i="off">
        <a:fontRef idx="minor">
          <a:srgbClr val="000034"/>
        </a:fontRef>
        <a:srgbClr val="000034"/>
      </a:tcTxStyle>
      <a:tcStyle>
        <a:tcBdr>
          <a:left>
            <a:ln w="12700" cap="flat">
              <a:solidFill>
                <a:srgbClr val="000034"/>
              </a:solidFill>
              <a:prstDash val="solid"/>
              <a:round/>
            </a:ln>
          </a:left>
          <a:right>
            <a:ln w="12700" cap="flat">
              <a:solidFill>
                <a:srgbClr val="000034"/>
              </a:solidFill>
              <a:prstDash val="solid"/>
              <a:round/>
            </a:ln>
          </a:right>
          <a:top>
            <a:ln w="38100" cap="flat">
              <a:solidFill>
                <a:srgbClr val="000034"/>
              </a:solidFill>
              <a:prstDash val="solid"/>
              <a:round/>
            </a:ln>
          </a:top>
          <a:bottom>
            <a:ln w="12700" cap="flat">
              <a:solidFill>
                <a:srgbClr val="000034"/>
              </a:solidFill>
              <a:prstDash val="solid"/>
              <a:round/>
            </a:ln>
          </a:bottom>
          <a:insideH>
            <a:ln w="12700" cap="flat">
              <a:solidFill>
                <a:srgbClr val="000034"/>
              </a:solidFill>
              <a:prstDash val="solid"/>
              <a:round/>
            </a:ln>
          </a:insideH>
          <a:insideV>
            <a:ln w="12700" cap="flat">
              <a:solidFill>
                <a:srgbClr val="000034"/>
              </a:solidFill>
              <a:prstDash val="solid"/>
              <a:round/>
            </a:ln>
          </a:insideV>
        </a:tcBdr>
        <a:fill>
          <a:solidFill>
            <a:schemeClr val="accent6"/>
          </a:solidFill>
        </a:fill>
      </a:tcStyle>
    </a:lastRow>
    <a:firstRow>
      <a:tcTxStyle b="on" i="off">
        <a:fontRef idx="minor">
          <a:srgbClr val="000034"/>
        </a:fontRef>
        <a:srgbClr val="000034"/>
      </a:tcTxStyle>
      <a:tcStyle>
        <a:tcBdr>
          <a:left>
            <a:ln w="12700" cap="flat">
              <a:solidFill>
                <a:srgbClr val="000034"/>
              </a:solidFill>
              <a:prstDash val="solid"/>
              <a:round/>
            </a:ln>
          </a:left>
          <a:right>
            <a:ln w="12700" cap="flat">
              <a:solidFill>
                <a:srgbClr val="000034"/>
              </a:solidFill>
              <a:prstDash val="solid"/>
              <a:round/>
            </a:ln>
          </a:right>
          <a:top>
            <a:ln w="12700" cap="flat">
              <a:solidFill>
                <a:srgbClr val="000034"/>
              </a:solidFill>
              <a:prstDash val="solid"/>
              <a:round/>
            </a:ln>
          </a:top>
          <a:bottom>
            <a:ln w="38100" cap="flat">
              <a:solidFill>
                <a:srgbClr val="000034"/>
              </a:solidFill>
              <a:prstDash val="solid"/>
              <a:round/>
            </a:ln>
          </a:bottom>
          <a:insideH>
            <a:ln w="12700" cap="flat">
              <a:solidFill>
                <a:srgbClr val="000034"/>
              </a:solidFill>
              <a:prstDash val="solid"/>
              <a:round/>
            </a:ln>
          </a:insideH>
          <a:insideV>
            <a:ln w="12700" cap="flat">
              <a:solidFill>
                <a:srgbClr val="000034"/>
              </a:solidFill>
              <a:prstDash val="solid"/>
              <a:round/>
            </a:ln>
          </a:insideV>
        </a:tcBdr>
        <a:fill>
          <a:solidFill>
            <a:schemeClr val="accent6"/>
          </a:solidFill>
        </a:fill>
      </a:tcStyle>
    </a:firstRow>
  </a:tblStyle>
  <a:tblStyle styleId="{33BA23B1-9221-436E-865A-0063620EA4FD}" styleName="">
    <a:tblBg/>
    <a:wholeTbl>
      <a:tcTxStyle b="off" i="off">
        <a:fontRef idx="minor">
          <a:srgbClr val="000034"/>
        </a:fontRef>
        <a:srgbClr val="00003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7"/>
          </a:solidFill>
        </a:fill>
      </a:tcStyle>
    </a:wholeTbl>
    <a:band2H>
      <a:tcTxStyle/>
      <a:tcStyle>
        <a:tcBdr/>
        <a:fill>
          <a:solidFill>
            <a:srgbClr val="000034"/>
          </a:solidFill>
        </a:fill>
      </a:tcStyle>
    </a:band2H>
    <a:firstCol>
      <a:tcTxStyle b="on" i="off">
        <a:fontRef idx="minor">
          <a:srgbClr val="000034"/>
        </a:fontRef>
        <a:srgbClr val="00003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34"/>
        </a:fontRef>
        <a:srgbClr val="000034"/>
      </a:tcTxStyle>
      <a:tcStyle>
        <a:tcBdr>
          <a:left>
            <a:ln w="12700" cap="flat">
              <a:noFill/>
              <a:miter lim="400000"/>
            </a:ln>
          </a:left>
          <a:right>
            <a:ln w="12700" cap="flat">
              <a:noFill/>
              <a:miter lim="400000"/>
            </a:ln>
          </a:right>
          <a:top>
            <a:ln w="50800" cap="flat">
              <a:solidFill>
                <a:srgbClr val="000034"/>
              </a:solidFill>
              <a:prstDash val="solid"/>
              <a:round/>
            </a:ln>
          </a:top>
          <a:bottom>
            <a:ln w="25400" cap="flat">
              <a:solidFill>
                <a:srgbClr val="000034"/>
              </a:solidFill>
              <a:prstDash val="solid"/>
              <a:round/>
            </a:ln>
          </a:bottom>
          <a:insideH>
            <a:ln w="12700" cap="flat">
              <a:noFill/>
              <a:miter lim="400000"/>
            </a:ln>
          </a:insideH>
          <a:insideV>
            <a:ln w="12700" cap="flat">
              <a:noFill/>
              <a:miter lim="400000"/>
            </a:ln>
          </a:insideV>
        </a:tcBdr>
        <a:fill>
          <a:solidFill>
            <a:srgbClr val="000034"/>
          </a:solidFill>
        </a:fill>
      </a:tcStyle>
    </a:lastRow>
    <a:firstRow>
      <a:tcTxStyle b="on" i="off">
        <a:fontRef idx="minor">
          <a:srgbClr val="000034"/>
        </a:fontRef>
        <a:srgbClr val="000034"/>
      </a:tcTxStyle>
      <a:tcStyle>
        <a:tcBdr>
          <a:left>
            <a:ln w="12700" cap="flat">
              <a:noFill/>
              <a:miter lim="400000"/>
            </a:ln>
          </a:left>
          <a:right>
            <a:ln w="12700" cap="flat">
              <a:noFill/>
              <a:miter lim="400000"/>
            </a:ln>
          </a:right>
          <a:top>
            <a:ln w="25400" cap="flat">
              <a:solidFill>
                <a:srgbClr val="000034"/>
              </a:solidFill>
              <a:prstDash val="solid"/>
              <a:round/>
            </a:ln>
          </a:top>
          <a:bottom>
            <a:ln w="25400" cap="flat">
              <a:solidFill>
                <a:srgbClr val="00003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34"/>
        </a:fontRef>
        <a:srgbClr val="000034"/>
      </a:tcTxStyle>
      <a:tcStyle>
        <a:tcBdr>
          <a:left>
            <a:ln w="12700" cap="flat">
              <a:solidFill>
                <a:srgbClr val="000034"/>
              </a:solidFill>
              <a:prstDash val="solid"/>
              <a:round/>
            </a:ln>
          </a:left>
          <a:right>
            <a:ln w="12700" cap="flat">
              <a:solidFill>
                <a:srgbClr val="000034"/>
              </a:solidFill>
              <a:prstDash val="solid"/>
              <a:round/>
            </a:ln>
          </a:right>
          <a:top>
            <a:ln w="12700" cap="flat">
              <a:solidFill>
                <a:srgbClr val="000034"/>
              </a:solidFill>
              <a:prstDash val="solid"/>
              <a:round/>
            </a:ln>
          </a:top>
          <a:bottom>
            <a:ln w="12700" cap="flat">
              <a:solidFill>
                <a:srgbClr val="000034"/>
              </a:solidFill>
              <a:prstDash val="solid"/>
              <a:round/>
            </a:ln>
          </a:bottom>
          <a:insideH>
            <a:ln w="12700" cap="flat">
              <a:solidFill>
                <a:srgbClr val="000034"/>
              </a:solidFill>
              <a:prstDash val="solid"/>
              <a:round/>
            </a:ln>
          </a:insideH>
          <a:insideV>
            <a:ln w="12700" cap="flat">
              <a:solidFill>
                <a:srgbClr val="000034"/>
              </a:solidFill>
              <a:prstDash val="solid"/>
              <a:round/>
            </a:ln>
          </a:insideV>
        </a:tcBdr>
        <a:fill>
          <a:solidFill>
            <a:srgbClr val="CACACC"/>
          </a:solidFill>
        </a:fill>
      </a:tcStyle>
    </a:wholeTbl>
    <a:band2H>
      <a:tcTxStyle/>
      <a:tcStyle>
        <a:tcBdr/>
        <a:fill>
          <a:solidFill>
            <a:srgbClr val="E6E6E7"/>
          </a:solidFill>
        </a:fill>
      </a:tcStyle>
    </a:band2H>
    <a:firstCol>
      <a:tcTxStyle b="on" i="off">
        <a:fontRef idx="minor">
          <a:srgbClr val="000034"/>
        </a:fontRef>
        <a:srgbClr val="000034"/>
      </a:tcTxStyle>
      <a:tcStyle>
        <a:tcBdr>
          <a:left>
            <a:ln w="12700" cap="flat">
              <a:solidFill>
                <a:srgbClr val="000034"/>
              </a:solidFill>
              <a:prstDash val="solid"/>
              <a:round/>
            </a:ln>
          </a:left>
          <a:right>
            <a:ln w="12700" cap="flat">
              <a:solidFill>
                <a:srgbClr val="000034"/>
              </a:solidFill>
              <a:prstDash val="solid"/>
              <a:round/>
            </a:ln>
          </a:right>
          <a:top>
            <a:ln w="12700" cap="flat">
              <a:solidFill>
                <a:srgbClr val="000034"/>
              </a:solidFill>
              <a:prstDash val="solid"/>
              <a:round/>
            </a:ln>
          </a:top>
          <a:bottom>
            <a:ln w="12700" cap="flat">
              <a:solidFill>
                <a:srgbClr val="000034"/>
              </a:solidFill>
              <a:prstDash val="solid"/>
              <a:round/>
            </a:ln>
          </a:bottom>
          <a:insideH>
            <a:ln w="12700" cap="flat">
              <a:solidFill>
                <a:srgbClr val="000034"/>
              </a:solidFill>
              <a:prstDash val="solid"/>
              <a:round/>
            </a:ln>
          </a:insideH>
          <a:insideV>
            <a:ln w="12700" cap="flat">
              <a:solidFill>
                <a:srgbClr val="000034"/>
              </a:solidFill>
              <a:prstDash val="solid"/>
              <a:round/>
            </a:ln>
          </a:insideV>
        </a:tcBdr>
        <a:fill>
          <a:solidFill>
            <a:srgbClr val="000034"/>
          </a:solidFill>
        </a:fill>
      </a:tcStyle>
    </a:firstCol>
    <a:lastRow>
      <a:tcTxStyle b="on" i="off">
        <a:fontRef idx="minor">
          <a:srgbClr val="000034"/>
        </a:fontRef>
        <a:srgbClr val="000034"/>
      </a:tcTxStyle>
      <a:tcStyle>
        <a:tcBdr>
          <a:left>
            <a:ln w="12700" cap="flat">
              <a:solidFill>
                <a:srgbClr val="000034"/>
              </a:solidFill>
              <a:prstDash val="solid"/>
              <a:round/>
            </a:ln>
          </a:left>
          <a:right>
            <a:ln w="12700" cap="flat">
              <a:solidFill>
                <a:srgbClr val="000034"/>
              </a:solidFill>
              <a:prstDash val="solid"/>
              <a:round/>
            </a:ln>
          </a:right>
          <a:top>
            <a:ln w="38100" cap="flat">
              <a:solidFill>
                <a:srgbClr val="000034"/>
              </a:solidFill>
              <a:prstDash val="solid"/>
              <a:round/>
            </a:ln>
          </a:top>
          <a:bottom>
            <a:ln w="12700" cap="flat">
              <a:solidFill>
                <a:srgbClr val="000034"/>
              </a:solidFill>
              <a:prstDash val="solid"/>
              <a:round/>
            </a:ln>
          </a:bottom>
          <a:insideH>
            <a:ln w="12700" cap="flat">
              <a:solidFill>
                <a:srgbClr val="000034"/>
              </a:solidFill>
              <a:prstDash val="solid"/>
              <a:round/>
            </a:ln>
          </a:insideH>
          <a:insideV>
            <a:ln w="12700" cap="flat">
              <a:solidFill>
                <a:srgbClr val="000034"/>
              </a:solidFill>
              <a:prstDash val="solid"/>
              <a:round/>
            </a:ln>
          </a:insideV>
        </a:tcBdr>
        <a:fill>
          <a:solidFill>
            <a:srgbClr val="000034"/>
          </a:solidFill>
        </a:fill>
      </a:tcStyle>
    </a:lastRow>
    <a:firstRow>
      <a:tcTxStyle b="on" i="off">
        <a:fontRef idx="minor">
          <a:srgbClr val="000034"/>
        </a:fontRef>
        <a:srgbClr val="000034"/>
      </a:tcTxStyle>
      <a:tcStyle>
        <a:tcBdr>
          <a:left>
            <a:ln w="12700" cap="flat">
              <a:solidFill>
                <a:srgbClr val="000034"/>
              </a:solidFill>
              <a:prstDash val="solid"/>
              <a:round/>
            </a:ln>
          </a:left>
          <a:right>
            <a:ln w="12700" cap="flat">
              <a:solidFill>
                <a:srgbClr val="000034"/>
              </a:solidFill>
              <a:prstDash val="solid"/>
              <a:round/>
            </a:ln>
          </a:right>
          <a:top>
            <a:ln w="12700" cap="flat">
              <a:solidFill>
                <a:srgbClr val="000034"/>
              </a:solidFill>
              <a:prstDash val="solid"/>
              <a:round/>
            </a:ln>
          </a:top>
          <a:bottom>
            <a:ln w="38100" cap="flat">
              <a:solidFill>
                <a:srgbClr val="000034"/>
              </a:solidFill>
              <a:prstDash val="solid"/>
              <a:round/>
            </a:ln>
          </a:bottom>
          <a:insideH>
            <a:ln w="12700" cap="flat">
              <a:solidFill>
                <a:srgbClr val="000034"/>
              </a:solidFill>
              <a:prstDash val="solid"/>
              <a:round/>
            </a:ln>
          </a:insideH>
          <a:insideV>
            <a:ln w="12700" cap="flat">
              <a:solidFill>
                <a:srgbClr val="000034"/>
              </a:solidFill>
              <a:prstDash val="solid"/>
              <a:round/>
            </a:ln>
          </a:insideV>
        </a:tcBdr>
        <a:fill>
          <a:solidFill>
            <a:srgbClr val="00003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4" d="100"/>
          <a:sy n="34" d="100"/>
        </p:scale>
        <p:origin x="8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1" name="Shape 521"/>
          <p:cNvSpPr>
            <a:spLocks noGrp="1" noRot="1" noChangeAspect="1"/>
          </p:cNvSpPr>
          <p:nvPr>
            <p:ph type="sldImg"/>
          </p:nvPr>
        </p:nvSpPr>
        <p:spPr>
          <a:xfrm>
            <a:off x="1143000" y="685800"/>
            <a:ext cx="4572000" cy="3429000"/>
          </a:xfrm>
          <a:prstGeom prst="rect">
            <a:avLst/>
          </a:prstGeom>
        </p:spPr>
        <p:txBody>
          <a:bodyPr/>
          <a:lstStyle/>
          <a:p>
            <a:endParaRPr/>
          </a:p>
        </p:txBody>
      </p:sp>
      <p:sp>
        <p:nvSpPr>
          <p:cNvPr id="522" name="Shape 52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a:spLocks noGrp="1" noRot="1" noChangeAspect="1"/>
          </p:cNvSpPr>
          <p:nvPr>
            <p:ph type="sldImg"/>
          </p:nvPr>
        </p:nvSpPr>
        <p:spPr>
          <a:prstGeom prst="rect">
            <a:avLst/>
          </a:prstGeom>
        </p:spPr>
        <p:txBody>
          <a:bodyPr/>
          <a:lstStyle/>
          <a:p>
            <a:endParaRPr/>
          </a:p>
        </p:txBody>
      </p:sp>
      <p:sp>
        <p:nvSpPr>
          <p:cNvPr id="588" name="Shape 588"/>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Between March 1, 2016, and April 30, 2018, we enrolled 9709 participants. 9596 participants were dispensed PrEP, of whom 9448 (98·3%) were gay or bisexual men. Participants were followed up until March 31, 2019, with at least one follow-up HIV test available in 9520 (99·2%) participants. Mean MPR declined from 0·93 to 0·64 from the first to the ninth quarter. There were 30 HIV seroconversions over 18 628 person-years, an incidence of 1·61 per 1000 person-years (95% CI 1·13–2·30). Being younger, living in a postcode with fewer gay men, reporting more risk behaviours at baseline, and having an MPR of less than 0·6 were each univariately associated with increased HIV incidence. In the final year of follow-up, when PrEP was mostly purchased rather than provided free by the study, HIV incidence remained low at 2·24 per 1000 person-years (1·46–3·44).</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blue">
    <p:bg>
      <p:bgPr>
        <a:solidFill>
          <a:srgbClr val="000034"/>
        </a:solidFill>
        <a:effectLst/>
      </p:bgPr>
    </p:bg>
    <p:spTree>
      <p:nvGrpSpPr>
        <p:cNvPr id="1" name=""/>
        <p:cNvGrpSpPr/>
        <p:nvPr/>
      </p:nvGrpSpPr>
      <p:grpSpPr>
        <a:xfrm>
          <a:off x="0" y="0"/>
          <a:ext cx="0" cy="0"/>
          <a:chOff x="0" y="0"/>
          <a:chExt cx="0" cy="0"/>
        </a:xfrm>
      </p:grpSpPr>
      <p:sp>
        <p:nvSpPr>
          <p:cNvPr id="11" name="Google Shape;10;p36"/>
          <p:cNvSpPr>
            <a:spLocks noGrp="1"/>
          </p:cNvSpPr>
          <p:nvPr>
            <p:ph type="pic" idx="21"/>
          </p:nvPr>
        </p:nvSpPr>
        <p:spPr>
          <a:xfrm>
            <a:off x="0" y="0"/>
            <a:ext cx="24384002" cy="13716000"/>
          </a:xfrm>
          <a:prstGeom prst="rect">
            <a:avLst/>
          </a:prstGeom>
        </p:spPr>
        <p:txBody>
          <a:bodyPr lIns="91439" tIns="45719" rIns="91439" bIns="45719">
            <a:noAutofit/>
          </a:bodyPr>
          <a:lstStyle/>
          <a:p>
            <a:endParaRPr/>
          </a:p>
        </p:txBody>
      </p:sp>
      <p:sp>
        <p:nvSpPr>
          <p:cNvPr id="12" name="Body Level One…"/>
          <p:cNvSpPr txBox="1">
            <a:spLocks noGrp="1"/>
          </p:cNvSpPr>
          <p:nvPr>
            <p:ph type="body" sz="half" idx="1"/>
          </p:nvPr>
        </p:nvSpPr>
        <p:spPr>
          <a:xfrm>
            <a:off x="4" y="8964007"/>
            <a:ext cx="24384000" cy="3311998"/>
          </a:xfrm>
          <a:prstGeom prst="rect">
            <a:avLst/>
          </a:prstGeom>
          <a:solidFill>
            <a:srgbClr val="A7A7A7"/>
          </a:solidFill>
        </p:spPr>
        <p:txBody>
          <a:bodyPr lIns="359999" tIns="359999" rIns="359999" bIns="359999" anchor="b"/>
          <a:lstStyle>
            <a:lvl1pPr marL="571500" indent="-685800">
              <a:buClrTx/>
              <a:buSzTx/>
              <a:buFontTx/>
              <a:buNone/>
              <a:defRPr sz="4800" b="1">
                <a:solidFill>
                  <a:srgbClr val="000034"/>
                </a:solidFill>
                <a:latin typeface="Helvetica Neue"/>
                <a:ea typeface="Helvetica Neue"/>
                <a:cs typeface="Helvetica Neue"/>
                <a:sym typeface="Helvetica Neue"/>
              </a:defRPr>
            </a:lvl1pPr>
            <a:lvl2pPr marL="571500" indent="-228600">
              <a:buClrTx/>
              <a:buSzTx/>
              <a:buFontTx/>
              <a:buNone/>
              <a:defRPr sz="4800" b="1">
                <a:solidFill>
                  <a:srgbClr val="000034"/>
                </a:solidFill>
                <a:latin typeface="Helvetica Neue"/>
                <a:ea typeface="Helvetica Neue"/>
                <a:cs typeface="Helvetica Neue"/>
                <a:sym typeface="Helvetica Neue"/>
              </a:defRPr>
            </a:lvl2pPr>
            <a:lvl3pPr marL="571500" indent="228600">
              <a:buClrTx/>
              <a:buSzTx/>
              <a:buFontTx/>
              <a:buNone/>
              <a:defRPr sz="4800" b="1">
                <a:solidFill>
                  <a:srgbClr val="000034"/>
                </a:solidFill>
                <a:latin typeface="Helvetica Neue"/>
                <a:ea typeface="Helvetica Neue"/>
                <a:cs typeface="Helvetica Neue"/>
                <a:sym typeface="Helvetica Neue"/>
              </a:defRPr>
            </a:lvl3pPr>
            <a:lvl4pPr marL="571500" indent="685800">
              <a:buClrTx/>
              <a:buSzTx/>
              <a:buFontTx/>
              <a:buNone/>
              <a:defRPr sz="4800" b="1">
                <a:solidFill>
                  <a:srgbClr val="000034"/>
                </a:solidFill>
                <a:latin typeface="Helvetica Neue"/>
                <a:ea typeface="Helvetica Neue"/>
                <a:cs typeface="Helvetica Neue"/>
                <a:sym typeface="Helvetica Neue"/>
              </a:defRPr>
            </a:lvl4pPr>
            <a:lvl5pPr marL="571500" indent="1143000">
              <a:buClrTx/>
              <a:buSzTx/>
              <a:buFontTx/>
              <a:buNone/>
              <a:defRPr sz="4800" b="1">
                <a:solidFill>
                  <a:srgbClr val="000034"/>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3" name="Title Text"/>
          <p:cNvSpPr txBox="1">
            <a:spLocks noGrp="1"/>
          </p:cNvSpPr>
          <p:nvPr>
            <p:ph type="title"/>
          </p:nvPr>
        </p:nvSpPr>
        <p:spPr>
          <a:xfrm>
            <a:off x="0" y="970367"/>
            <a:ext cx="14688000" cy="2238318"/>
          </a:xfrm>
          <a:prstGeom prst="rect">
            <a:avLst/>
          </a:prstGeom>
        </p:spPr>
        <p:txBody>
          <a:bodyPr lIns="72000" tIns="72000" rIns="72000" bIns="72000" anchor="t"/>
          <a:lstStyle>
            <a:lvl1pPr>
              <a:lnSpc>
                <a:spcPct val="85000"/>
              </a:lnSpc>
              <a:defRPr sz="8400">
                <a:solidFill>
                  <a:srgbClr val="A7A7A7"/>
                </a:solidFill>
                <a:latin typeface="Helvetica Neue"/>
                <a:ea typeface="Helvetica Neue"/>
                <a:cs typeface="Helvetica Neue"/>
                <a:sym typeface="Helvetica Neue"/>
              </a:defRPr>
            </a:lvl1pPr>
          </a:lstStyle>
          <a:p>
            <a:r>
              <a:t>Title Text</a:t>
            </a:r>
          </a:p>
        </p:txBody>
      </p:sp>
      <p:sp>
        <p:nvSpPr>
          <p:cNvPr id="14" name="Google Shape;13;p36"/>
          <p:cNvSpPr txBox="1">
            <a:spLocks noGrp="1"/>
          </p:cNvSpPr>
          <p:nvPr>
            <p:ph type="body" sz="quarter" idx="22"/>
          </p:nvPr>
        </p:nvSpPr>
        <p:spPr>
          <a:xfrm>
            <a:off x="959999" y="13014011"/>
            <a:ext cx="11943202" cy="495301"/>
          </a:xfrm>
          <a:prstGeom prst="rect">
            <a:avLst/>
          </a:prstGeom>
        </p:spPr>
        <p:txBody>
          <a:bodyPr lIns="0" tIns="0" rIns="0" bIns="0" anchor="ctr"/>
          <a:lstStyle/>
          <a:p>
            <a:pPr indent="-355600">
              <a:buClr>
                <a:srgbClr val="000034"/>
              </a:buClr>
              <a:buSzPts val="2000"/>
              <a:defRPr sz="2000">
                <a:solidFill>
                  <a:srgbClr val="000034"/>
                </a:solidFill>
                <a:latin typeface="Helvetica Neue"/>
                <a:ea typeface="Helvetica Neue"/>
                <a:cs typeface="Helvetica Neue"/>
                <a:sym typeface="Helvetica Neue"/>
              </a:defRPr>
            </a:pPr>
            <a:endParaRPr/>
          </a:p>
        </p:txBody>
      </p:sp>
      <p:sp>
        <p:nvSpPr>
          <p:cNvPr id="15" name="Google Shape;14;p36"/>
          <p:cNvSpPr txBox="1">
            <a:spLocks noGrp="1"/>
          </p:cNvSpPr>
          <p:nvPr>
            <p:ph type="body" sz="quarter" idx="23"/>
          </p:nvPr>
        </p:nvSpPr>
        <p:spPr>
          <a:xfrm>
            <a:off x="18991826" y="11663874"/>
            <a:ext cx="4390519" cy="495301"/>
          </a:xfrm>
          <a:prstGeom prst="rect">
            <a:avLst/>
          </a:prstGeom>
        </p:spPr>
        <p:txBody>
          <a:bodyPr lIns="0" tIns="0" rIns="0" bIns="0" anchor="ctr"/>
          <a:lstStyle/>
          <a:p>
            <a:pPr indent="-431800" algn="ctr">
              <a:buClr>
                <a:srgbClr val="000034"/>
              </a:buClr>
              <a:buSzPts val="3200"/>
              <a:defRPr sz="3200" b="1">
                <a:solidFill>
                  <a:srgbClr val="000034"/>
                </a:solidFill>
                <a:latin typeface="Helvetica Neue"/>
                <a:ea typeface="Helvetica Neue"/>
                <a:cs typeface="Helvetica Neue"/>
                <a:sym typeface="Helvetica Neue"/>
              </a:defRPr>
            </a:pPr>
            <a:endParaRPr/>
          </a:p>
        </p:txBody>
      </p:sp>
      <p:sp>
        <p:nvSpPr>
          <p:cNvPr id="16" name="Google Shape;15;p36"/>
          <p:cNvSpPr txBox="1">
            <a:spLocks noGrp="1"/>
          </p:cNvSpPr>
          <p:nvPr>
            <p:ph type="body" sz="quarter" idx="24"/>
          </p:nvPr>
        </p:nvSpPr>
        <p:spPr>
          <a:xfrm>
            <a:off x="959997" y="10881710"/>
            <a:ext cx="22422346" cy="576001"/>
          </a:xfrm>
          <a:prstGeom prst="rect">
            <a:avLst/>
          </a:prstGeom>
        </p:spPr>
        <p:txBody>
          <a:bodyPr lIns="0" tIns="0" rIns="0" bIns="0"/>
          <a:lstStyle/>
          <a:p>
            <a:pPr indent="-431800">
              <a:buClr>
                <a:srgbClr val="000034"/>
              </a:buClr>
              <a:buSzPts val="3200"/>
              <a:defRPr sz="3200">
                <a:solidFill>
                  <a:srgbClr val="000034"/>
                </a:solidFill>
                <a:latin typeface="Helvetica Neue"/>
                <a:ea typeface="Helvetica Neue"/>
                <a:cs typeface="Helvetica Neue"/>
                <a:sym typeface="Helvetica Neue"/>
              </a:defRPr>
            </a:pPr>
            <a:endParaRPr/>
          </a:p>
        </p:txBody>
      </p:sp>
      <p:pic>
        <p:nvPicPr>
          <p:cNvPr id="17" name="Google Shape;16;p36" descr="Google Shape;16;p36"/>
          <p:cNvPicPr>
            <a:picLocks noChangeAspect="1"/>
          </p:cNvPicPr>
          <p:nvPr/>
        </p:nvPicPr>
        <p:blipFill>
          <a:blip r:embed="rId2"/>
          <a:stretch>
            <a:fillRect/>
          </a:stretch>
        </p:blipFill>
        <p:spPr>
          <a:xfrm>
            <a:off x="17030837" y="952026"/>
            <a:ext cx="6351508" cy="2243143"/>
          </a:xfrm>
          <a:prstGeom prst="rect">
            <a:avLst/>
          </a:prstGeom>
          <a:ln w="12700">
            <a:miter lim="400000"/>
          </a:ln>
        </p:spPr>
      </p:pic>
      <p:sp>
        <p:nvSpPr>
          <p:cNvPr id="18" name="Slide Number"/>
          <p:cNvSpPr txBox="1">
            <a:spLocks noGrp="1"/>
          </p:cNvSpPr>
          <p:nvPr>
            <p:ph type="sldNum" sz="quarter" idx="2"/>
          </p:nvPr>
        </p:nvSpPr>
        <p:spPr>
          <a:xfrm>
            <a:off x="11785600" y="12344400"/>
            <a:ext cx="5689600"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109" name="Google Shape;62;p45"/>
          <p:cNvSpPr>
            <a:spLocks noGrp="1"/>
          </p:cNvSpPr>
          <p:nvPr>
            <p:ph type="pic" idx="21"/>
          </p:nvPr>
        </p:nvSpPr>
        <p:spPr>
          <a:xfrm>
            <a:off x="9626600" y="-3"/>
            <a:ext cx="21901493" cy="13716005"/>
          </a:xfrm>
          <a:prstGeom prst="rect">
            <a:avLst/>
          </a:prstGeom>
        </p:spPr>
        <p:txBody>
          <a:bodyPr lIns="91439" tIns="45719" rIns="91439" bIns="45719">
            <a:noAutofit/>
          </a:bodyPr>
          <a:lstStyle/>
          <a:p>
            <a:endParaRPr/>
          </a:p>
        </p:txBody>
      </p:sp>
      <p:sp>
        <p:nvSpPr>
          <p:cNvPr id="110" name="Google Shape;63;p45"/>
          <p:cNvSpPr/>
          <p:nvPr/>
        </p:nvSpPr>
        <p:spPr>
          <a:xfrm>
            <a:off x="635000" y="12192000"/>
            <a:ext cx="23114000" cy="0"/>
          </a:xfrm>
          <a:prstGeom prst="line">
            <a:avLst/>
          </a:prstGeom>
          <a:ln w="38100">
            <a:solidFill>
              <a:schemeClr val="accent4"/>
            </a:solidFill>
            <a:miter lim="400000"/>
          </a:ln>
        </p:spPr>
        <p:txBody>
          <a:bodyPr lIns="0" tIns="0" rIns="0" bIns="0"/>
          <a:lstStyle/>
          <a:p>
            <a:endParaRPr/>
          </a:p>
        </p:txBody>
      </p:sp>
      <p:sp>
        <p:nvSpPr>
          <p:cNvPr id="111" name="Google Shape;64;p45"/>
          <p:cNvSpPr/>
          <p:nvPr/>
        </p:nvSpPr>
        <p:spPr>
          <a:xfrm>
            <a:off x="639140" y="692907"/>
            <a:ext cx="23114006" cy="1"/>
          </a:xfrm>
          <a:prstGeom prst="line">
            <a:avLst/>
          </a:prstGeom>
          <a:ln w="114300">
            <a:solidFill>
              <a:schemeClr val="accent4"/>
            </a:solidFill>
            <a:miter lim="400000"/>
          </a:ln>
        </p:spPr>
        <p:txBody>
          <a:bodyPr lIns="0" tIns="0" rIns="0" bIns="0"/>
          <a:lstStyle/>
          <a:p>
            <a:endParaRPr/>
          </a:p>
        </p:txBody>
      </p:sp>
      <p:sp>
        <p:nvSpPr>
          <p:cNvPr id="112" name="Body Level One…"/>
          <p:cNvSpPr txBox="1">
            <a:spLocks noGrp="1"/>
          </p:cNvSpPr>
          <p:nvPr>
            <p:ph type="body" sz="quarter" idx="1"/>
          </p:nvPr>
        </p:nvSpPr>
        <p:spPr>
          <a:xfrm>
            <a:off x="571500" y="12269258"/>
            <a:ext cx="11049000" cy="555247"/>
          </a:xfrm>
          <a:prstGeom prst="rect">
            <a:avLst/>
          </a:prstGeom>
        </p:spPr>
        <p:txBody>
          <a:bodyPr lIns="50800" tIns="50800" rIns="50800" bIns="50800"/>
          <a:lstStyle>
            <a:lvl1pPr marL="228600" indent="0">
              <a:lnSpc>
                <a:spcPct val="100000"/>
              </a:lnSpc>
              <a:spcBef>
                <a:spcPts val="0"/>
              </a:spcBef>
              <a:buClrTx/>
              <a:buSzTx/>
              <a:buFontTx/>
              <a:buNone/>
              <a:defRPr sz="2800" b="1">
                <a:solidFill>
                  <a:schemeClr val="accent1"/>
                </a:solidFill>
              </a:defRPr>
            </a:lvl1pPr>
            <a:lvl2pPr indent="-406400">
              <a:lnSpc>
                <a:spcPct val="100000"/>
              </a:lnSpc>
              <a:spcBef>
                <a:spcPts val="0"/>
              </a:spcBef>
              <a:buClrTx/>
              <a:buSzPts val="2800"/>
              <a:buFontTx/>
              <a:defRPr sz="2800" b="1">
                <a:solidFill>
                  <a:schemeClr val="accent1"/>
                </a:solidFill>
              </a:defRPr>
            </a:lvl2pPr>
            <a:lvl3pPr indent="-406400">
              <a:lnSpc>
                <a:spcPct val="100000"/>
              </a:lnSpc>
              <a:spcBef>
                <a:spcPts val="0"/>
              </a:spcBef>
              <a:buClrTx/>
              <a:buSzPts val="2800"/>
              <a:buFontTx/>
              <a:defRPr sz="2800" b="1">
                <a:solidFill>
                  <a:schemeClr val="accent1"/>
                </a:solidFill>
              </a:defRPr>
            </a:lvl3pPr>
            <a:lvl4pPr indent="-406400">
              <a:lnSpc>
                <a:spcPct val="100000"/>
              </a:lnSpc>
              <a:spcBef>
                <a:spcPts val="0"/>
              </a:spcBef>
              <a:buClrTx/>
              <a:buSzPts val="2800"/>
              <a:buFontTx/>
              <a:defRPr sz="2800" b="1">
                <a:solidFill>
                  <a:schemeClr val="accent1"/>
                </a:solidFill>
              </a:defRPr>
            </a:lvl4pPr>
            <a:lvl5pPr indent="-406400">
              <a:lnSpc>
                <a:spcPct val="100000"/>
              </a:lnSpc>
              <a:spcBef>
                <a:spcPts val="0"/>
              </a:spcBef>
              <a:buClrTx/>
              <a:buSzPts val="2800"/>
              <a:buFontTx/>
              <a:defRPr sz="2800" b="1">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13" name="Title Text"/>
          <p:cNvSpPr txBox="1">
            <a:spLocks noGrp="1"/>
          </p:cNvSpPr>
          <p:nvPr>
            <p:ph type="title"/>
          </p:nvPr>
        </p:nvSpPr>
        <p:spPr>
          <a:xfrm>
            <a:off x="571500" y="4770137"/>
            <a:ext cx="11049000" cy="7036980"/>
          </a:xfrm>
          <a:prstGeom prst="rect">
            <a:avLst/>
          </a:prstGeom>
        </p:spPr>
        <p:txBody>
          <a:bodyPr lIns="50800" tIns="50800" rIns="50800" bIns="50800" anchor="t"/>
          <a:lstStyle>
            <a:lvl1pPr>
              <a:lnSpc>
                <a:spcPct val="80000"/>
              </a:lnSpc>
              <a:defRPr sz="15000">
                <a:solidFill>
                  <a:schemeClr val="accent1"/>
                </a:solidFill>
              </a:defRPr>
            </a:lvl1pPr>
          </a:lstStyle>
          <a:p>
            <a:r>
              <a:t>Title Text</a:t>
            </a:r>
          </a:p>
        </p:txBody>
      </p:sp>
      <p:sp>
        <p:nvSpPr>
          <p:cNvPr id="114" name="Slide Number"/>
          <p:cNvSpPr txBox="1">
            <a:spLocks noGrp="1"/>
          </p:cNvSpPr>
          <p:nvPr>
            <p:ph type="sldNum" sz="quarter" idx="2"/>
          </p:nvPr>
        </p:nvSpPr>
        <p:spPr>
          <a:xfrm>
            <a:off x="23293418" y="12327078"/>
            <a:ext cx="509837" cy="496368"/>
          </a:xfrm>
          <a:prstGeom prst="rect">
            <a:avLst/>
          </a:prstGeom>
        </p:spPr>
        <p:txBody>
          <a:bodyPr lIns="50800" tIns="50800" rIns="50800" bIns="50800" anchor="b"/>
          <a:lstStyle>
            <a:lvl1pPr>
              <a:defRPr sz="2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21" name="Google Shape;69;p46"/>
          <p:cNvSpPr/>
          <p:nvPr/>
        </p:nvSpPr>
        <p:spPr>
          <a:xfrm>
            <a:off x="634999" y="12192000"/>
            <a:ext cx="23118144" cy="0"/>
          </a:xfrm>
          <a:prstGeom prst="line">
            <a:avLst/>
          </a:prstGeom>
          <a:ln w="38100">
            <a:solidFill>
              <a:schemeClr val="accent4"/>
            </a:solidFill>
            <a:miter lim="400000"/>
          </a:ln>
        </p:spPr>
        <p:txBody>
          <a:bodyPr lIns="0" tIns="0" rIns="0" bIns="0"/>
          <a:lstStyle/>
          <a:p>
            <a:endParaRPr/>
          </a:p>
        </p:txBody>
      </p:sp>
      <p:sp>
        <p:nvSpPr>
          <p:cNvPr id="122" name="Google Shape;70;p46"/>
          <p:cNvSpPr/>
          <p:nvPr/>
        </p:nvSpPr>
        <p:spPr>
          <a:xfrm>
            <a:off x="639140" y="692907"/>
            <a:ext cx="23114006" cy="1"/>
          </a:xfrm>
          <a:prstGeom prst="line">
            <a:avLst/>
          </a:prstGeom>
          <a:ln w="114300">
            <a:solidFill>
              <a:schemeClr val="accent4"/>
            </a:solidFill>
            <a:miter lim="400000"/>
          </a:ln>
        </p:spPr>
        <p:txBody>
          <a:bodyPr lIns="0" tIns="0" rIns="0" bIns="0"/>
          <a:lstStyle/>
          <a:p>
            <a:endParaRPr/>
          </a:p>
        </p:txBody>
      </p:sp>
      <p:sp>
        <p:nvSpPr>
          <p:cNvPr id="123" name="Body Level One…"/>
          <p:cNvSpPr txBox="1">
            <a:spLocks noGrp="1"/>
          </p:cNvSpPr>
          <p:nvPr>
            <p:ph type="body" idx="1"/>
          </p:nvPr>
        </p:nvSpPr>
        <p:spPr>
          <a:xfrm>
            <a:off x="571500" y="3898900"/>
            <a:ext cx="23241002" cy="7696200"/>
          </a:xfrm>
          <a:prstGeom prst="rect">
            <a:avLst/>
          </a:prstGeom>
        </p:spPr>
        <p:txBody>
          <a:bodyPr lIns="50800" tIns="50800" rIns="50800" bIns="50800"/>
          <a:lstStyle>
            <a:lvl1pPr indent="-495300">
              <a:lnSpc>
                <a:spcPct val="80000"/>
              </a:lnSpc>
              <a:spcBef>
                <a:spcPts val="3600"/>
              </a:spcBef>
              <a:buClr>
                <a:schemeClr val="accent1"/>
              </a:buClr>
              <a:buSzPts val="4200"/>
              <a:defRPr sz="4200"/>
            </a:lvl1pPr>
            <a:lvl2pPr indent="-495300">
              <a:lnSpc>
                <a:spcPct val="80000"/>
              </a:lnSpc>
              <a:spcBef>
                <a:spcPts val="3600"/>
              </a:spcBef>
              <a:buClr>
                <a:schemeClr val="accent1"/>
              </a:buClr>
              <a:buSzPts val="4200"/>
              <a:defRPr sz="4200"/>
            </a:lvl2pPr>
            <a:lvl3pPr indent="-495300">
              <a:lnSpc>
                <a:spcPct val="80000"/>
              </a:lnSpc>
              <a:spcBef>
                <a:spcPts val="3600"/>
              </a:spcBef>
              <a:buClr>
                <a:schemeClr val="accent1"/>
              </a:buClr>
              <a:buSzPts val="4200"/>
              <a:defRPr sz="4200"/>
            </a:lvl3pPr>
            <a:lvl4pPr indent="-495300">
              <a:lnSpc>
                <a:spcPct val="80000"/>
              </a:lnSpc>
              <a:spcBef>
                <a:spcPts val="3600"/>
              </a:spcBef>
              <a:buClr>
                <a:schemeClr val="accent1"/>
              </a:buClr>
              <a:buSzPts val="4200"/>
              <a:defRPr sz="4200"/>
            </a:lvl4pPr>
            <a:lvl5pPr indent="-495300">
              <a:lnSpc>
                <a:spcPct val="80000"/>
              </a:lnSpc>
              <a:spcBef>
                <a:spcPts val="3600"/>
              </a:spcBef>
              <a:buClr>
                <a:schemeClr val="accent1"/>
              </a:buClr>
              <a:buSzPts val="4200"/>
              <a:defRPr sz="4200"/>
            </a:lvl5pPr>
          </a:lstStyle>
          <a:p>
            <a:r>
              <a:t>Body Level One</a:t>
            </a:r>
          </a:p>
          <a:p>
            <a:pPr lvl="1"/>
            <a:r>
              <a:t>Body Level Two</a:t>
            </a:r>
          </a:p>
          <a:p>
            <a:pPr lvl="2"/>
            <a:r>
              <a:t>Body Level Three</a:t>
            </a:r>
          </a:p>
          <a:p>
            <a:pPr lvl="3"/>
            <a:r>
              <a:t>Body Level Four</a:t>
            </a:r>
          </a:p>
          <a:p>
            <a:pPr lvl="4"/>
            <a:r>
              <a:t>Body Level Five</a:t>
            </a:r>
          </a:p>
        </p:txBody>
      </p:sp>
      <p:sp>
        <p:nvSpPr>
          <p:cNvPr id="124" name="Slide Number"/>
          <p:cNvSpPr txBox="1">
            <a:spLocks noGrp="1"/>
          </p:cNvSpPr>
          <p:nvPr>
            <p:ph type="sldNum" sz="quarter" idx="2"/>
          </p:nvPr>
        </p:nvSpPr>
        <p:spPr>
          <a:xfrm>
            <a:off x="23293418" y="12327078"/>
            <a:ext cx="509837" cy="496368"/>
          </a:xfrm>
          <a:prstGeom prst="rect">
            <a:avLst/>
          </a:prstGeom>
        </p:spPr>
        <p:txBody>
          <a:bodyPr lIns="50800" tIns="50800" rIns="50800" bIns="50800" anchor="b"/>
          <a:lstStyle>
            <a:lvl1pPr>
              <a:defRPr sz="2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31" name="Body Level One…"/>
          <p:cNvSpPr txBox="1">
            <a:spLocks noGrp="1"/>
          </p:cNvSpPr>
          <p:nvPr>
            <p:ph type="body" sz="quarter" idx="1"/>
          </p:nvPr>
        </p:nvSpPr>
        <p:spPr>
          <a:xfrm>
            <a:off x="13157200" y="1852247"/>
            <a:ext cx="10256840" cy="1310643"/>
          </a:xfrm>
          <a:prstGeom prst="rect">
            <a:avLst/>
          </a:prstGeom>
        </p:spPr>
        <p:txBody>
          <a:bodyPr lIns="50800" tIns="50800" rIns="50800" bIns="50800" anchor="ctr"/>
          <a:lstStyle>
            <a:lvl1pPr marL="228600" indent="0">
              <a:lnSpc>
                <a:spcPct val="80000"/>
              </a:lnSpc>
              <a:spcBef>
                <a:spcPts val="0"/>
              </a:spcBef>
              <a:buClrTx/>
              <a:buSzTx/>
              <a:buFontTx/>
              <a:buNone/>
              <a:defRPr sz="7900">
                <a:solidFill>
                  <a:schemeClr val="accent1"/>
                </a:solidFill>
              </a:defRPr>
            </a:lvl1pPr>
            <a:lvl2pPr indent="-730250">
              <a:lnSpc>
                <a:spcPct val="80000"/>
              </a:lnSpc>
              <a:spcBef>
                <a:spcPts val="0"/>
              </a:spcBef>
              <a:buClrTx/>
              <a:buSzPts val="7900"/>
              <a:buFontTx/>
              <a:defRPr sz="7900">
                <a:solidFill>
                  <a:schemeClr val="accent1"/>
                </a:solidFill>
              </a:defRPr>
            </a:lvl2pPr>
            <a:lvl3pPr indent="-730250">
              <a:lnSpc>
                <a:spcPct val="80000"/>
              </a:lnSpc>
              <a:spcBef>
                <a:spcPts val="0"/>
              </a:spcBef>
              <a:buClrTx/>
              <a:buSzPts val="7900"/>
              <a:buFontTx/>
              <a:defRPr sz="7900">
                <a:solidFill>
                  <a:schemeClr val="accent1"/>
                </a:solidFill>
              </a:defRPr>
            </a:lvl3pPr>
            <a:lvl4pPr indent="-730250">
              <a:lnSpc>
                <a:spcPct val="80000"/>
              </a:lnSpc>
              <a:spcBef>
                <a:spcPts val="0"/>
              </a:spcBef>
              <a:buClrTx/>
              <a:buSzPts val="7900"/>
              <a:buFontTx/>
              <a:defRPr sz="7900">
                <a:solidFill>
                  <a:schemeClr val="accent1"/>
                </a:solidFill>
              </a:defRPr>
            </a:lvl4pPr>
            <a:lvl5pPr indent="-730250">
              <a:lnSpc>
                <a:spcPct val="80000"/>
              </a:lnSpc>
              <a:spcBef>
                <a:spcPts val="0"/>
              </a:spcBef>
              <a:buClrTx/>
              <a:buSzPts val="7900"/>
              <a:buFontTx/>
              <a:defRPr sz="79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32" name="Google Shape;75;p47"/>
          <p:cNvSpPr>
            <a:spLocks noGrp="1"/>
          </p:cNvSpPr>
          <p:nvPr>
            <p:ph type="pic" idx="21"/>
          </p:nvPr>
        </p:nvSpPr>
        <p:spPr>
          <a:xfrm>
            <a:off x="0" y="-671784"/>
            <a:ext cx="12196747" cy="15059598"/>
          </a:xfrm>
          <a:prstGeom prst="rect">
            <a:avLst/>
          </a:prstGeom>
        </p:spPr>
        <p:txBody>
          <a:bodyPr lIns="91439" tIns="45719" rIns="91439" bIns="45719">
            <a:noAutofit/>
          </a:bodyPr>
          <a:lstStyle/>
          <a:p>
            <a:endParaRPr/>
          </a:p>
        </p:txBody>
      </p:sp>
      <p:sp>
        <p:nvSpPr>
          <p:cNvPr id="133" name="Google Shape;76;p47"/>
          <p:cNvSpPr/>
          <p:nvPr/>
        </p:nvSpPr>
        <p:spPr>
          <a:xfrm>
            <a:off x="635000" y="12192000"/>
            <a:ext cx="23114000" cy="0"/>
          </a:xfrm>
          <a:prstGeom prst="line">
            <a:avLst/>
          </a:prstGeom>
          <a:ln w="38100">
            <a:solidFill>
              <a:schemeClr val="accent4"/>
            </a:solidFill>
            <a:miter lim="400000"/>
          </a:ln>
        </p:spPr>
        <p:txBody>
          <a:bodyPr lIns="0" tIns="0" rIns="0" bIns="0"/>
          <a:lstStyle/>
          <a:p>
            <a:endParaRPr/>
          </a:p>
        </p:txBody>
      </p:sp>
      <p:sp>
        <p:nvSpPr>
          <p:cNvPr id="134" name="Google Shape;77;p47"/>
          <p:cNvSpPr/>
          <p:nvPr/>
        </p:nvSpPr>
        <p:spPr>
          <a:xfrm>
            <a:off x="639140" y="692907"/>
            <a:ext cx="23114006" cy="1"/>
          </a:xfrm>
          <a:prstGeom prst="line">
            <a:avLst/>
          </a:prstGeom>
          <a:ln w="114300">
            <a:solidFill>
              <a:schemeClr val="accent4"/>
            </a:solidFill>
            <a:miter lim="400000"/>
          </a:ln>
        </p:spPr>
        <p:txBody>
          <a:bodyPr lIns="0" tIns="0" rIns="0" bIns="0"/>
          <a:lstStyle/>
          <a:p>
            <a:endParaRPr/>
          </a:p>
        </p:txBody>
      </p:sp>
      <p:sp>
        <p:nvSpPr>
          <p:cNvPr id="135" name="Title Text"/>
          <p:cNvSpPr txBox="1">
            <a:spLocks noGrp="1"/>
          </p:cNvSpPr>
          <p:nvPr>
            <p:ph type="title"/>
          </p:nvPr>
        </p:nvSpPr>
        <p:spPr>
          <a:xfrm>
            <a:off x="13157200" y="864810"/>
            <a:ext cx="10256840" cy="1308101"/>
          </a:xfrm>
          <a:prstGeom prst="rect">
            <a:avLst/>
          </a:prstGeom>
        </p:spPr>
        <p:txBody>
          <a:bodyPr lIns="50800" tIns="50800" rIns="50800" bIns="50800" anchor="b"/>
          <a:lstStyle>
            <a:lvl1pPr>
              <a:lnSpc>
                <a:spcPct val="80000"/>
              </a:lnSpc>
              <a:defRPr sz="8000">
                <a:solidFill>
                  <a:schemeClr val="accent1"/>
                </a:solidFill>
              </a:defRPr>
            </a:lvl1pPr>
          </a:lstStyle>
          <a:p>
            <a:r>
              <a:t>Title Text</a:t>
            </a:r>
          </a:p>
        </p:txBody>
      </p:sp>
      <p:sp>
        <p:nvSpPr>
          <p:cNvPr id="136" name="Google Shape;79;p47"/>
          <p:cNvSpPr txBox="1">
            <a:spLocks noGrp="1"/>
          </p:cNvSpPr>
          <p:nvPr>
            <p:ph type="body" sz="half" idx="22"/>
          </p:nvPr>
        </p:nvSpPr>
        <p:spPr>
          <a:xfrm>
            <a:off x="13157200" y="3904441"/>
            <a:ext cx="10256840" cy="7303309"/>
          </a:xfrm>
          <a:prstGeom prst="rect">
            <a:avLst/>
          </a:prstGeom>
        </p:spPr>
        <p:txBody>
          <a:bodyPr lIns="50800" tIns="50800" rIns="50800" bIns="50800"/>
          <a:lstStyle/>
          <a:p>
            <a:pPr indent="-495300">
              <a:lnSpc>
                <a:spcPct val="80000"/>
              </a:lnSpc>
              <a:spcBef>
                <a:spcPts val="3600"/>
              </a:spcBef>
              <a:buClr>
                <a:schemeClr val="accent1"/>
              </a:buClr>
              <a:buSzPts val="4200"/>
              <a:defRPr sz="4200"/>
            </a:pPr>
            <a:endParaRPr/>
          </a:p>
        </p:txBody>
      </p:sp>
      <p:sp>
        <p:nvSpPr>
          <p:cNvPr id="137" name="Slide Number"/>
          <p:cNvSpPr txBox="1">
            <a:spLocks noGrp="1"/>
          </p:cNvSpPr>
          <p:nvPr>
            <p:ph type="sldNum" sz="quarter" idx="2"/>
          </p:nvPr>
        </p:nvSpPr>
        <p:spPr>
          <a:xfrm>
            <a:off x="23293418" y="12327078"/>
            <a:ext cx="509837" cy="496368"/>
          </a:xfrm>
          <a:prstGeom prst="rect">
            <a:avLst/>
          </a:prstGeom>
        </p:spPr>
        <p:txBody>
          <a:bodyPr lIns="50800" tIns="50800" rIns="50800" bIns="50800" anchor="b"/>
          <a:lstStyle>
            <a:lvl1pPr>
              <a:defRPr sz="2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ection">
    <p:bg>
      <p:bgPr>
        <a:solidFill>
          <a:srgbClr val="AFFFF7"/>
        </a:solidFill>
        <a:effectLst/>
      </p:bgPr>
    </p:bg>
    <p:spTree>
      <p:nvGrpSpPr>
        <p:cNvPr id="1" name=""/>
        <p:cNvGrpSpPr/>
        <p:nvPr/>
      </p:nvGrpSpPr>
      <p:grpSpPr>
        <a:xfrm>
          <a:off x="0" y="0"/>
          <a:ext cx="0" cy="0"/>
          <a:chOff x="0" y="0"/>
          <a:chExt cx="0" cy="0"/>
        </a:xfrm>
      </p:grpSpPr>
      <p:sp>
        <p:nvSpPr>
          <p:cNvPr id="144" name="Google Shape;82;p48"/>
          <p:cNvSpPr/>
          <p:nvPr/>
        </p:nvSpPr>
        <p:spPr>
          <a:xfrm>
            <a:off x="635000" y="12192000"/>
            <a:ext cx="23114000" cy="0"/>
          </a:xfrm>
          <a:prstGeom prst="line">
            <a:avLst/>
          </a:prstGeom>
          <a:ln w="38100">
            <a:solidFill>
              <a:schemeClr val="accent1"/>
            </a:solidFill>
            <a:miter lim="400000"/>
          </a:ln>
        </p:spPr>
        <p:txBody>
          <a:bodyPr lIns="0" tIns="0" rIns="0" bIns="0"/>
          <a:lstStyle/>
          <a:p>
            <a:endParaRPr/>
          </a:p>
        </p:txBody>
      </p:sp>
      <p:sp>
        <p:nvSpPr>
          <p:cNvPr id="145" name="Google Shape;83;p48"/>
          <p:cNvSpPr/>
          <p:nvPr/>
        </p:nvSpPr>
        <p:spPr>
          <a:xfrm>
            <a:off x="635000" y="9443335"/>
            <a:ext cx="23114000" cy="1"/>
          </a:xfrm>
          <a:prstGeom prst="line">
            <a:avLst/>
          </a:prstGeom>
          <a:ln w="114300">
            <a:solidFill>
              <a:schemeClr val="accent1"/>
            </a:solidFill>
            <a:miter lim="400000"/>
          </a:ln>
        </p:spPr>
        <p:txBody>
          <a:bodyPr lIns="0" tIns="0" rIns="0" bIns="0"/>
          <a:lstStyle/>
          <a:p>
            <a:endParaRPr/>
          </a:p>
        </p:txBody>
      </p:sp>
      <p:sp>
        <p:nvSpPr>
          <p:cNvPr id="146" name="Title Text"/>
          <p:cNvSpPr txBox="1">
            <a:spLocks noGrp="1"/>
          </p:cNvSpPr>
          <p:nvPr>
            <p:ph type="title"/>
          </p:nvPr>
        </p:nvSpPr>
        <p:spPr>
          <a:xfrm>
            <a:off x="571500" y="9530977"/>
            <a:ext cx="23241002" cy="2019303"/>
          </a:xfrm>
          <a:prstGeom prst="rect">
            <a:avLst/>
          </a:prstGeom>
        </p:spPr>
        <p:txBody>
          <a:bodyPr lIns="50800" tIns="50800" rIns="50800" bIns="50800" anchor="b"/>
          <a:lstStyle>
            <a:lvl1pPr>
              <a:lnSpc>
                <a:spcPct val="70000"/>
              </a:lnSpc>
              <a:defRPr sz="15000">
                <a:solidFill>
                  <a:schemeClr val="accent1"/>
                </a:solidFill>
              </a:defRPr>
            </a:lvl1pPr>
          </a:lstStyle>
          <a:p>
            <a:r>
              <a:t>Title Text</a:t>
            </a:r>
          </a:p>
        </p:txBody>
      </p:sp>
      <p:sp>
        <p:nvSpPr>
          <p:cNvPr id="147" name="Slide Number"/>
          <p:cNvSpPr txBox="1">
            <a:spLocks noGrp="1"/>
          </p:cNvSpPr>
          <p:nvPr>
            <p:ph type="sldNum" sz="quarter" idx="2"/>
          </p:nvPr>
        </p:nvSpPr>
        <p:spPr>
          <a:xfrm>
            <a:off x="23293418" y="12327078"/>
            <a:ext cx="509837" cy="496368"/>
          </a:xfrm>
          <a:prstGeom prst="rect">
            <a:avLst/>
          </a:prstGeom>
        </p:spPr>
        <p:txBody>
          <a:bodyPr lIns="50800" tIns="50800" rIns="50800" bIns="50800" anchor="b"/>
          <a:lstStyle>
            <a:lvl1pPr>
              <a:defRPr sz="2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54" name="Google Shape;87;p49"/>
          <p:cNvSpPr/>
          <p:nvPr/>
        </p:nvSpPr>
        <p:spPr>
          <a:xfrm>
            <a:off x="635000" y="12192000"/>
            <a:ext cx="23114000" cy="0"/>
          </a:xfrm>
          <a:prstGeom prst="line">
            <a:avLst/>
          </a:prstGeom>
          <a:ln w="38100">
            <a:solidFill>
              <a:schemeClr val="accent4"/>
            </a:solidFill>
            <a:miter lim="400000"/>
          </a:ln>
        </p:spPr>
        <p:txBody>
          <a:bodyPr lIns="0" tIns="0" rIns="0" bIns="0"/>
          <a:lstStyle/>
          <a:p>
            <a:endParaRPr/>
          </a:p>
        </p:txBody>
      </p:sp>
      <p:sp>
        <p:nvSpPr>
          <p:cNvPr id="155" name="Google Shape;88;p49"/>
          <p:cNvSpPr/>
          <p:nvPr/>
        </p:nvSpPr>
        <p:spPr>
          <a:xfrm>
            <a:off x="639140" y="692907"/>
            <a:ext cx="23114006" cy="1"/>
          </a:xfrm>
          <a:prstGeom prst="line">
            <a:avLst/>
          </a:prstGeom>
          <a:ln w="114300">
            <a:solidFill>
              <a:schemeClr val="accent4"/>
            </a:solidFill>
            <a:miter lim="400000"/>
          </a:ln>
        </p:spPr>
        <p:txBody>
          <a:bodyPr lIns="0" tIns="0" rIns="0" bIns="0"/>
          <a:lstStyle/>
          <a:p>
            <a:endParaRPr/>
          </a:p>
        </p:txBody>
      </p:sp>
      <p:sp>
        <p:nvSpPr>
          <p:cNvPr id="156" name="Title Text"/>
          <p:cNvSpPr txBox="1">
            <a:spLocks noGrp="1"/>
          </p:cNvSpPr>
          <p:nvPr>
            <p:ph type="title"/>
          </p:nvPr>
        </p:nvSpPr>
        <p:spPr>
          <a:xfrm>
            <a:off x="571500" y="715982"/>
            <a:ext cx="23241002" cy="1951018"/>
          </a:xfrm>
          <a:prstGeom prst="rect">
            <a:avLst/>
          </a:prstGeom>
        </p:spPr>
        <p:txBody>
          <a:bodyPr lIns="50800" tIns="50800" rIns="50800" bIns="50800" anchor="t"/>
          <a:lstStyle>
            <a:lvl1pPr>
              <a:lnSpc>
                <a:spcPct val="60000"/>
              </a:lnSpc>
              <a:defRPr sz="12000">
                <a:solidFill>
                  <a:schemeClr val="accent1"/>
                </a:solidFill>
              </a:defRPr>
            </a:lvl1pPr>
          </a:lstStyle>
          <a:p>
            <a:r>
              <a:t>Title Text</a:t>
            </a:r>
          </a:p>
        </p:txBody>
      </p:sp>
      <p:sp>
        <p:nvSpPr>
          <p:cNvPr id="157" name="Slide Number"/>
          <p:cNvSpPr txBox="1">
            <a:spLocks noGrp="1"/>
          </p:cNvSpPr>
          <p:nvPr>
            <p:ph type="sldNum" sz="quarter" idx="2"/>
          </p:nvPr>
        </p:nvSpPr>
        <p:spPr>
          <a:xfrm>
            <a:off x="23293418" y="12327078"/>
            <a:ext cx="509837" cy="496368"/>
          </a:xfrm>
          <a:prstGeom prst="rect">
            <a:avLst/>
          </a:prstGeom>
        </p:spPr>
        <p:txBody>
          <a:bodyPr lIns="50800" tIns="50800" rIns="50800" bIns="50800" anchor="b"/>
          <a:lstStyle>
            <a:lvl1pPr>
              <a:defRPr sz="2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Agenda">
    <p:bg>
      <p:bgPr>
        <a:solidFill>
          <a:srgbClr val="000034"/>
        </a:solidFill>
        <a:effectLst/>
      </p:bgPr>
    </p:bg>
    <p:spTree>
      <p:nvGrpSpPr>
        <p:cNvPr id="1" name=""/>
        <p:cNvGrpSpPr/>
        <p:nvPr/>
      </p:nvGrpSpPr>
      <p:grpSpPr>
        <a:xfrm>
          <a:off x="0" y="0"/>
          <a:ext cx="0" cy="0"/>
          <a:chOff x="0" y="0"/>
          <a:chExt cx="0" cy="0"/>
        </a:xfrm>
      </p:grpSpPr>
      <p:sp>
        <p:nvSpPr>
          <p:cNvPr id="164" name="Title Text"/>
          <p:cNvSpPr txBox="1">
            <a:spLocks noGrp="1"/>
          </p:cNvSpPr>
          <p:nvPr>
            <p:ph type="title"/>
          </p:nvPr>
        </p:nvSpPr>
        <p:spPr>
          <a:xfrm>
            <a:off x="575640" y="881081"/>
            <a:ext cx="23241005" cy="1951020"/>
          </a:xfrm>
          <a:prstGeom prst="rect">
            <a:avLst/>
          </a:prstGeom>
        </p:spPr>
        <p:txBody>
          <a:bodyPr lIns="50800" tIns="50800" rIns="50800" bIns="50800" anchor="t"/>
          <a:lstStyle>
            <a:lvl1pPr>
              <a:lnSpc>
                <a:spcPct val="80000"/>
              </a:lnSpc>
              <a:defRPr sz="8000">
                <a:solidFill>
                  <a:schemeClr val="accent4"/>
                </a:solidFill>
              </a:defRPr>
            </a:lvl1pPr>
          </a:lstStyle>
          <a:p>
            <a:r>
              <a:t>Title Text</a:t>
            </a:r>
          </a:p>
        </p:txBody>
      </p:sp>
      <p:sp>
        <p:nvSpPr>
          <p:cNvPr id="165" name="Google Shape;93;p50"/>
          <p:cNvSpPr/>
          <p:nvPr/>
        </p:nvSpPr>
        <p:spPr>
          <a:xfrm>
            <a:off x="639140" y="692907"/>
            <a:ext cx="23114006" cy="1"/>
          </a:xfrm>
          <a:prstGeom prst="line">
            <a:avLst/>
          </a:prstGeom>
          <a:ln w="114300">
            <a:solidFill>
              <a:schemeClr val="accent4"/>
            </a:solidFill>
            <a:miter lim="400000"/>
          </a:ln>
        </p:spPr>
        <p:txBody>
          <a:bodyPr lIns="0" tIns="0" rIns="0" bIns="0"/>
          <a:lstStyle/>
          <a:p>
            <a:endParaRPr/>
          </a:p>
        </p:txBody>
      </p:sp>
      <p:sp>
        <p:nvSpPr>
          <p:cNvPr id="166" name="Body Level One…"/>
          <p:cNvSpPr txBox="1">
            <a:spLocks noGrp="1"/>
          </p:cNvSpPr>
          <p:nvPr>
            <p:ph type="body" idx="1"/>
          </p:nvPr>
        </p:nvSpPr>
        <p:spPr>
          <a:xfrm>
            <a:off x="575640" y="3276600"/>
            <a:ext cx="23241005" cy="9870679"/>
          </a:xfrm>
          <a:prstGeom prst="rect">
            <a:avLst/>
          </a:prstGeom>
        </p:spPr>
        <p:txBody>
          <a:bodyPr lIns="50800" tIns="50800" rIns="50800" bIns="50800"/>
          <a:lstStyle>
            <a:lvl1pPr marL="228600" indent="0">
              <a:lnSpc>
                <a:spcPct val="120000"/>
              </a:lnSpc>
              <a:spcBef>
                <a:spcPts val="0"/>
              </a:spcBef>
              <a:buClrTx/>
              <a:buSzTx/>
              <a:buFontTx/>
              <a:buNone/>
              <a:defRPr sz="8000">
                <a:solidFill>
                  <a:srgbClr val="C3CCB0"/>
                </a:solidFill>
              </a:defRPr>
            </a:lvl1pPr>
            <a:lvl2pPr marL="228600" indent="457200">
              <a:lnSpc>
                <a:spcPct val="120000"/>
              </a:lnSpc>
              <a:spcBef>
                <a:spcPts val="0"/>
              </a:spcBef>
              <a:buClrTx/>
              <a:buSzTx/>
              <a:buFontTx/>
              <a:buNone/>
              <a:defRPr sz="8000">
                <a:solidFill>
                  <a:srgbClr val="C3CCB0"/>
                </a:solidFill>
              </a:defRPr>
            </a:lvl2pPr>
            <a:lvl3pPr marL="228600" indent="914400">
              <a:lnSpc>
                <a:spcPct val="120000"/>
              </a:lnSpc>
              <a:spcBef>
                <a:spcPts val="0"/>
              </a:spcBef>
              <a:buClrTx/>
              <a:buSzTx/>
              <a:buFontTx/>
              <a:buNone/>
              <a:defRPr sz="8000">
                <a:solidFill>
                  <a:srgbClr val="C3CCB0"/>
                </a:solidFill>
              </a:defRPr>
            </a:lvl3pPr>
            <a:lvl4pPr marL="228600" indent="1371600">
              <a:lnSpc>
                <a:spcPct val="120000"/>
              </a:lnSpc>
              <a:spcBef>
                <a:spcPts val="0"/>
              </a:spcBef>
              <a:buClrTx/>
              <a:buSzTx/>
              <a:buFontTx/>
              <a:buNone/>
              <a:defRPr sz="8000">
                <a:solidFill>
                  <a:srgbClr val="C3CCB0"/>
                </a:solidFill>
              </a:defRPr>
            </a:lvl4pPr>
            <a:lvl5pPr marL="228600" indent="1828800">
              <a:lnSpc>
                <a:spcPct val="120000"/>
              </a:lnSpc>
              <a:spcBef>
                <a:spcPts val="0"/>
              </a:spcBef>
              <a:buClrTx/>
              <a:buSzTx/>
              <a:buFontTx/>
              <a:buNone/>
              <a:defRPr sz="8000">
                <a:solidFill>
                  <a:srgbClr val="C3CCB0"/>
                </a:solidFill>
              </a:defRPr>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23293418" y="12327078"/>
            <a:ext cx="509837" cy="496368"/>
          </a:xfrm>
          <a:prstGeom prst="rect">
            <a:avLst/>
          </a:prstGeom>
        </p:spPr>
        <p:txBody>
          <a:bodyPr lIns="50800" tIns="50800" rIns="50800" bIns="50800" anchor="b"/>
          <a:lstStyle>
            <a:lvl1pPr>
              <a:defRPr sz="2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Quote">
    <p:bg>
      <p:bgPr>
        <a:solidFill>
          <a:srgbClr val="C3D9E0"/>
        </a:solidFill>
        <a:effectLst/>
      </p:bgPr>
    </p:bg>
    <p:spTree>
      <p:nvGrpSpPr>
        <p:cNvPr id="1" name=""/>
        <p:cNvGrpSpPr/>
        <p:nvPr/>
      </p:nvGrpSpPr>
      <p:grpSpPr>
        <a:xfrm>
          <a:off x="0" y="0"/>
          <a:ext cx="0" cy="0"/>
          <a:chOff x="0" y="0"/>
          <a:chExt cx="0" cy="0"/>
        </a:xfrm>
      </p:grpSpPr>
      <p:sp>
        <p:nvSpPr>
          <p:cNvPr id="174" name="Google Shape;97;p51"/>
          <p:cNvSpPr/>
          <p:nvPr/>
        </p:nvSpPr>
        <p:spPr>
          <a:xfrm>
            <a:off x="635000" y="12192000"/>
            <a:ext cx="23114000" cy="0"/>
          </a:xfrm>
          <a:prstGeom prst="line">
            <a:avLst/>
          </a:prstGeom>
          <a:ln w="38100">
            <a:solidFill>
              <a:srgbClr val="000034"/>
            </a:solidFill>
            <a:miter lim="400000"/>
          </a:ln>
        </p:spPr>
        <p:txBody>
          <a:bodyPr lIns="0" tIns="0" rIns="0" bIns="0"/>
          <a:lstStyle/>
          <a:p>
            <a:endParaRPr/>
          </a:p>
        </p:txBody>
      </p:sp>
      <p:sp>
        <p:nvSpPr>
          <p:cNvPr id="175" name="Google Shape;98;p51"/>
          <p:cNvSpPr/>
          <p:nvPr/>
        </p:nvSpPr>
        <p:spPr>
          <a:xfrm>
            <a:off x="639140" y="692907"/>
            <a:ext cx="23114006" cy="1"/>
          </a:xfrm>
          <a:prstGeom prst="line">
            <a:avLst/>
          </a:prstGeom>
          <a:ln w="114300">
            <a:solidFill>
              <a:srgbClr val="000034"/>
            </a:solidFill>
            <a:miter lim="400000"/>
          </a:ln>
        </p:spPr>
        <p:txBody>
          <a:bodyPr lIns="0" tIns="0" rIns="0" bIns="0"/>
          <a:lstStyle/>
          <a:p>
            <a:endParaRPr/>
          </a:p>
        </p:txBody>
      </p:sp>
      <p:sp>
        <p:nvSpPr>
          <p:cNvPr id="176" name="Body Level One…"/>
          <p:cNvSpPr txBox="1">
            <a:spLocks noGrp="1"/>
          </p:cNvSpPr>
          <p:nvPr>
            <p:ph type="body" sz="quarter" idx="1"/>
          </p:nvPr>
        </p:nvSpPr>
        <p:spPr>
          <a:xfrm>
            <a:off x="1148058" y="9247147"/>
            <a:ext cx="22707183" cy="932818"/>
          </a:xfrm>
          <a:prstGeom prst="rect">
            <a:avLst/>
          </a:prstGeom>
        </p:spPr>
        <p:txBody>
          <a:bodyPr lIns="50800" tIns="50800" rIns="50800" bIns="50800" anchor="ctr"/>
          <a:lstStyle>
            <a:lvl1pPr marL="228600" indent="0">
              <a:lnSpc>
                <a:spcPct val="80000"/>
              </a:lnSpc>
              <a:spcBef>
                <a:spcPts val="0"/>
              </a:spcBef>
              <a:buClrTx/>
              <a:buSzTx/>
              <a:buFontTx/>
              <a:buNone/>
              <a:defRPr>
                <a:solidFill>
                  <a:schemeClr val="accent1"/>
                </a:solidFill>
              </a:defRPr>
            </a:lvl1pPr>
            <a:lvl2pPr indent="-571500">
              <a:lnSpc>
                <a:spcPct val="80000"/>
              </a:lnSpc>
              <a:spcBef>
                <a:spcPts val="0"/>
              </a:spcBef>
              <a:buClrTx/>
              <a:buFontTx/>
              <a:defRPr>
                <a:solidFill>
                  <a:schemeClr val="accent1"/>
                </a:solidFill>
              </a:defRPr>
            </a:lvl2pPr>
            <a:lvl3pPr indent="-571500">
              <a:lnSpc>
                <a:spcPct val="80000"/>
              </a:lnSpc>
              <a:spcBef>
                <a:spcPts val="0"/>
              </a:spcBef>
              <a:buClrTx/>
              <a:buFontTx/>
              <a:defRPr>
                <a:solidFill>
                  <a:schemeClr val="accent1"/>
                </a:solidFill>
              </a:defRPr>
            </a:lvl3pPr>
            <a:lvl4pPr indent="-571500">
              <a:lnSpc>
                <a:spcPct val="80000"/>
              </a:lnSpc>
              <a:spcBef>
                <a:spcPts val="0"/>
              </a:spcBef>
              <a:buClrTx/>
              <a:buFontTx/>
              <a:defRPr>
                <a:solidFill>
                  <a:schemeClr val="accent1"/>
                </a:solidFill>
              </a:defRPr>
            </a:lvl4pPr>
            <a:lvl5pPr indent="-571500">
              <a:lnSpc>
                <a:spcPct val="80000"/>
              </a:lnSpc>
              <a:spcBef>
                <a:spcPts val="0"/>
              </a:spcBef>
              <a:buClrTx/>
              <a:buFontTx/>
              <a:defRPr>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77" name="Google Shape;100;p51"/>
          <p:cNvSpPr txBox="1">
            <a:spLocks noGrp="1"/>
          </p:cNvSpPr>
          <p:nvPr>
            <p:ph type="body" sz="half" idx="21"/>
          </p:nvPr>
        </p:nvSpPr>
        <p:spPr>
          <a:xfrm>
            <a:off x="515836" y="1325581"/>
            <a:ext cx="23241006" cy="4970080"/>
          </a:xfrm>
          <a:prstGeom prst="rect">
            <a:avLst/>
          </a:prstGeom>
        </p:spPr>
        <p:txBody>
          <a:bodyPr lIns="50800" tIns="50800" rIns="50800" bIns="50800"/>
          <a:lstStyle/>
          <a:p>
            <a:pPr marL="228600" indent="0">
              <a:lnSpc>
                <a:spcPct val="80000"/>
              </a:lnSpc>
              <a:spcBef>
                <a:spcPts val="0"/>
              </a:spcBef>
              <a:buClrTx/>
              <a:buSzTx/>
              <a:buFontTx/>
              <a:buNone/>
              <a:defRPr sz="12000">
                <a:solidFill>
                  <a:schemeClr val="accent1"/>
                </a:solidFill>
              </a:defRPr>
            </a:pPr>
            <a:endParaRPr/>
          </a:p>
        </p:txBody>
      </p:sp>
      <p:sp>
        <p:nvSpPr>
          <p:cNvPr id="178" name="Slide Number"/>
          <p:cNvSpPr txBox="1">
            <a:spLocks noGrp="1"/>
          </p:cNvSpPr>
          <p:nvPr>
            <p:ph type="sldNum" sz="quarter" idx="2"/>
          </p:nvPr>
        </p:nvSpPr>
        <p:spPr>
          <a:xfrm>
            <a:off x="23293418" y="12327078"/>
            <a:ext cx="509837" cy="496368"/>
          </a:xfrm>
          <a:prstGeom prst="rect">
            <a:avLst/>
          </a:prstGeom>
        </p:spPr>
        <p:txBody>
          <a:bodyPr lIns="50800" tIns="50800" rIns="50800" bIns="50800" anchor="b"/>
          <a:lstStyle>
            <a:lvl1pPr>
              <a:defRPr sz="2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85" name="Google Shape;103;p52"/>
          <p:cNvSpPr>
            <a:spLocks noGrp="1"/>
          </p:cNvSpPr>
          <p:nvPr>
            <p:ph type="pic" sz="half" idx="21"/>
          </p:nvPr>
        </p:nvSpPr>
        <p:spPr>
          <a:xfrm>
            <a:off x="12192000" y="-1003300"/>
            <a:ext cx="11557000" cy="7679267"/>
          </a:xfrm>
          <a:prstGeom prst="rect">
            <a:avLst/>
          </a:prstGeom>
        </p:spPr>
        <p:txBody>
          <a:bodyPr lIns="91439" tIns="45719" rIns="91439" bIns="45719">
            <a:noAutofit/>
          </a:bodyPr>
          <a:lstStyle/>
          <a:p>
            <a:endParaRPr/>
          </a:p>
        </p:txBody>
      </p:sp>
      <p:sp>
        <p:nvSpPr>
          <p:cNvPr id="186" name="Google Shape;104;p52"/>
          <p:cNvSpPr>
            <a:spLocks noGrp="1"/>
          </p:cNvSpPr>
          <p:nvPr>
            <p:ph type="pic" sz="half" idx="22"/>
          </p:nvPr>
        </p:nvSpPr>
        <p:spPr>
          <a:xfrm>
            <a:off x="12192000" y="5397500"/>
            <a:ext cx="11557000" cy="7749789"/>
          </a:xfrm>
          <a:prstGeom prst="rect">
            <a:avLst/>
          </a:prstGeom>
        </p:spPr>
        <p:txBody>
          <a:bodyPr lIns="91439" tIns="45719" rIns="91439" bIns="45719">
            <a:noAutofit/>
          </a:bodyPr>
          <a:lstStyle/>
          <a:p>
            <a:endParaRPr/>
          </a:p>
        </p:txBody>
      </p:sp>
      <p:sp>
        <p:nvSpPr>
          <p:cNvPr id="187" name="Google Shape;105;p52"/>
          <p:cNvSpPr>
            <a:spLocks noGrp="1"/>
          </p:cNvSpPr>
          <p:nvPr>
            <p:ph type="pic" idx="23"/>
          </p:nvPr>
        </p:nvSpPr>
        <p:spPr>
          <a:xfrm>
            <a:off x="571500" y="-698500"/>
            <a:ext cx="11684000" cy="14426495"/>
          </a:xfrm>
          <a:prstGeom prst="rect">
            <a:avLst/>
          </a:prstGeom>
        </p:spPr>
        <p:txBody>
          <a:bodyPr lIns="91439" tIns="45719" rIns="91439" bIns="45719">
            <a:noAutofit/>
          </a:bodyPr>
          <a:lstStyle/>
          <a:p>
            <a:endParaRPr/>
          </a:p>
        </p:txBody>
      </p:sp>
      <p:sp>
        <p:nvSpPr>
          <p:cNvPr id="188" name="Slide Number"/>
          <p:cNvSpPr txBox="1">
            <a:spLocks noGrp="1"/>
          </p:cNvSpPr>
          <p:nvPr>
            <p:ph type="sldNum" sz="quarter" idx="2"/>
          </p:nvPr>
        </p:nvSpPr>
        <p:spPr>
          <a:xfrm>
            <a:off x="23293418" y="12327078"/>
            <a:ext cx="509837" cy="496368"/>
          </a:xfrm>
          <a:prstGeom prst="rect">
            <a:avLst/>
          </a:prstGeom>
        </p:spPr>
        <p:txBody>
          <a:bodyPr lIns="50800" tIns="50800" rIns="50800" bIns="50800" anchor="b"/>
          <a:lstStyle>
            <a:lvl1pPr>
              <a:defRPr sz="2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95" name="Google Shape;108;p53"/>
          <p:cNvSpPr>
            <a:spLocks noGrp="1"/>
          </p:cNvSpPr>
          <p:nvPr>
            <p:ph type="pic" idx="21"/>
          </p:nvPr>
        </p:nvSpPr>
        <p:spPr>
          <a:xfrm>
            <a:off x="0" y="-2984500"/>
            <a:ext cx="28333700" cy="17480000"/>
          </a:xfrm>
          <a:prstGeom prst="rect">
            <a:avLst/>
          </a:prstGeom>
        </p:spPr>
        <p:txBody>
          <a:bodyPr lIns="91439" tIns="45719" rIns="91439" bIns="45719">
            <a:noAutofit/>
          </a:bodyPr>
          <a:lstStyle/>
          <a:p>
            <a:endParaRPr/>
          </a:p>
        </p:txBody>
      </p:sp>
      <p:sp>
        <p:nvSpPr>
          <p:cNvPr id="196" name="Slide Number"/>
          <p:cNvSpPr txBox="1">
            <a:spLocks noGrp="1"/>
          </p:cNvSpPr>
          <p:nvPr>
            <p:ph type="sldNum" sz="quarter" idx="2"/>
          </p:nvPr>
        </p:nvSpPr>
        <p:spPr>
          <a:xfrm>
            <a:off x="23293418" y="12327078"/>
            <a:ext cx="509837" cy="496368"/>
          </a:xfrm>
          <a:prstGeom prst="rect">
            <a:avLst/>
          </a:prstGeom>
        </p:spPr>
        <p:txBody>
          <a:bodyPr lIns="50800" tIns="50800" rIns="50800" bIns="50800" anchor="b"/>
          <a:lstStyle>
            <a:lvl1pPr>
              <a:defRPr sz="2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Quote 2">
    <p:spTree>
      <p:nvGrpSpPr>
        <p:cNvPr id="1" name=""/>
        <p:cNvGrpSpPr/>
        <p:nvPr/>
      </p:nvGrpSpPr>
      <p:grpSpPr>
        <a:xfrm>
          <a:off x="0" y="0"/>
          <a:ext cx="0" cy="0"/>
          <a:chOff x="0" y="0"/>
          <a:chExt cx="0" cy="0"/>
        </a:xfrm>
      </p:grpSpPr>
      <p:sp>
        <p:nvSpPr>
          <p:cNvPr id="203" name="Body Level One…"/>
          <p:cNvSpPr txBox="1">
            <a:spLocks noGrp="1"/>
          </p:cNvSpPr>
          <p:nvPr>
            <p:ph type="body" sz="quarter" idx="1"/>
          </p:nvPr>
        </p:nvSpPr>
        <p:spPr>
          <a:xfrm>
            <a:off x="6674800" y="8424774"/>
            <a:ext cx="11034402" cy="553562"/>
          </a:xfrm>
          <a:prstGeom prst="rect">
            <a:avLst/>
          </a:prstGeom>
        </p:spPr>
        <p:txBody>
          <a:bodyPr lIns="53550" tIns="53550" rIns="53550" bIns="53550"/>
          <a:lstStyle>
            <a:lvl1pPr marL="228600" indent="0" algn="ctr">
              <a:spcBef>
                <a:spcPts val="0"/>
              </a:spcBef>
              <a:buClrTx/>
              <a:buSzTx/>
              <a:buFontTx/>
              <a:buNone/>
              <a:defRPr sz="2800" i="1"/>
            </a:lvl1pPr>
            <a:lvl2pPr indent="-406400" algn="ctr">
              <a:spcBef>
                <a:spcPts val="0"/>
              </a:spcBef>
              <a:buClrTx/>
              <a:buSzPts val="2800"/>
              <a:buFontTx/>
              <a:buChar char="–"/>
              <a:defRPr sz="2800" i="1"/>
            </a:lvl2pPr>
            <a:lvl3pPr indent="-406400" algn="ctr">
              <a:spcBef>
                <a:spcPts val="0"/>
              </a:spcBef>
              <a:buClrTx/>
              <a:buSzPts val="2800"/>
              <a:buFontTx/>
              <a:defRPr sz="2800" i="1"/>
            </a:lvl3pPr>
            <a:lvl4pPr indent="-406400" algn="ctr">
              <a:spcBef>
                <a:spcPts val="0"/>
              </a:spcBef>
              <a:buClrTx/>
              <a:buSzPts val="2800"/>
              <a:buFontTx/>
              <a:buChar char="–"/>
              <a:defRPr sz="2800" i="1"/>
            </a:lvl4pPr>
            <a:lvl5pPr indent="-406400" algn="ctr">
              <a:spcBef>
                <a:spcPts val="0"/>
              </a:spcBef>
              <a:buClrTx/>
              <a:buSzPts val="2800"/>
              <a:buFontTx/>
              <a:buChar char="»"/>
              <a:defRPr sz="2800" i="1"/>
            </a:lvl5pPr>
          </a:lstStyle>
          <a:p>
            <a:r>
              <a:t>Body Level One</a:t>
            </a:r>
          </a:p>
          <a:p>
            <a:pPr lvl="1"/>
            <a:r>
              <a:t>Body Level Two</a:t>
            </a:r>
          </a:p>
          <a:p>
            <a:pPr lvl="2"/>
            <a:r>
              <a:t>Body Level Three</a:t>
            </a:r>
          </a:p>
          <a:p>
            <a:pPr lvl="3"/>
            <a:r>
              <a:t>Body Level Four</a:t>
            </a:r>
          </a:p>
          <a:p>
            <a:pPr lvl="4"/>
            <a:r>
              <a:t>Body Level Five</a:t>
            </a:r>
          </a:p>
        </p:txBody>
      </p:sp>
      <p:sp>
        <p:nvSpPr>
          <p:cNvPr id="204" name="Google Shape;112;p54"/>
          <p:cNvSpPr txBox="1">
            <a:spLocks noGrp="1"/>
          </p:cNvSpPr>
          <p:nvPr>
            <p:ph type="body" sz="quarter" idx="21"/>
          </p:nvPr>
        </p:nvSpPr>
        <p:spPr>
          <a:xfrm>
            <a:off x="6674800" y="6148327"/>
            <a:ext cx="11034402" cy="776567"/>
          </a:xfrm>
          <a:prstGeom prst="rect">
            <a:avLst/>
          </a:prstGeom>
        </p:spPr>
        <p:txBody>
          <a:bodyPr lIns="53550" tIns="53550" rIns="53550" bIns="53550"/>
          <a:lstStyle/>
          <a:p>
            <a:pPr marL="393192" indent="-294894" defTabSz="786384">
              <a:spcBef>
                <a:spcPts val="1600"/>
              </a:spcBef>
              <a:buSzPts val="4600"/>
              <a:defRPr sz="4644"/>
            </a:pPr>
            <a:endParaRPr/>
          </a:p>
        </p:txBody>
      </p:sp>
      <p:sp>
        <p:nvSpPr>
          <p:cNvPr id="205" name="Slide Number"/>
          <p:cNvSpPr txBox="1">
            <a:spLocks noGrp="1"/>
          </p:cNvSpPr>
          <p:nvPr>
            <p:ph type="sldNum" sz="quarter" idx="2"/>
          </p:nvPr>
        </p:nvSpPr>
        <p:spPr>
          <a:xfrm>
            <a:off x="12024319" y="11518155"/>
            <a:ext cx="345759" cy="330011"/>
          </a:xfrm>
          <a:prstGeom prst="rect">
            <a:avLst/>
          </a:prstGeom>
        </p:spPr>
        <p:txBody>
          <a:bodyPr lIns="53550" tIns="53550" rIns="53550" bIns="53550" anchor="t"/>
          <a:lstStyle>
            <a:lvl1pPr>
              <a:defRPr sz="1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5" name="Title Text"/>
          <p:cNvSpPr txBox="1">
            <a:spLocks noGrp="1"/>
          </p:cNvSpPr>
          <p:nvPr>
            <p:ph type="title"/>
          </p:nvPr>
        </p:nvSpPr>
        <p:spPr>
          <a:prstGeom prst="rect">
            <a:avLst/>
          </a:prstGeom>
        </p:spPr>
        <p:txBody>
          <a:bodyPr/>
          <a:lstStyle/>
          <a:p>
            <a:r>
              <a:t>Title Text</a:t>
            </a:r>
          </a:p>
        </p:txBody>
      </p:sp>
      <p:sp>
        <p:nvSpPr>
          <p:cNvPr id="2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3">
    <p:spTree>
      <p:nvGrpSpPr>
        <p:cNvPr id="1" name=""/>
        <p:cNvGrpSpPr/>
        <p:nvPr/>
      </p:nvGrpSpPr>
      <p:grpSpPr>
        <a:xfrm>
          <a:off x="0" y="0"/>
          <a:ext cx="0" cy="0"/>
          <a:chOff x="0" y="0"/>
          <a:chExt cx="0" cy="0"/>
        </a:xfrm>
      </p:grpSpPr>
      <p:sp>
        <p:nvSpPr>
          <p:cNvPr id="212" name="Title Text"/>
          <p:cNvSpPr txBox="1">
            <a:spLocks noGrp="1"/>
          </p:cNvSpPr>
          <p:nvPr>
            <p:ph type="title"/>
          </p:nvPr>
        </p:nvSpPr>
        <p:spPr>
          <a:xfrm>
            <a:off x="4389354" y="358771"/>
            <a:ext cx="15605292" cy="3035360"/>
          </a:xfrm>
          <a:prstGeom prst="rect">
            <a:avLst/>
          </a:prstGeom>
        </p:spPr>
        <p:txBody>
          <a:bodyPr lIns="71400" tIns="71400" rIns="71400" bIns="71400"/>
          <a:lstStyle>
            <a:lvl1pPr algn="ctr">
              <a:defRPr sz="10800">
                <a:latin typeface="Helvetica Neue"/>
                <a:ea typeface="Helvetica Neue"/>
                <a:cs typeface="Helvetica Neue"/>
                <a:sym typeface="Helvetica Neue"/>
              </a:defRPr>
            </a:lvl1pPr>
          </a:lstStyle>
          <a:p>
            <a:r>
              <a:t>Title Text</a:t>
            </a:r>
          </a:p>
        </p:txBody>
      </p:sp>
      <p:sp>
        <p:nvSpPr>
          <p:cNvPr id="213" name="Body Level One…"/>
          <p:cNvSpPr txBox="1">
            <a:spLocks noGrp="1"/>
          </p:cNvSpPr>
          <p:nvPr>
            <p:ph type="body" idx="1"/>
          </p:nvPr>
        </p:nvSpPr>
        <p:spPr>
          <a:xfrm>
            <a:off x="4389354" y="3644093"/>
            <a:ext cx="15605292" cy="8838241"/>
          </a:xfrm>
          <a:prstGeom prst="rect">
            <a:avLst/>
          </a:prstGeom>
        </p:spPr>
        <p:txBody>
          <a:bodyPr lIns="71400" tIns="71400" rIns="71400" bIns="71400"/>
          <a:lstStyle>
            <a:lvl1pPr indent="-615315">
              <a:buSzPts val="4200"/>
              <a:defRPr sz="4200"/>
            </a:lvl1pPr>
            <a:lvl2pPr indent="-615315">
              <a:buSzPts val="4200"/>
              <a:defRPr sz="4200"/>
            </a:lvl2pPr>
            <a:lvl3pPr indent="-615315">
              <a:buSzPts val="4200"/>
              <a:defRPr sz="4200"/>
            </a:lvl3pPr>
            <a:lvl4pPr indent="-615313">
              <a:buSzPts val="4200"/>
              <a:defRPr sz="4200"/>
            </a:lvl4pPr>
            <a:lvl5pPr indent="-615313">
              <a:buSzPts val="4200"/>
              <a:defRPr sz="4200"/>
            </a:lvl5pPr>
          </a:lstStyle>
          <a:p>
            <a:r>
              <a:t>Body Level One</a:t>
            </a:r>
          </a:p>
          <a:p>
            <a:pPr lvl="1"/>
            <a:r>
              <a:t>Body Level Two</a:t>
            </a:r>
          </a:p>
          <a:p>
            <a:pPr lvl="2"/>
            <a:r>
              <a:t>Body Level Three</a:t>
            </a:r>
          </a:p>
          <a:p>
            <a:pPr lvl="3"/>
            <a:r>
              <a:t>Body Level Four</a:t>
            </a:r>
          </a:p>
          <a:p>
            <a:pPr lvl="4"/>
            <a:r>
              <a:t>Body Level Five</a:t>
            </a:r>
          </a:p>
        </p:txBody>
      </p:sp>
      <p:sp>
        <p:nvSpPr>
          <p:cNvPr id="214" name="Slide Number"/>
          <p:cNvSpPr txBox="1">
            <a:spLocks noGrp="1"/>
          </p:cNvSpPr>
          <p:nvPr>
            <p:ph type="sldNum" sz="quarter" idx="2"/>
          </p:nvPr>
        </p:nvSpPr>
        <p:spPr>
          <a:xfrm>
            <a:off x="11996901" y="13071544"/>
            <a:ext cx="409704" cy="415800"/>
          </a:xfrm>
          <a:prstGeom prst="rect">
            <a:avLst/>
          </a:prstGeom>
        </p:spPr>
        <p:txBody>
          <a:bodyPr lIns="71400" tIns="71400" rIns="71400" bIns="71400" anchor="t"/>
          <a:lstStyle>
            <a:lvl1pPr>
              <a:defRPr sz="18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21" name="Google Shape;119;p56"/>
          <p:cNvSpPr>
            <a:spLocks noGrp="1"/>
          </p:cNvSpPr>
          <p:nvPr>
            <p:ph type="pic" idx="21"/>
          </p:nvPr>
        </p:nvSpPr>
        <p:spPr>
          <a:xfrm>
            <a:off x="3052461" y="1715753"/>
            <a:ext cx="18284099" cy="10284491"/>
          </a:xfrm>
          <a:prstGeom prst="rect">
            <a:avLst/>
          </a:prstGeom>
        </p:spPr>
        <p:txBody>
          <a:bodyPr lIns="91439" tIns="45719" rIns="91439" bIns="45719">
            <a:noAutofit/>
          </a:bodyPr>
          <a:lstStyle/>
          <a:p>
            <a:endParaRPr/>
          </a:p>
        </p:txBody>
      </p:sp>
      <p:sp>
        <p:nvSpPr>
          <p:cNvPr id="222" name="Title Text"/>
          <p:cNvSpPr txBox="1">
            <a:spLocks noGrp="1"/>
          </p:cNvSpPr>
          <p:nvPr>
            <p:ph type="title"/>
          </p:nvPr>
        </p:nvSpPr>
        <p:spPr>
          <a:xfrm>
            <a:off x="3980950" y="2773665"/>
            <a:ext cx="16427125" cy="1540000"/>
          </a:xfrm>
          <a:prstGeom prst="rect">
            <a:avLst/>
          </a:prstGeom>
        </p:spPr>
        <p:txBody>
          <a:bodyPr lIns="53550" tIns="53550" rIns="53550" bIns="53550"/>
          <a:lstStyle>
            <a:lvl1pPr>
              <a:defRPr sz="8000"/>
            </a:lvl1pPr>
          </a:lstStyle>
          <a:p>
            <a:r>
              <a:t>Title Text</a:t>
            </a:r>
          </a:p>
        </p:txBody>
      </p:sp>
      <p:sp>
        <p:nvSpPr>
          <p:cNvPr id="223" name="Body Level One…"/>
          <p:cNvSpPr txBox="1">
            <a:spLocks noGrp="1"/>
          </p:cNvSpPr>
          <p:nvPr>
            <p:ph type="body" sz="quarter" idx="1"/>
          </p:nvPr>
        </p:nvSpPr>
        <p:spPr>
          <a:xfrm>
            <a:off x="3980950" y="2251403"/>
            <a:ext cx="16427125" cy="535658"/>
          </a:xfrm>
          <a:prstGeom prst="rect">
            <a:avLst/>
          </a:prstGeom>
        </p:spPr>
        <p:txBody>
          <a:bodyPr lIns="53550" tIns="53550" rIns="53550" bIns="53550"/>
          <a:lstStyle>
            <a:lvl1pPr marL="228600" indent="0">
              <a:spcBef>
                <a:spcPts val="0"/>
              </a:spcBef>
              <a:buClrTx/>
              <a:buSzTx/>
              <a:buFontTx/>
              <a:buNone/>
              <a:defRPr sz="2800"/>
            </a:lvl1pPr>
            <a:lvl2pPr marL="228600" indent="457200">
              <a:spcBef>
                <a:spcPts val="0"/>
              </a:spcBef>
              <a:buClrTx/>
              <a:buSzTx/>
              <a:buFontTx/>
              <a:buNone/>
              <a:defRPr sz="2800"/>
            </a:lvl2pPr>
            <a:lvl3pPr marL="228600" indent="914400">
              <a:spcBef>
                <a:spcPts val="0"/>
              </a:spcBef>
              <a:buClrTx/>
              <a:buSzTx/>
              <a:buFontTx/>
              <a:buNone/>
              <a:defRPr sz="2800"/>
            </a:lvl3pPr>
            <a:lvl4pPr marL="228600" indent="1371600">
              <a:spcBef>
                <a:spcPts val="0"/>
              </a:spcBef>
              <a:buClrTx/>
              <a:buSzTx/>
              <a:buFontTx/>
              <a:buNone/>
              <a:defRPr sz="2800"/>
            </a:lvl4pPr>
            <a:lvl5pPr marL="228600" indent="1828800">
              <a:spcBef>
                <a:spcPts val="0"/>
              </a:spcBef>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224" name="Slide Number"/>
          <p:cNvSpPr txBox="1">
            <a:spLocks noGrp="1"/>
          </p:cNvSpPr>
          <p:nvPr>
            <p:ph type="sldNum" sz="quarter" idx="2"/>
          </p:nvPr>
        </p:nvSpPr>
        <p:spPr>
          <a:xfrm>
            <a:off x="11992590" y="11515781"/>
            <a:ext cx="374073" cy="366323"/>
          </a:xfrm>
          <a:prstGeom prst="rect">
            <a:avLst/>
          </a:prstGeom>
        </p:spPr>
        <p:txBody>
          <a:bodyPr lIns="53550" tIns="53550" rIns="53550" bIns="53550"/>
          <a:lstStyle>
            <a:lvl1pPr>
              <a:defRPr sz="1800"/>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2">
    <p:bg>
      <p:bgPr>
        <a:solidFill>
          <a:srgbClr val="00BFF3"/>
        </a:solidFill>
        <a:effectLst/>
      </p:bgPr>
    </p:bg>
    <p:spTree>
      <p:nvGrpSpPr>
        <p:cNvPr id="1" name=""/>
        <p:cNvGrpSpPr/>
        <p:nvPr/>
      </p:nvGrpSpPr>
      <p:grpSpPr>
        <a:xfrm>
          <a:off x="0" y="0"/>
          <a:ext cx="0" cy="0"/>
          <a:chOff x="0" y="0"/>
          <a:chExt cx="0" cy="0"/>
        </a:xfrm>
      </p:grpSpPr>
      <p:sp>
        <p:nvSpPr>
          <p:cNvPr id="231" name="Body Level One…"/>
          <p:cNvSpPr txBox="1">
            <a:spLocks noGrp="1"/>
          </p:cNvSpPr>
          <p:nvPr>
            <p:ph type="body" sz="quarter" idx="1"/>
          </p:nvPr>
        </p:nvSpPr>
        <p:spPr>
          <a:xfrm>
            <a:off x="1219200" y="2434333"/>
            <a:ext cx="21945600" cy="706631"/>
          </a:xfrm>
          <a:prstGeom prst="rect">
            <a:avLst/>
          </a:prstGeom>
        </p:spPr>
        <p:txBody>
          <a:bodyPr lIns="50800" tIns="50800" rIns="50800" bIns="50800" anchor="ctr"/>
          <a:lstStyle>
            <a:lvl1pPr marL="228600" indent="0">
              <a:lnSpc>
                <a:spcPct val="120000"/>
              </a:lnSpc>
              <a:spcBef>
                <a:spcPts val="0"/>
              </a:spcBef>
              <a:buClrTx/>
              <a:buSzTx/>
              <a:buFontTx/>
              <a:buNone/>
              <a:defRPr sz="3600">
                <a:solidFill>
                  <a:srgbClr val="FFFFFF"/>
                </a:solidFill>
              </a:defRPr>
            </a:lvl1pPr>
            <a:lvl2pPr indent="-457200">
              <a:lnSpc>
                <a:spcPct val="120000"/>
              </a:lnSpc>
              <a:spcBef>
                <a:spcPts val="0"/>
              </a:spcBef>
              <a:buClrTx/>
              <a:buSzPts val="3600"/>
              <a:buFontTx/>
              <a:defRPr sz="3600">
                <a:solidFill>
                  <a:srgbClr val="FFFFFF"/>
                </a:solidFill>
              </a:defRPr>
            </a:lvl2pPr>
            <a:lvl3pPr indent="-457200">
              <a:lnSpc>
                <a:spcPct val="120000"/>
              </a:lnSpc>
              <a:spcBef>
                <a:spcPts val="0"/>
              </a:spcBef>
              <a:buClrTx/>
              <a:buSzPts val="3600"/>
              <a:buFontTx/>
              <a:defRPr sz="3600">
                <a:solidFill>
                  <a:srgbClr val="FFFFFF"/>
                </a:solidFill>
              </a:defRPr>
            </a:lvl3pPr>
            <a:lvl4pPr indent="-457200">
              <a:lnSpc>
                <a:spcPct val="120000"/>
              </a:lnSpc>
              <a:spcBef>
                <a:spcPts val="0"/>
              </a:spcBef>
              <a:buClrTx/>
              <a:buSzPts val="3600"/>
              <a:buFontTx/>
              <a:defRPr sz="3600">
                <a:solidFill>
                  <a:srgbClr val="FFFFFF"/>
                </a:solidFill>
              </a:defRPr>
            </a:lvl4pPr>
            <a:lvl5pPr indent="-457200">
              <a:lnSpc>
                <a:spcPct val="120000"/>
              </a:lnSpc>
              <a:spcBef>
                <a:spcPts val="0"/>
              </a:spcBef>
              <a:buClrTx/>
              <a:buSzPts val="3600"/>
              <a:buFontTx/>
              <a:defRPr sz="3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32" name="Google Shape;125;p57"/>
          <p:cNvSpPr txBox="1">
            <a:spLocks noGrp="1"/>
          </p:cNvSpPr>
          <p:nvPr>
            <p:ph type="body" sz="quarter" idx="21"/>
          </p:nvPr>
        </p:nvSpPr>
        <p:spPr>
          <a:xfrm>
            <a:off x="1219200" y="8648700"/>
            <a:ext cx="21945600" cy="2095500"/>
          </a:xfrm>
          <a:prstGeom prst="rect">
            <a:avLst/>
          </a:prstGeom>
        </p:spPr>
        <p:txBody>
          <a:bodyPr lIns="50800" tIns="50800" rIns="50800" bIns="50800"/>
          <a:lstStyle/>
          <a:p>
            <a:pPr marL="228600" indent="0">
              <a:spcBef>
                <a:spcPts val="0"/>
              </a:spcBef>
              <a:buClrTx/>
              <a:buSzTx/>
              <a:buFontTx/>
              <a:buNone/>
              <a:defRPr sz="5200"/>
            </a:pPr>
            <a:endParaRPr/>
          </a:p>
        </p:txBody>
      </p:sp>
      <p:sp>
        <p:nvSpPr>
          <p:cNvPr id="233" name="Title Text"/>
          <p:cNvSpPr txBox="1">
            <a:spLocks noGrp="1"/>
          </p:cNvSpPr>
          <p:nvPr>
            <p:ph type="title"/>
          </p:nvPr>
        </p:nvSpPr>
        <p:spPr>
          <a:xfrm>
            <a:off x="1219200" y="3127375"/>
            <a:ext cx="21945600" cy="5524500"/>
          </a:xfrm>
          <a:prstGeom prst="rect">
            <a:avLst/>
          </a:prstGeom>
        </p:spPr>
        <p:txBody>
          <a:bodyPr lIns="50800" tIns="50800" rIns="50800" bIns="50800" anchor="t"/>
          <a:lstStyle>
            <a:lvl1pPr>
              <a:lnSpc>
                <a:spcPct val="70000"/>
              </a:lnSpc>
              <a:defRPr sz="22000">
                <a:solidFill>
                  <a:srgbClr val="FFFFFF"/>
                </a:solidFill>
              </a:defRPr>
            </a:lvl1pPr>
          </a:lstStyle>
          <a:p>
            <a:r>
              <a:t>Title Text</a:t>
            </a:r>
          </a:p>
        </p:txBody>
      </p:sp>
      <p:sp>
        <p:nvSpPr>
          <p:cNvPr id="234" name="Slide Number"/>
          <p:cNvSpPr txBox="1">
            <a:spLocks noGrp="1"/>
          </p:cNvSpPr>
          <p:nvPr>
            <p:ph type="sldNum" sz="quarter" idx="2"/>
          </p:nvPr>
        </p:nvSpPr>
        <p:spPr>
          <a:xfrm>
            <a:off x="23622000" y="13133944"/>
            <a:ext cx="368573" cy="360822"/>
          </a:xfrm>
          <a:prstGeom prst="rect">
            <a:avLst/>
          </a:prstGeom>
        </p:spPr>
        <p:txBody>
          <a:bodyPr lIns="50800" tIns="50800" rIns="50800" bIns="50800" anchor="b"/>
          <a:lstStyle>
            <a:lvl1pPr algn="l">
              <a:lnSpc>
                <a:spcPct val="144444"/>
              </a:lnSpc>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ullets 2">
    <p:spTree>
      <p:nvGrpSpPr>
        <p:cNvPr id="1" name=""/>
        <p:cNvGrpSpPr/>
        <p:nvPr/>
      </p:nvGrpSpPr>
      <p:grpSpPr>
        <a:xfrm>
          <a:off x="0" y="0"/>
          <a:ext cx="0" cy="0"/>
          <a:chOff x="0" y="0"/>
          <a:chExt cx="0" cy="0"/>
        </a:xfrm>
      </p:grpSpPr>
      <p:sp>
        <p:nvSpPr>
          <p:cNvPr id="241" name="Body Level One…"/>
          <p:cNvSpPr txBox="1">
            <a:spLocks noGrp="1"/>
          </p:cNvSpPr>
          <p:nvPr>
            <p:ph type="body" sz="half" idx="1"/>
          </p:nvPr>
        </p:nvSpPr>
        <p:spPr>
          <a:xfrm>
            <a:off x="6340016" y="3054880"/>
            <a:ext cx="11703968" cy="7606241"/>
          </a:xfrm>
          <a:prstGeom prst="rect">
            <a:avLst/>
          </a:prstGeom>
        </p:spPr>
        <p:txBody>
          <a:bodyPr lIns="53550" tIns="53550" rIns="53550" bIns="53550" anchor="ctr"/>
          <a:lstStyle>
            <a:lvl1pPr indent="-578484">
              <a:lnSpc>
                <a:spcPct val="100000"/>
              </a:lnSpc>
              <a:spcBef>
                <a:spcPts val="5900"/>
              </a:spcBef>
              <a:buSzPts val="3800"/>
              <a:buFont typeface="Helvetica Neue"/>
              <a:defRPr sz="3800">
                <a:latin typeface="Helvetica Neue"/>
                <a:ea typeface="Helvetica Neue"/>
                <a:cs typeface="Helvetica Neue"/>
                <a:sym typeface="Helvetica Neue"/>
              </a:defRPr>
            </a:lvl1pPr>
            <a:lvl2pPr indent="-578484">
              <a:lnSpc>
                <a:spcPct val="100000"/>
              </a:lnSpc>
              <a:spcBef>
                <a:spcPts val="5900"/>
              </a:spcBef>
              <a:buSzPts val="3800"/>
              <a:buFont typeface="Helvetica Neue"/>
              <a:defRPr sz="3800">
                <a:latin typeface="Helvetica Neue"/>
                <a:ea typeface="Helvetica Neue"/>
                <a:cs typeface="Helvetica Neue"/>
                <a:sym typeface="Helvetica Neue"/>
              </a:defRPr>
            </a:lvl2pPr>
            <a:lvl3pPr indent="-578484">
              <a:lnSpc>
                <a:spcPct val="100000"/>
              </a:lnSpc>
              <a:spcBef>
                <a:spcPts val="5900"/>
              </a:spcBef>
              <a:buSzPts val="3800"/>
              <a:buFont typeface="Helvetica Neue"/>
              <a:defRPr sz="3800">
                <a:latin typeface="Helvetica Neue"/>
                <a:ea typeface="Helvetica Neue"/>
                <a:cs typeface="Helvetica Neue"/>
                <a:sym typeface="Helvetica Neue"/>
              </a:defRPr>
            </a:lvl3pPr>
            <a:lvl4pPr indent="-578485">
              <a:lnSpc>
                <a:spcPct val="100000"/>
              </a:lnSpc>
              <a:spcBef>
                <a:spcPts val="5900"/>
              </a:spcBef>
              <a:buSzPts val="3800"/>
              <a:buFont typeface="Helvetica Neue"/>
              <a:defRPr sz="3800">
                <a:latin typeface="Helvetica Neue"/>
                <a:ea typeface="Helvetica Neue"/>
                <a:cs typeface="Helvetica Neue"/>
                <a:sym typeface="Helvetica Neue"/>
              </a:defRPr>
            </a:lvl4pPr>
            <a:lvl5pPr indent="-578485">
              <a:lnSpc>
                <a:spcPct val="100000"/>
              </a:lnSpc>
              <a:spcBef>
                <a:spcPts val="5900"/>
              </a:spcBef>
              <a:buSzPts val="3800"/>
              <a:buFont typeface="Helvetica Neue"/>
              <a:defRPr sz="38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42" name="Slide Number"/>
          <p:cNvSpPr txBox="1">
            <a:spLocks noGrp="1"/>
          </p:cNvSpPr>
          <p:nvPr>
            <p:ph type="sldNum" sz="quarter" idx="2"/>
          </p:nvPr>
        </p:nvSpPr>
        <p:spPr>
          <a:xfrm>
            <a:off x="12015549" y="11518155"/>
            <a:ext cx="345760" cy="330011"/>
          </a:xfrm>
          <a:prstGeom prst="rect">
            <a:avLst/>
          </a:prstGeom>
        </p:spPr>
        <p:txBody>
          <a:bodyPr lIns="53550" tIns="53550" rIns="53550" bIns="53550" anchor="t"/>
          <a:lstStyle>
            <a:lvl1pPr algn="ctr">
              <a:defRPr sz="1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Photo 2">
    <p:spTree>
      <p:nvGrpSpPr>
        <p:cNvPr id="1" name=""/>
        <p:cNvGrpSpPr/>
        <p:nvPr/>
      </p:nvGrpSpPr>
      <p:grpSpPr>
        <a:xfrm>
          <a:off x="0" y="0"/>
          <a:ext cx="0" cy="0"/>
          <a:chOff x="0" y="0"/>
          <a:chExt cx="0" cy="0"/>
        </a:xfrm>
      </p:grpSpPr>
      <p:sp>
        <p:nvSpPr>
          <p:cNvPr id="249" name="Google Shape;132;p59"/>
          <p:cNvSpPr>
            <a:spLocks noGrp="1"/>
          </p:cNvSpPr>
          <p:nvPr>
            <p:ph type="pic" idx="21"/>
          </p:nvPr>
        </p:nvSpPr>
        <p:spPr>
          <a:xfrm>
            <a:off x="-685800" y="-6146800"/>
            <a:ext cx="34201100" cy="20089980"/>
          </a:xfrm>
          <a:prstGeom prst="rect">
            <a:avLst/>
          </a:prstGeom>
        </p:spPr>
        <p:txBody>
          <a:bodyPr lIns="91439" tIns="45719" rIns="91439" bIns="45719">
            <a:noAutofit/>
          </a:bodyPr>
          <a:lstStyle/>
          <a:p>
            <a:endParaRPr/>
          </a:p>
        </p:txBody>
      </p:sp>
      <p:sp>
        <p:nvSpPr>
          <p:cNvPr id="250" name="Title Text"/>
          <p:cNvSpPr txBox="1">
            <a:spLocks noGrp="1"/>
          </p:cNvSpPr>
          <p:nvPr>
            <p:ph type="title"/>
          </p:nvPr>
        </p:nvSpPr>
        <p:spPr>
          <a:xfrm>
            <a:off x="1295400" y="4384675"/>
            <a:ext cx="21869402" cy="4699000"/>
          </a:xfrm>
          <a:prstGeom prst="rect">
            <a:avLst/>
          </a:prstGeom>
        </p:spPr>
        <p:txBody>
          <a:bodyPr lIns="50800" tIns="50800" rIns="50800" bIns="50800" anchor="b"/>
          <a:lstStyle>
            <a:lvl1pPr>
              <a:lnSpc>
                <a:spcPct val="80000"/>
              </a:lnSpc>
              <a:defRPr sz="13300" b="1"/>
            </a:lvl1pPr>
          </a:lstStyle>
          <a:p>
            <a:r>
              <a:t>Title Text</a:t>
            </a:r>
          </a:p>
        </p:txBody>
      </p:sp>
      <p:sp>
        <p:nvSpPr>
          <p:cNvPr id="251" name="Body Level One…"/>
          <p:cNvSpPr txBox="1">
            <a:spLocks noGrp="1"/>
          </p:cNvSpPr>
          <p:nvPr>
            <p:ph type="body" sz="quarter" idx="1"/>
          </p:nvPr>
        </p:nvSpPr>
        <p:spPr>
          <a:xfrm>
            <a:off x="1295400" y="9268776"/>
            <a:ext cx="21869402" cy="1422716"/>
          </a:xfrm>
          <a:prstGeom prst="rect">
            <a:avLst/>
          </a:prstGeom>
        </p:spPr>
        <p:txBody>
          <a:bodyPr lIns="50800" tIns="50800" rIns="50800" bIns="50800"/>
          <a:lstStyle>
            <a:lvl1pPr marL="228600" indent="0">
              <a:lnSpc>
                <a:spcPct val="100000"/>
              </a:lnSpc>
              <a:spcBef>
                <a:spcPts val="0"/>
              </a:spcBef>
              <a:buClrTx/>
              <a:buSzTx/>
              <a:buFontTx/>
              <a:buNone/>
              <a:defRPr sz="3500"/>
            </a:lvl1pPr>
            <a:lvl2pPr marL="228600" indent="457200">
              <a:lnSpc>
                <a:spcPct val="100000"/>
              </a:lnSpc>
              <a:spcBef>
                <a:spcPts val="0"/>
              </a:spcBef>
              <a:buClrTx/>
              <a:buSzTx/>
              <a:buFontTx/>
              <a:buNone/>
              <a:defRPr sz="3500"/>
            </a:lvl2pPr>
            <a:lvl3pPr marL="228600" indent="914400">
              <a:lnSpc>
                <a:spcPct val="100000"/>
              </a:lnSpc>
              <a:spcBef>
                <a:spcPts val="0"/>
              </a:spcBef>
              <a:buClrTx/>
              <a:buSzTx/>
              <a:buFontTx/>
              <a:buNone/>
              <a:defRPr sz="3500"/>
            </a:lvl3pPr>
            <a:lvl4pPr marL="228600" indent="1371600">
              <a:lnSpc>
                <a:spcPct val="100000"/>
              </a:lnSpc>
              <a:spcBef>
                <a:spcPts val="0"/>
              </a:spcBef>
              <a:buClrTx/>
              <a:buSzTx/>
              <a:buFontTx/>
              <a:buNone/>
              <a:defRPr sz="3500"/>
            </a:lvl4pPr>
            <a:lvl5pPr marL="228600" indent="1828800">
              <a:lnSpc>
                <a:spcPct val="100000"/>
              </a:lnSpc>
              <a:spcBef>
                <a:spcPts val="0"/>
              </a:spcBef>
              <a:buClrTx/>
              <a:buSzTx/>
              <a:buFontTx/>
              <a:buNone/>
              <a:defRPr sz="3500"/>
            </a:lvl5pPr>
          </a:lstStyle>
          <a:p>
            <a:r>
              <a:t>Body Level One</a:t>
            </a:r>
          </a:p>
          <a:p>
            <a:pPr lvl="1"/>
            <a:r>
              <a:t>Body Level Two</a:t>
            </a:r>
          </a:p>
          <a:p>
            <a:pPr lvl="2"/>
            <a:r>
              <a:t>Body Level Three</a:t>
            </a:r>
          </a:p>
          <a:p>
            <a:pPr lvl="3"/>
            <a:r>
              <a:t>Body Level Four</a:t>
            </a:r>
          </a:p>
          <a:p>
            <a:pPr lvl="4"/>
            <a:r>
              <a:t>Body Level Five</a:t>
            </a:r>
          </a:p>
        </p:txBody>
      </p:sp>
      <p:sp>
        <p:nvSpPr>
          <p:cNvPr id="252" name="Slide Number"/>
          <p:cNvSpPr txBox="1">
            <a:spLocks noGrp="1"/>
          </p:cNvSpPr>
          <p:nvPr>
            <p:ph type="sldNum" sz="quarter" idx="2"/>
          </p:nvPr>
        </p:nvSpPr>
        <p:spPr>
          <a:xfrm>
            <a:off x="22793824" y="13022439"/>
            <a:ext cx="368574" cy="360822"/>
          </a:xfrm>
          <a:prstGeom prst="rect">
            <a:avLst/>
          </a:prstGeom>
        </p:spPr>
        <p:txBody>
          <a:bodyPr lIns="50800" tIns="50800" rIns="50800" bIns="50800" anchor="b"/>
          <a:lstStyle>
            <a:lvl1pPr algn="ctr">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9" name="Title Text"/>
          <p:cNvSpPr txBox="1">
            <a:spLocks noGrp="1"/>
          </p:cNvSpPr>
          <p:nvPr>
            <p:ph type="title"/>
          </p:nvPr>
        </p:nvSpPr>
        <p:spPr>
          <a:prstGeom prst="rect">
            <a:avLst/>
          </a:prstGeom>
        </p:spPr>
        <p:txBody>
          <a:bodyPr/>
          <a:lstStyle/>
          <a:p>
            <a:r>
              <a:t>Title Text</a:t>
            </a:r>
          </a:p>
        </p:txBody>
      </p:sp>
      <p:sp>
        <p:nvSpPr>
          <p:cNvPr id="26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1" name="Slide Number"/>
          <p:cNvSpPr txBox="1">
            <a:spLocks noGrp="1"/>
          </p:cNvSpPr>
          <p:nvPr>
            <p:ph type="sldNum" sz="quarter" idx="2"/>
          </p:nvPr>
        </p:nvSpPr>
        <p:spPr>
          <a:xfrm>
            <a:off x="22253007" y="12853021"/>
            <a:ext cx="452029" cy="44961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Bullets &amp; Photo 2">
    <p:spTree>
      <p:nvGrpSpPr>
        <p:cNvPr id="1" name=""/>
        <p:cNvGrpSpPr/>
        <p:nvPr/>
      </p:nvGrpSpPr>
      <p:grpSpPr>
        <a:xfrm>
          <a:off x="0" y="0"/>
          <a:ext cx="0" cy="0"/>
          <a:chOff x="0" y="0"/>
          <a:chExt cx="0" cy="0"/>
        </a:xfrm>
      </p:grpSpPr>
      <p:sp>
        <p:nvSpPr>
          <p:cNvPr id="268" name="Google Shape;141;p61"/>
          <p:cNvSpPr>
            <a:spLocks noGrp="1"/>
          </p:cNvSpPr>
          <p:nvPr>
            <p:ph type="pic" idx="21"/>
          </p:nvPr>
        </p:nvSpPr>
        <p:spPr>
          <a:xfrm>
            <a:off x="10236489" y="-3"/>
            <a:ext cx="20561460" cy="13716003"/>
          </a:xfrm>
          <a:prstGeom prst="rect">
            <a:avLst/>
          </a:prstGeom>
        </p:spPr>
        <p:txBody>
          <a:bodyPr lIns="91439" tIns="45719" rIns="91439" bIns="45719">
            <a:noAutofit/>
          </a:bodyPr>
          <a:lstStyle/>
          <a:p>
            <a:endParaRPr/>
          </a:p>
        </p:txBody>
      </p:sp>
      <p:sp>
        <p:nvSpPr>
          <p:cNvPr id="269" name="Body Level One…"/>
          <p:cNvSpPr txBox="1">
            <a:spLocks noGrp="1"/>
          </p:cNvSpPr>
          <p:nvPr>
            <p:ph type="body" sz="half" idx="1"/>
          </p:nvPr>
        </p:nvSpPr>
        <p:spPr>
          <a:xfrm>
            <a:off x="1295400" y="5257800"/>
            <a:ext cx="11442700" cy="6886575"/>
          </a:xfrm>
          <a:prstGeom prst="rect">
            <a:avLst/>
          </a:prstGeom>
        </p:spPr>
        <p:txBody>
          <a:bodyPr lIns="50800" tIns="50800" rIns="50800" bIns="50800"/>
          <a:lstStyle>
            <a:lvl1pPr marL="228600" indent="0">
              <a:lnSpc>
                <a:spcPct val="100000"/>
              </a:lnSpc>
              <a:spcBef>
                <a:spcPts val="3300"/>
              </a:spcBef>
              <a:buClrTx/>
              <a:buSzTx/>
              <a:buFontTx/>
              <a:buNone/>
              <a:defRPr sz="4000"/>
            </a:lvl1pPr>
            <a:lvl2pPr marL="228600" indent="457200">
              <a:lnSpc>
                <a:spcPct val="100000"/>
              </a:lnSpc>
              <a:spcBef>
                <a:spcPts val="3300"/>
              </a:spcBef>
              <a:buClrTx/>
              <a:buSzTx/>
              <a:buFontTx/>
              <a:buNone/>
              <a:defRPr sz="4000"/>
            </a:lvl2pPr>
            <a:lvl3pPr marL="228600" indent="914400">
              <a:lnSpc>
                <a:spcPct val="100000"/>
              </a:lnSpc>
              <a:spcBef>
                <a:spcPts val="3300"/>
              </a:spcBef>
              <a:buClrTx/>
              <a:buSzTx/>
              <a:buFontTx/>
              <a:buNone/>
              <a:defRPr sz="4000"/>
            </a:lvl3pPr>
            <a:lvl4pPr marL="228600" indent="1371600">
              <a:lnSpc>
                <a:spcPct val="100000"/>
              </a:lnSpc>
              <a:spcBef>
                <a:spcPts val="3300"/>
              </a:spcBef>
              <a:buClrTx/>
              <a:buSzTx/>
              <a:buFontTx/>
              <a:buNone/>
              <a:defRPr sz="4000"/>
            </a:lvl4pPr>
            <a:lvl5pPr marL="228600" indent="1828800">
              <a:lnSpc>
                <a:spcPct val="100000"/>
              </a:lnSpc>
              <a:spcBef>
                <a:spcPts val="3300"/>
              </a:spcBef>
              <a:buClrTx/>
              <a:buSzTx/>
              <a:buFontTx/>
              <a:buNone/>
              <a:defRPr sz="4000"/>
            </a:lvl5pPr>
          </a:lstStyle>
          <a:p>
            <a:r>
              <a:t>Body Level One</a:t>
            </a:r>
          </a:p>
          <a:p>
            <a:pPr lvl="1"/>
            <a:r>
              <a:t>Body Level Two</a:t>
            </a:r>
          </a:p>
          <a:p>
            <a:pPr lvl="2"/>
            <a:r>
              <a:t>Body Level Three</a:t>
            </a:r>
          </a:p>
          <a:p>
            <a:pPr lvl="3"/>
            <a:r>
              <a:t>Body Level Four</a:t>
            </a:r>
          </a:p>
          <a:p>
            <a:pPr lvl="4"/>
            <a:r>
              <a:t>Body Level Five</a:t>
            </a:r>
          </a:p>
        </p:txBody>
      </p:sp>
      <p:sp>
        <p:nvSpPr>
          <p:cNvPr id="270" name="Google Shape;143;p61"/>
          <p:cNvSpPr/>
          <p:nvPr/>
        </p:nvSpPr>
        <p:spPr>
          <a:xfrm>
            <a:off x="0" y="990550"/>
            <a:ext cx="12538389" cy="279401"/>
          </a:xfrm>
          <a:prstGeom prst="rect">
            <a:avLst/>
          </a:prstGeom>
          <a:solidFill>
            <a:srgbClr val="FFFA00"/>
          </a:solidFill>
          <a:ln w="12700">
            <a:miter lim="400000"/>
          </a:ln>
        </p:spPr>
        <p:txBody>
          <a:bodyPr lIns="0" tIns="0" rIns="0" bIns="0" anchor="ctr"/>
          <a:lstStyle/>
          <a:p>
            <a:pPr algn="ctr">
              <a:defRPr sz="2600"/>
            </a:pPr>
            <a:endParaRPr/>
          </a:p>
        </p:txBody>
      </p:sp>
      <p:sp>
        <p:nvSpPr>
          <p:cNvPr id="271" name="Google Shape;144;p61"/>
          <p:cNvSpPr txBox="1">
            <a:spLocks noGrp="1"/>
          </p:cNvSpPr>
          <p:nvPr>
            <p:ph type="body" sz="quarter" idx="22"/>
          </p:nvPr>
        </p:nvSpPr>
        <p:spPr>
          <a:xfrm>
            <a:off x="1295400" y="12955885"/>
            <a:ext cx="11442700" cy="429262"/>
          </a:xfrm>
          <a:prstGeom prst="rect">
            <a:avLst/>
          </a:prstGeom>
        </p:spPr>
        <p:txBody>
          <a:bodyPr lIns="50800" tIns="50800" rIns="50800" bIns="50800"/>
          <a:lstStyle/>
          <a:p>
            <a:pPr marL="228600" indent="0">
              <a:lnSpc>
                <a:spcPct val="100000"/>
              </a:lnSpc>
              <a:spcBef>
                <a:spcPts val="3200"/>
              </a:spcBef>
              <a:buClrTx/>
              <a:buSzTx/>
              <a:buFontTx/>
              <a:buNone/>
              <a:defRPr sz="2000"/>
            </a:pPr>
            <a:endParaRPr/>
          </a:p>
        </p:txBody>
      </p:sp>
      <p:sp>
        <p:nvSpPr>
          <p:cNvPr id="272" name="Title Text"/>
          <p:cNvSpPr txBox="1">
            <a:spLocks noGrp="1"/>
          </p:cNvSpPr>
          <p:nvPr>
            <p:ph type="title"/>
          </p:nvPr>
        </p:nvSpPr>
        <p:spPr>
          <a:xfrm>
            <a:off x="1295400" y="1625600"/>
            <a:ext cx="11442700" cy="2466975"/>
          </a:xfrm>
          <a:prstGeom prst="rect">
            <a:avLst/>
          </a:prstGeom>
        </p:spPr>
        <p:txBody>
          <a:bodyPr lIns="50800" tIns="50800" rIns="50800" bIns="50800" anchor="t"/>
          <a:lstStyle>
            <a:lvl1pPr>
              <a:lnSpc>
                <a:spcPct val="80000"/>
              </a:lnSpc>
              <a:defRPr sz="10000" b="1"/>
            </a:lvl1pPr>
          </a:lstStyle>
          <a:p>
            <a:r>
              <a:t>Title Text</a:t>
            </a:r>
          </a:p>
        </p:txBody>
      </p:sp>
      <p:sp>
        <p:nvSpPr>
          <p:cNvPr id="273" name="Google Shape;146;p61"/>
          <p:cNvSpPr txBox="1">
            <a:spLocks noGrp="1"/>
          </p:cNvSpPr>
          <p:nvPr>
            <p:ph type="body" sz="quarter" idx="23"/>
          </p:nvPr>
        </p:nvSpPr>
        <p:spPr>
          <a:xfrm>
            <a:off x="1295398" y="4092575"/>
            <a:ext cx="11442705" cy="678374"/>
          </a:xfrm>
          <a:prstGeom prst="rect">
            <a:avLst/>
          </a:prstGeom>
        </p:spPr>
        <p:txBody>
          <a:bodyPr lIns="50800" tIns="50800" rIns="50800" bIns="50800"/>
          <a:lstStyle/>
          <a:p>
            <a:pPr marL="228600" indent="0">
              <a:lnSpc>
                <a:spcPct val="100000"/>
              </a:lnSpc>
              <a:spcBef>
                <a:spcPts val="0"/>
              </a:spcBef>
              <a:buClrTx/>
              <a:buSzTx/>
              <a:buFontTx/>
              <a:buNone/>
              <a:defRPr sz="3300"/>
            </a:pPr>
            <a:endParaRPr/>
          </a:p>
        </p:txBody>
      </p:sp>
      <p:sp>
        <p:nvSpPr>
          <p:cNvPr id="274" name="Slide Number"/>
          <p:cNvSpPr txBox="1">
            <a:spLocks noGrp="1"/>
          </p:cNvSpPr>
          <p:nvPr>
            <p:ph type="sldNum" sz="quarter" idx="2"/>
          </p:nvPr>
        </p:nvSpPr>
        <p:spPr>
          <a:xfrm>
            <a:off x="22793824" y="13022439"/>
            <a:ext cx="368574" cy="360822"/>
          </a:xfrm>
          <a:prstGeom prst="rect">
            <a:avLst/>
          </a:prstGeom>
        </p:spPr>
        <p:txBody>
          <a:bodyPr lIns="50800" tIns="50800" rIns="50800" bIns="50800" anchor="b"/>
          <a:lstStyle>
            <a:lvl1pPr algn="ctr">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81" name="Google Shape;149;p62"/>
          <p:cNvSpPr/>
          <p:nvPr/>
        </p:nvSpPr>
        <p:spPr>
          <a:xfrm>
            <a:off x="0" y="2"/>
            <a:ext cx="24384006" cy="288926"/>
          </a:xfrm>
          <a:prstGeom prst="rect">
            <a:avLst/>
          </a:prstGeom>
          <a:gradFill>
            <a:gsLst>
              <a:gs pos="0">
                <a:srgbClr val="FFFFFF"/>
              </a:gs>
              <a:gs pos="50000">
                <a:srgbClr val="808080"/>
              </a:gs>
              <a:gs pos="100000">
                <a:srgbClr val="FFFFFF"/>
              </a:gs>
            </a:gsLst>
            <a:lin ang="11400000"/>
          </a:gradFill>
          <a:ln w="12700">
            <a:miter lim="400000"/>
          </a:ln>
        </p:spPr>
        <p:txBody>
          <a:bodyPr lIns="0" tIns="0" rIns="0" bIns="0" anchor="ctr"/>
          <a:lstStyle/>
          <a:p>
            <a:pPr algn="ctr">
              <a:defRPr sz="2600"/>
            </a:pPr>
            <a:endParaRPr/>
          </a:p>
        </p:txBody>
      </p:sp>
      <p:sp>
        <p:nvSpPr>
          <p:cNvPr id="282" name="Google Shape;150;p62"/>
          <p:cNvSpPr/>
          <p:nvPr/>
        </p:nvSpPr>
        <p:spPr>
          <a:xfrm>
            <a:off x="0" y="2"/>
            <a:ext cx="24384006" cy="288926"/>
          </a:xfrm>
          <a:prstGeom prst="rect">
            <a:avLst/>
          </a:prstGeom>
          <a:gradFill>
            <a:gsLst>
              <a:gs pos="0">
                <a:srgbClr val="FFFFFF"/>
              </a:gs>
              <a:gs pos="50000">
                <a:srgbClr val="BFBFBF"/>
              </a:gs>
              <a:gs pos="100000">
                <a:srgbClr val="FFFFFF"/>
              </a:gs>
            </a:gsLst>
            <a:lin ang="11400000"/>
          </a:gradFill>
          <a:ln w="12700">
            <a:miter lim="400000"/>
          </a:ln>
        </p:spPr>
        <p:txBody>
          <a:bodyPr lIns="0" tIns="0" rIns="0" bIns="0" anchor="ctr"/>
          <a:lstStyle/>
          <a:p>
            <a:pPr algn="ctr">
              <a:defRPr sz="2600"/>
            </a:pPr>
            <a:endParaRPr/>
          </a:p>
        </p:txBody>
      </p:sp>
      <p:sp>
        <p:nvSpPr>
          <p:cNvPr id="283" name="Google Shape;151;p62"/>
          <p:cNvSpPr/>
          <p:nvPr/>
        </p:nvSpPr>
        <p:spPr>
          <a:xfrm>
            <a:off x="0" y="13490576"/>
            <a:ext cx="24384006" cy="1"/>
          </a:xfrm>
          <a:prstGeom prst="line">
            <a:avLst/>
          </a:prstGeom>
          <a:ln w="38100">
            <a:solidFill>
              <a:srgbClr val="00539B"/>
            </a:solidFill>
          </a:ln>
        </p:spPr>
        <p:txBody>
          <a:bodyPr lIns="0" tIns="0" rIns="0" bIns="0"/>
          <a:lstStyle/>
          <a:p>
            <a:endParaRPr/>
          </a:p>
        </p:txBody>
      </p:sp>
      <p:sp>
        <p:nvSpPr>
          <p:cNvPr id="284" name="Title Text"/>
          <p:cNvSpPr txBox="1">
            <a:spLocks noGrp="1"/>
          </p:cNvSpPr>
          <p:nvPr>
            <p:ph type="title"/>
          </p:nvPr>
        </p:nvSpPr>
        <p:spPr>
          <a:xfrm>
            <a:off x="1219518" y="476254"/>
            <a:ext cx="21744890" cy="2206626"/>
          </a:xfrm>
          <a:prstGeom prst="rect">
            <a:avLst/>
          </a:prstGeom>
        </p:spPr>
        <p:txBody>
          <a:bodyPr lIns="91424" tIns="91424" rIns="91424" bIns="91424"/>
          <a:lstStyle>
            <a:lvl1pPr>
              <a:lnSpc>
                <a:spcPct val="100000"/>
              </a:lnSpc>
              <a:defRPr sz="7200" b="1">
                <a:solidFill>
                  <a:srgbClr val="455560"/>
                </a:solidFill>
              </a:defRPr>
            </a:lvl1pPr>
          </a:lstStyle>
          <a:p>
            <a:r>
              <a:t>Title Text</a:t>
            </a:r>
          </a:p>
        </p:txBody>
      </p:sp>
      <p:sp>
        <p:nvSpPr>
          <p:cNvPr id="285" name="Body Level One…"/>
          <p:cNvSpPr txBox="1">
            <a:spLocks noGrp="1"/>
          </p:cNvSpPr>
          <p:nvPr>
            <p:ph type="body" sz="half" idx="1"/>
          </p:nvPr>
        </p:nvSpPr>
        <p:spPr>
          <a:xfrm>
            <a:off x="1203640" y="3021458"/>
            <a:ext cx="10618556" cy="9357480"/>
          </a:xfrm>
          <a:prstGeom prst="rect">
            <a:avLst/>
          </a:prstGeom>
        </p:spPr>
        <p:txBody>
          <a:bodyPr lIns="91424" tIns="91424" rIns="91424" bIns="91424"/>
          <a:lstStyle>
            <a:lvl1pPr indent="-584200">
              <a:spcBef>
                <a:spcPts val="2000"/>
              </a:spcBef>
              <a:buSzPts val="5600"/>
              <a:buChar char="▪"/>
              <a:defRPr sz="5600"/>
            </a:lvl1pPr>
            <a:lvl2pPr indent="-584200">
              <a:spcBef>
                <a:spcPts val="2000"/>
              </a:spcBef>
              <a:buSzPts val="5600"/>
              <a:buChar char="‒"/>
              <a:defRPr sz="5600"/>
            </a:lvl2pPr>
            <a:lvl3pPr indent="-584200">
              <a:spcBef>
                <a:spcPts val="2000"/>
              </a:spcBef>
              <a:buSzPts val="5600"/>
              <a:buChar char="‒"/>
              <a:defRPr sz="5600"/>
            </a:lvl3pPr>
            <a:lvl4pPr indent="-584200">
              <a:spcBef>
                <a:spcPts val="2000"/>
              </a:spcBef>
              <a:buSzPts val="5600"/>
              <a:buChar char="‒"/>
              <a:defRPr sz="5600"/>
            </a:lvl4pPr>
            <a:lvl5pPr indent="-584200">
              <a:spcBef>
                <a:spcPts val="2000"/>
              </a:spcBef>
              <a:buSzPts val="5600"/>
              <a:buChar char="‒"/>
              <a:defRPr sz="5600"/>
            </a:lvl5pPr>
          </a:lstStyle>
          <a:p>
            <a:r>
              <a:t>Body Level One</a:t>
            </a:r>
          </a:p>
          <a:p>
            <a:pPr lvl="1"/>
            <a:r>
              <a:t>Body Level Two</a:t>
            </a:r>
          </a:p>
          <a:p>
            <a:pPr lvl="2"/>
            <a:r>
              <a:t>Body Level Three</a:t>
            </a:r>
          </a:p>
          <a:p>
            <a:pPr lvl="3"/>
            <a:r>
              <a:t>Body Level Four</a:t>
            </a:r>
          </a:p>
          <a:p>
            <a:pPr lvl="4"/>
            <a:r>
              <a:t>Body Level Five</a:t>
            </a:r>
          </a:p>
        </p:txBody>
      </p:sp>
      <p:sp>
        <p:nvSpPr>
          <p:cNvPr id="286" name="Slide Number"/>
          <p:cNvSpPr txBox="1">
            <a:spLocks noGrp="1"/>
          </p:cNvSpPr>
          <p:nvPr>
            <p:ph type="sldNum" sz="quarter" idx="2"/>
          </p:nvPr>
        </p:nvSpPr>
        <p:spPr>
          <a:xfrm>
            <a:off x="16940619" y="12448461"/>
            <a:ext cx="534582" cy="528480"/>
          </a:xfrm>
          <a:prstGeom prst="rect">
            <a:avLst/>
          </a:prstGeom>
        </p:spPr>
        <p:txBody>
          <a:bodyPr lIns="91424" tIns="91424" rIns="91424" bIns="91424"/>
          <a:lstStyle>
            <a:lvl1pPr>
              <a:defRPr sz="2400" b="1">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nd Content 2">
    <p:spTree>
      <p:nvGrpSpPr>
        <p:cNvPr id="1" name=""/>
        <p:cNvGrpSpPr/>
        <p:nvPr/>
      </p:nvGrpSpPr>
      <p:grpSpPr>
        <a:xfrm>
          <a:off x="0" y="0"/>
          <a:ext cx="0" cy="0"/>
          <a:chOff x="0" y="0"/>
          <a:chExt cx="0" cy="0"/>
        </a:xfrm>
      </p:grpSpPr>
      <p:sp>
        <p:nvSpPr>
          <p:cNvPr id="293" name="Google Shape;156;p63"/>
          <p:cNvSpPr/>
          <p:nvPr/>
        </p:nvSpPr>
        <p:spPr>
          <a:xfrm>
            <a:off x="0" y="2"/>
            <a:ext cx="24384006" cy="288926"/>
          </a:xfrm>
          <a:prstGeom prst="rect">
            <a:avLst/>
          </a:prstGeom>
          <a:gradFill>
            <a:gsLst>
              <a:gs pos="0">
                <a:srgbClr val="FFFFFF"/>
              </a:gs>
              <a:gs pos="50000">
                <a:srgbClr val="808080"/>
              </a:gs>
              <a:gs pos="100000">
                <a:srgbClr val="FFFFFF"/>
              </a:gs>
            </a:gsLst>
            <a:lin ang="11400000"/>
          </a:gradFill>
          <a:ln w="12700">
            <a:miter lim="400000"/>
          </a:ln>
        </p:spPr>
        <p:txBody>
          <a:bodyPr lIns="0" tIns="0" rIns="0" bIns="0" anchor="ctr"/>
          <a:lstStyle/>
          <a:p>
            <a:pPr algn="ctr">
              <a:defRPr sz="2600"/>
            </a:pPr>
            <a:endParaRPr/>
          </a:p>
        </p:txBody>
      </p:sp>
      <p:sp>
        <p:nvSpPr>
          <p:cNvPr id="294" name="Google Shape;157;p63"/>
          <p:cNvSpPr/>
          <p:nvPr/>
        </p:nvSpPr>
        <p:spPr>
          <a:xfrm>
            <a:off x="0" y="2"/>
            <a:ext cx="24384006" cy="288926"/>
          </a:xfrm>
          <a:prstGeom prst="rect">
            <a:avLst/>
          </a:prstGeom>
          <a:gradFill>
            <a:gsLst>
              <a:gs pos="0">
                <a:srgbClr val="FFFFFF"/>
              </a:gs>
              <a:gs pos="50000">
                <a:srgbClr val="BFBFBF"/>
              </a:gs>
              <a:gs pos="100000">
                <a:srgbClr val="FFFFFF"/>
              </a:gs>
            </a:gsLst>
            <a:lin ang="11400000"/>
          </a:gradFill>
          <a:ln w="12700">
            <a:miter lim="400000"/>
          </a:ln>
        </p:spPr>
        <p:txBody>
          <a:bodyPr lIns="0" tIns="0" rIns="0" bIns="0" anchor="ctr"/>
          <a:lstStyle/>
          <a:p>
            <a:pPr algn="ctr">
              <a:defRPr sz="2600"/>
            </a:pPr>
            <a:endParaRPr/>
          </a:p>
        </p:txBody>
      </p:sp>
      <p:sp>
        <p:nvSpPr>
          <p:cNvPr id="295" name="Google Shape;158;p63"/>
          <p:cNvSpPr/>
          <p:nvPr/>
        </p:nvSpPr>
        <p:spPr>
          <a:xfrm>
            <a:off x="0" y="13490576"/>
            <a:ext cx="24384006" cy="1"/>
          </a:xfrm>
          <a:prstGeom prst="line">
            <a:avLst/>
          </a:prstGeom>
          <a:ln w="38100">
            <a:solidFill>
              <a:srgbClr val="00539B"/>
            </a:solidFill>
          </a:ln>
        </p:spPr>
        <p:txBody>
          <a:bodyPr lIns="0" tIns="0" rIns="0" bIns="0"/>
          <a:lstStyle/>
          <a:p>
            <a:endParaRPr/>
          </a:p>
        </p:txBody>
      </p:sp>
      <p:sp>
        <p:nvSpPr>
          <p:cNvPr id="296" name="Title Text"/>
          <p:cNvSpPr txBox="1">
            <a:spLocks noGrp="1"/>
          </p:cNvSpPr>
          <p:nvPr>
            <p:ph type="title"/>
          </p:nvPr>
        </p:nvSpPr>
        <p:spPr>
          <a:xfrm>
            <a:off x="1219518" y="476254"/>
            <a:ext cx="21744890" cy="2206626"/>
          </a:xfrm>
          <a:prstGeom prst="rect">
            <a:avLst/>
          </a:prstGeom>
        </p:spPr>
        <p:txBody>
          <a:bodyPr lIns="91424" tIns="91424" rIns="91424" bIns="91424"/>
          <a:lstStyle>
            <a:lvl1pPr>
              <a:lnSpc>
                <a:spcPct val="100000"/>
              </a:lnSpc>
              <a:defRPr sz="7200" b="1">
                <a:solidFill>
                  <a:srgbClr val="455560"/>
                </a:solidFill>
              </a:defRPr>
            </a:lvl1pPr>
          </a:lstStyle>
          <a:p>
            <a:r>
              <a:t>Title Text</a:t>
            </a:r>
          </a:p>
        </p:txBody>
      </p:sp>
      <p:sp>
        <p:nvSpPr>
          <p:cNvPr id="297" name="Body Level One…"/>
          <p:cNvSpPr txBox="1">
            <a:spLocks noGrp="1"/>
          </p:cNvSpPr>
          <p:nvPr>
            <p:ph type="body" idx="1"/>
          </p:nvPr>
        </p:nvSpPr>
        <p:spPr>
          <a:xfrm>
            <a:off x="1209350" y="3026093"/>
            <a:ext cx="21755060" cy="9301375"/>
          </a:xfrm>
          <a:prstGeom prst="rect">
            <a:avLst/>
          </a:prstGeom>
        </p:spPr>
        <p:txBody>
          <a:bodyPr lIns="91424" tIns="91424" rIns="91424" bIns="91424"/>
          <a:lstStyle>
            <a:lvl1pPr indent="-584200">
              <a:spcBef>
                <a:spcPts val="2000"/>
              </a:spcBef>
              <a:buSzPts val="5600"/>
              <a:buChar char="▪"/>
              <a:defRPr sz="5600"/>
            </a:lvl1pPr>
            <a:lvl2pPr indent="-584200">
              <a:spcBef>
                <a:spcPts val="2000"/>
              </a:spcBef>
              <a:buSzPts val="5600"/>
              <a:buChar char="‒"/>
              <a:defRPr sz="5600"/>
            </a:lvl2pPr>
            <a:lvl3pPr indent="-584200">
              <a:spcBef>
                <a:spcPts val="2000"/>
              </a:spcBef>
              <a:buSzPts val="5600"/>
              <a:buChar char="‒"/>
              <a:defRPr sz="5600"/>
            </a:lvl3pPr>
            <a:lvl4pPr indent="-584200">
              <a:spcBef>
                <a:spcPts val="2000"/>
              </a:spcBef>
              <a:buSzPts val="5600"/>
              <a:buChar char="‒"/>
              <a:defRPr sz="5600"/>
            </a:lvl4pPr>
            <a:lvl5pPr indent="-584200">
              <a:spcBef>
                <a:spcPts val="2000"/>
              </a:spcBef>
              <a:buSzPts val="5600"/>
              <a:buChar char="‒"/>
              <a:defRPr sz="5600"/>
            </a:lvl5pPr>
          </a:lstStyle>
          <a:p>
            <a:r>
              <a:t>Body Level One</a:t>
            </a:r>
          </a:p>
          <a:p>
            <a:pPr lvl="1"/>
            <a:r>
              <a:t>Body Level Two</a:t>
            </a:r>
          </a:p>
          <a:p>
            <a:pPr lvl="2"/>
            <a:r>
              <a:t>Body Level Three</a:t>
            </a:r>
          </a:p>
          <a:p>
            <a:pPr lvl="3"/>
            <a:r>
              <a:t>Body Level Four</a:t>
            </a:r>
          </a:p>
          <a:p>
            <a:pPr lvl="4"/>
            <a:r>
              <a:t>Body Level Five</a:t>
            </a:r>
          </a:p>
        </p:txBody>
      </p:sp>
      <p:sp>
        <p:nvSpPr>
          <p:cNvPr id="298" name="Slide Number"/>
          <p:cNvSpPr txBox="1">
            <a:spLocks noGrp="1"/>
          </p:cNvSpPr>
          <p:nvPr>
            <p:ph type="sldNum" sz="quarter" idx="2"/>
          </p:nvPr>
        </p:nvSpPr>
        <p:spPr>
          <a:xfrm>
            <a:off x="16940619" y="12448461"/>
            <a:ext cx="534582" cy="528480"/>
          </a:xfrm>
          <a:prstGeom prst="rect">
            <a:avLst/>
          </a:prstGeom>
        </p:spPr>
        <p:txBody>
          <a:bodyPr lIns="91424" tIns="91424" rIns="91424" bIns="91424"/>
          <a:lstStyle>
            <a:lvl1pPr>
              <a:defRPr sz="2400" b="1">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Quote">
    <p:spTree>
      <p:nvGrpSpPr>
        <p:cNvPr id="1" name=""/>
        <p:cNvGrpSpPr/>
        <p:nvPr/>
      </p:nvGrpSpPr>
      <p:grpSpPr>
        <a:xfrm>
          <a:off x="0" y="0"/>
          <a:ext cx="0" cy="0"/>
          <a:chOff x="0" y="0"/>
          <a:chExt cx="0" cy="0"/>
        </a:xfrm>
      </p:grpSpPr>
      <p:sp>
        <p:nvSpPr>
          <p:cNvPr id="305" name="Body Level One…"/>
          <p:cNvSpPr txBox="1">
            <a:spLocks noGrp="1"/>
          </p:cNvSpPr>
          <p:nvPr>
            <p:ph type="body" sz="quarter" idx="1"/>
          </p:nvPr>
        </p:nvSpPr>
        <p:spPr>
          <a:xfrm>
            <a:off x="6674800" y="8424774"/>
            <a:ext cx="11034402" cy="525759"/>
          </a:xfrm>
          <a:prstGeom prst="rect">
            <a:avLst/>
          </a:prstGeom>
        </p:spPr>
        <p:txBody>
          <a:bodyPr lIns="53550" tIns="53550" rIns="53550" bIns="53550"/>
          <a:lstStyle>
            <a:lvl1pPr marL="228600" indent="0" algn="ctr">
              <a:spcBef>
                <a:spcPts val="0"/>
              </a:spcBef>
              <a:buClrTx/>
              <a:buSzTx/>
              <a:buFontTx/>
              <a:buNone/>
              <a:defRPr sz="2800" i="1"/>
            </a:lvl1pPr>
            <a:lvl2pPr indent="-406400" algn="ctr">
              <a:spcBef>
                <a:spcPts val="0"/>
              </a:spcBef>
              <a:buClrTx/>
              <a:buSzPts val="2800"/>
              <a:buFontTx/>
              <a:defRPr sz="2800" i="1"/>
            </a:lvl2pPr>
            <a:lvl3pPr indent="-406400" algn="ctr">
              <a:spcBef>
                <a:spcPts val="0"/>
              </a:spcBef>
              <a:buClrTx/>
              <a:buSzPts val="2800"/>
              <a:buFontTx/>
              <a:defRPr sz="2800" i="1"/>
            </a:lvl3pPr>
            <a:lvl4pPr indent="-406400" algn="ctr">
              <a:spcBef>
                <a:spcPts val="0"/>
              </a:spcBef>
              <a:buClrTx/>
              <a:buSzPts val="2800"/>
              <a:buFontTx/>
              <a:defRPr sz="2800" i="1"/>
            </a:lvl4pPr>
            <a:lvl5pPr indent="-406400" algn="ctr">
              <a:spcBef>
                <a:spcPts val="0"/>
              </a:spcBef>
              <a:buClrTx/>
              <a:buSzPts val="2800"/>
              <a:buFontTx/>
              <a:defRPr sz="2800" i="1"/>
            </a:lvl5pPr>
          </a:lstStyle>
          <a:p>
            <a:r>
              <a:t>Body Level One</a:t>
            </a:r>
          </a:p>
          <a:p>
            <a:pPr lvl="1"/>
            <a:r>
              <a:t>Body Level Two</a:t>
            </a:r>
          </a:p>
          <a:p>
            <a:pPr lvl="2"/>
            <a:r>
              <a:t>Body Level Three</a:t>
            </a:r>
          </a:p>
          <a:p>
            <a:pPr lvl="3"/>
            <a:r>
              <a:t>Body Level Four</a:t>
            </a:r>
          </a:p>
          <a:p>
            <a:pPr lvl="4"/>
            <a:r>
              <a:t>Body Level Five</a:t>
            </a:r>
          </a:p>
        </p:txBody>
      </p:sp>
      <p:sp>
        <p:nvSpPr>
          <p:cNvPr id="306" name="Google Shape;164;p64"/>
          <p:cNvSpPr txBox="1">
            <a:spLocks noGrp="1"/>
          </p:cNvSpPr>
          <p:nvPr>
            <p:ph type="body" sz="quarter" idx="21"/>
          </p:nvPr>
        </p:nvSpPr>
        <p:spPr>
          <a:xfrm>
            <a:off x="6674800" y="6160415"/>
            <a:ext cx="11034402" cy="752390"/>
          </a:xfrm>
          <a:prstGeom prst="rect">
            <a:avLst/>
          </a:prstGeom>
        </p:spPr>
        <p:txBody>
          <a:bodyPr lIns="53550" tIns="53550" rIns="53550" bIns="53550"/>
          <a:lstStyle/>
          <a:p>
            <a:pPr marL="384047" indent="-288035" defTabSz="768095">
              <a:spcBef>
                <a:spcPts val="1500"/>
              </a:spcBef>
              <a:buSzPts val="4500"/>
              <a:defRPr sz="4535"/>
            </a:pPr>
            <a:endParaRPr/>
          </a:p>
        </p:txBody>
      </p:sp>
      <p:sp>
        <p:nvSpPr>
          <p:cNvPr id="307" name="Slide Number"/>
          <p:cNvSpPr txBox="1">
            <a:spLocks noGrp="1"/>
          </p:cNvSpPr>
          <p:nvPr>
            <p:ph type="sldNum" sz="quarter" idx="2"/>
          </p:nvPr>
        </p:nvSpPr>
        <p:spPr>
          <a:xfrm>
            <a:off x="12024324" y="11518155"/>
            <a:ext cx="345759" cy="330012"/>
          </a:xfrm>
          <a:prstGeom prst="rect">
            <a:avLst/>
          </a:prstGeom>
        </p:spPr>
        <p:txBody>
          <a:bodyPr lIns="53550" tIns="53550" rIns="53550" bIns="53550" anchor="t"/>
          <a:lstStyle>
            <a:lvl1pPr>
              <a:defRPr sz="1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xfrm>
            <a:off x="23293418" y="12327078"/>
            <a:ext cx="509837" cy="496368"/>
          </a:xfrm>
          <a:prstGeom prst="rect">
            <a:avLst/>
          </a:prstGeom>
        </p:spPr>
        <p:txBody>
          <a:bodyPr lIns="50800" tIns="50800" rIns="50800" bIns="50800" anchor="b"/>
          <a:lstStyle>
            <a:lvl1pPr>
              <a:defRPr sz="2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Quote 3">
    <p:spTree>
      <p:nvGrpSpPr>
        <p:cNvPr id="1" name=""/>
        <p:cNvGrpSpPr/>
        <p:nvPr/>
      </p:nvGrpSpPr>
      <p:grpSpPr>
        <a:xfrm>
          <a:off x="0" y="0"/>
          <a:ext cx="0" cy="0"/>
          <a:chOff x="0" y="0"/>
          <a:chExt cx="0" cy="0"/>
        </a:xfrm>
      </p:grpSpPr>
      <p:sp>
        <p:nvSpPr>
          <p:cNvPr id="314" name="Body Level One…"/>
          <p:cNvSpPr txBox="1">
            <a:spLocks noGrp="1"/>
          </p:cNvSpPr>
          <p:nvPr>
            <p:ph type="body" sz="quarter" idx="1"/>
          </p:nvPr>
        </p:nvSpPr>
        <p:spPr>
          <a:xfrm>
            <a:off x="6674800" y="8424774"/>
            <a:ext cx="11034402" cy="553562"/>
          </a:xfrm>
          <a:prstGeom prst="rect">
            <a:avLst/>
          </a:prstGeom>
        </p:spPr>
        <p:txBody>
          <a:bodyPr lIns="53550" tIns="53550" rIns="53550" bIns="53550"/>
          <a:lstStyle>
            <a:lvl1pPr marL="228600" indent="0" algn="ctr">
              <a:spcBef>
                <a:spcPts val="0"/>
              </a:spcBef>
              <a:buClrTx/>
              <a:buSzTx/>
              <a:buFontTx/>
              <a:buNone/>
              <a:defRPr sz="2800" i="1"/>
            </a:lvl1pPr>
            <a:lvl2pPr indent="-406400" algn="ctr">
              <a:spcBef>
                <a:spcPts val="0"/>
              </a:spcBef>
              <a:buClrTx/>
              <a:buSzPts val="2800"/>
              <a:buFontTx/>
              <a:buChar char="–"/>
              <a:defRPr sz="2800" i="1"/>
            </a:lvl2pPr>
            <a:lvl3pPr indent="-406400" algn="ctr">
              <a:spcBef>
                <a:spcPts val="0"/>
              </a:spcBef>
              <a:buClrTx/>
              <a:buSzPts val="2800"/>
              <a:buFontTx/>
              <a:defRPr sz="2800" i="1"/>
            </a:lvl3pPr>
            <a:lvl4pPr indent="-406400" algn="ctr">
              <a:spcBef>
                <a:spcPts val="0"/>
              </a:spcBef>
              <a:buClrTx/>
              <a:buSzPts val="2800"/>
              <a:buFontTx/>
              <a:buChar char="–"/>
              <a:defRPr sz="2800" i="1"/>
            </a:lvl4pPr>
            <a:lvl5pPr indent="-406400" algn="ctr">
              <a:spcBef>
                <a:spcPts val="0"/>
              </a:spcBef>
              <a:buClrTx/>
              <a:buSzPts val="2800"/>
              <a:buFontTx/>
              <a:buChar char="»"/>
              <a:defRPr sz="2800" i="1"/>
            </a:lvl5pPr>
          </a:lstStyle>
          <a:p>
            <a:r>
              <a:t>Body Level One</a:t>
            </a:r>
          </a:p>
          <a:p>
            <a:pPr lvl="1"/>
            <a:r>
              <a:t>Body Level Two</a:t>
            </a:r>
          </a:p>
          <a:p>
            <a:pPr lvl="2"/>
            <a:r>
              <a:t>Body Level Three</a:t>
            </a:r>
          </a:p>
          <a:p>
            <a:pPr lvl="3"/>
            <a:r>
              <a:t>Body Level Four</a:t>
            </a:r>
          </a:p>
          <a:p>
            <a:pPr lvl="4"/>
            <a:r>
              <a:t>Body Level Five</a:t>
            </a:r>
          </a:p>
        </p:txBody>
      </p:sp>
      <p:sp>
        <p:nvSpPr>
          <p:cNvPr id="315" name="Google Shape;168;p65"/>
          <p:cNvSpPr txBox="1">
            <a:spLocks noGrp="1"/>
          </p:cNvSpPr>
          <p:nvPr>
            <p:ph type="body" sz="quarter" idx="21"/>
          </p:nvPr>
        </p:nvSpPr>
        <p:spPr>
          <a:xfrm>
            <a:off x="6674800" y="6148327"/>
            <a:ext cx="11034402" cy="776567"/>
          </a:xfrm>
          <a:prstGeom prst="rect">
            <a:avLst/>
          </a:prstGeom>
        </p:spPr>
        <p:txBody>
          <a:bodyPr lIns="53550" tIns="53550" rIns="53550" bIns="53550"/>
          <a:lstStyle/>
          <a:p>
            <a:pPr marL="393192" indent="-294894" defTabSz="786384">
              <a:spcBef>
                <a:spcPts val="1600"/>
              </a:spcBef>
              <a:buSzPts val="4600"/>
              <a:defRPr sz="4644"/>
            </a:pPr>
            <a:endParaRPr/>
          </a:p>
        </p:txBody>
      </p:sp>
      <p:sp>
        <p:nvSpPr>
          <p:cNvPr id="316" name="Slide Number"/>
          <p:cNvSpPr txBox="1">
            <a:spLocks noGrp="1"/>
          </p:cNvSpPr>
          <p:nvPr>
            <p:ph type="sldNum" sz="quarter" idx="2"/>
          </p:nvPr>
        </p:nvSpPr>
        <p:spPr>
          <a:xfrm>
            <a:off x="12024319" y="11518155"/>
            <a:ext cx="345759" cy="330011"/>
          </a:xfrm>
          <a:prstGeom prst="rect">
            <a:avLst/>
          </a:prstGeom>
        </p:spPr>
        <p:txBody>
          <a:bodyPr lIns="53550" tIns="53550" rIns="53550" bIns="53550" anchor="t"/>
          <a:lstStyle>
            <a:lvl1pPr>
              <a:defRPr sz="1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Only 2">
    <p:spTree>
      <p:nvGrpSpPr>
        <p:cNvPr id="1" name=""/>
        <p:cNvGrpSpPr/>
        <p:nvPr/>
      </p:nvGrpSpPr>
      <p:grpSpPr>
        <a:xfrm>
          <a:off x="0" y="0"/>
          <a:ext cx="0" cy="0"/>
          <a:chOff x="0" y="0"/>
          <a:chExt cx="0" cy="0"/>
        </a:xfrm>
      </p:grpSpPr>
      <p:sp>
        <p:nvSpPr>
          <p:cNvPr id="323" name="Title Text"/>
          <p:cNvSpPr txBox="1">
            <a:spLocks noGrp="1"/>
          </p:cNvSpPr>
          <p:nvPr>
            <p:ph type="title"/>
          </p:nvPr>
        </p:nvSpPr>
        <p:spPr>
          <a:prstGeom prst="rect">
            <a:avLst/>
          </a:prstGeom>
        </p:spPr>
        <p:txBody>
          <a:bodyPr/>
          <a:lstStyle/>
          <a:p>
            <a:r>
              <a:t>Title Text</a:t>
            </a:r>
          </a:p>
        </p:txBody>
      </p:sp>
      <p:sp>
        <p:nvSpPr>
          <p:cNvPr id="3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331" name="Title Text"/>
          <p:cNvSpPr txBox="1">
            <a:spLocks noGrp="1"/>
          </p:cNvSpPr>
          <p:nvPr>
            <p:ph type="title"/>
          </p:nvPr>
        </p:nvSpPr>
        <p:spPr>
          <a:xfrm>
            <a:off x="4780972" y="1814721"/>
            <a:ext cx="5594060" cy="2324107"/>
          </a:xfrm>
          <a:prstGeom prst="rect">
            <a:avLst/>
          </a:prstGeom>
        </p:spPr>
        <p:txBody>
          <a:bodyPr lIns="91424" tIns="91424" rIns="91424" bIns="91424" anchor="b"/>
          <a:lstStyle>
            <a:lvl1pPr>
              <a:defRPr sz="3800" b="1">
                <a:solidFill>
                  <a:srgbClr val="EF4129"/>
                </a:solidFill>
              </a:defRPr>
            </a:lvl1pPr>
          </a:lstStyle>
          <a:p>
            <a:r>
              <a:t>Title Text</a:t>
            </a:r>
          </a:p>
        </p:txBody>
      </p:sp>
      <p:sp>
        <p:nvSpPr>
          <p:cNvPr id="332" name="Body Level One…"/>
          <p:cNvSpPr txBox="1">
            <a:spLocks noGrp="1"/>
          </p:cNvSpPr>
          <p:nvPr>
            <p:ph type="body" sz="half" idx="1"/>
          </p:nvPr>
        </p:nvSpPr>
        <p:spPr>
          <a:xfrm>
            <a:off x="10594030" y="1814727"/>
            <a:ext cx="10223507" cy="11706233"/>
          </a:xfrm>
          <a:prstGeom prst="rect">
            <a:avLst/>
          </a:prstGeom>
        </p:spPr>
        <p:txBody>
          <a:bodyPr lIns="91424" tIns="91424" rIns="91424" bIns="91424"/>
          <a:lstStyle>
            <a:lvl1pPr indent="-609600">
              <a:spcBef>
                <a:spcPts val="1400"/>
              </a:spcBef>
              <a:buSzPts val="6000"/>
              <a:defRPr sz="6000"/>
            </a:lvl1pPr>
            <a:lvl2pPr indent="-609600">
              <a:spcBef>
                <a:spcPts val="1400"/>
              </a:spcBef>
              <a:buSzPts val="6000"/>
              <a:buChar char="–"/>
              <a:defRPr sz="6000"/>
            </a:lvl2pPr>
            <a:lvl3pPr indent="-609600">
              <a:spcBef>
                <a:spcPts val="1400"/>
              </a:spcBef>
              <a:buSzPts val="6000"/>
              <a:defRPr sz="6000"/>
            </a:lvl3pPr>
            <a:lvl4pPr indent="-609600">
              <a:spcBef>
                <a:spcPts val="1400"/>
              </a:spcBef>
              <a:buSzPts val="6000"/>
              <a:buChar char="–"/>
              <a:defRPr sz="6000"/>
            </a:lvl4pPr>
            <a:lvl5pPr indent="-609600">
              <a:spcBef>
                <a:spcPts val="1400"/>
              </a:spcBef>
              <a:buSzPts val="6000"/>
              <a:buChar char="»"/>
              <a:defRPr sz="6000"/>
            </a:lvl5pPr>
          </a:lstStyle>
          <a:p>
            <a:r>
              <a:t>Body Level One</a:t>
            </a:r>
          </a:p>
          <a:p>
            <a:pPr lvl="1"/>
            <a:r>
              <a:t>Body Level Two</a:t>
            </a:r>
          </a:p>
          <a:p>
            <a:pPr lvl="2"/>
            <a:r>
              <a:t>Body Level Three</a:t>
            </a:r>
          </a:p>
          <a:p>
            <a:pPr lvl="3"/>
            <a:r>
              <a:t>Body Level Four</a:t>
            </a:r>
          </a:p>
          <a:p>
            <a:pPr lvl="4"/>
            <a:r>
              <a:t>Body Level Five</a:t>
            </a:r>
          </a:p>
        </p:txBody>
      </p:sp>
      <p:sp>
        <p:nvSpPr>
          <p:cNvPr id="333" name="Google Shape;176;p67"/>
          <p:cNvSpPr txBox="1">
            <a:spLocks noGrp="1"/>
          </p:cNvSpPr>
          <p:nvPr>
            <p:ph type="body" sz="quarter" idx="21"/>
          </p:nvPr>
        </p:nvSpPr>
        <p:spPr>
          <a:xfrm>
            <a:off x="4780972" y="4138826"/>
            <a:ext cx="5594060" cy="9382130"/>
          </a:xfrm>
          <a:prstGeom prst="rect">
            <a:avLst/>
          </a:prstGeom>
        </p:spPr>
        <p:txBody>
          <a:bodyPr lIns="91424" tIns="91424" rIns="91424" bIns="91424"/>
          <a:lstStyle/>
          <a:p>
            <a:endParaRPr/>
          </a:p>
        </p:txBody>
      </p:sp>
      <p:sp>
        <p:nvSpPr>
          <p:cNvPr id="334" name="Slide Number"/>
          <p:cNvSpPr txBox="1">
            <a:spLocks noGrp="1"/>
          </p:cNvSpPr>
          <p:nvPr>
            <p:ph type="sldNum" sz="quarter" idx="2"/>
          </p:nvPr>
        </p:nvSpPr>
        <p:spPr>
          <a:xfrm>
            <a:off x="15648076" y="12460746"/>
            <a:ext cx="506329" cy="503910"/>
          </a:xfrm>
          <a:prstGeom prst="rect">
            <a:avLst/>
          </a:prstGeom>
        </p:spPr>
        <p:txBody>
          <a:bodyPr lIns="91424" tIns="91424" rIns="91424" bIns="91424"/>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Bullets 4">
    <p:spTree>
      <p:nvGrpSpPr>
        <p:cNvPr id="1" name=""/>
        <p:cNvGrpSpPr/>
        <p:nvPr/>
      </p:nvGrpSpPr>
      <p:grpSpPr>
        <a:xfrm>
          <a:off x="0" y="0"/>
          <a:ext cx="0" cy="0"/>
          <a:chOff x="0" y="0"/>
          <a:chExt cx="0" cy="0"/>
        </a:xfrm>
      </p:grpSpPr>
      <p:sp>
        <p:nvSpPr>
          <p:cNvPr id="341" name="Title Text"/>
          <p:cNvSpPr txBox="1">
            <a:spLocks noGrp="1"/>
          </p:cNvSpPr>
          <p:nvPr>
            <p:ph type="title"/>
          </p:nvPr>
        </p:nvSpPr>
        <p:spPr>
          <a:xfrm>
            <a:off x="4389358" y="358774"/>
            <a:ext cx="15605285" cy="3035357"/>
          </a:xfrm>
          <a:prstGeom prst="rect">
            <a:avLst/>
          </a:prstGeom>
        </p:spPr>
        <p:txBody>
          <a:bodyPr lIns="71400" tIns="71400" rIns="71400" bIns="71400"/>
          <a:lstStyle>
            <a:lvl1pPr algn="ctr">
              <a:lnSpc>
                <a:spcPct val="100000"/>
              </a:lnSpc>
              <a:defRPr sz="10800">
                <a:latin typeface="Helvetica Neue"/>
                <a:ea typeface="Helvetica Neue"/>
                <a:cs typeface="Helvetica Neue"/>
                <a:sym typeface="Helvetica Neue"/>
              </a:defRPr>
            </a:lvl1pPr>
          </a:lstStyle>
          <a:p>
            <a:r>
              <a:t>Title Text</a:t>
            </a:r>
          </a:p>
        </p:txBody>
      </p:sp>
      <p:sp>
        <p:nvSpPr>
          <p:cNvPr id="342" name="Body Level One…"/>
          <p:cNvSpPr txBox="1">
            <a:spLocks noGrp="1"/>
          </p:cNvSpPr>
          <p:nvPr>
            <p:ph type="body" idx="1"/>
          </p:nvPr>
        </p:nvSpPr>
        <p:spPr>
          <a:xfrm>
            <a:off x="4389358" y="3644096"/>
            <a:ext cx="15605285" cy="8838236"/>
          </a:xfrm>
          <a:prstGeom prst="rect">
            <a:avLst/>
          </a:prstGeom>
        </p:spPr>
        <p:txBody>
          <a:bodyPr lIns="71400" tIns="71400" rIns="71400" bIns="71400" anchor="ctr"/>
          <a:lstStyle>
            <a:lvl1pPr indent="-615315">
              <a:lnSpc>
                <a:spcPct val="100000"/>
              </a:lnSpc>
              <a:spcBef>
                <a:spcPts val="5900"/>
              </a:spcBef>
              <a:buSzPts val="4200"/>
              <a:buFont typeface="Helvetica Neue"/>
              <a:defRPr sz="4200">
                <a:latin typeface="Helvetica Neue"/>
                <a:ea typeface="Helvetica Neue"/>
                <a:cs typeface="Helvetica Neue"/>
                <a:sym typeface="Helvetica Neue"/>
              </a:defRPr>
            </a:lvl1pPr>
            <a:lvl2pPr indent="-615315">
              <a:lnSpc>
                <a:spcPct val="100000"/>
              </a:lnSpc>
              <a:spcBef>
                <a:spcPts val="5900"/>
              </a:spcBef>
              <a:buSzPts val="4200"/>
              <a:buFont typeface="Helvetica Neue"/>
              <a:defRPr sz="4200">
                <a:latin typeface="Helvetica Neue"/>
                <a:ea typeface="Helvetica Neue"/>
                <a:cs typeface="Helvetica Neue"/>
                <a:sym typeface="Helvetica Neue"/>
              </a:defRPr>
            </a:lvl2pPr>
            <a:lvl3pPr indent="-615315">
              <a:lnSpc>
                <a:spcPct val="100000"/>
              </a:lnSpc>
              <a:spcBef>
                <a:spcPts val="5900"/>
              </a:spcBef>
              <a:buSzPts val="4200"/>
              <a:buFont typeface="Helvetica Neue"/>
              <a:defRPr sz="4200">
                <a:latin typeface="Helvetica Neue"/>
                <a:ea typeface="Helvetica Neue"/>
                <a:cs typeface="Helvetica Neue"/>
                <a:sym typeface="Helvetica Neue"/>
              </a:defRPr>
            </a:lvl3pPr>
            <a:lvl4pPr indent="-615313">
              <a:lnSpc>
                <a:spcPct val="100000"/>
              </a:lnSpc>
              <a:spcBef>
                <a:spcPts val="5900"/>
              </a:spcBef>
              <a:buSzPts val="4200"/>
              <a:buFont typeface="Helvetica Neue"/>
              <a:defRPr sz="4200">
                <a:latin typeface="Helvetica Neue"/>
                <a:ea typeface="Helvetica Neue"/>
                <a:cs typeface="Helvetica Neue"/>
                <a:sym typeface="Helvetica Neue"/>
              </a:defRPr>
            </a:lvl4pPr>
            <a:lvl5pPr indent="-615313">
              <a:lnSpc>
                <a:spcPct val="100000"/>
              </a:lnSpc>
              <a:spcBef>
                <a:spcPts val="5900"/>
              </a:spcBef>
              <a:buSzPts val="4200"/>
              <a:buFont typeface="Helvetica Neue"/>
              <a:defRPr sz="42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43" name="Slide Number"/>
          <p:cNvSpPr txBox="1">
            <a:spLocks noGrp="1"/>
          </p:cNvSpPr>
          <p:nvPr>
            <p:ph type="sldNum" sz="quarter" idx="2"/>
          </p:nvPr>
        </p:nvSpPr>
        <p:spPr>
          <a:xfrm>
            <a:off x="11982387" y="13071544"/>
            <a:ext cx="409704" cy="415800"/>
          </a:xfrm>
          <a:prstGeom prst="rect">
            <a:avLst/>
          </a:prstGeom>
        </p:spPr>
        <p:txBody>
          <a:bodyPr lIns="71400" tIns="71400" rIns="71400" bIns="71400" anchor="t"/>
          <a:lstStyle>
            <a:lvl1pPr algn="ctr">
              <a:defRPr sz="18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 Top">
    <p:bg>
      <p:bgPr>
        <a:solidFill>
          <a:srgbClr val="000000"/>
        </a:solidFill>
        <a:effectLst/>
      </p:bgPr>
    </p:bg>
    <p:spTree>
      <p:nvGrpSpPr>
        <p:cNvPr id="1" name=""/>
        <p:cNvGrpSpPr/>
        <p:nvPr/>
      </p:nvGrpSpPr>
      <p:grpSpPr>
        <a:xfrm>
          <a:off x="0" y="0"/>
          <a:ext cx="0" cy="0"/>
          <a:chOff x="0" y="0"/>
          <a:chExt cx="0" cy="0"/>
        </a:xfrm>
      </p:grpSpPr>
      <p:sp>
        <p:nvSpPr>
          <p:cNvPr id="350" name="Title Text"/>
          <p:cNvSpPr txBox="1">
            <a:spLocks noGrp="1"/>
          </p:cNvSpPr>
          <p:nvPr>
            <p:ph type="title"/>
          </p:nvPr>
        </p:nvSpPr>
        <p:spPr>
          <a:xfrm>
            <a:off x="1241262" y="857250"/>
            <a:ext cx="21908175" cy="2000250"/>
          </a:xfrm>
          <a:prstGeom prst="rect">
            <a:avLst/>
          </a:prstGeom>
        </p:spPr>
        <p:txBody>
          <a:bodyPr lIns="71425" tIns="71425" rIns="71425" bIns="71425" anchor="t"/>
          <a:lstStyle>
            <a:lvl1pPr>
              <a:lnSpc>
                <a:spcPct val="100000"/>
              </a:lnSpc>
              <a:defRPr sz="6200">
                <a:solidFill>
                  <a:srgbClr val="FFFFFF"/>
                </a:solidFill>
              </a:defRPr>
            </a:lvl1pPr>
          </a:lstStyle>
          <a:p>
            <a:r>
              <a:t>Title Text</a:t>
            </a:r>
          </a:p>
        </p:txBody>
      </p:sp>
      <p:sp>
        <p:nvSpPr>
          <p:cNvPr id="351" name="Slide Number"/>
          <p:cNvSpPr txBox="1">
            <a:spLocks noGrp="1"/>
          </p:cNvSpPr>
          <p:nvPr>
            <p:ph type="sldNum" sz="quarter" idx="2"/>
          </p:nvPr>
        </p:nvSpPr>
        <p:spPr>
          <a:xfrm>
            <a:off x="11920909" y="13069929"/>
            <a:ext cx="494582" cy="488479"/>
          </a:xfrm>
          <a:prstGeom prst="rect">
            <a:avLst/>
          </a:prstGeom>
        </p:spPr>
        <p:txBody>
          <a:bodyPr lIns="71425" tIns="71425" rIns="71425" bIns="71425"/>
          <a:lstStyle>
            <a:lvl1pPr algn="ctr">
              <a:defRPr sz="24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Content 3">
    <p:spTree>
      <p:nvGrpSpPr>
        <p:cNvPr id="1" name=""/>
        <p:cNvGrpSpPr/>
        <p:nvPr/>
      </p:nvGrpSpPr>
      <p:grpSpPr>
        <a:xfrm>
          <a:off x="0" y="0"/>
          <a:ext cx="0" cy="0"/>
          <a:chOff x="0" y="0"/>
          <a:chExt cx="0" cy="0"/>
        </a:xfrm>
      </p:grpSpPr>
      <p:sp>
        <p:nvSpPr>
          <p:cNvPr id="358" name="Title Text"/>
          <p:cNvSpPr txBox="1">
            <a:spLocks noGrp="1"/>
          </p:cNvSpPr>
          <p:nvPr>
            <p:ph type="title"/>
          </p:nvPr>
        </p:nvSpPr>
        <p:spPr>
          <a:xfrm>
            <a:off x="3964406" y="550814"/>
            <a:ext cx="16455192" cy="2285447"/>
          </a:xfrm>
          <a:prstGeom prst="rect">
            <a:avLst/>
          </a:prstGeom>
        </p:spPr>
        <p:txBody>
          <a:bodyPr lIns="91399" tIns="91399" rIns="91399" bIns="91399"/>
          <a:lstStyle>
            <a:lvl1pPr algn="ctr">
              <a:lnSpc>
                <a:spcPct val="100000"/>
              </a:lnSpc>
              <a:defRPr sz="8400"/>
            </a:lvl1pPr>
          </a:lstStyle>
          <a:p>
            <a:r>
              <a:t>Title Text</a:t>
            </a:r>
          </a:p>
        </p:txBody>
      </p:sp>
      <p:sp>
        <p:nvSpPr>
          <p:cNvPr id="359" name="Body Level One…"/>
          <p:cNvSpPr txBox="1">
            <a:spLocks noGrp="1"/>
          </p:cNvSpPr>
          <p:nvPr>
            <p:ph type="body" idx="1"/>
          </p:nvPr>
        </p:nvSpPr>
        <p:spPr>
          <a:xfrm>
            <a:off x="3964406" y="3201290"/>
            <a:ext cx="16455192" cy="9049723"/>
          </a:xfrm>
          <a:prstGeom prst="rect">
            <a:avLst/>
          </a:prstGeom>
        </p:spPr>
        <p:txBody>
          <a:bodyPr lIns="91399" tIns="91399" rIns="91399" bIns="91399"/>
          <a:lstStyle>
            <a:lvl1pPr indent="-596900">
              <a:lnSpc>
                <a:spcPct val="100000"/>
              </a:lnSpc>
              <a:spcBef>
                <a:spcPts val="1200"/>
              </a:spcBef>
              <a:buSzPts val="5800"/>
              <a:defRPr sz="5800"/>
            </a:lvl1pPr>
            <a:lvl2pPr indent="-596900">
              <a:lnSpc>
                <a:spcPct val="100000"/>
              </a:lnSpc>
              <a:spcBef>
                <a:spcPts val="1200"/>
              </a:spcBef>
              <a:buSzPts val="5800"/>
              <a:buChar char="–"/>
              <a:defRPr sz="5800"/>
            </a:lvl2pPr>
            <a:lvl3pPr indent="-596900">
              <a:lnSpc>
                <a:spcPct val="100000"/>
              </a:lnSpc>
              <a:spcBef>
                <a:spcPts val="1200"/>
              </a:spcBef>
              <a:buSzPts val="5800"/>
              <a:defRPr sz="5800"/>
            </a:lvl3pPr>
            <a:lvl4pPr indent="-596900">
              <a:lnSpc>
                <a:spcPct val="100000"/>
              </a:lnSpc>
              <a:spcBef>
                <a:spcPts val="1200"/>
              </a:spcBef>
              <a:buSzPts val="5800"/>
              <a:buChar char="–"/>
              <a:defRPr sz="5800"/>
            </a:lvl4pPr>
            <a:lvl5pPr indent="-596900">
              <a:lnSpc>
                <a:spcPct val="100000"/>
              </a:lnSpc>
              <a:spcBef>
                <a:spcPts val="1200"/>
              </a:spcBef>
              <a:buSzPts val="5800"/>
              <a:buChar char="»"/>
              <a:defRPr sz="5800"/>
            </a:lvl5pPr>
          </a:lstStyle>
          <a:p>
            <a:r>
              <a:t>Body Level One</a:t>
            </a:r>
          </a:p>
          <a:p>
            <a:pPr lvl="1"/>
            <a:r>
              <a:t>Body Level Two</a:t>
            </a:r>
          </a:p>
          <a:p>
            <a:pPr lvl="2"/>
            <a:r>
              <a:t>Body Level Three</a:t>
            </a:r>
          </a:p>
          <a:p>
            <a:pPr lvl="3"/>
            <a:r>
              <a:t>Body Level Four</a:t>
            </a:r>
          </a:p>
          <a:p>
            <a:pPr lvl="4"/>
            <a:r>
              <a:t>Body Level Five</a:t>
            </a:r>
          </a:p>
        </p:txBody>
      </p:sp>
      <p:sp>
        <p:nvSpPr>
          <p:cNvPr id="360" name="Slide Number"/>
          <p:cNvSpPr txBox="1">
            <a:spLocks noGrp="1"/>
          </p:cNvSpPr>
          <p:nvPr>
            <p:ph type="sldNum" sz="quarter" idx="2"/>
          </p:nvPr>
        </p:nvSpPr>
        <p:spPr>
          <a:xfrm>
            <a:off x="19969821" y="12855295"/>
            <a:ext cx="449773" cy="442022"/>
          </a:xfrm>
          <a:prstGeom prst="rect">
            <a:avLst/>
          </a:prstGeom>
        </p:spPr>
        <p:txBody>
          <a:bodyPr lIns="91399" tIns="91399" rIns="91399" bIns="91399"/>
          <a:lstStyle>
            <a:lvl1pPr>
              <a:defRPr sz="1800"/>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nd Content 4">
    <p:spTree>
      <p:nvGrpSpPr>
        <p:cNvPr id="1" name=""/>
        <p:cNvGrpSpPr/>
        <p:nvPr/>
      </p:nvGrpSpPr>
      <p:grpSpPr>
        <a:xfrm>
          <a:off x="0" y="0"/>
          <a:ext cx="0" cy="0"/>
          <a:chOff x="0" y="0"/>
          <a:chExt cx="0" cy="0"/>
        </a:xfrm>
      </p:grpSpPr>
      <p:sp>
        <p:nvSpPr>
          <p:cNvPr id="367" name="Title Text"/>
          <p:cNvSpPr txBox="1">
            <a:spLocks noGrp="1"/>
          </p:cNvSpPr>
          <p:nvPr>
            <p:ph type="title"/>
          </p:nvPr>
        </p:nvSpPr>
        <p:spPr>
          <a:xfrm>
            <a:off x="1222209" y="549273"/>
            <a:ext cx="21946284" cy="2286007"/>
          </a:xfrm>
          <a:prstGeom prst="rect">
            <a:avLst/>
          </a:prstGeom>
        </p:spPr>
        <p:txBody>
          <a:bodyPr lIns="91424" tIns="91424" rIns="91424" bIns="91424"/>
          <a:lstStyle>
            <a:lvl1pPr algn="ctr">
              <a:lnSpc>
                <a:spcPct val="100000"/>
              </a:lnSpc>
            </a:lvl1pPr>
          </a:lstStyle>
          <a:p>
            <a:r>
              <a:t>Title Text</a:t>
            </a:r>
          </a:p>
        </p:txBody>
      </p:sp>
      <p:sp>
        <p:nvSpPr>
          <p:cNvPr id="368" name="Body Level One…"/>
          <p:cNvSpPr txBox="1">
            <a:spLocks noGrp="1"/>
          </p:cNvSpPr>
          <p:nvPr>
            <p:ph type="body" idx="1"/>
          </p:nvPr>
        </p:nvSpPr>
        <p:spPr>
          <a:xfrm>
            <a:off x="1222209" y="3200397"/>
            <a:ext cx="21946284" cy="9051933"/>
          </a:xfrm>
          <a:prstGeom prst="rect">
            <a:avLst/>
          </a:prstGeom>
        </p:spPr>
        <p:txBody>
          <a:bodyPr lIns="91424" tIns="91424" rIns="91424" bIns="91424"/>
          <a:lstStyle>
            <a:lvl1pPr indent="-609600">
              <a:lnSpc>
                <a:spcPct val="100000"/>
              </a:lnSpc>
              <a:spcBef>
                <a:spcPts val="1400"/>
              </a:spcBef>
              <a:buSzPts val="6000"/>
              <a:defRPr sz="6000"/>
            </a:lvl1pPr>
            <a:lvl2pPr indent="-609600">
              <a:lnSpc>
                <a:spcPct val="100000"/>
              </a:lnSpc>
              <a:spcBef>
                <a:spcPts val="1400"/>
              </a:spcBef>
              <a:buSzPts val="6000"/>
              <a:buChar char="–"/>
              <a:defRPr sz="6000"/>
            </a:lvl2pPr>
            <a:lvl3pPr indent="-609600">
              <a:lnSpc>
                <a:spcPct val="100000"/>
              </a:lnSpc>
              <a:spcBef>
                <a:spcPts val="1400"/>
              </a:spcBef>
              <a:buSzPts val="6000"/>
              <a:defRPr sz="6000"/>
            </a:lvl3pPr>
            <a:lvl4pPr indent="-609600">
              <a:lnSpc>
                <a:spcPct val="100000"/>
              </a:lnSpc>
              <a:spcBef>
                <a:spcPts val="1400"/>
              </a:spcBef>
              <a:buSzPts val="6000"/>
              <a:buChar char="–"/>
              <a:defRPr sz="6000"/>
            </a:lvl4pPr>
            <a:lvl5pPr indent="-609600">
              <a:lnSpc>
                <a:spcPct val="100000"/>
              </a:lnSpc>
              <a:spcBef>
                <a:spcPts val="1400"/>
              </a:spcBef>
              <a:buSzPts val="6000"/>
              <a:buChar char="»"/>
              <a:defRPr sz="6000"/>
            </a:lvl5pPr>
          </a:lstStyle>
          <a:p>
            <a:r>
              <a:t>Body Level One</a:t>
            </a:r>
          </a:p>
          <a:p>
            <a:pPr lvl="1"/>
            <a:r>
              <a:t>Body Level Two</a:t>
            </a:r>
          </a:p>
          <a:p>
            <a:pPr lvl="2"/>
            <a:r>
              <a:t>Body Level Three</a:t>
            </a:r>
          </a:p>
          <a:p>
            <a:pPr lvl="3"/>
            <a:r>
              <a:t>Body Level Four</a:t>
            </a:r>
          </a:p>
          <a:p>
            <a:pPr lvl="4"/>
            <a:r>
              <a:t>Body Level Five</a:t>
            </a:r>
          </a:p>
        </p:txBody>
      </p:sp>
      <p:sp>
        <p:nvSpPr>
          <p:cNvPr id="369" name="Slide Number"/>
          <p:cNvSpPr txBox="1">
            <a:spLocks noGrp="1"/>
          </p:cNvSpPr>
          <p:nvPr>
            <p:ph type="sldNum" sz="quarter" idx="2"/>
          </p:nvPr>
        </p:nvSpPr>
        <p:spPr>
          <a:xfrm>
            <a:off x="22662158" y="12825874"/>
            <a:ext cx="506329" cy="503911"/>
          </a:xfrm>
          <a:prstGeom prst="rect">
            <a:avLst/>
          </a:prstGeom>
        </p:spPr>
        <p:txBody>
          <a:bodyPr lIns="91424" tIns="91424" rIns="91424" bIns="91424"/>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nd Content 5">
    <p:spTree>
      <p:nvGrpSpPr>
        <p:cNvPr id="1" name=""/>
        <p:cNvGrpSpPr/>
        <p:nvPr/>
      </p:nvGrpSpPr>
      <p:grpSpPr>
        <a:xfrm>
          <a:off x="0" y="0"/>
          <a:ext cx="0" cy="0"/>
          <a:chOff x="0" y="0"/>
          <a:chExt cx="0" cy="0"/>
        </a:xfrm>
      </p:grpSpPr>
      <p:sp>
        <p:nvSpPr>
          <p:cNvPr id="376" name="Title Text"/>
          <p:cNvSpPr txBox="1">
            <a:spLocks noGrp="1"/>
          </p:cNvSpPr>
          <p:nvPr>
            <p:ph type="title"/>
          </p:nvPr>
        </p:nvSpPr>
        <p:spPr>
          <a:xfrm>
            <a:off x="3962400" y="549276"/>
            <a:ext cx="16459200" cy="2286001"/>
          </a:xfrm>
          <a:prstGeom prst="rect">
            <a:avLst/>
          </a:prstGeom>
        </p:spPr>
        <p:txBody>
          <a:bodyPr lIns="91424" tIns="91424" rIns="91424" bIns="91424"/>
          <a:lstStyle>
            <a:lvl1pPr algn="ctr">
              <a:lnSpc>
                <a:spcPct val="100000"/>
              </a:lnSpc>
              <a:defRPr sz="8800"/>
            </a:lvl1pPr>
          </a:lstStyle>
          <a:p>
            <a:r>
              <a:t>Title Text</a:t>
            </a:r>
          </a:p>
        </p:txBody>
      </p:sp>
      <p:sp>
        <p:nvSpPr>
          <p:cNvPr id="377" name="Body Level One…"/>
          <p:cNvSpPr txBox="1">
            <a:spLocks noGrp="1"/>
          </p:cNvSpPr>
          <p:nvPr>
            <p:ph type="body" idx="1"/>
          </p:nvPr>
        </p:nvSpPr>
        <p:spPr>
          <a:xfrm>
            <a:off x="3962400" y="3200400"/>
            <a:ext cx="16459200" cy="9051926"/>
          </a:xfrm>
          <a:prstGeom prst="rect">
            <a:avLst/>
          </a:prstGeom>
        </p:spPr>
        <p:txBody>
          <a:bodyPr lIns="91424" tIns="91424" rIns="91424" bIns="91424"/>
          <a:lstStyle>
            <a:lvl1pPr indent="-635000">
              <a:lnSpc>
                <a:spcPct val="100000"/>
              </a:lnSpc>
              <a:spcBef>
                <a:spcPts val="1500"/>
              </a:spcBef>
              <a:buSzPts val="6400"/>
              <a:defRPr sz="6400"/>
            </a:lvl1pPr>
            <a:lvl2pPr indent="-635000">
              <a:lnSpc>
                <a:spcPct val="100000"/>
              </a:lnSpc>
              <a:spcBef>
                <a:spcPts val="1500"/>
              </a:spcBef>
              <a:buSzPts val="6400"/>
              <a:buChar char="–"/>
              <a:defRPr sz="6400"/>
            </a:lvl2pPr>
            <a:lvl3pPr indent="-635000">
              <a:lnSpc>
                <a:spcPct val="100000"/>
              </a:lnSpc>
              <a:spcBef>
                <a:spcPts val="1500"/>
              </a:spcBef>
              <a:buSzPts val="6400"/>
              <a:defRPr sz="6400"/>
            </a:lvl3pPr>
            <a:lvl4pPr indent="-635000">
              <a:lnSpc>
                <a:spcPct val="100000"/>
              </a:lnSpc>
              <a:spcBef>
                <a:spcPts val="1500"/>
              </a:spcBef>
              <a:buSzPts val="6400"/>
              <a:buChar char="–"/>
              <a:defRPr sz="6400"/>
            </a:lvl4pPr>
            <a:lvl5pPr indent="-635000">
              <a:lnSpc>
                <a:spcPct val="100000"/>
              </a:lnSpc>
              <a:spcBef>
                <a:spcPts val="1500"/>
              </a:spcBef>
              <a:buSzPts val="6400"/>
              <a:buChar char="»"/>
              <a:defRPr sz="6400"/>
            </a:lvl5pPr>
          </a:lstStyle>
          <a:p>
            <a:r>
              <a:t>Body Level One</a:t>
            </a:r>
          </a:p>
          <a:p>
            <a:pPr lvl="1"/>
            <a:r>
              <a:t>Body Level Two</a:t>
            </a:r>
          </a:p>
          <a:p>
            <a:pPr lvl="2"/>
            <a:r>
              <a:t>Body Level Three</a:t>
            </a:r>
          </a:p>
          <a:p>
            <a:pPr lvl="3"/>
            <a:r>
              <a:t>Body Level Four</a:t>
            </a:r>
          </a:p>
          <a:p>
            <a:pPr lvl="4"/>
            <a:r>
              <a:t>Body Level Five</a:t>
            </a:r>
          </a:p>
        </p:txBody>
      </p:sp>
      <p:sp>
        <p:nvSpPr>
          <p:cNvPr id="378" name="Slide Number"/>
          <p:cNvSpPr txBox="1">
            <a:spLocks noGrp="1"/>
          </p:cNvSpPr>
          <p:nvPr>
            <p:ph type="sldNum" sz="quarter" idx="2"/>
          </p:nvPr>
        </p:nvSpPr>
        <p:spPr>
          <a:xfrm>
            <a:off x="19887022" y="12813585"/>
            <a:ext cx="534582" cy="528480"/>
          </a:xfrm>
          <a:prstGeom prst="rect">
            <a:avLst/>
          </a:prstGeom>
        </p:spPr>
        <p:txBody>
          <a:bodyPr lIns="91424" tIns="91424" rIns="91424" bIns="91424"/>
          <a:lstStyle>
            <a:lvl1pPr>
              <a:defRPr sz="2400"/>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85" name="Title Text"/>
          <p:cNvSpPr txBox="1">
            <a:spLocks noGrp="1"/>
          </p:cNvSpPr>
          <p:nvPr>
            <p:ph type="title"/>
          </p:nvPr>
        </p:nvSpPr>
        <p:spPr>
          <a:xfrm>
            <a:off x="4419598" y="4260848"/>
            <a:ext cx="15544805" cy="2940052"/>
          </a:xfrm>
          <a:prstGeom prst="rect">
            <a:avLst/>
          </a:prstGeom>
        </p:spPr>
        <p:txBody>
          <a:bodyPr lIns="91424" tIns="91424" rIns="91424" bIns="91424"/>
          <a:lstStyle>
            <a:lvl1pPr algn="ctr">
              <a:lnSpc>
                <a:spcPct val="100000"/>
              </a:lnSpc>
            </a:lvl1pPr>
          </a:lstStyle>
          <a:p>
            <a:r>
              <a:t>Title Text</a:t>
            </a:r>
          </a:p>
        </p:txBody>
      </p:sp>
      <p:sp>
        <p:nvSpPr>
          <p:cNvPr id="386" name="Body Level One…"/>
          <p:cNvSpPr txBox="1">
            <a:spLocks noGrp="1"/>
          </p:cNvSpPr>
          <p:nvPr>
            <p:ph type="body" sz="quarter" idx="1"/>
          </p:nvPr>
        </p:nvSpPr>
        <p:spPr>
          <a:xfrm>
            <a:off x="5791198" y="7772400"/>
            <a:ext cx="12801604" cy="3505202"/>
          </a:xfrm>
          <a:prstGeom prst="rect">
            <a:avLst/>
          </a:prstGeom>
        </p:spPr>
        <p:txBody>
          <a:bodyPr lIns="91424" tIns="91424" rIns="91424" bIns="91424"/>
          <a:lstStyle>
            <a:lvl1pPr marL="228600" indent="0" algn="ctr">
              <a:lnSpc>
                <a:spcPct val="100000"/>
              </a:lnSpc>
              <a:spcBef>
                <a:spcPts val="1400"/>
              </a:spcBef>
              <a:buClrTx/>
              <a:buSzTx/>
              <a:buFontTx/>
              <a:buNone/>
              <a:defRPr sz="6000">
                <a:solidFill>
                  <a:srgbClr val="888888"/>
                </a:solidFill>
              </a:defRPr>
            </a:lvl1pPr>
            <a:lvl2pPr marL="228600" indent="457200" algn="ctr">
              <a:lnSpc>
                <a:spcPct val="100000"/>
              </a:lnSpc>
              <a:spcBef>
                <a:spcPts val="1400"/>
              </a:spcBef>
              <a:buClrTx/>
              <a:buSzTx/>
              <a:buFontTx/>
              <a:buNone/>
              <a:defRPr sz="6000">
                <a:solidFill>
                  <a:srgbClr val="888888"/>
                </a:solidFill>
              </a:defRPr>
            </a:lvl2pPr>
            <a:lvl3pPr marL="228600" indent="914400" algn="ctr">
              <a:lnSpc>
                <a:spcPct val="100000"/>
              </a:lnSpc>
              <a:spcBef>
                <a:spcPts val="1400"/>
              </a:spcBef>
              <a:buClrTx/>
              <a:buSzTx/>
              <a:buFontTx/>
              <a:buNone/>
              <a:defRPr sz="6000">
                <a:solidFill>
                  <a:srgbClr val="888888"/>
                </a:solidFill>
              </a:defRPr>
            </a:lvl3pPr>
            <a:lvl4pPr marL="228600" indent="1371600" algn="ctr">
              <a:lnSpc>
                <a:spcPct val="100000"/>
              </a:lnSpc>
              <a:spcBef>
                <a:spcPts val="1400"/>
              </a:spcBef>
              <a:buClrTx/>
              <a:buSzTx/>
              <a:buFontTx/>
              <a:buNone/>
              <a:defRPr sz="6000">
                <a:solidFill>
                  <a:srgbClr val="888888"/>
                </a:solidFill>
              </a:defRPr>
            </a:lvl4pPr>
            <a:lvl5pPr marL="228600" indent="1828800" algn="ctr">
              <a:lnSpc>
                <a:spcPct val="100000"/>
              </a:lnSpc>
              <a:spcBef>
                <a:spcPts val="1400"/>
              </a:spcBef>
              <a:buClrTx/>
              <a:buSzTx/>
              <a:buFontTx/>
              <a:buNone/>
              <a:defRPr sz="6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87" name="Slide Number"/>
          <p:cNvSpPr txBox="1">
            <a:spLocks noGrp="1"/>
          </p:cNvSpPr>
          <p:nvPr>
            <p:ph type="sldNum" sz="quarter" idx="2"/>
          </p:nvPr>
        </p:nvSpPr>
        <p:spPr>
          <a:xfrm>
            <a:off x="19915278" y="12825868"/>
            <a:ext cx="506329" cy="503911"/>
          </a:xfrm>
          <a:prstGeom prst="rect">
            <a:avLst/>
          </a:prstGeom>
        </p:spPr>
        <p:txBody>
          <a:bodyPr lIns="91424" tIns="91424" rIns="91424" bIns="91424"/>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394" name="Title Text"/>
          <p:cNvSpPr txBox="1">
            <a:spLocks noGrp="1"/>
          </p:cNvSpPr>
          <p:nvPr>
            <p:ph type="title"/>
          </p:nvPr>
        </p:nvSpPr>
        <p:spPr>
          <a:xfrm>
            <a:off x="3976687" y="6036466"/>
            <a:ext cx="16430627" cy="3125394"/>
          </a:xfrm>
          <a:prstGeom prst="rect">
            <a:avLst/>
          </a:prstGeom>
        </p:spPr>
        <p:txBody>
          <a:bodyPr lIns="71425" tIns="71425" rIns="71425" bIns="71425" anchor="t"/>
          <a:lstStyle>
            <a:lvl1pPr>
              <a:lnSpc>
                <a:spcPct val="100000"/>
              </a:lnSpc>
              <a:defRPr>
                <a:solidFill>
                  <a:srgbClr val="FFFFFF"/>
                </a:solidFill>
              </a:defRPr>
            </a:lvl1pPr>
          </a:lstStyle>
          <a:p>
            <a:r>
              <a:t>Title Text</a:t>
            </a:r>
          </a:p>
        </p:txBody>
      </p:sp>
      <p:sp>
        <p:nvSpPr>
          <p:cNvPr id="395" name="Body Level One…"/>
          <p:cNvSpPr txBox="1">
            <a:spLocks noGrp="1"/>
          </p:cNvSpPr>
          <p:nvPr>
            <p:ph type="body" sz="quarter" idx="1"/>
          </p:nvPr>
        </p:nvSpPr>
        <p:spPr>
          <a:xfrm>
            <a:off x="3976687" y="4804171"/>
            <a:ext cx="16430627" cy="1250163"/>
          </a:xfrm>
          <a:prstGeom prst="rect">
            <a:avLst/>
          </a:prstGeom>
        </p:spPr>
        <p:txBody>
          <a:bodyPr lIns="71425" tIns="71425" rIns="71425" bIns="71425" anchor="b"/>
          <a:lstStyle>
            <a:lvl1pPr marL="228600" indent="0">
              <a:lnSpc>
                <a:spcPct val="100000"/>
              </a:lnSpc>
              <a:spcBef>
                <a:spcPts val="0"/>
              </a:spcBef>
              <a:buClrTx/>
              <a:buSzTx/>
              <a:buFontTx/>
              <a:buNone/>
              <a:defRPr sz="3200">
                <a:solidFill>
                  <a:srgbClr val="55D8FF"/>
                </a:solidFill>
              </a:defRPr>
            </a:lvl1pPr>
            <a:lvl2pPr marL="228600" indent="457200">
              <a:lnSpc>
                <a:spcPct val="100000"/>
              </a:lnSpc>
              <a:spcBef>
                <a:spcPts val="0"/>
              </a:spcBef>
              <a:buClrTx/>
              <a:buSzTx/>
              <a:buFontTx/>
              <a:buNone/>
              <a:defRPr sz="3200">
                <a:solidFill>
                  <a:srgbClr val="55D8FF"/>
                </a:solidFill>
              </a:defRPr>
            </a:lvl2pPr>
            <a:lvl3pPr marL="228600" indent="914400">
              <a:lnSpc>
                <a:spcPct val="100000"/>
              </a:lnSpc>
              <a:spcBef>
                <a:spcPts val="0"/>
              </a:spcBef>
              <a:buClrTx/>
              <a:buSzTx/>
              <a:buFontTx/>
              <a:buNone/>
              <a:defRPr sz="3200">
                <a:solidFill>
                  <a:srgbClr val="55D8FF"/>
                </a:solidFill>
              </a:defRPr>
            </a:lvl3pPr>
            <a:lvl4pPr marL="228600" indent="1371600">
              <a:lnSpc>
                <a:spcPct val="100000"/>
              </a:lnSpc>
              <a:spcBef>
                <a:spcPts val="0"/>
              </a:spcBef>
              <a:buClrTx/>
              <a:buSzTx/>
              <a:buFontTx/>
              <a:buNone/>
              <a:defRPr sz="3200">
                <a:solidFill>
                  <a:srgbClr val="55D8FF"/>
                </a:solidFill>
              </a:defRPr>
            </a:lvl4pPr>
            <a:lvl5pPr marL="228600" indent="1828800">
              <a:lnSpc>
                <a:spcPct val="100000"/>
              </a:lnSpc>
              <a:spcBef>
                <a:spcPts val="0"/>
              </a:spcBef>
              <a:buClrTx/>
              <a:buSzTx/>
              <a:buFontTx/>
              <a:buNone/>
              <a:defRPr sz="3200">
                <a:solidFill>
                  <a:srgbClr val="55D8FF"/>
                </a:solidFill>
              </a:defRPr>
            </a:lvl5pPr>
          </a:lstStyle>
          <a:p>
            <a:r>
              <a:t>Body Level One</a:t>
            </a:r>
          </a:p>
          <a:p>
            <a:pPr lvl="1"/>
            <a:r>
              <a:t>Body Level Two</a:t>
            </a:r>
          </a:p>
          <a:p>
            <a:pPr lvl="2"/>
            <a:r>
              <a:t>Body Level Three</a:t>
            </a:r>
          </a:p>
          <a:p>
            <a:pPr lvl="3"/>
            <a:r>
              <a:t>Body Level Four</a:t>
            </a:r>
          </a:p>
          <a:p>
            <a:pPr lvl="4"/>
            <a:r>
              <a:t>Body Level Five</a:t>
            </a:r>
          </a:p>
        </p:txBody>
      </p:sp>
      <p:sp>
        <p:nvSpPr>
          <p:cNvPr id="396" name="Slide Number"/>
          <p:cNvSpPr txBox="1">
            <a:spLocks noGrp="1"/>
          </p:cNvSpPr>
          <p:nvPr>
            <p:ph type="sldNum" sz="quarter" idx="2"/>
          </p:nvPr>
        </p:nvSpPr>
        <p:spPr>
          <a:xfrm>
            <a:off x="11924345" y="13069926"/>
            <a:ext cx="494582" cy="488479"/>
          </a:xfrm>
          <a:prstGeom prst="rect">
            <a:avLst/>
          </a:prstGeom>
        </p:spPr>
        <p:txBody>
          <a:bodyPr lIns="71425" tIns="71425" rIns="71425" bIns="71425"/>
          <a:lstStyle>
            <a:lvl1pPr algn="ctr">
              <a:defRPr sz="24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1" name="Google Shape;24;p39"/>
          <p:cNvSpPr/>
          <p:nvPr/>
        </p:nvSpPr>
        <p:spPr>
          <a:xfrm>
            <a:off x="635000" y="12192000"/>
            <a:ext cx="23114000" cy="0"/>
          </a:xfrm>
          <a:prstGeom prst="line">
            <a:avLst/>
          </a:prstGeom>
          <a:ln w="38100">
            <a:solidFill>
              <a:schemeClr val="accent4"/>
            </a:solidFill>
            <a:miter lim="400000"/>
          </a:ln>
        </p:spPr>
        <p:txBody>
          <a:bodyPr lIns="0" tIns="0" rIns="0" bIns="0"/>
          <a:lstStyle/>
          <a:p>
            <a:endParaRPr/>
          </a:p>
        </p:txBody>
      </p:sp>
      <p:sp>
        <p:nvSpPr>
          <p:cNvPr id="42" name="Google Shape;25;p39"/>
          <p:cNvSpPr/>
          <p:nvPr/>
        </p:nvSpPr>
        <p:spPr>
          <a:xfrm>
            <a:off x="639140" y="692907"/>
            <a:ext cx="23114006" cy="1"/>
          </a:xfrm>
          <a:prstGeom prst="line">
            <a:avLst/>
          </a:prstGeom>
          <a:ln w="114300">
            <a:solidFill>
              <a:schemeClr val="accent4"/>
            </a:solidFill>
            <a:miter lim="400000"/>
          </a:ln>
        </p:spPr>
        <p:txBody>
          <a:bodyPr lIns="0" tIns="0" rIns="0" bIns="0"/>
          <a:lstStyle/>
          <a:p>
            <a:endParaRPr/>
          </a:p>
        </p:txBody>
      </p:sp>
      <p:sp>
        <p:nvSpPr>
          <p:cNvPr id="43" name="Body Level One…"/>
          <p:cNvSpPr txBox="1">
            <a:spLocks noGrp="1"/>
          </p:cNvSpPr>
          <p:nvPr>
            <p:ph type="body" sz="quarter" idx="1"/>
          </p:nvPr>
        </p:nvSpPr>
        <p:spPr>
          <a:xfrm>
            <a:off x="571500" y="12269258"/>
            <a:ext cx="23241002" cy="555247"/>
          </a:xfrm>
          <a:prstGeom prst="rect">
            <a:avLst/>
          </a:prstGeom>
        </p:spPr>
        <p:txBody>
          <a:bodyPr lIns="50800" tIns="50800" rIns="50800" bIns="50800"/>
          <a:lstStyle>
            <a:lvl1pPr marL="228600" indent="0">
              <a:lnSpc>
                <a:spcPct val="100000"/>
              </a:lnSpc>
              <a:spcBef>
                <a:spcPts val="0"/>
              </a:spcBef>
              <a:buClrTx/>
              <a:buSzTx/>
              <a:buFontTx/>
              <a:buNone/>
              <a:defRPr sz="2800" b="1">
                <a:solidFill>
                  <a:schemeClr val="accent1"/>
                </a:solidFill>
              </a:defRPr>
            </a:lvl1pPr>
            <a:lvl2pPr indent="-406400">
              <a:lnSpc>
                <a:spcPct val="100000"/>
              </a:lnSpc>
              <a:spcBef>
                <a:spcPts val="0"/>
              </a:spcBef>
              <a:buClrTx/>
              <a:buSzPts val="2800"/>
              <a:buFontTx/>
              <a:defRPr sz="2800" b="1">
                <a:solidFill>
                  <a:schemeClr val="accent1"/>
                </a:solidFill>
              </a:defRPr>
            </a:lvl2pPr>
            <a:lvl3pPr indent="-406400">
              <a:lnSpc>
                <a:spcPct val="100000"/>
              </a:lnSpc>
              <a:spcBef>
                <a:spcPts val="0"/>
              </a:spcBef>
              <a:buClrTx/>
              <a:buSzPts val="2800"/>
              <a:buFontTx/>
              <a:defRPr sz="2800" b="1">
                <a:solidFill>
                  <a:schemeClr val="accent1"/>
                </a:solidFill>
              </a:defRPr>
            </a:lvl3pPr>
            <a:lvl4pPr indent="-406400">
              <a:lnSpc>
                <a:spcPct val="100000"/>
              </a:lnSpc>
              <a:spcBef>
                <a:spcPts val="0"/>
              </a:spcBef>
              <a:buClrTx/>
              <a:buSzPts val="2800"/>
              <a:buFontTx/>
              <a:defRPr sz="2800" b="1">
                <a:solidFill>
                  <a:schemeClr val="accent1"/>
                </a:solidFill>
              </a:defRPr>
            </a:lvl4pPr>
            <a:lvl5pPr indent="-406400">
              <a:lnSpc>
                <a:spcPct val="100000"/>
              </a:lnSpc>
              <a:spcBef>
                <a:spcPts val="0"/>
              </a:spcBef>
              <a:buClrTx/>
              <a:buSzPts val="2800"/>
              <a:buFontTx/>
              <a:defRPr sz="2800" b="1">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44" name="Google Shape;27;p39"/>
          <p:cNvSpPr txBox="1">
            <a:spLocks noGrp="1"/>
          </p:cNvSpPr>
          <p:nvPr>
            <p:ph type="body" idx="21"/>
          </p:nvPr>
        </p:nvSpPr>
        <p:spPr>
          <a:xfrm>
            <a:off x="571499" y="3904441"/>
            <a:ext cx="23241004" cy="7697009"/>
          </a:xfrm>
          <a:prstGeom prst="rect">
            <a:avLst/>
          </a:prstGeom>
        </p:spPr>
        <p:txBody>
          <a:bodyPr lIns="50800" tIns="50800" rIns="50800" bIns="50800"/>
          <a:lstStyle/>
          <a:p>
            <a:pPr indent="-495300">
              <a:lnSpc>
                <a:spcPct val="80000"/>
              </a:lnSpc>
              <a:spcBef>
                <a:spcPts val="3600"/>
              </a:spcBef>
              <a:buClr>
                <a:schemeClr val="accent1"/>
              </a:buClr>
              <a:buSzPts val="4200"/>
              <a:defRPr sz="4200"/>
            </a:pPr>
            <a:endParaRPr/>
          </a:p>
        </p:txBody>
      </p:sp>
      <p:sp>
        <p:nvSpPr>
          <p:cNvPr id="45" name="Title Text"/>
          <p:cNvSpPr txBox="1">
            <a:spLocks noGrp="1"/>
          </p:cNvSpPr>
          <p:nvPr>
            <p:ph type="title"/>
          </p:nvPr>
        </p:nvSpPr>
        <p:spPr>
          <a:xfrm>
            <a:off x="571500" y="652482"/>
            <a:ext cx="23241002" cy="1951018"/>
          </a:xfrm>
          <a:prstGeom prst="rect">
            <a:avLst/>
          </a:prstGeom>
        </p:spPr>
        <p:txBody>
          <a:bodyPr lIns="50800" tIns="50800" rIns="50800" bIns="50800" anchor="t"/>
          <a:lstStyle>
            <a:lvl1pPr>
              <a:lnSpc>
                <a:spcPct val="60000"/>
              </a:lnSpc>
              <a:defRPr sz="12000">
                <a:solidFill>
                  <a:schemeClr val="accent1"/>
                </a:solidFill>
              </a:defRPr>
            </a:lvl1pPr>
          </a:lstStyle>
          <a:p>
            <a:r>
              <a:t>Title Text</a:t>
            </a:r>
          </a:p>
        </p:txBody>
      </p:sp>
      <p:sp>
        <p:nvSpPr>
          <p:cNvPr id="46" name="Slide Number"/>
          <p:cNvSpPr txBox="1">
            <a:spLocks noGrp="1"/>
          </p:cNvSpPr>
          <p:nvPr>
            <p:ph type="sldNum" sz="quarter" idx="2"/>
          </p:nvPr>
        </p:nvSpPr>
        <p:spPr>
          <a:xfrm>
            <a:off x="23298041" y="12327078"/>
            <a:ext cx="509837" cy="496368"/>
          </a:xfrm>
          <a:prstGeom prst="rect">
            <a:avLst/>
          </a:prstGeom>
        </p:spPr>
        <p:txBody>
          <a:bodyPr lIns="50800" tIns="50800" rIns="50800" bIns="50800" anchor="b"/>
          <a:lstStyle>
            <a:lvl1pPr>
              <a:defRPr sz="2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Content 6">
    <p:spTree>
      <p:nvGrpSpPr>
        <p:cNvPr id="1" name=""/>
        <p:cNvGrpSpPr/>
        <p:nvPr/>
      </p:nvGrpSpPr>
      <p:grpSpPr>
        <a:xfrm>
          <a:off x="0" y="0"/>
          <a:ext cx="0" cy="0"/>
          <a:chOff x="0" y="0"/>
          <a:chExt cx="0" cy="0"/>
        </a:xfrm>
      </p:grpSpPr>
      <p:sp>
        <p:nvSpPr>
          <p:cNvPr id="403" name="Title Text"/>
          <p:cNvSpPr txBox="1">
            <a:spLocks noGrp="1"/>
          </p:cNvSpPr>
          <p:nvPr>
            <p:ph type="title"/>
          </p:nvPr>
        </p:nvSpPr>
        <p:spPr>
          <a:xfrm>
            <a:off x="3964406" y="550815"/>
            <a:ext cx="16455188" cy="2285446"/>
          </a:xfrm>
          <a:prstGeom prst="rect">
            <a:avLst/>
          </a:prstGeom>
        </p:spPr>
        <p:txBody>
          <a:bodyPr lIns="91399" tIns="91399" rIns="91399" bIns="91399"/>
          <a:lstStyle>
            <a:lvl1pPr algn="ctr">
              <a:lnSpc>
                <a:spcPct val="100000"/>
              </a:lnSpc>
              <a:defRPr sz="8400"/>
            </a:lvl1pPr>
          </a:lstStyle>
          <a:p>
            <a:r>
              <a:t>Title Text</a:t>
            </a:r>
          </a:p>
        </p:txBody>
      </p:sp>
      <p:sp>
        <p:nvSpPr>
          <p:cNvPr id="404" name="Body Level One…"/>
          <p:cNvSpPr txBox="1">
            <a:spLocks noGrp="1"/>
          </p:cNvSpPr>
          <p:nvPr>
            <p:ph type="body" idx="1"/>
          </p:nvPr>
        </p:nvSpPr>
        <p:spPr>
          <a:xfrm>
            <a:off x="3964406" y="3201291"/>
            <a:ext cx="16455188" cy="9049719"/>
          </a:xfrm>
          <a:prstGeom prst="rect">
            <a:avLst/>
          </a:prstGeom>
        </p:spPr>
        <p:txBody>
          <a:bodyPr lIns="91399" tIns="91399" rIns="91399" bIns="91399"/>
          <a:lstStyle>
            <a:lvl1pPr indent="-596900">
              <a:lnSpc>
                <a:spcPct val="100000"/>
              </a:lnSpc>
              <a:spcBef>
                <a:spcPts val="1400"/>
              </a:spcBef>
              <a:buSzPts val="5800"/>
              <a:defRPr sz="5800"/>
            </a:lvl1pPr>
            <a:lvl2pPr indent="-596900">
              <a:lnSpc>
                <a:spcPct val="100000"/>
              </a:lnSpc>
              <a:spcBef>
                <a:spcPts val="1400"/>
              </a:spcBef>
              <a:buSzPts val="5800"/>
              <a:buChar char="–"/>
              <a:defRPr sz="5800"/>
            </a:lvl2pPr>
            <a:lvl3pPr indent="-596900">
              <a:lnSpc>
                <a:spcPct val="100000"/>
              </a:lnSpc>
              <a:spcBef>
                <a:spcPts val="1400"/>
              </a:spcBef>
              <a:buSzPts val="5800"/>
              <a:defRPr sz="5800"/>
            </a:lvl3pPr>
            <a:lvl4pPr indent="-596900">
              <a:lnSpc>
                <a:spcPct val="100000"/>
              </a:lnSpc>
              <a:spcBef>
                <a:spcPts val="1400"/>
              </a:spcBef>
              <a:buSzPts val="5800"/>
              <a:buChar char="–"/>
              <a:defRPr sz="5800"/>
            </a:lvl4pPr>
            <a:lvl5pPr indent="-596900">
              <a:lnSpc>
                <a:spcPct val="100000"/>
              </a:lnSpc>
              <a:spcBef>
                <a:spcPts val="1400"/>
              </a:spcBef>
              <a:buSzPts val="5800"/>
              <a:buChar char="»"/>
              <a:defRPr sz="5800"/>
            </a:lvl5pPr>
          </a:lstStyle>
          <a:p>
            <a:r>
              <a:t>Body Level One</a:t>
            </a:r>
          </a:p>
          <a:p>
            <a:pPr lvl="1"/>
            <a:r>
              <a:t>Body Level Two</a:t>
            </a:r>
          </a:p>
          <a:p>
            <a:pPr lvl="2"/>
            <a:r>
              <a:t>Body Level Three</a:t>
            </a:r>
          </a:p>
          <a:p>
            <a:pPr lvl="3"/>
            <a:r>
              <a:t>Body Level Four</a:t>
            </a:r>
          </a:p>
          <a:p>
            <a:pPr lvl="4"/>
            <a:r>
              <a:t>Body Level Five</a:t>
            </a:r>
          </a:p>
        </p:txBody>
      </p:sp>
      <p:sp>
        <p:nvSpPr>
          <p:cNvPr id="405" name="Slide Number"/>
          <p:cNvSpPr txBox="1">
            <a:spLocks noGrp="1"/>
          </p:cNvSpPr>
          <p:nvPr>
            <p:ph type="sldNum" sz="quarter" idx="2"/>
          </p:nvPr>
        </p:nvSpPr>
        <p:spPr>
          <a:xfrm>
            <a:off x="19969822" y="12855295"/>
            <a:ext cx="449774" cy="442022"/>
          </a:xfrm>
          <a:prstGeom prst="rect">
            <a:avLst/>
          </a:prstGeom>
        </p:spPr>
        <p:txBody>
          <a:bodyPr lIns="91399" tIns="91399" rIns="91399" bIns="91399"/>
          <a:lstStyle>
            <a:lvl1pPr>
              <a:defRPr sz="1800"/>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mp; Bullets 5">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4389356" y="358771"/>
            <a:ext cx="15605287" cy="3035358"/>
          </a:xfrm>
          <a:prstGeom prst="rect">
            <a:avLst/>
          </a:prstGeom>
        </p:spPr>
        <p:txBody>
          <a:bodyPr lIns="71400" tIns="71400" rIns="71400" bIns="71400"/>
          <a:lstStyle>
            <a:lvl1pPr algn="ctr">
              <a:lnSpc>
                <a:spcPct val="100000"/>
              </a:lnSpc>
              <a:defRPr sz="10800">
                <a:latin typeface="Helvetica Neue"/>
                <a:ea typeface="Helvetica Neue"/>
                <a:cs typeface="Helvetica Neue"/>
                <a:sym typeface="Helvetica Neue"/>
              </a:defRPr>
            </a:lvl1pPr>
          </a:lstStyle>
          <a:p>
            <a:r>
              <a:t>Title Text</a:t>
            </a:r>
          </a:p>
        </p:txBody>
      </p:sp>
      <p:sp>
        <p:nvSpPr>
          <p:cNvPr id="413" name="Body Level One…"/>
          <p:cNvSpPr txBox="1">
            <a:spLocks noGrp="1"/>
          </p:cNvSpPr>
          <p:nvPr>
            <p:ph type="body" idx="1"/>
          </p:nvPr>
        </p:nvSpPr>
        <p:spPr>
          <a:xfrm>
            <a:off x="4389356" y="3644096"/>
            <a:ext cx="15605287" cy="8838236"/>
          </a:xfrm>
          <a:prstGeom prst="rect">
            <a:avLst/>
          </a:prstGeom>
        </p:spPr>
        <p:txBody>
          <a:bodyPr lIns="71400" tIns="71400" rIns="71400" bIns="71400" anchor="ctr"/>
          <a:lstStyle>
            <a:lvl1pPr indent="-615315">
              <a:lnSpc>
                <a:spcPct val="100000"/>
              </a:lnSpc>
              <a:spcBef>
                <a:spcPts val="5900"/>
              </a:spcBef>
              <a:buSzPts val="4200"/>
              <a:buFont typeface="Helvetica Neue"/>
              <a:defRPr sz="4200">
                <a:latin typeface="Helvetica Neue"/>
                <a:ea typeface="Helvetica Neue"/>
                <a:cs typeface="Helvetica Neue"/>
                <a:sym typeface="Helvetica Neue"/>
              </a:defRPr>
            </a:lvl1pPr>
            <a:lvl2pPr indent="-615315">
              <a:lnSpc>
                <a:spcPct val="100000"/>
              </a:lnSpc>
              <a:spcBef>
                <a:spcPts val="5900"/>
              </a:spcBef>
              <a:buSzPts val="4200"/>
              <a:buFont typeface="Helvetica Neue"/>
              <a:defRPr sz="4200">
                <a:latin typeface="Helvetica Neue"/>
                <a:ea typeface="Helvetica Neue"/>
                <a:cs typeface="Helvetica Neue"/>
                <a:sym typeface="Helvetica Neue"/>
              </a:defRPr>
            </a:lvl2pPr>
            <a:lvl3pPr indent="-615315">
              <a:lnSpc>
                <a:spcPct val="100000"/>
              </a:lnSpc>
              <a:spcBef>
                <a:spcPts val="5900"/>
              </a:spcBef>
              <a:buSzPts val="4200"/>
              <a:buFont typeface="Helvetica Neue"/>
              <a:defRPr sz="4200">
                <a:latin typeface="Helvetica Neue"/>
                <a:ea typeface="Helvetica Neue"/>
                <a:cs typeface="Helvetica Neue"/>
                <a:sym typeface="Helvetica Neue"/>
              </a:defRPr>
            </a:lvl3pPr>
            <a:lvl4pPr indent="-615313">
              <a:lnSpc>
                <a:spcPct val="100000"/>
              </a:lnSpc>
              <a:spcBef>
                <a:spcPts val="5900"/>
              </a:spcBef>
              <a:buSzPts val="4200"/>
              <a:buFont typeface="Helvetica Neue"/>
              <a:defRPr sz="4200">
                <a:latin typeface="Helvetica Neue"/>
                <a:ea typeface="Helvetica Neue"/>
                <a:cs typeface="Helvetica Neue"/>
                <a:sym typeface="Helvetica Neue"/>
              </a:defRPr>
            </a:lvl4pPr>
            <a:lvl5pPr indent="-615313">
              <a:lnSpc>
                <a:spcPct val="100000"/>
              </a:lnSpc>
              <a:spcBef>
                <a:spcPts val="5900"/>
              </a:spcBef>
              <a:buSzPts val="4200"/>
              <a:buFont typeface="Helvetica Neue"/>
              <a:defRPr sz="42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14" name="Slide Number"/>
          <p:cNvSpPr txBox="1">
            <a:spLocks noGrp="1"/>
          </p:cNvSpPr>
          <p:nvPr>
            <p:ph type="sldNum" sz="quarter" idx="2"/>
          </p:nvPr>
        </p:nvSpPr>
        <p:spPr>
          <a:xfrm>
            <a:off x="11982387" y="13071544"/>
            <a:ext cx="409704" cy="415800"/>
          </a:xfrm>
          <a:prstGeom prst="rect">
            <a:avLst/>
          </a:prstGeom>
        </p:spPr>
        <p:txBody>
          <a:bodyPr lIns="71400" tIns="71400" rIns="71400" bIns="71400" anchor="t"/>
          <a:lstStyle>
            <a:lvl1pPr algn="ctr">
              <a:defRPr sz="18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Τίτλος και περιεχόμενο">
    <p:spTree>
      <p:nvGrpSpPr>
        <p:cNvPr id="1" name=""/>
        <p:cNvGrpSpPr/>
        <p:nvPr/>
      </p:nvGrpSpPr>
      <p:grpSpPr>
        <a:xfrm>
          <a:off x="0" y="0"/>
          <a:ext cx="0" cy="0"/>
          <a:chOff x="0" y="0"/>
          <a:chExt cx="0" cy="0"/>
        </a:xfrm>
      </p:grpSpPr>
      <p:sp>
        <p:nvSpPr>
          <p:cNvPr id="421" name="Title Text"/>
          <p:cNvSpPr txBox="1">
            <a:spLocks noGrp="1"/>
          </p:cNvSpPr>
          <p:nvPr>
            <p:ph type="title"/>
          </p:nvPr>
        </p:nvSpPr>
        <p:spPr>
          <a:xfrm>
            <a:off x="4315688" y="2263138"/>
            <a:ext cx="15773408" cy="1988350"/>
          </a:xfrm>
          <a:prstGeom prst="rect">
            <a:avLst/>
          </a:prstGeom>
        </p:spPr>
        <p:txBody>
          <a:bodyPr lIns="68574" tIns="68574" rIns="68574" bIns="68574"/>
          <a:lstStyle/>
          <a:p>
            <a:r>
              <a:t>Title Text</a:t>
            </a:r>
          </a:p>
        </p:txBody>
      </p:sp>
      <p:sp>
        <p:nvSpPr>
          <p:cNvPr id="422" name="Body Level One…"/>
          <p:cNvSpPr txBox="1">
            <a:spLocks noGrp="1"/>
          </p:cNvSpPr>
          <p:nvPr>
            <p:ph type="body" sz="half" idx="1"/>
          </p:nvPr>
        </p:nvSpPr>
        <p:spPr>
          <a:xfrm>
            <a:off x="4315688" y="4457698"/>
            <a:ext cx="15773408" cy="6527011"/>
          </a:xfrm>
          <a:prstGeom prst="rect">
            <a:avLst/>
          </a:prstGeom>
        </p:spPr>
        <p:txBody>
          <a:bodyPr lIns="68574" tIns="68574" rIns="68574" bIns="68574"/>
          <a:lstStyle>
            <a:lvl1pPr indent="-558800">
              <a:buSzPts val="5200"/>
              <a:buChar char="●"/>
              <a:defRPr sz="5200"/>
            </a:lvl1pPr>
            <a:lvl2pPr indent="-558800">
              <a:buSzPts val="5200"/>
              <a:buChar char="●"/>
              <a:defRPr sz="5200"/>
            </a:lvl2pPr>
            <a:lvl3pPr indent="-558800">
              <a:buSzPts val="5200"/>
              <a:buChar char="●"/>
              <a:defRPr sz="5200"/>
            </a:lvl3pPr>
            <a:lvl4pPr indent="-558800">
              <a:buSzPts val="5200"/>
              <a:buChar char="●"/>
              <a:defRPr sz="5200"/>
            </a:lvl4pPr>
            <a:lvl5pPr indent="-558800">
              <a:buSzPts val="5200"/>
              <a:buChar char="●"/>
              <a:defRPr sz="5200"/>
            </a:lvl5pPr>
          </a:lstStyle>
          <a:p>
            <a:r>
              <a:t>Body Level One</a:t>
            </a:r>
          </a:p>
          <a:p>
            <a:pPr lvl="1"/>
            <a:r>
              <a:t>Body Level Two</a:t>
            </a:r>
          </a:p>
          <a:p>
            <a:pPr lvl="2"/>
            <a:r>
              <a:t>Body Level Three</a:t>
            </a:r>
          </a:p>
          <a:p>
            <a:pPr lvl="3"/>
            <a:r>
              <a:t>Body Level Four</a:t>
            </a:r>
          </a:p>
          <a:p>
            <a:pPr lvl="4"/>
            <a:r>
              <a:t>Body Level Five</a:t>
            </a:r>
          </a:p>
        </p:txBody>
      </p:sp>
      <p:sp>
        <p:nvSpPr>
          <p:cNvPr id="423" name="Slide Number"/>
          <p:cNvSpPr txBox="1">
            <a:spLocks noGrp="1"/>
          </p:cNvSpPr>
          <p:nvPr>
            <p:ph type="sldNum" sz="quarter" idx="2"/>
          </p:nvPr>
        </p:nvSpPr>
        <p:spPr>
          <a:xfrm>
            <a:off x="19684971" y="11324683"/>
            <a:ext cx="404124" cy="396372"/>
          </a:xfrm>
          <a:prstGeom prst="rect">
            <a:avLst/>
          </a:prstGeom>
        </p:spPr>
        <p:txBody>
          <a:bodyPr lIns="68574" tIns="68574" rIns="68574" bIns="68574"/>
          <a:lstStyle>
            <a:lvl1pPr>
              <a:defRPr sz="1800"/>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 Top 2">
    <p:spTree>
      <p:nvGrpSpPr>
        <p:cNvPr id="1" name=""/>
        <p:cNvGrpSpPr/>
        <p:nvPr/>
      </p:nvGrpSpPr>
      <p:grpSpPr>
        <a:xfrm>
          <a:off x="0" y="0"/>
          <a:ext cx="0" cy="0"/>
          <a:chOff x="0" y="0"/>
          <a:chExt cx="0" cy="0"/>
        </a:xfrm>
      </p:grpSpPr>
      <p:sp>
        <p:nvSpPr>
          <p:cNvPr id="430" name="Title Text"/>
          <p:cNvSpPr txBox="1">
            <a:spLocks noGrp="1"/>
          </p:cNvSpPr>
          <p:nvPr>
            <p:ph type="title"/>
          </p:nvPr>
        </p:nvSpPr>
        <p:spPr>
          <a:xfrm>
            <a:off x="6338589" y="1982390"/>
            <a:ext cx="11706822" cy="2277076"/>
          </a:xfrm>
          <a:prstGeom prst="rect">
            <a:avLst/>
          </a:prstGeom>
        </p:spPr>
        <p:txBody>
          <a:bodyPr lIns="53575" tIns="53575" rIns="53575" bIns="53575"/>
          <a:lstStyle>
            <a:lvl1pPr algn="ctr">
              <a:lnSpc>
                <a:spcPct val="100000"/>
              </a:lnSpc>
              <a:defRPr sz="10800">
                <a:latin typeface="Helvetica Neue"/>
                <a:ea typeface="Helvetica Neue"/>
                <a:cs typeface="Helvetica Neue"/>
                <a:sym typeface="Helvetica Neue"/>
              </a:defRPr>
            </a:lvl1pPr>
          </a:lstStyle>
          <a:p>
            <a:r>
              <a:t>Title Text</a:t>
            </a:r>
          </a:p>
        </p:txBody>
      </p:sp>
      <p:sp>
        <p:nvSpPr>
          <p:cNvPr id="431" name="Slide Number"/>
          <p:cNvSpPr txBox="1">
            <a:spLocks noGrp="1"/>
          </p:cNvSpPr>
          <p:nvPr>
            <p:ph type="sldNum" sz="quarter" idx="2"/>
          </p:nvPr>
        </p:nvSpPr>
        <p:spPr>
          <a:xfrm>
            <a:off x="12001399" y="11519296"/>
            <a:ext cx="374055" cy="380150"/>
          </a:xfrm>
          <a:prstGeom prst="rect">
            <a:avLst/>
          </a:prstGeom>
        </p:spPr>
        <p:txBody>
          <a:bodyPr lIns="53575" tIns="53575" rIns="53575" bIns="53575" anchor="t"/>
          <a:lstStyle>
            <a:lvl1pPr algn="ctr">
              <a:defRPr sz="18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438" name="Title Text"/>
          <p:cNvSpPr txBox="1">
            <a:spLocks noGrp="1"/>
          </p:cNvSpPr>
          <p:nvPr>
            <p:ph type="title"/>
          </p:nvPr>
        </p:nvSpPr>
        <p:spPr>
          <a:xfrm>
            <a:off x="3962398" y="2285998"/>
            <a:ext cx="16459205" cy="2133603"/>
          </a:xfrm>
          <a:prstGeom prst="rect">
            <a:avLst/>
          </a:prstGeom>
        </p:spPr>
        <p:txBody>
          <a:bodyPr lIns="91424" tIns="91424" rIns="91424" bIns="91424"/>
          <a:lstStyle>
            <a:lvl1pPr>
              <a:lnSpc>
                <a:spcPct val="100000"/>
              </a:lnSpc>
              <a:defRPr sz="7800">
                <a:solidFill>
                  <a:srgbClr val="424456"/>
                </a:solidFill>
                <a:latin typeface="Trebuchet MS"/>
                <a:ea typeface="Trebuchet MS"/>
                <a:cs typeface="Trebuchet MS"/>
                <a:sym typeface="Trebuchet MS"/>
              </a:defRPr>
            </a:lvl1pPr>
          </a:lstStyle>
          <a:p>
            <a:r>
              <a:t>Title Text</a:t>
            </a:r>
          </a:p>
        </p:txBody>
      </p:sp>
      <p:sp>
        <p:nvSpPr>
          <p:cNvPr id="439" name="Body Level One…"/>
          <p:cNvSpPr txBox="1">
            <a:spLocks noGrp="1"/>
          </p:cNvSpPr>
          <p:nvPr>
            <p:ph type="body" idx="1"/>
          </p:nvPr>
        </p:nvSpPr>
        <p:spPr>
          <a:xfrm>
            <a:off x="3962398" y="4498845"/>
            <a:ext cx="16459205" cy="8650228"/>
          </a:xfrm>
          <a:prstGeom prst="rect">
            <a:avLst/>
          </a:prstGeom>
        </p:spPr>
        <p:txBody>
          <a:bodyPr lIns="91424" tIns="91424" rIns="91424" bIns="91424"/>
          <a:lstStyle>
            <a:lvl1pPr indent="-558800">
              <a:lnSpc>
                <a:spcPct val="100000"/>
              </a:lnSpc>
              <a:spcBef>
                <a:spcPts val="500"/>
              </a:spcBef>
              <a:buClr>
                <a:srgbClr val="A04DA3"/>
              </a:buClr>
              <a:buSzPts val="5200"/>
              <a:buFont typeface="Georgia"/>
              <a:defRPr sz="5200">
                <a:latin typeface="Georgia"/>
                <a:ea typeface="Georgia"/>
                <a:cs typeface="Georgia"/>
                <a:sym typeface="Georgia"/>
              </a:defRPr>
            </a:lvl1pPr>
            <a:lvl2pPr indent="-558800">
              <a:lnSpc>
                <a:spcPct val="100000"/>
              </a:lnSpc>
              <a:spcBef>
                <a:spcPts val="500"/>
              </a:spcBef>
              <a:buClr>
                <a:srgbClr val="A04DA3"/>
              </a:buClr>
              <a:buSzPts val="5200"/>
              <a:buFont typeface="Georgia"/>
              <a:buChar char="▫"/>
              <a:defRPr sz="5200">
                <a:latin typeface="Georgia"/>
                <a:ea typeface="Georgia"/>
                <a:cs typeface="Georgia"/>
                <a:sym typeface="Georgia"/>
              </a:defRPr>
            </a:lvl2pPr>
            <a:lvl3pPr indent="-558800">
              <a:lnSpc>
                <a:spcPct val="100000"/>
              </a:lnSpc>
              <a:spcBef>
                <a:spcPts val="500"/>
              </a:spcBef>
              <a:buClr>
                <a:srgbClr val="A04DA3"/>
              </a:buClr>
              <a:buSzPts val="5200"/>
              <a:buFont typeface="Georgia"/>
              <a:buChar char="●"/>
              <a:defRPr sz="5200">
                <a:latin typeface="Georgia"/>
                <a:ea typeface="Georgia"/>
                <a:cs typeface="Georgia"/>
                <a:sym typeface="Georgia"/>
              </a:defRPr>
            </a:lvl3pPr>
            <a:lvl4pPr indent="-558800">
              <a:lnSpc>
                <a:spcPct val="100000"/>
              </a:lnSpc>
              <a:spcBef>
                <a:spcPts val="500"/>
              </a:spcBef>
              <a:buClr>
                <a:srgbClr val="A04DA3"/>
              </a:buClr>
              <a:buSzPts val="5200"/>
              <a:buFont typeface="Georgia"/>
              <a:buChar char="●"/>
              <a:defRPr sz="5200">
                <a:latin typeface="Georgia"/>
                <a:ea typeface="Georgia"/>
                <a:cs typeface="Georgia"/>
                <a:sym typeface="Georgia"/>
              </a:defRPr>
            </a:lvl4pPr>
            <a:lvl5pPr indent="-558800">
              <a:lnSpc>
                <a:spcPct val="100000"/>
              </a:lnSpc>
              <a:spcBef>
                <a:spcPts val="500"/>
              </a:spcBef>
              <a:buClr>
                <a:srgbClr val="A04DA3"/>
              </a:buClr>
              <a:buSzPts val="5200"/>
              <a:buFont typeface="Georgia"/>
              <a:buChar char="▫"/>
              <a:defRPr sz="5200">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440" name="Slide Number"/>
          <p:cNvSpPr txBox="1">
            <a:spLocks noGrp="1"/>
          </p:cNvSpPr>
          <p:nvPr>
            <p:ph type="sldNum" sz="quarter" idx="2"/>
          </p:nvPr>
        </p:nvSpPr>
        <p:spPr>
          <a:xfrm>
            <a:off x="20301865" y="96016"/>
            <a:ext cx="619612" cy="640051"/>
          </a:xfrm>
          <a:prstGeom prst="rect">
            <a:avLst/>
          </a:prstGeom>
        </p:spPr>
        <p:txBody>
          <a:bodyPr lIns="91424" tIns="91424" rIns="91424" bIns="91424" anchor="b"/>
          <a:lstStyle>
            <a:lvl1pPr>
              <a:defRPr sz="3200">
                <a:solidFill>
                  <a:srgbClr val="FFFFFF"/>
                </a:solidFill>
                <a:latin typeface="Georgia"/>
                <a:ea typeface="Georgia"/>
                <a:cs typeface="Georgia"/>
                <a:sym typeface="Georgia"/>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nd Content 7">
    <p:spTree>
      <p:nvGrpSpPr>
        <p:cNvPr id="1" name=""/>
        <p:cNvGrpSpPr/>
        <p:nvPr/>
      </p:nvGrpSpPr>
      <p:grpSpPr>
        <a:xfrm>
          <a:off x="0" y="0"/>
          <a:ext cx="0" cy="0"/>
          <a:chOff x="0" y="0"/>
          <a:chExt cx="0" cy="0"/>
        </a:xfrm>
      </p:grpSpPr>
      <p:sp>
        <p:nvSpPr>
          <p:cNvPr id="447" name="Title Text"/>
          <p:cNvSpPr txBox="1">
            <a:spLocks noGrp="1"/>
          </p:cNvSpPr>
          <p:nvPr>
            <p:ph type="title"/>
          </p:nvPr>
        </p:nvSpPr>
        <p:spPr>
          <a:xfrm>
            <a:off x="1222209" y="549273"/>
            <a:ext cx="21946283" cy="2286005"/>
          </a:xfrm>
          <a:prstGeom prst="rect">
            <a:avLst/>
          </a:prstGeom>
        </p:spPr>
        <p:txBody>
          <a:bodyPr lIns="91424" tIns="91424" rIns="91424" bIns="91424"/>
          <a:lstStyle>
            <a:lvl1pPr algn="ctr">
              <a:lnSpc>
                <a:spcPct val="100000"/>
              </a:lnSpc>
            </a:lvl1pPr>
          </a:lstStyle>
          <a:p>
            <a:r>
              <a:t>Title Text</a:t>
            </a:r>
          </a:p>
        </p:txBody>
      </p:sp>
      <p:sp>
        <p:nvSpPr>
          <p:cNvPr id="448" name="Body Level One…"/>
          <p:cNvSpPr txBox="1">
            <a:spLocks noGrp="1"/>
          </p:cNvSpPr>
          <p:nvPr>
            <p:ph type="body" idx="1"/>
          </p:nvPr>
        </p:nvSpPr>
        <p:spPr>
          <a:xfrm>
            <a:off x="1222209" y="3200397"/>
            <a:ext cx="21946283" cy="9051936"/>
          </a:xfrm>
          <a:prstGeom prst="rect">
            <a:avLst/>
          </a:prstGeom>
        </p:spPr>
        <p:txBody>
          <a:bodyPr lIns="91424" tIns="91424" rIns="91424" bIns="91424"/>
          <a:lstStyle>
            <a:lvl1pPr indent="-609600">
              <a:lnSpc>
                <a:spcPct val="100000"/>
              </a:lnSpc>
              <a:spcBef>
                <a:spcPts val="1400"/>
              </a:spcBef>
              <a:buSzPts val="6000"/>
              <a:defRPr sz="6000"/>
            </a:lvl1pPr>
            <a:lvl2pPr indent="-609600">
              <a:lnSpc>
                <a:spcPct val="100000"/>
              </a:lnSpc>
              <a:spcBef>
                <a:spcPts val="1400"/>
              </a:spcBef>
              <a:buSzPts val="6000"/>
              <a:buChar char="–"/>
              <a:defRPr sz="6000"/>
            </a:lvl2pPr>
            <a:lvl3pPr indent="-609600">
              <a:lnSpc>
                <a:spcPct val="100000"/>
              </a:lnSpc>
              <a:spcBef>
                <a:spcPts val="1400"/>
              </a:spcBef>
              <a:buSzPts val="6000"/>
              <a:defRPr sz="6000"/>
            </a:lvl3pPr>
            <a:lvl4pPr indent="-609600">
              <a:lnSpc>
                <a:spcPct val="100000"/>
              </a:lnSpc>
              <a:spcBef>
                <a:spcPts val="1400"/>
              </a:spcBef>
              <a:buSzPts val="6000"/>
              <a:buChar char="–"/>
              <a:defRPr sz="6000"/>
            </a:lvl4pPr>
            <a:lvl5pPr indent="-609600">
              <a:lnSpc>
                <a:spcPct val="100000"/>
              </a:lnSpc>
              <a:spcBef>
                <a:spcPts val="1400"/>
              </a:spcBef>
              <a:buSzPts val="6000"/>
              <a:buChar char="»"/>
              <a:defRPr sz="6000"/>
            </a:lvl5pPr>
          </a:lstStyle>
          <a:p>
            <a:r>
              <a:t>Body Level One</a:t>
            </a:r>
          </a:p>
          <a:p>
            <a:pPr lvl="1"/>
            <a:r>
              <a:t>Body Level Two</a:t>
            </a:r>
          </a:p>
          <a:p>
            <a:pPr lvl="2"/>
            <a:r>
              <a:t>Body Level Three</a:t>
            </a:r>
          </a:p>
          <a:p>
            <a:pPr lvl="3"/>
            <a:r>
              <a:t>Body Level Four</a:t>
            </a:r>
          </a:p>
          <a:p>
            <a:pPr lvl="4"/>
            <a:r>
              <a:t>Body Level Five</a:t>
            </a:r>
          </a:p>
        </p:txBody>
      </p:sp>
      <p:sp>
        <p:nvSpPr>
          <p:cNvPr id="449" name="Slide Number"/>
          <p:cNvSpPr txBox="1">
            <a:spLocks noGrp="1"/>
          </p:cNvSpPr>
          <p:nvPr>
            <p:ph type="sldNum" sz="quarter" idx="2"/>
          </p:nvPr>
        </p:nvSpPr>
        <p:spPr>
          <a:xfrm>
            <a:off x="22662160" y="12825874"/>
            <a:ext cx="506329" cy="503911"/>
          </a:xfrm>
          <a:prstGeom prst="rect">
            <a:avLst/>
          </a:prstGeom>
        </p:spPr>
        <p:txBody>
          <a:bodyPr lIns="91424" tIns="91424" rIns="91424" bIns="91424"/>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mp; Bullets 6">
    <p:bg>
      <p:bgPr>
        <a:solidFill>
          <a:srgbClr val="000000"/>
        </a:solidFill>
        <a:effectLst/>
      </p:bgPr>
    </p:bg>
    <p:spTree>
      <p:nvGrpSpPr>
        <p:cNvPr id="1" name=""/>
        <p:cNvGrpSpPr/>
        <p:nvPr/>
      </p:nvGrpSpPr>
      <p:grpSpPr>
        <a:xfrm>
          <a:off x="0" y="0"/>
          <a:ext cx="0" cy="0"/>
          <a:chOff x="0" y="0"/>
          <a:chExt cx="0" cy="0"/>
        </a:xfrm>
      </p:grpSpPr>
      <p:sp>
        <p:nvSpPr>
          <p:cNvPr id="456" name="Title Text"/>
          <p:cNvSpPr txBox="1">
            <a:spLocks noGrp="1"/>
          </p:cNvSpPr>
          <p:nvPr>
            <p:ph type="title"/>
          </p:nvPr>
        </p:nvSpPr>
        <p:spPr>
          <a:xfrm>
            <a:off x="1241262" y="857250"/>
            <a:ext cx="21908174" cy="2000250"/>
          </a:xfrm>
          <a:prstGeom prst="rect">
            <a:avLst/>
          </a:prstGeom>
        </p:spPr>
        <p:txBody>
          <a:bodyPr lIns="71425" tIns="71425" rIns="71425" bIns="71425" anchor="t"/>
          <a:lstStyle>
            <a:lvl1pPr>
              <a:lnSpc>
                <a:spcPct val="100000"/>
              </a:lnSpc>
              <a:defRPr sz="6200">
                <a:solidFill>
                  <a:srgbClr val="FFFFFF"/>
                </a:solidFill>
              </a:defRPr>
            </a:lvl1pPr>
          </a:lstStyle>
          <a:p>
            <a:r>
              <a:t>Title Text</a:t>
            </a:r>
          </a:p>
        </p:txBody>
      </p:sp>
      <p:sp>
        <p:nvSpPr>
          <p:cNvPr id="457" name="Body Level One…"/>
          <p:cNvSpPr txBox="1">
            <a:spLocks noGrp="1"/>
          </p:cNvSpPr>
          <p:nvPr>
            <p:ph type="body" idx="1"/>
          </p:nvPr>
        </p:nvSpPr>
        <p:spPr>
          <a:xfrm>
            <a:off x="1241262" y="2839640"/>
            <a:ext cx="21908174" cy="9447611"/>
          </a:xfrm>
          <a:prstGeom prst="rect">
            <a:avLst/>
          </a:prstGeom>
        </p:spPr>
        <p:txBody>
          <a:bodyPr lIns="71425" tIns="71425" rIns="71425" bIns="71425" anchor="ctr"/>
          <a:lstStyle>
            <a:lvl1pPr indent="-514350">
              <a:lnSpc>
                <a:spcPct val="100000"/>
              </a:lnSpc>
              <a:spcBef>
                <a:spcPts val="5900"/>
              </a:spcBef>
              <a:buClr>
                <a:srgbClr val="646464"/>
              </a:buClr>
              <a:buSzPts val="5000"/>
              <a:defRPr sz="5000">
                <a:solidFill>
                  <a:srgbClr val="FFFFFF"/>
                </a:solidFill>
              </a:defRPr>
            </a:lvl1pPr>
            <a:lvl2pPr indent="-514350">
              <a:lnSpc>
                <a:spcPct val="100000"/>
              </a:lnSpc>
              <a:spcBef>
                <a:spcPts val="5900"/>
              </a:spcBef>
              <a:buClr>
                <a:srgbClr val="646464"/>
              </a:buClr>
              <a:buSzPts val="5000"/>
              <a:defRPr sz="5000">
                <a:solidFill>
                  <a:srgbClr val="FFFFFF"/>
                </a:solidFill>
              </a:defRPr>
            </a:lvl2pPr>
            <a:lvl3pPr indent="-514350">
              <a:lnSpc>
                <a:spcPct val="100000"/>
              </a:lnSpc>
              <a:spcBef>
                <a:spcPts val="5900"/>
              </a:spcBef>
              <a:buClr>
                <a:srgbClr val="646464"/>
              </a:buClr>
              <a:buSzPts val="5000"/>
              <a:defRPr sz="5000">
                <a:solidFill>
                  <a:srgbClr val="FFFFFF"/>
                </a:solidFill>
              </a:defRPr>
            </a:lvl3pPr>
            <a:lvl4pPr indent="-514350">
              <a:lnSpc>
                <a:spcPct val="100000"/>
              </a:lnSpc>
              <a:spcBef>
                <a:spcPts val="5900"/>
              </a:spcBef>
              <a:buClr>
                <a:srgbClr val="646464"/>
              </a:buClr>
              <a:buSzPts val="5000"/>
              <a:defRPr sz="5000">
                <a:solidFill>
                  <a:srgbClr val="FFFFFF"/>
                </a:solidFill>
              </a:defRPr>
            </a:lvl4pPr>
            <a:lvl5pPr indent="-514350">
              <a:lnSpc>
                <a:spcPct val="100000"/>
              </a:lnSpc>
              <a:spcBef>
                <a:spcPts val="5900"/>
              </a:spcBef>
              <a:buClr>
                <a:srgbClr val="646464"/>
              </a:buClr>
              <a:buSzPts val="5000"/>
              <a:defRPr sz="5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58" name="Slide Number"/>
          <p:cNvSpPr txBox="1">
            <a:spLocks noGrp="1"/>
          </p:cNvSpPr>
          <p:nvPr>
            <p:ph type="sldNum" sz="quarter" idx="2"/>
          </p:nvPr>
        </p:nvSpPr>
        <p:spPr>
          <a:xfrm>
            <a:off x="11920908" y="13069931"/>
            <a:ext cx="494582" cy="488479"/>
          </a:xfrm>
          <a:prstGeom prst="rect">
            <a:avLst/>
          </a:prstGeom>
        </p:spPr>
        <p:txBody>
          <a:bodyPr lIns="71425" tIns="71425" rIns="71425" bIns="71425"/>
          <a:lstStyle>
            <a:lvl1pPr algn="ctr">
              <a:defRPr sz="24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Quote 4">
    <p:spTree>
      <p:nvGrpSpPr>
        <p:cNvPr id="1" name=""/>
        <p:cNvGrpSpPr/>
        <p:nvPr/>
      </p:nvGrpSpPr>
      <p:grpSpPr>
        <a:xfrm>
          <a:off x="0" y="0"/>
          <a:ext cx="0" cy="0"/>
          <a:chOff x="0" y="0"/>
          <a:chExt cx="0" cy="0"/>
        </a:xfrm>
      </p:grpSpPr>
      <p:sp>
        <p:nvSpPr>
          <p:cNvPr id="465" name="Body Level One…"/>
          <p:cNvSpPr txBox="1">
            <a:spLocks noGrp="1"/>
          </p:cNvSpPr>
          <p:nvPr>
            <p:ph type="body" sz="quarter" idx="1"/>
          </p:nvPr>
        </p:nvSpPr>
        <p:spPr>
          <a:xfrm>
            <a:off x="6674800" y="8424774"/>
            <a:ext cx="11034402" cy="525762"/>
          </a:xfrm>
          <a:prstGeom prst="rect">
            <a:avLst/>
          </a:prstGeom>
        </p:spPr>
        <p:txBody>
          <a:bodyPr lIns="53550" tIns="53550" rIns="53550" bIns="53550"/>
          <a:lstStyle>
            <a:lvl1pPr marL="228600" indent="0" algn="ctr">
              <a:lnSpc>
                <a:spcPct val="100000"/>
              </a:lnSpc>
              <a:spcBef>
                <a:spcPts val="0"/>
              </a:spcBef>
              <a:buClrTx/>
              <a:buSzTx/>
              <a:buFontTx/>
              <a:buNone/>
              <a:defRPr sz="2800" i="1">
                <a:latin typeface="Helvetica Neue"/>
                <a:ea typeface="Helvetica Neue"/>
                <a:cs typeface="Helvetica Neue"/>
                <a:sym typeface="Helvetica Neue"/>
              </a:defRPr>
            </a:lvl1pPr>
            <a:lvl2pPr indent="-388619" algn="ctr">
              <a:lnSpc>
                <a:spcPct val="100000"/>
              </a:lnSpc>
              <a:spcBef>
                <a:spcPts val="0"/>
              </a:spcBef>
              <a:buClrTx/>
              <a:buSzPts val="2800"/>
              <a:buFontTx/>
              <a:defRPr sz="2800" i="1">
                <a:latin typeface="Helvetica Neue"/>
                <a:ea typeface="Helvetica Neue"/>
                <a:cs typeface="Helvetica Neue"/>
                <a:sym typeface="Helvetica Neue"/>
              </a:defRPr>
            </a:lvl2pPr>
            <a:lvl3pPr indent="-388619" algn="ctr">
              <a:lnSpc>
                <a:spcPct val="100000"/>
              </a:lnSpc>
              <a:spcBef>
                <a:spcPts val="0"/>
              </a:spcBef>
              <a:buClrTx/>
              <a:buSzPts val="2800"/>
              <a:buFontTx/>
              <a:defRPr sz="2800" i="1">
                <a:latin typeface="Helvetica Neue"/>
                <a:ea typeface="Helvetica Neue"/>
                <a:cs typeface="Helvetica Neue"/>
                <a:sym typeface="Helvetica Neue"/>
              </a:defRPr>
            </a:lvl3pPr>
            <a:lvl4pPr indent="-388619" algn="ctr">
              <a:lnSpc>
                <a:spcPct val="100000"/>
              </a:lnSpc>
              <a:spcBef>
                <a:spcPts val="0"/>
              </a:spcBef>
              <a:buClrTx/>
              <a:buSzPts val="2800"/>
              <a:buFontTx/>
              <a:defRPr sz="2800" i="1">
                <a:latin typeface="Helvetica Neue"/>
                <a:ea typeface="Helvetica Neue"/>
                <a:cs typeface="Helvetica Neue"/>
                <a:sym typeface="Helvetica Neue"/>
              </a:defRPr>
            </a:lvl4pPr>
            <a:lvl5pPr indent="-388620" algn="ctr">
              <a:lnSpc>
                <a:spcPct val="100000"/>
              </a:lnSpc>
              <a:spcBef>
                <a:spcPts val="0"/>
              </a:spcBef>
              <a:buClrTx/>
              <a:buSzPts val="2800"/>
              <a:buFontTx/>
              <a:defRPr sz="2800" i="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66" name="Google Shape;234;p82"/>
          <p:cNvSpPr txBox="1">
            <a:spLocks noGrp="1"/>
          </p:cNvSpPr>
          <p:nvPr>
            <p:ph type="body" sz="quarter" idx="21"/>
          </p:nvPr>
        </p:nvSpPr>
        <p:spPr>
          <a:xfrm>
            <a:off x="6674800" y="6160413"/>
            <a:ext cx="11034402" cy="752393"/>
          </a:xfrm>
          <a:prstGeom prst="rect">
            <a:avLst/>
          </a:prstGeom>
        </p:spPr>
        <p:txBody>
          <a:bodyPr lIns="53550" tIns="53550" rIns="53550" bIns="53550" anchor="ctr"/>
          <a:lstStyle/>
          <a:p>
            <a:pPr marL="384047" indent="-288035" defTabSz="768095">
              <a:spcBef>
                <a:spcPts val="1500"/>
              </a:spcBef>
              <a:buSzPts val="4500"/>
              <a:defRPr sz="4535"/>
            </a:pPr>
            <a:endParaRPr/>
          </a:p>
        </p:txBody>
      </p:sp>
      <p:sp>
        <p:nvSpPr>
          <p:cNvPr id="467" name="Slide Number"/>
          <p:cNvSpPr txBox="1">
            <a:spLocks noGrp="1"/>
          </p:cNvSpPr>
          <p:nvPr>
            <p:ph type="sldNum" sz="quarter" idx="2"/>
          </p:nvPr>
        </p:nvSpPr>
        <p:spPr>
          <a:xfrm>
            <a:off x="12015549" y="11518155"/>
            <a:ext cx="345760" cy="330011"/>
          </a:xfrm>
          <a:prstGeom prst="rect">
            <a:avLst/>
          </a:prstGeom>
        </p:spPr>
        <p:txBody>
          <a:bodyPr lIns="53550" tIns="53550" rIns="53550" bIns="53550" anchor="t"/>
          <a:lstStyle>
            <a:lvl1pPr algn="ctr">
              <a:defRPr sz="1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Quote 5">
    <p:spTree>
      <p:nvGrpSpPr>
        <p:cNvPr id="1" name=""/>
        <p:cNvGrpSpPr/>
        <p:nvPr/>
      </p:nvGrpSpPr>
      <p:grpSpPr>
        <a:xfrm>
          <a:off x="0" y="0"/>
          <a:ext cx="0" cy="0"/>
          <a:chOff x="0" y="0"/>
          <a:chExt cx="0" cy="0"/>
        </a:xfrm>
      </p:grpSpPr>
      <p:sp>
        <p:nvSpPr>
          <p:cNvPr id="474" name="Body Level One…"/>
          <p:cNvSpPr txBox="1">
            <a:spLocks noGrp="1"/>
          </p:cNvSpPr>
          <p:nvPr>
            <p:ph type="body" sz="quarter" idx="1"/>
          </p:nvPr>
        </p:nvSpPr>
        <p:spPr>
          <a:xfrm>
            <a:off x="6673453" y="8425160"/>
            <a:ext cx="11037097" cy="553694"/>
          </a:xfrm>
          <a:prstGeom prst="rect">
            <a:avLst/>
          </a:prstGeom>
        </p:spPr>
        <p:txBody>
          <a:bodyPr lIns="53575" tIns="53575" rIns="53575" bIns="53575"/>
          <a:lstStyle>
            <a:lvl1pPr marL="228600" indent="0" algn="ctr">
              <a:lnSpc>
                <a:spcPct val="100000"/>
              </a:lnSpc>
              <a:spcBef>
                <a:spcPts val="0"/>
              </a:spcBef>
              <a:buClrTx/>
              <a:buSzTx/>
              <a:buFontTx/>
              <a:buNone/>
              <a:defRPr sz="3000" i="1">
                <a:latin typeface="Helvetica Neue"/>
                <a:ea typeface="Helvetica Neue"/>
                <a:cs typeface="Helvetica Neue"/>
                <a:sym typeface="Helvetica Neue"/>
              </a:defRPr>
            </a:lvl1pPr>
            <a:lvl2pPr indent="-419100" algn="ctr">
              <a:lnSpc>
                <a:spcPct val="100000"/>
              </a:lnSpc>
              <a:spcBef>
                <a:spcPts val="0"/>
              </a:spcBef>
              <a:buClrTx/>
              <a:buSzPts val="3000"/>
              <a:buFontTx/>
              <a:buChar char="–"/>
              <a:defRPr sz="3000" i="1">
                <a:latin typeface="Helvetica Neue"/>
                <a:ea typeface="Helvetica Neue"/>
                <a:cs typeface="Helvetica Neue"/>
                <a:sym typeface="Helvetica Neue"/>
              </a:defRPr>
            </a:lvl2pPr>
            <a:lvl3pPr indent="-419100" algn="ctr">
              <a:lnSpc>
                <a:spcPct val="100000"/>
              </a:lnSpc>
              <a:spcBef>
                <a:spcPts val="0"/>
              </a:spcBef>
              <a:buClrTx/>
              <a:buSzPts val="3000"/>
              <a:buFontTx/>
              <a:defRPr sz="3000" i="1">
                <a:latin typeface="Helvetica Neue"/>
                <a:ea typeface="Helvetica Neue"/>
                <a:cs typeface="Helvetica Neue"/>
                <a:sym typeface="Helvetica Neue"/>
              </a:defRPr>
            </a:lvl3pPr>
            <a:lvl4pPr indent="-419100" algn="ctr">
              <a:lnSpc>
                <a:spcPct val="100000"/>
              </a:lnSpc>
              <a:spcBef>
                <a:spcPts val="0"/>
              </a:spcBef>
              <a:buClrTx/>
              <a:buSzPts val="3000"/>
              <a:buFontTx/>
              <a:buChar char="–"/>
              <a:defRPr sz="3000" i="1">
                <a:latin typeface="Helvetica Neue"/>
                <a:ea typeface="Helvetica Neue"/>
                <a:cs typeface="Helvetica Neue"/>
                <a:sym typeface="Helvetica Neue"/>
              </a:defRPr>
            </a:lvl4pPr>
            <a:lvl5pPr indent="-419100" algn="ctr">
              <a:lnSpc>
                <a:spcPct val="100000"/>
              </a:lnSpc>
              <a:spcBef>
                <a:spcPts val="0"/>
              </a:spcBef>
              <a:buClrTx/>
              <a:buSzPts val="3000"/>
              <a:buFontTx/>
              <a:buChar char="»"/>
              <a:defRPr sz="3000" i="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75" name="Google Shape;238;p83"/>
          <p:cNvSpPr txBox="1">
            <a:spLocks noGrp="1"/>
          </p:cNvSpPr>
          <p:nvPr>
            <p:ph type="body" sz="quarter" idx="21"/>
          </p:nvPr>
        </p:nvSpPr>
        <p:spPr>
          <a:xfrm>
            <a:off x="6673453" y="6148156"/>
            <a:ext cx="11037097" cy="776753"/>
          </a:xfrm>
          <a:prstGeom prst="rect">
            <a:avLst/>
          </a:prstGeom>
        </p:spPr>
        <p:txBody>
          <a:bodyPr lIns="53575" tIns="53575" rIns="53575" bIns="53575" anchor="ctr"/>
          <a:lstStyle/>
          <a:p>
            <a:pPr marL="393192" indent="-294894" defTabSz="786384">
              <a:spcBef>
                <a:spcPts val="1600"/>
              </a:spcBef>
              <a:buSzPts val="4600"/>
              <a:defRPr sz="4644"/>
            </a:pPr>
            <a:endParaRPr/>
          </a:p>
        </p:txBody>
      </p:sp>
      <p:sp>
        <p:nvSpPr>
          <p:cNvPr id="476" name="Slide Number"/>
          <p:cNvSpPr txBox="1">
            <a:spLocks noGrp="1"/>
          </p:cNvSpPr>
          <p:nvPr>
            <p:ph type="sldNum" sz="quarter" idx="2"/>
          </p:nvPr>
        </p:nvSpPr>
        <p:spPr>
          <a:xfrm>
            <a:off x="12001399" y="11519296"/>
            <a:ext cx="374055" cy="380150"/>
          </a:xfrm>
          <a:prstGeom prst="rect">
            <a:avLst/>
          </a:prstGeom>
        </p:spPr>
        <p:txBody>
          <a:bodyPr lIns="53575" tIns="53575" rIns="53575" bIns="53575" anchor="t"/>
          <a:lstStyle>
            <a:lvl1pPr algn="ctr">
              <a:defRPr sz="18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Τίτλος και περιεχόμενο 2">
    <p:spTree>
      <p:nvGrpSpPr>
        <p:cNvPr id="1" name=""/>
        <p:cNvGrpSpPr/>
        <p:nvPr/>
      </p:nvGrpSpPr>
      <p:grpSpPr>
        <a:xfrm>
          <a:off x="0" y="0"/>
          <a:ext cx="0" cy="0"/>
          <a:chOff x="0" y="0"/>
          <a:chExt cx="0" cy="0"/>
        </a:xfrm>
      </p:grpSpPr>
      <p:sp>
        <p:nvSpPr>
          <p:cNvPr id="483" name="Title Text"/>
          <p:cNvSpPr txBox="1">
            <a:spLocks noGrp="1"/>
          </p:cNvSpPr>
          <p:nvPr>
            <p:ph type="title"/>
          </p:nvPr>
        </p:nvSpPr>
        <p:spPr>
          <a:xfrm>
            <a:off x="4317612" y="2264260"/>
            <a:ext cx="15769554" cy="1987864"/>
          </a:xfrm>
          <a:prstGeom prst="rect">
            <a:avLst/>
          </a:prstGeom>
        </p:spPr>
        <p:txBody>
          <a:bodyPr lIns="68550" tIns="68550" rIns="68550" bIns="68550"/>
          <a:lstStyle>
            <a:lvl1pPr>
              <a:defRPr sz="8400"/>
            </a:lvl1pPr>
          </a:lstStyle>
          <a:p>
            <a:r>
              <a:t>Title Text</a:t>
            </a:r>
          </a:p>
        </p:txBody>
      </p:sp>
      <p:sp>
        <p:nvSpPr>
          <p:cNvPr id="484" name="Body Level One…"/>
          <p:cNvSpPr txBox="1">
            <a:spLocks noGrp="1"/>
          </p:cNvSpPr>
          <p:nvPr>
            <p:ph type="body" sz="half" idx="1"/>
          </p:nvPr>
        </p:nvSpPr>
        <p:spPr>
          <a:xfrm>
            <a:off x="4317612" y="4458284"/>
            <a:ext cx="15769554" cy="6525415"/>
          </a:xfrm>
          <a:prstGeom prst="rect">
            <a:avLst/>
          </a:prstGeom>
        </p:spPr>
        <p:txBody>
          <a:bodyPr lIns="68550" tIns="68550" rIns="68550" bIns="68550"/>
          <a:lstStyle>
            <a:lvl1pPr indent="-546100">
              <a:buSzPts val="5000"/>
              <a:buChar char="●"/>
              <a:defRPr sz="5000"/>
            </a:lvl1pPr>
            <a:lvl2pPr indent="-546100">
              <a:buSzPts val="5000"/>
              <a:buChar char="●"/>
              <a:defRPr sz="5000"/>
            </a:lvl2pPr>
            <a:lvl3pPr indent="-546100">
              <a:buSzPts val="5000"/>
              <a:buChar char="●"/>
              <a:defRPr sz="5000"/>
            </a:lvl3pPr>
            <a:lvl4pPr indent="-546100">
              <a:buSzPts val="5000"/>
              <a:buChar char="●"/>
              <a:defRPr sz="5000"/>
            </a:lvl4pPr>
            <a:lvl5pPr indent="-546100">
              <a:buSzPts val="5000"/>
              <a:buChar char="●"/>
              <a:defRPr sz="5000"/>
            </a:lvl5pPr>
          </a:lstStyle>
          <a:p>
            <a:r>
              <a:t>Body Level One</a:t>
            </a:r>
          </a:p>
          <a:p>
            <a:pPr lvl="1"/>
            <a:r>
              <a:t>Body Level Two</a:t>
            </a:r>
          </a:p>
          <a:p>
            <a:pPr lvl="2"/>
            <a:r>
              <a:t>Body Level Three</a:t>
            </a:r>
          </a:p>
          <a:p>
            <a:pPr lvl="3"/>
            <a:r>
              <a:t>Body Level Four</a:t>
            </a:r>
          </a:p>
          <a:p>
            <a:pPr lvl="4"/>
            <a:r>
              <a:t>Body Level Five</a:t>
            </a:r>
          </a:p>
        </p:txBody>
      </p:sp>
      <p:sp>
        <p:nvSpPr>
          <p:cNvPr id="485" name="Slide Number"/>
          <p:cNvSpPr txBox="1">
            <a:spLocks noGrp="1"/>
          </p:cNvSpPr>
          <p:nvPr>
            <p:ph type="sldNum" sz="quarter" idx="2"/>
          </p:nvPr>
        </p:nvSpPr>
        <p:spPr>
          <a:xfrm>
            <a:off x="19711345" y="11342204"/>
            <a:ext cx="375822" cy="359054"/>
          </a:xfrm>
          <a:prstGeom prst="rect">
            <a:avLst/>
          </a:prstGeom>
        </p:spPr>
        <p:txBody>
          <a:bodyPr lIns="68550" tIns="68550" rIns="68550" bIns="68550"/>
          <a:lstStyle>
            <a:lvl1pPr>
              <a:defRPr sz="1600"/>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2">
    <p:spTree>
      <p:nvGrpSpPr>
        <p:cNvPr id="1" name=""/>
        <p:cNvGrpSpPr/>
        <p:nvPr/>
      </p:nvGrpSpPr>
      <p:grpSpPr>
        <a:xfrm>
          <a:off x="0" y="0"/>
          <a:ext cx="0" cy="0"/>
          <a:chOff x="0" y="0"/>
          <a:chExt cx="0" cy="0"/>
        </a:xfrm>
      </p:grpSpPr>
      <p:sp>
        <p:nvSpPr>
          <p:cNvPr id="53" name="Title Text"/>
          <p:cNvSpPr txBox="1">
            <a:spLocks noGrp="1"/>
          </p:cNvSpPr>
          <p:nvPr>
            <p:ph type="title"/>
          </p:nvPr>
        </p:nvSpPr>
        <p:spPr>
          <a:xfrm>
            <a:off x="4389356" y="358772"/>
            <a:ext cx="15605286" cy="3035357"/>
          </a:xfrm>
          <a:prstGeom prst="rect">
            <a:avLst/>
          </a:prstGeom>
        </p:spPr>
        <p:txBody>
          <a:bodyPr lIns="71400" tIns="71400" rIns="71400" bIns="71400"/>
          <a:lstStyle>
            <a:lvl1pPr algn="ctr">
              <a:lnSpc>
                <a:spcPct val="100000"/>
              </a:lnSpc>
              <a:defRPr sz="10800">
                <a:latin typeface="Helvetica Neue"/>
                <a:ea typeface="Helvetica Neue"/>
                <a:cs typeface="Helvetica Neue"/>
                <a:sym typeface="Helvetica Neue"/>
              </a:defRPr>
            </a:lvl1pPr>
          </a:lstStyle>
          <a:p>
            <a:r>
              <a:t>Title Text</a:t>
            </a:r>
          </a:p>
        </p:txBody>
      </p:sp>
      <p:sp>
        <p:nvSpPr>
          <p:cNvPr id="54" name="Body Level One…"/>
          <p:cNvSpPr txBox="1">
            <a:spLocks noGrp="1"/>
          </p:cNvSpPr>
          <p:nvPr>
            <p:ph type="body" idx="1"/>
          </p:nvPr>
        </p:nvSpPr>
        <p:spPr>
          <a:xfrm>
            <a:off x="4389356" y="3644096"/>
            <a:ext cx="15605286" cy="8838236"/>
          </a:xfrm>
          <a:prstGeom prst="rect">
            <a:avLst/>
          </a:prstGeom>
        </p:spPr>
        <p:txBody>
          <a:bodyPr lIns="71400" tIns="71400" rIns="71400" bIns="71400" anchor="ctr"/>
          <a:lstStyle>
            <a:lvl1pPr indent="-615315">
              <a:lnSpc>
                <a:spcPct val="100000"/>
              </a:lnSpc>
              <a:spcBef>
                <a:spcPts val="5900"/>
              </a:spcBef>
              <a:buSzPts val="4200"/>
              <a:buFont typeface="Helvetica Neue"/>
              <a:defRPr sz="4200">
                <a:latin typeface="Helvetica Neue"/>
                <a:ea typeface="Helvetica Neue"/>
                <a:cs typeface="Helvetica Neue"/>
                <a:sym typeface="Helvetica Neue"/>
              </a:defRPr>
            </a:lvl1pPr>
            <a:lvl2pPr indent="-615315">
              <a:lnSpc>
                <a:spcPct val="100000"/>
              </a:lnSpc>
              <a:spcBef>
                <a:spcPts val="5900"/>
              </a:spcBef>
              <a:buSzPts val="4200"/>
              <a:buFont typeface="Helvetica Neue"/>
              <a:defRPr sz="4200">
                <a:latin typeface="Helvetica Neue"/>
                <a:ea typeface="Helvetica Neue"/>
                <a:cs typeface="Helvetica Neue"/>
                <a:sym typeface="Helvetica Neue"/>
              </a:defRPr>
            </a:lvl2pPr>
            <a:lvl3pPr indent="-615315">
              <a:lnSpc>
                <a:spcPct val="100000"/>
              </a:lnSpc>
              <a:spcBef>
                <a:spcPts val="5900"/>
              </a:spcBef>
              <a:buSzPts val="4200"/>
              <a:buFont typeface="Helvetica Neue"/>
              <a:defRPr sz="4200">
                <a:latin typeface="Helvetica Neue"/>
                <a:ea typeface="Helvetica Neue"/>
                <a:cs typeface="Helvetica Neue"/>
                <a:sym typeface="Helvetica Neue"/>
              </a:defRPr>
            </a:lvl3pPr>
            <a:lvl4pPr indent="-615313">
              <a:lnSpc>
                <a:spcPct val="100000"/>
              </a:lnSpc>
              <a:spcBef>
                <a:spcPts val="5900"/>
              </a:spcBef>
              <a:buSzPts val="4200"/>
              <a:buFont typeface="Helvetica Neue"/>
              <a:defRPr sz="4200">
                <a:latin typeface="Helvetica Neue"/>
                <a:ea typeface="Helvetica Neue"/>
                <a:cs typeface="Helvetica Neue"/>
                <a:sym typeface="Helvetica Neue"/>
              </a:defRPr>
            </a:lvl4pPr>
            <a:lvl5pPr indent="-615313">
              <a:lnSpc>
                <a:spcPct val="100000"/>
              </a:lnSpc>
              <a:spcBef>
                <a:spcPts val="5900"/>
              </a:spcBef>
              <a:buSzPts val="4200"/>
              <a:buFont typeface="Helvetica Neue"/>
              <a:defRPr sz="42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11982387" y="13071544"/>
            <a:ext cx="409704" cy="415800"/>
          </a:xfrm>
          <a:prstGeom prst="rect">
            <a:avLst/>
          </a:prstGeom>
        </p:spPr>
        <p:txBody>
          <a:bodyPr lIns="71400" tIns="71400" rIns="71400" bIns="71400" anchor="t"/>
          <a:lstStyle>
            <a:lvl1pPr algn="ctr">
              <a:defRPr sz="18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_Title Only">
    <p:bg>
      <p:bgPr>
        <a:gradFill flip="none" rotWithShape="1">
          <a:gsLst>
            <a:gs pos="0">
              <a:srgbClr val="F6F6F6"/>
            </a:gs>
            <a:gs pos="100000">
              <a:srgbClr val="D1D0D0"/>
            </a:gs>
          </a:gsLst>
          <a:path path="circle">
            <a:fillToRect l="50000" t="50000" r="50000" b="50000"/>
          </a:path>
        </a:gradFill>
        <a:effectLst/>
      </p:bgPr>
    </p:bg>
    <p:spTree>
      <p:nvGrpSpPr>
        <p:cNvPr id="1" name=""/>
        <p:cNvGrpSpPr/>
        <p:nvPr/>
      </p:nvGrpSpPr>
      <p:grpSpPr>
        <a:xfrm>
          <a:off x="0" y="0"/>
          <a:ext cx="0" cy="0"/>
          <a:chOff x="0" y="0"/>
          <a:chExt cx="0" cy="0"/>
        </a:xfrm>
      </p:grpSpPr>
      <p:sp>
        <p:nvSpPr>
          <p:cNvPr id="492" name="Google Shape;245;p85"/>
          <p:cNvSpPr/>
          <p:nvPr/>
        </p:nvSpPr>
        <p:spPr>
          <a:xfrm>
            <a:off x="-1" y="-2"/>
            <a:ext cx="24384004" cy="13716002"/>
          </a:xfrm>
          <a:prstGeom prst="rect">
            <a:avLst/>
          </a:prstGeom>
          <a:gradFill>
            <a:gsLst>
              <a:gs pos="0">
                <a:srgbClr val="1298C8"/>
              </a:gs>
              <a:gs pos="5310">
                <a:srgbClr val="1298C8"/>
              </a:gs>
              <a:gs pos="58000">
                <a:srgbClr val="0D7294"/>
              </a:gs>
              <a:gs pos="100000">
                <a:srgbClr val="1F354B"/>
              </a:gs>
            </a:gsLst>
            <a:lin ang="21594000"/>
          </a:gradFill>
          <a:ln w="25400">
            <a:solidFill>
              <a:srgbClr val="32538F"/>
            </a:solidFill>
            <a:miter lim="8000"/>
          </a:ln>
        </p:spPr>
        <p:txBody>
          <a:bodyPr lIns="0" tIns="0" rIns="0" bIns="0" anchor="ctr"/>
          <a:lstStyle/>
          <a:p>
            <a:pPr algn="ctr">
              <a:defRPr sz="2600"/>
            </a:pPr>
            <a:endParaRPr/>
          </a:p>
        </p:txBody>
      </p:sp>
      <p:pic>
        <p:nvPicPr>
          <p:cNvPr id="493" name="Google Shape;246;p85" descr="Google Shape;246;p85"/>
          <p:cNvPicPr>
            <a:picLocks noChangeAspect="1"/>
          </p:cNvPicPr>
          <p:nvPr/>
        </p:nvPicPr>
        <p:blipFill>
          <a:blip r:embed="rId2"/>
          <a:stretch>
            <a:fillRect/>
          </a:stretch>
        </p:blipFill>
        <p:spPr>
          <a:xfrm>
            <a:off x="18707067" y="11213020"/>
            <a:ext cx="5676935" cy="2281817"/>
          </a:xfrm>
          <a:prstGeom prst="rect">
            <a:avLst/>
          </a:prstGeom>
          <a:ln w="12700">
            <a:miter lim="400000"/>
          </a:ln>
        </p:spPr>
      </p:pic>
      <p:sp>
        <p:nvSpPr>
          <p:cNvPr id="494" name="Google Shape;247;p85"/>
          <p:cNvSpPr/>
          <p:nvPr/>
        </p:nvSpPr>
        <p:spPr>
          <a:xfrm>
            <a:off x="-1" y="-2"/>
            <a:ext cx="24384004" cy="13716002"/>
          </a:xfrm>
          <a:prstGeom prst="rect">
            <a:avLst/>
          </a:prstGeom>
          <a:gradFill>
            <a:gsLst>
              <a:gs pos="0">
                <a:srgbClr val="0D7294"/>
              </a:gs>
              <a:gs pos="5310">
                <a:srgbClr val="0D7294"/>
              </a:gs>
              <a:gs pos="100000">
                <a:srgbClr val="1F354B"/>
              </a:gs>
            </a:gsLst>
            <a:lin ang="21594000"/>
          </a:gradFill>
          <a:ln w="25400">
            <a:solidFill>
              <a:srgbClr val="32538F"/>
            </a:solidFill>
            <a:miter lim="8000"/>
          </a:ln>
        </p:spPr>
        <p:txBody>
          <a:bodyPr lIns="0" tIns="0" rIns="0" bIns="0" anchor="ctr"/>
          <a:lstStyle/>
          <a:p>
            <a:pPr algn="ctr">
              <a:defRPr sz="2600"/>
            </a:pPr>
            <a:endParaRPr/>
          </a:p>
        </p:txBody>
      </p:sp>
      <p:sp>
        <p:nvSpPr>
          <p:cNvPr id="495" name="Google Shape;248;p85"/>
          <p:cNvSpPr/>
          <p:nvPr/>
        </p:nvSpPr>
        <p:spPr>
          <a:xfrm>
            <a:off x="282630" y="238165"/>
            <a:ext cx="23840907" cy="13239668"/>
          </a:xfrm>
          <a:prstGeom prst="rect">
            <a:avLst/>
          </a:prstGeom>
          <a:solidFill>
            <a:srgbClr val="FFFFFF"/>
          </a:solidFill>
          <a:ln w="12700">
            <a:miter lim="400000"/>
          </a:ln>
        </p:spPr>
        <p:txBody>
          <a:bodyPr lIns="0" tIns="0" rIns="0" bIns="0" anchor="ctr"/>
          <a:lstStyle/>
          <a:p>
            <a:pPr algn="ctr">
              <a:defRPr sz="2600"/>
            </a:pPr>
            <a:endParaRPr/>
          </a:p>
        </p:txBody>
      </p:sp>
      <p:sp>
        <p:nvSpPr>
          <p:cNvPr id="496" name="Google Shape;249;p85"/>
          <p:cNvSpPr/>
          <p:nvPr/>
        </p:nvSpPr>
        <p:spPr>
          <a:xfrm>
            <a:off x="5065" y="-128"/>
            <a:ext cx="3049636" cy="1668154"/>
          </a:xfrm>
          <a:prstGeom prst="rect">
            <a:avLst/>
          </a:prstGeom>
          <a:solidFill>
            <a:srgbClr val="0D7294"/>
          </a:solidFill>
          <a:ln w="12700">
            <a:miter lim="400000"/>
          </a:ln>
        </p:spPr>
        <p:txBody>
          <a:bodyPr lIns="0" tIns="0" rIns="0" bIns="0" anchor="ctr"/>
          <a:lstStyle/>
          <a:p>
            <a:pPr algn="ctr">
              <a:defRPr sz="2600"/>
            </a:pPr>
            <a:endParaRPr/>
          </a:p>
        </p:txBody>
      </p:sp>
      <p:pic>
        <p:nvPicPr>
          <p:cNvPr id="497" name="Google Shape;250;p85" descr="Google Shape;250;p85"/>
          <p:cNvPicPr>
            <a:picLocks noChangeAspect="1"/>
          </p:cNvPicPr>
          <p:nvPr/>
        </p:nvPicPr>
        <p:blipFill>
          <a:blip r:embed="rId2"/>
          <a:stretch>
            <a:fillRect/>
          </a:stretch>
        </p:blipFill>
        <p:spPr>
          <a:xfrm>
            <a:off x="90322" y="238166"/>
            <a:ext cx="2964510" cy="1191568"/>
          </a:xfrm>
          <a:prstGeom prst="rect">
            <a:avLst/>
          </a:prstGeom>
          <a:ln w="12700">
            <a:miter lim="400000"/>
          </a:ln>
        </p:spPr>
      </p:pic>
      <p:sp>
        <p:nvSpPr>
          <p:cNvPr id="498" name="Slide Number"/>
          <p:cNvSpPr txBox="1">
            <a:spLocks noGrp="1"/>
          </p:cNvSpPr>
          <p:nvPr>
            <p:ph type="sldNum" sz="quarter" idx="2"/>
          </p:nvPr>
        </p:nvSpPr>
        <p:spPr>
          <a:xfrm>
            <a:off x="16940621" y="12448460"/>
            <a:ext cx="534581" cy="528480"/>
          </a:xfrm>
          <a:prstGeom prst="rect">
            <a:avLst/>
          </a:prstGeom>
        </p:spPr>
        <p:txBody>
          <a:bodyPr lIns="91424" tIns="91424" rIns="91424" bIns="91424"/>
          <a:lstStyle>
            <a:lvl1pPr>
              <a:defRPr sz="2400"/>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000000"/>
        </a:solidFill>
        <a:effectLst/>
      </p:bgPr>
    </p:bg>
    <p:spTree>
      <p:nvGrpSpPr>
        <p:cNvPr id="1" name=""/>
        <p:cNvGrpSpPr/>
        <p:nvPr/>
      </p:nvGrpSpPr>
      <p:grpSpPr>
        <a:xfrm>
          <a:off x="0" y="0"/>
          <a:ext cx="0" cy="0"/>
          <a:chOff x="0" y="0"/>
          <a:chExt cx="0" cy="0"/>
        </a:xfrm>
      </p:grpSpPr>
      <p:sp>
        <p:nvSpPr>
          <p:cNvPr id="505" name="Title Text"/>
          <p:cNvSpPr txBox="1">
            <a:spLocks noGrp="1"/>
          </p:cNvSpPr>
          <p:nvPr>
            <p:ph type="title"/>
          </p:nvPr>
        </p:nvSpPr>
        <p:spPr>
          <a:xfrm>
            <a:off x="3978692" y="5286757"/>
            <a:ext cx="16426616" cy="3124633"/>
          </a:xfrm>
          <a:prstGeom prst="rect">
            <a:avLst/>
          </a:prstGeom>
        </p:spPr>
        <p:txBody>
          <a:bodyPr lIns="71400" tIns="71400" rIns="71400" bIns="71400"/>
          <a:lstStyle>
            <a:lvl1pPr>
              <a:lnSpc>
                <a:spcPct val="100000"/>
              </a:lnSpc>
              <a:defRPr sz="8400">
                <a:solidFill>
                  <a:srgbClr val="FFFFFF"/>
                </a:solidFill>
              </a:defRPr>
            </a:lvl1pPr>
          </a:lstStyle>
          <a:p>
            <a:r>
              <a:t>Title Text</a:t>
            </a:r>
          </a:p>
        </p:txBody>
      </p:sp>
      <p:sp>
        <p:nvSpPr>
          <p:cNvPr id="506" name="Slide Number"/>
          <p:cNvSpPr txBox="1">
            <a:spLocks noGrp="1"/>
          </p:cNvSpPr>
          <p:nvPr>
            <p:ph type="sldNum" sz="quarter" idx="2"/>
          </p:nvPr>
        </p:nvSpPr>
        <p:spPr>
          <a:xfrm>
            <a:off x="11938501" y="13080657"/>
            <a:ext cx="466279" cy="463861"/>
          </a:xfrm>
          <a:prstGeom prst="rect">
            <a:avLst/>
          </a:prstGeom>
        </p:spPr>
        <p:txBody>
          <a:bodyPr lIns="71400" tIns="71400" rIns="71400" bIns="71400"/>
          <a:lstStyle>
            <a:lvl1pPr algn="ct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Quote 6">
    <p:spTree>
      <p:nvGrpSpPr>
        <p:cNvPr id="1" name=""/>
        <p:cNvGrpSpPr/>
        <p:nvPr/>
      </p:nvGrpSpPr>
      <p:grpSpPr>
        <a:xfrm>
          <a:off x="0" y="0"/>
          <a:ext cx="0" cy="0"/>
          <a:chOff x="0" y="0"/>
          <a:chExt cx="0" cy="0"/>
        </a:xfrm>
      </p:grpSpPr>
      <p:sp>
        <p:nvSpPr>
          <p:cNvPr id="513" name="Body Level One…"/>
          <p:cNvSpPr txBox="1">
            <a:spLocks noGrp="1"/>
          </p:cNvSpPr>
          <p:nvPr>
            <p:ph type="body" sz="quarter" idx="1"/>
          </p:nvPr>
        </p:nvSpPr>
        <p:spPr>
          <a:xfrm>
            <a:off x="6674800" y="8424774"/>
            <a:ext cx="11034402" cy="525760"/>
          </a:xfrm>
          <a:prstGeom prst="rect">
            <a:avLst/>
          </a:prstGeom>
        </p:spPr>
        <p:txBody>
          <a:bodyPr lIns="53550" tIns="53550" rIns="53550" bIns="53550"/>
          <a:lstStyle>
            <a:lvl1pPr marL="228600" indent="0" algn="ctr">
              <a:lnSpc>
                <a:spcPct val="100000"/>
              </a:lnSpc>
              <a:spcBef>
                <a:spcPts val="0"/>
              </a:spcBef>
              <a:buClrTx/>
              <a:buSzTx/>
              <a:buFontTx/>
              <a:buNone/>
              <a:defRPr sz="2800" i="1">
                <a:latin typeface="Helvetica Neue"/>
                <a:ea typeface="Helvetica Neue"/>
                <a:cs typeface="Helvetica Neue"/>
                <a:sym typeface="Helvetica Neue"/>
              </a:defRPr>
            </a:lvl1pPr>
            <a:lvl2pPr indent="-388619" algn="ctr">
              <a:lnSpc>
                <a:spcPct val="100000"/>
              </a:lnSpc>
              <a:spcBef>
                <a:spcPts val="0"/>
              </a:spcBef>
              <a:buClrTx/>
              <a:buSzPts val="2800"/>
              <a:buFontTx/>
              <a:defRPr sz="2800" i="1">
                <a:latin typeface="Helvetica Neue"/>
                <a:ea typeface="Helvetica Neue"/>
                <a:cs typeface="Helvetica Neue"/>
                <a:sym typeface="Helvetica Neue"/>
              </a:defRPr>
            </a:lvl2pPr>
            <a:lvl3pPr indent="-388619" algn="ctr">
              <a:lnSpc>
                <a:spcPct val="100000"/>
              </a:lnSpc>
              <a:spcBef>
                <a:spcPts val="0"/>
              </a:spcBef>
              <a:buClrTx/>
              <a:buSzPts val="2800"/>
              <a:buFontTx/>
              <a:defRPr sz="2800" i="1">
                <a:latin typeface="Helvetica Neue"/>
                <a:ea typeface="Helvetica Neue"/>
                <a:cs typeface="Helvetica Neue"/>
                <a:sym typeface="Helvetica Neue"/>
              </a:defRPr>
            </a:lvl3pPr>
            <a:lvl4pPr indent="-388619" algn="ctr">
              <a:lnSpc>
                <a:spcPct val="100000"/>
              </a:lnSpc>
              <a:spcBef>
                <a:spcPts val="0"/>
              </a:spcBef>
              <a:buClrTx/>
              <a:buSzPts val="2800"/>
              <a:buFontTx/>
              <a:defRPr sz="2800" i="1">
                <a:latin typeface="Helvetica Neue"/>
                <a:ea typeface="Helvetica Neue"/>
                <a:cs typeface="Helvetica Neue"/>
                <a:sym typeface="Helvetica Neue"/>
              </a:defRPr>
            </a:lvl4pPr>
            <a:lvl5pPr indent="-388620" algn="ctr">
              <a:lnSpc>
                <a:spcPct val="100000"/>
              </a:lnSpc>
              <a:spcBef>
                <a:spcPts val="0"/>
              </a:spcBef>
              <a:buClrTx/>
              <a:buSzPts val="2800"/>
              <a:buFontTx/>
              <a:defRPr sz="2800" i="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14" name="Google Shape;257;p87"/>
          <p:cNvSpPr txBox="1">
            <a:spLocks noGrp="1"/>
          </p:cNvSpPr>
          <p:nvPr>
            <p:ph type="body" sz="quarter" idx="21"/>
          </p:nvPr>
        </p:nvSpPr>
        <p:spPr>
          <a:xfrm>
            <a:off x="6674800" y="6160413"/>
            <a:ext cx="11034402" cy="752392"/>
          </a:xfrm>
          <a:prstGeom prst="rect">
            <a:avLst/>
          </a:prstGeom>
        </p:spPr>
        <p:txBody>
          <a:bodyPr lIns="53550" tIns="53550" rIns="53550" bIns="53550" anchor="ctr"/>
          <a:lstStyle/>
          <a:p>
            <a:pPr marL="384047" indent="-288035" defTabSz="768095">
              <a:spcBef>
                <a:spcPts val="1500"/>
              </a:spcBef>
              <a:buSzPts val="4500"/>
              <a:defRPr sz="4535"/>
            </a:pPr>
            <a:endParaRPr/>
          </a:p>
        </p:txBody>
      </p:sp>
      <p:sp>
        <p:nvSpPr>
          <p:cNvPr id="515" name="Slide Number"/>
          <p:cNvSpPr txBox="1">
            <a:spLocks noGrp="1"/>
          </p:cNvSpPr>
          <p:nvPr>
            <p:ph type="sldNum" sz="quarter" idx="2"/>
          </p:nvPr>
        </p:nvSpPr>
        <p:spPr>
          <a:xfrm>
            <a:off x="12015551" y="11518155"/>
            <a:ext cx="345759" cy="330011"/>
          </a:xfrm>
          <a:prstGeom prst="rect">
            <a:avLst/>
          </a:prstGeom>
        </p:spPr>
        <p:txBody>
          <a:bodyPr lIns="53550" tIns="53550" rIns="53550" bIns="53550" anchor="t"/>
          <a:lstStyle>
            <a:lvl1pPr algn="ctr">
              <a:defRPr sz="1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p:bg>
      <p:bgPr>
        <a:solidFill>
          <a:srgbClr val="000034"/>
        </a:solidFill>
        <a:effectLst/>
      </p:bgPr>
    </p:bg>
    <p:spTree>
      <p:nvGrpSpPr>
        <p:cNvPr id="1" name=""/>
        <p:cNvGrpSpPr/>
        <p:nvPr/>
      </p:nvGrpSpPr>
      <p:grpSpPr>
        <a:xfrm>
          <a:off x="0" y="0"/>
          <a:ext cx="0" cy="0"/>
          <a:chOff x="0" y="0"/>
          <a:chExt cx="0" cy="0"/>
        </a:xfrm>
      </p:grpSpPr>
      <p:sp>
        <p:nvSpPr>
          <p:cNvPr id="62" name="Google Shape;35;p41"/>
          <p:cNvSpPr/>
          <p:nvPr/>
        </p:nvSpPr>
        <p:spPr>
          <a:xfrm>
            <a:off x="635000" y="12192000"/>
            <a:ext cx="23114000" cy="0"/>
          </a:xfrm>
          <a:prstGeom prst="line">
            <a:avLst/>
          </a:prstGeom>
          <a:ln w="38100">
            <a:solidFill>
              <a:schemeClr val="accent4"/>
            </a:solidFill>
            <a:miter lim="400000"/>
          </a:ln>
        </p:spPr>
        <p:txBody>
          <a:bodyPr lIns="0" tIns="0" rIns="0" bIns="0"/>
          <a:lstStyle/>
          <a:p>
            <a:endParaRPr/>
          </a:p>
        </p:txBody>
      </p:sp>
      <p:sp>
        <p:nvSpPr>
          <p:cNvPr id="63" name="Body Level One…"/>
          <p:cNvSpPr txBox="1">
            <a:spLocks noGrp="1"/>
          </p:cNvSpPr>
          <p:nvPr>
            <p:ph type="body" sz="quarter" idx="1"/>
          </p:nvPr>
        </p:nvSpPr>
        <p:spPr>
          <a:xfrm>
            <a:off x="571500" y="12269258"/>
            <a:ext cx="23235148" cy="555247"/>
          </a:xfrm>
          <a:prstGeom prst="rect">
            <a:avLst/>
          </a:prstGeom>
        </p:spPr>
        <p:txBody>
          <a:bodyPr lIns="50800" tIns="50800" rIns="50800" bIns="50800"/>
          <a:lstStyle>
            <a:lvl1pPr marL="228600" indent="0">
              <a:lnSpc>
                <a:spcPct val="100000"/>
              </a:lnSpc>
              <a:spcBef>
                <a:spcPts val="0"/>
              </a:spcBef>
              <a:buClrTx/>
              <a:buSzTx/>
              <a:buFontTx/>
              <a:buNone/>
              <a:defRPr sz="2800" b="1">
                <a:solidFill>
                  <a:schemeClr val="accent4"/>
                </a:solidFill>
              </a:defRPr>
            </a:lvl1pPr>
            <a:lvl2pPr indent="-406400">
              <a:lnSpc>
                <a:spcPct val="100000"/>
              </a:lnSpc>
              <a:spcBef>
                <a:spcPts val="0"/>
              </a:spcBef>
              <a:buClrTx/>
              <a:buSzPts val="2800"/>
              <a:buFontTx/>
              <a:defRPr sz="2800" b="1">
                <a:solidFill>
                  <a:schemeClr val="accent4"/>
                </a:solidFill>
              </a:defRPr>
            </a:lvl2pPr>
            <a:lvl3pPr indent="-406400">
              <a:lnSpc>
                <a:spcPct val="100000"/>
              </a:lnSpc>
              <a:spcBef>
                <a:spcPts val="0"/>
              </a:spcBef>
              <a:buClrTx/>
              <a:buSzPts val="2800"/>
              <a:buFontTx/>
              <a:defRPr sz="2800" b="1">
                <a:solidFill>
                  <a:schemeClr val="accent4"/>
                </a:solidFill>
              </a:defRPr>
            </a:lvl3pPr>
            <a:lvl4pPr indent="-406400">
              <a:lnSpc>
                <a:spcPct val="100000"/>
              </a:lnSpc>
              <a:spcBef>
                <a:spcPts val="0"/>
              </a:spcBef>
              <a:buClrTx/>
              <a:buSzPts val="2800"/>
              <a:buFontTx/>
              <a:defRPr sz="2800" b="1">
                <a:solidFill>
                  <a:schemeClr val="accent4"/>
                </a:solidFill>
              </a:defRPr>
            </a:lvl4pPr>
            <a:lvl5pPr indent="-406400">
              <a:lnSpc>
                <a:spcPct val="100000"/>
              </a:lnSpc>
              <a:spcBef>
                <a:spcPts val="0"/>
              </a:spcBef>
              <a:buClrTx/>
              <a:buSzPts val="2800"/>
              <a:buFontTx/>
              <a:defRPr sz="2800" b="1">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64" name="Google Shape;37;p41"/>
          <p:cNvSpPr/>
          <p:nvPr/>
        </p:nvSpPr>
        <p:spPr>
          <a:xfrm>
            <a:off x="634955" y="9475085"/>
            <a:ext cx="23114090" cy="1"/>
          </a:xfrm>
          <a:prstGeom prst="line">
            <a:avLst/>
          </a:prstGeom>
          <a:ln w="114300">
            <a:solidFill>
              <a:schemeClr val="accent4"/>
            </a:solidFill>
            <a:miter lim="400000"/>
          </a:ln>
        </p:spPr>
        <p:txBody>
          <a:bodyPr lIns="0" tIns="0" rIns="0" bIns="0"/>
          <a:lstStyle/>
          <a:p>
            <a:endParaRPr/>
          </a:p>
        </p:txBody>
      </p:sp>
      <p:sp>
        <p:nvSpPr>
          <p:cNvPr id="65" name="Title Text"/>
          <p:cNvSpPr txBox="1">
            <a:spLocks noGrp="1"/>
          </p:cNvSpPr>
          <p:nvPr>
            <p:ph type="title"/>
          </p:nvPr>
        </p:nvSpPr>
        <p:spPr>
          <a:xfrm>
            <a:off x="571500" y="9525885"/>
            <a:ext cx="23235148" cy="2647067"/>
          </a:xfrm>
          <a:prstGeom prst="rect">
            <a:avLst/>
          </a:prstGeom>
        </p:spPr>
        <p:txBody>
          <a:bodyPr lIns="50800" tIns="50800" rIns="50800" bIns="50800" anchor="t"/>
          <a:lstStyle>
            <a:lvl1pPr>
              <a:lnSpc>
                <a:spcPct val="70000"/>
              </a:lnSpc>
              <a:defRPr sz="15000">
                <a:solidFill>
                  <a:srgbClr val="FFFFFF"/>
                </a:solidFill>
              </a:defRPr>
            </a:lvl1pPr>
          </a:lstStyle>
          <a:p>
            <a:r>
              <a:t>Title Text</a:t>
            </a:r>
          </a:p>
        </p:txBody>
      </p:sp>
      <p:sp>
        <p:nvSpPr>
          <p:cNvPr id="66" name="Google Shape;39;p41"/>
          <p:cNvSpPr txBox="1">
            <a:spLocks noGrp="1"/>
          </p:cNvSpPr>
          <p:nvPr>
            <p:ph type="body" sz="quarter" idx="21"/>
          </p:nvPr>
        </p:nvSpPr>
        <p:spPr>
          <a:xfrm>
            <a:off x="571500" y="847715"/>
            <a:ext cx="23235148" cy="2324102"/>
          </a:xfrm>
          <a:prstGeom prst="rect">
            <a:avLst/>
          </a:prstGeom>
        </p:spPr>
        <p:txBody>
          <a:bodyPr lIns="50800" tIns="50800" rIns="50800" bIns="50800"/>
          <a:lstStyle/>
          <a:p>
            <a:pPr marL="228600" indent="0">
              <a:lnSpc>
                <a:spcPct val="80000"/>
              </a:lnSpc>
              <a:spcBef>
                <a:spcPts val="0"/>
              </a:spcBef>
              <a:buClrTx/>
              <a:buSzTx/>
              <a:buFontTx/>
              <a:buNone/>
              <a:defRPr sz="8000">
                <a:solidFill>
                  <a:schemeClr val="accent4"/>
                </a:solidFill>
              </a:defRPr>
            </a:pPr>
            <a:endParaRPr/>
          </a:p>
        </p:txBody>
      </p:sp>
      <p:sp>
        <p:nvSpPr>
          <p:cNvPr id="67" name="Slide Number"/>
          <p:cNvSpPr txBox="1">
            <a:spLocks noGrp="1"/>
          </p:cNvSpPr>
          <p:nvPr>
            <p:ph type="sldNum" sz="quarter" idx="2"/>
          </p:nvPr>
        </p:nvSpPr>
        <p:spPr>
          <a:xfrm>
            <a:off x="23293418" y="12327078"/>
            <a:ext cx="509837" cy="496368"/>
          </a:xfrm>
          <a:prstGeom prst="rect">
            <a:avLst/>
          </a:prstGeom>
        </p:spPr>
        <p:txBody>
          <a:bodyPr lIns="50800" tIns="50800" rIns="50800" bIns="50800" anchor="b"/>
          <a:lstStyle>
            <a:lvl1pPr>
              <a:defRPr sz="2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losing slide blue">
    <p:spTree>
      <p:nvGrpSpPr>
        <p:cNvPr id="1" name=""/>
        <p:cNvGrpSpPr/>
        <p:nvPr/>
      </p:nvGrpSpPr>
      <p:grpSpPr>
        <a:xfrm>
          <a:off x="0" y="0"/>
          <a:ext cx="0" cy="0"/>
          <a:chOff x="0" y="0"/>
          <a:chExt cx="0" cy="0"/>
        </a:xfrm>
      </p:grpSpPr>
      <p:sp>
        <p:nvSpPr>
          <p:cNvPr id="74" name="Google Shape;42;p42"/>
          <p:cNvSpPr>
            <a:spLocks noGrp="1"/>
          </p:cNvSpPr>
          <p:nvPr>
            <p:ph type="pic" idx="21"/>
          </p:nvPr>
        </p:nvSpPr>
        <p:spPr>
          <a:xfrm>
            <a:off x="0" y="0"/>
            <a:ext cx="24384002" cy="13716000"/>
          </a:xfrm>
          <a:prstGeom prst="rect">
            <a:avLst/>
          </a:prstGeom>
        </p:spPr>
        <p:txBody>
          <a:bodyPr lIns="91439" tIns="45719" rIns="91439" bIns="45719">
            <a:noAutofit/>
          </a:bodyPr>
          <a:lstStyle/>
          <a:p>
            <a:endParaRPr/>
          </a:p>
        </p:txBody>
      </p:sp>
      <p:sp>
        <p:nvSpPr>
          <p:cNvPr id="75" name="Body Level One…"/>
          <p:cNvSpPr txBox="1">
            <a:spLocks noGrp="1"/>
          </p:cNvSpPr>
          <p:nvPr>
            <p:ph type="body" sz="quarter" idx="1"/>
          </p:nvPr>
        </p:nvSpPr>
        <p:spPr>
          <a:xfrm>
            <a:off x="960000" y="13014011"/>
            <a:ext cx="11943200" cy="495301"/>
          </a:xfrm>
          <a:prstGeom prst="rect">
            <a:avLst/>
          </a:prstGeom>
        </p:spPr>
        <p:txBody>
          <a:bodyPr anchor="ctr"/>
          <a:lstStyle>
            <a:lvl1pPr indent="-355600">
              <a:buClr>
                <a:srgbClr val="000034"/>
              </a:buClr>
              <a:buSzPts val="2000"/>
              <a:defRPr sz="2000">
                <a:solidFill>
                  <a:srgbClr val="000034"/>
                </a:solidFill>
                <a:latin typeface="Helvetica Neue"/>
                <a:ea typeface="Helvetica Neue"/>
                <a:cs typeface="Helvetica Neue"/>
                <a:sym typeface="Helvetica Neue"/>
              </a:defRPr>
            </a:lvl1pPr>
            <a:lvl2pPr marL="554566" indent="-211666">
              <a:buClr>
                <a:srgbClr val="000034"/>
              </a:buClr>
              <a:buSzPts val="2000"/>
              <a:defRPr sz="2000">
                <a:solidFill>
                  <a:srgbClr val="000034"/>
                </a:solidFill>
                <a:latin typeface="Helvetica Neue"/>
                <a:ea typeface="Helvetica Neue"/>
                <a:cs typeface="Helvetica Neue"/>
                <a:sym typeface="Helvetica Neue"/>
              </a:defRPr>
            </a:lvl2pPr>
            <a:lvl3pPr marL="1011766" indent="-211666">
              <a:buClr>
                <a:srgbClr val="000034"/>
              </a:buClr>
              <a:buSzPts val="2000"/>
              <a:defRPr sz="2000">
                <a:solidFill>
                  <a:srgbClr val="000034"/>
                </a:solidFill>
                <a:latin typeface="Helvetica Neue"/>
                <a:ea typeface="Helvetica Neue"/>
                <a:cs typeface="Helvetica Neue"/>
                <a:sym typeface="Helvetica Neue"/>
              </a:defRPr>
            </a:lvl3pPr>
            <a:lvl4pPr marL="1468966" indent="-211666">
              <a:buClr>
                <a:srgbClr val="000034"/>
              </a:buClr>
              <a:buSzPts val="2000"/>
              <a:defRPr sz="2000">
                <a:solidFill>
                  <a:srgbClr val="000034"/>
                </a:solidFill>
                <a:latin typeface="Helvetica Neue"/>
                <a:ea typeface="Helvetica Neue"/>
                <a:cs typeface="Helvetica Neue"/>
                <a:sym typeface="Helvetica Neue"/>
              </a:defRPr>
            </a:lvl4pPr>
            <a:lvl5pPr marL="1926166" indent="-211666">
              <a:buClr>
                <a:srgbClr val="000034"/>
              </a:buClr>
              <a:buSzPts val="2000"/>
              <a:defRPr sz="2000">
                <a:solidFill>
                  <a:srgbClr val="000034"/>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6" name="Title Text"/>
          <p:cNvSpPr txBox="1">
            <a:spLocks noGrp="1"/>
          </p:cNvSpPr>
          <p:nvPr>
            <p:ph type="title"/>
          </p:nvPr>
        </p:nvSpPr>
        <p:spPr>
          <a:xfrm>
            <a:off x="0" y="970367"/>
            <a:ext cx="14688000" cy="2238318"/>
          </a:xfrm>
          <a:prstGeom prst="rect">
            <a:avLst/>
          </a:prstGeom>
        </p:spPr>
        <p:txBody>
          <a:bodyPr lIns="72000" tIns="72000" rIns="72000" bIns="72000" anchor="t"/>
          <a:lstStyle>
            <a:lvl1pPr>
              <a:lnSpc>
                <a:spcPct val="85000"/>
              </a:lnSpc>
              <a:defRPr sz="8400">
                <a:solidFill>
                  <a:srgbClr val="A7A7A7"/>
                </a:solidFill>
                <a:latin typeface="Helvetica Neue"/>
                <a:ea typeface="Helvetica Neue"/>
                <a:cs typeface="Helvetica Neue"/>
                <a:sym typeface="Helvetica Neue"/>
              </a:defRPr>
            </a:lvl1pPr>
          </a:lstStyle>
          <a:p>
            <a:r>
              <a:t>Title Text</a:t>
            </a:r>
          </a:p>
        </p:txBody>
      </p:sp>
      <p:pic>
        <p:nvPicPr>
          <p:cNvPr id="77" name="Google Shape;46;p42" descr="Google Shape;46;p42"/>
          <p:cNvPicPr>
            <a:picLocks noChangeAspect="1"/>
          </p:cNvPicPr>
          <p:nvPr/>
        </p:nvPicPr>
        <p:blipFill>
          <a:blip r:embed="rId2"/>
          <a:stretch>
            <a:fillRect/>
          </a:stretch>
        </p:blipFill>
        <p:spPr>
          <a:xfrm>
            <a:off x="17030837" y="952026"/>
            <a:ext cx="6351508" cy="2243143"/>
          </a:xfrm>
          <a:prstGeom prst="rect">
            <a:avLst/>
          </a:prstGeom>
          <a:ln w="12700">
            <a:miter lim="400000"/>
          </a:ln>
        </p:spPr>
      </p:pic>
      <p:sp>
        <p:nvSpPr>
          <p:cNvPr id="78" name="Google Shape;47;p42"/>
          <p:cNvSpPr txBox="1">
            <a:spLocks noGrp="1"/>
          </p:cNvSpPr>
          <p:nvPr>
            <p:ph type="body" sz="quarter" idx="22"/>
          </p:nvPr>
        </p:nvSpPr>
        <p:spPr>
          <a:xfrm>
            <a:off x="18991826" y="13014011"/>
            <a:ext cx="4390519" cy="495301"/>
          </a:xfrm>
          <a:prstGeom prst="rect">
            <a:avLst/>
          </a:prstGeom>
        </p:spPr>
        <p:txBody>
          <a:bodyPr lIns="0" tIns="0" rIns="0" bIns="0" anchor="ctr"/>
          <a:lstStyle/>
          <a:p>
            <a:pPr indent="-431800" algn="ctr">
              <a:buClr>
                <a:srgbClr val="A7A7A7"/>
              </a:buClr>
              <a:buSzPts val="3200"/>
              <a:defRPr sz="3200" b="1">
                <a:solidFill>
                  <a:srgbClr val="A7A7A7"/>
                </a:solidFill>
                <a:latin typeface="Helvetica Neue"/>
                <a:ea typeface="Helvetica Neue"/>
                <a:cs typeface="Helvetica Neue"/>
                <a:sym typeface="Helvetica Neue"/>
              </a:defRPr>
            </a:pPr>
            <a:endParaRPr/>
          </a:p>
        </p:txBody>
      </p:sp>
      <p:sp>
        <p:nvSpPr>
          <p:cNvPr id="79" name="Slide Number"/>
          <p:cNvSpPr txBox="1">
            <a:spLocks noGrp="1"/>
          </p:cNvSpPr>
          <p:nvPr>
            <p:ph type="sldNum" sz="quarter" idx="2"/>
          </p:nvPr>
        </p:nvSpPr>
        <p:spPr>
          <a:xfrm>
            <a:off x="11785600" y="12344400"/>
            <a:ext cx="5689600"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86" name="Google Shape;49;p43"/>
          <p:cNvSpPr/>
          <p:nvPr/>
        </p:nvSpPr>
        <p:spPr>
          <a:xfrm>
            <a:off x="635000" y="12192000"/>
            <a:ext cx="23114000" cy="0"/>
          </a:xfrm>
          <a:prstGeom prst="line">
            <a:avLst/>
          </a:prstGeom>
          <a:ln w="38100">
            <a:solidFill>
              <a:schemeClr val="accent4"/>
            </a:solidFill>
            <a:miter lim="400000"/>
          </a:ln>
        </p:spPr>
        <p:txBody>
          <a:bodyPr lIns="0" tIns="0" rIns="0" bIns="0"/>
          <a:lstStyle/>
          <a:p>
            <a:endParaRPr/>
          </a:p>
        </p:txBody>
      </p:sp>
      <p:sp>
        <p:nvSpPr>
          <p:cNvPr id="87" name="Google Shape;50;p43"/>
          <p:cNvSpPr/>
          <p:nvPr/>
        </p:nvSpPr>
        <p:spPr>
          <a:xfrm>
            <a:off x="639140" y="692907"/>
            <a:ext cx="23114006" cy="1"/>
          </a:xfrm>
          <a:prstGeom prst="line">
            <a:avLst/>
          </a:prstGeom>
          <a:ln w="114300">
            <a:solidFill>
              <a:schemeClr val="accent4"/>
            </a:solidFill>
            <a:miter lim="400000"/>
          </a:ln>
        </p:spPr>
        <p:txBody>
          <a:bodyPr lIns="0" tIns="0" rIns="0" bIns="0"/>
          <a:lstStyle/>
          <a:p>
            <a:endParaRPr/>
          </a:p>
        </p:txBody>
      </p:sp>
      <p:sp>
        <p:nvSpPr>
          <p:cNvPr id="88" name="Body Level One…"/>
          <p:cNvSpPr txBox="1">
            <a:spLocks noGrp="1"/>
          </p:cNvSpPr>
          <p:nvPr>
            <p:ph type="body" sz="half" idx="1"/>
          </p:nvPr>
        </p:nvSpPr>
        <p:spPr>
          <a:xfrm>
            <a:off x="571500" y="3898900"/>
            <a:ext cx="23236827" cy="5499100"/>
          </a:xfrm>
          <a:prstGeom prst="rect">
            <a:avLst/>
          </a:prstGeom>
        </p:spPr>
        <p:txBody>
          <a:bodyPr lIns="50800" tIns="50800" rIns="50800" bIns="50800" anchor="ctr"/>
          <a:lstStyle>
            <a:lvl1pPr marL="228600" indent="0">
              <a:lnSpc>
                <a:spcPct val="100000"/>
              </a:lnSpc>
              <a:spcBef>
                <a:spcPts val="0"/>
              </a:spcBef>
              <a:buClrTx/>
              <a:buSzTx/>
              <a:buFontTx/>
              <a:buNone/>
              <a:defRPr sz="12000">
                <a:solidFill>
                  <a:schemeClr val="accent1"/>
                </a:solidFill>
              </a:defRPr>
            </a:lvl1pPr>
            <a:lvl2pPr marL="228600" indent="457200">
              <a:lnSpc>
                <a:spcPct val="100000"/>
              </a:lnSpc>
              <a:spcBef>
                <a:spcPts val="0"/>
              </a:spcBef>
              <a:buClrTx/>
              <a:buSzTx/>
              <a:buFontTx/>
              <a:buNone/>
              <a:defRPr sz="12000">
                <a:solidFill>
                  <a:schemeClr val="accent1"/>
                </a:solidFill>
              </a:defRPr>
            </a:lvl2pPr>
            <a:lvl3pPr marL="228600" indent="914400">
              <a:lnSpc>
                <a:spcPct val="100000"/>
              </a:lnSpc>
              <a:spcBef>
                <a:spcPts val="0"/>
              </a:spcBef>
              <a:buClrTx/>
              <a:buSzTx/>
              <a:buFontTx/>
              <a:buNone/>
              <a:defRPr sz="12000">
                <a:solidFill>
                  <a:schemeClr val="accent1"/>
                </a:solidFill>
              </a:defRPr>
            </a:lvl3pPr>
            <a:lvl4pPr marL="228600" indent="1371600">
              <a:lnSpc>
                <a:spcPct val="100000"/>
              </a:lnSpc>
              <a:spcBef>
                <a:spcPts val="0"/>
              </a:spcBef>
              <a:buClrTx/>
              <a:buSzTx/>
              <a:buFontTx/>
              <a:buNone/>
              <a:defRPr sz="12000">
                <a:solidFill>
                  <a:schemeClr val="accent1"/>
                </a:solidFill>
              </a:defRPr>
            </a:lvl4pPr>
            <a:lvl5pPr marL="228600" indent="1828800">
              <a:lnSpc>
                <a:spcPct val="100000"/>
              </a:lnSpc>
              <a:spcBef>
                <a:spcPts val="0"/>
              </a:spcBef>
              <a:buClrTx/>
              <a:buSzTx/>
              <a:buFontTx/>
              <a:buNone/>
              <a:defRPr sz="120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89" name="Slide Number"/>
          <p:cNvSpPr txBox="1">
            <a:spLocks noGrp="1"/>
          </p:cNvSpPr>
          <p:nvPr>
            <p:ph type="sldNum" sz="quarter" idx="2"/>
          </p:nvPr>
        </p:nvSpPr>
        <p:spPr>
          <a:xfrm>
            <a:off x="23293418" y="12327078"/>
            <a:ext cx="509837" cy="496368"/>
          </a:xfrm>
          <a:prstGeom prst="rect">
            <a:avLst/>
          </a:prstGeom>
        </p:spPr>
        <p:txBody>
          <a:bodyPr lIns="50800" tIns="50800" rIns="50800" bIns="50800" anchor="b"/>
          <a:lstStyle>
            <a:lvl1pPr>
              <a:defRPr sz="2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Photo">
    <p:bg>
      <p:bgPr>
        <a:solidFill>
          <a:srgbClr val="000034"/>
        </a:solidFill>
        <a:effectLst/>
      </p:bgPr>
    </p:bg>
    <p:spTree>
      <p:nvGrpSpPr>
        <p:cNvPr id="1" name=""/>
        <p:cNvGrpSpPr/>
        <p:nvPr/>
      </p:nvGrpSpPr>
      <p:grpSpPr>
        <a:xfrm>
          <a:off x="0" y="0"/>
          <a:ext cx="0" cy="0"/>
          <a:chOff x="0" y="0"/>
          <a:chExt cx="0" cy="0"/>
        </a:xfrm>
      </p:grpSpPr>
      <p:sp>
        <p:nvSpPr>
          <p:cNvPr id="96" name="Google Shape;54;p44"/>
          <p:cNvSpPr>
            <a:spLocks noGrp="1"/>
          </p:cNvSpPr>
          <p:nvPr>
            <p:ph type="pic" idx="21"/>
          </p:nvPr>
        </p:nvSpPr>
        <p:spPr>
          <a:xfrm>
            <a:off x="0" y="-3898900"/>
            <a:ext cx="28587700" cy="17636699"/>
          </a:xfrm>
          <a:prstGeom prst="rect">
            <a:avLst/>
          </a:prstGeom>
        </p:spPr>
        <p:txBody>
          <a:bodyPr lIns="91439" tIns="45719" rIns="91439" bIns="45719">
            <a:noAutofit/>
          </a:bodyPr>
          <a:lstStyle/>
          <a:p>
            <a:endParaRPr/>
          </a:p>
        </p:txBody>
      </p:sp>
      <p:sp>
        <p:nvSpPr>
          <p:cNvPr id="97" name="Body Level One…"/>
          <p:cNvSpPr txBox="1">
            <a:spLocks noGrp="1"/>
          </p:cNvSpPr>
          <p:nvPr>
            <p:ph type="body" sz="quarter" idx="1"/>
          </p:nvPr>
        </p:nvSpPr>
        <p:spPr>
          <a:xfrm>
            <a:off x="571500" y="12269258"/>
            <a:ext cx="23241002" cy="555247"/>
          </a:xfrm>
          <a:prstGeom prst="rect">
            <a:avLst/>
          </a:prstGeom>
        </p:spPr>
        <p:txBody>
          <a:bodyPr lIns="50800" tIns="50800" rIns="50800" bIns="50800"/>
          <a:lstStyle>
            <a:lvl1pPr marL="228600" indent="0">
              <a:lnSpc>
                <a:spcPct val="100000"/>
              </a:lnSpc>
              <a:spcBef>
                <a:spcPts val="0"/>
              </a:spcBef>
              <a:buClrTx/>
              <a:buSzTx/>
              <a:buFontTx/>
              <a:buNone/>
              <a:defRPr sz="2800" b="1">
                <a:solidFill>
                  <a:srgbClr val="FFFFFF"/>
                </a:solidFill>
              </a:defRPr>
            </a:lvl1pPr>
            <a:lvl2pPr indent="-406400">
              <a:lnSpc>
                <a:spcPct val="100000"/>
              </a:lnSpc>
              <a:spcBef>
                <a:spcPts val="0"/>
              </a:spcBef>
              <a:buClrTx/>
              <a:buSzPts val="2800"/>
              <a:buFontTx/>
              <a:defRPr sz="2800" b="1">
                <a:solidFill>
                  <a:srgbClr val="FFFFFF"/>
                </a:solidFill>
              </a:defRPr>
            </a:lvl2pPr>
            <a:lvl3pPr indent="-406400">
              <a:lnSpc>
                <a:spcPct val="100000"/>
              </a:lnSpc>
              <a:spcBef>
                <a:spcPts val="0"/>
              </a:spcBef>
              <a:buClrTx/>
              <a:buSzPts val="2800"/>
              <a:buFontTx/>
              <a:defRPr sz="2800" b="1">
                <a:solidFill>
                  <a:srgbClr val="FFFFFF"/>
                </a:solidFill>
              </a:defRPr>
            </a:lvl3pPr>
            <a:lvl4pPr indent="-406400">
              <a:lnSpc>
                <a:spcPct val="100000"/>
              </a:lnSpc>
              <a:spcBef>
                <a:spcPts val="0"/>
              </a:spcBef>
              <a:buClrTx/>
              <a:buSzPts val="2800"/>
              <a:buFontTx/>
              <a:defRPr sz="2800" b="1">
                <a:solidFill>
                  <a:srgbClr val="FFFFFF"/>
                </a:solidFill>
              </a:defRPr>
            </a:lvl4pPr>
            <a:lvl5pPr indent="-406400">
              <a:lnSpc>
                <a:spcPct val="100000"/>
              </a:lnSpc>
              <a:spcBef>
                <a:spcPts val="0"/>
              </a:spcBef>
              <a:buClrTx/>
              <a:buSzPts val="2800"/>
              <a:buFontTx/>
              <a:defRPr sz="28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Google Shape;56;p44"/>
          <p:cNvSpPr txBox="1">
            <a:spLocks noGrp="1"/>
          </p:cNvSpPr>
          <p:nvPr>
            <p:ph type="body" sz="quarter" idx="22"/>
          </p:nvPr>
        </p:nvSpPr>
        <p:spPr>
          <a:xfrm>
            <a:off x="571499" y="853952"/>
            <a:ext cx="23241004" cy="2321051"/>
          </a:xfrm>
          <a:prstGeom prst="rect">
            <a:avLst/>
          </a:prstGeom>
        </p:spPr>
        <p:txBody>
          <a:bodyPr lIns="50800" tIns="50800" rIns="50800" bIns="50800"/>
          <a:lstStyle/>
          <a:p>
            <a:pPr marL="228600" indent="0">
              <a:lnSpc>
                <a:spcPct val="80000"/>
              </a:lnSpc>
              <a:spcBef>
                <a:spcPts val="0"/>
              </a:spcBef>
              <a:buClrTx/>
              <a:buSzTx/>
              <a:buFontTx/>
              <a:buNone/>
              <a:defRPr sz="8000">
                <a:solidFill>
                  <a:srgbClr val="FFFFFF"/>
                </a:solidFill>
              </a:defRPr>
            </a:pPr>
            <a:endParaRPr/>
          </a:p>
        </p:txBody>
      </p:sp>
      <p:sp>
        <p:nvSpPr>
          <p:cNvPr id="99" name="Google Shape;57;p44"/>
          <p:cNvSpPr/>
          <p:nvPr/>
        </p:nvSpPr>
        <p:spPr>
          <a:xfrm>
            <a:off x="635000" y="12192000"/>
            <a:ext cx="23114000" cy="0"/>
          </a:xfrm>
          <a:prstGeom prst="line">
            <a:avLst/>
          </a:prstGeom>
          <a:ln w="38100">
            <a:solidFill>
              <a:schemeClr val="accent4"/>
            </a:solidFill>
            <a:miter lim="400000"/>
          </a:ln>
        </p:spPr>
        <p:txBody>
          <a:bodyPr lIns="0" tIns="0" rIns="0" bIns="0"/>
          <a:lstStyle/>
          <a:p>
            <a:endParaRPr/>
          </a:p>
        </p:txBody>
      </p:sp>
      <p:sp>
        <p:nvSpPr>
          <p:cNvPr id="100" name="Google Shape;58;p44"/>
          <p:cNvSpPr/>
          <p:nvPr/>
        </p:nvSpPr>
        <p:spPr>
          <a:xfrm>
            <a:off x="634955" y="9475085"/>
            <a:ext cx="23114090" cy="1"/>
          </a:xfrm>
          <a:prstGeom prst="line">
            <a:avLst/>
          </a:prstGeom>
          <a:ln w="114300">
            <a:solidFill>
              <a:schemeClr val="accent4"/>
            </a:solidFill>
            <a:miter lim="400000"/>
          </a:ln>
        </p:spPr>
        <p:txBody>
          <a:bodyPr lIns="0" tIns="0" rIns="0" bIns="0"/>
          <a:lstStyle/>
          <a:p>
            <a:endParaRPr/>
          </a:p>
        </p:txBody>
      </p:sp>
      <p:sp>
        <p:nvSpPr>
          <p:cNvPr id="101" name="Title Text"/>
          <p:cNvSpPr txBox="1">
            <a:spLocks noGrp="1"/>
          </p:cNvSpPr>
          <p:nvPr>
            <p:ph type="title"/>
          </p:nvPr>
        </p:nvSpPr>
        <p:spPr>
          <a:xfrm>
            <a:off x="571500" y="9525000"/>
            <a:ext cx="23241002" cy="2641600"/>
          </a:xfrm>
          <a:prstGeom prst="rect">
            <a:avLst/>
          </a:prstGeom>
        </p:spPr>
        <p:txBody>
          <a:bodyPr lIns="50800" tIns="50800" rIns="50800" bIns="50800" anchor="t"/>
          <a:lstStyle>
            <a:lvl1pPr>
              <a:lnSpc>
                <a:spcPct val="70000"/>
              </a:lnSpc>
              <a:defRPr sz="15000">
                <a:solidFill>
                  <a:srgbClr val="FFFFFF"/>
                </a:solidFill>
              </a:defRPr>
            </a:lvl1pPr>
          </a:lstStyle>
          <a:p>
            <a:r>
              <a:t>Title Text</a:t>
            </a:r>
          </a:p>
        </p:txBody>
      </p:sp>
      <p:sp>
        <p:nvSpPr>
          <p:cNvPr id="102" name="Slide Number"/>
          <p:cNvSpPr txBox="1">
            <a:spLocks noGrp="1"/>
          </p:cNvSpPr>
          <p:nvPr>
            <p:ph type="sldNum" sz="quarter" idx="2"/>
          </p:nvPr>
        </p:nvSpPr>
        <p:spPr>
          <a:xfrm>
            <a:off x="23293418" y="12327078"/>
            <a:ext cx="509837" cy="496368"/>
          </a:xfrm>
          <a:prstGeom prst="rect">
            <a:avLst/>
          </a:prstGeom>
        </p:spPr>
        <p:txBody>
          <a:bodyPr lIns="50800" tIns="50800" rIns="50800" bIns="50800" anchor="b"/>
          <a:lstStyle>
            <a:lvl1pPr>
              <a:defRPr sz="2800">
                <a:solidFill>
                  <a:srgbClr val="FFFFFF"/>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78967" y="730251"/>
            <a:ext cx="21026069" cy="2651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75" tIns="64275" rIns="64275" bIns="64275" anchor="ctr">
            <a:normAutofit/>
          </a:bodyPr>
          <a:lstStyle/>
          <a:p>
            <a:r>
              <a:t>Title Text</a:t>
            </a:r>
          </a:p>
        </p:txBody>
      </p:sp>
      <p:sp>
        <p:nvSpPr>
          <p:cNvPr id="3" name="Body Level One…"/>
          <p:cNvSpPr txBox="1">
            <a:spLocks noGrp="1"/>
          </p:cNvSpPr>
          <p:nvPr>
            <p:ph type="body" idx="1"/>
          </p:nvPr>
        </p:nvSpPr>
        <p:spPr>
          <a:xfrm>
            <a:off x="1678967" y="3651248"/>
            <a:ext cx="21026069" cy="8702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75" tIns="64275" rIns="64275" bIns="64275">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253006" y="12853021"/>
            <a:ext cx="452029" cy="449611"/>
          </a:xfrm>
          <a:prstGeom prst="rect">
            <a:avLst/>
          </a:prstGeom>
          <a:ln w="12700">
            <a:miter lim="400000"/>
          </a:ln>
        </p:spPr>
        <p:txBody>
          <a:bodyPr wrap="none" lIns="64275" tIns="64275" rIns="64275" bIns="64275" anchor="ctr">
            <a:spAutoFit/>
          </a:bodyPr>
          <a:lstStyle>
            <a:lvl1pPr algn="r">
              <a:defRPr sz="2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Lst>
  <p:transition spd="med"/>
  <p:txStyles>
    <p:titleStyle>
      <a:lvl1pPr marL="0" marR="0" indent="0" algn="l" defTabSz="914400" rtl="0" latinLnBrk="0">
        <a:lnSpc>
          <a:spcPct val="90000"/>
        </a:lnSpc>
        <a:spcBef>
          <a:spcPts val="0"/>
        </a:spcBef>
        <a:spcAft>
          <a:spcPts val="0"/>
        </a:spcAft>
        <a:buClrTx/>
        <a:buSzTx/>
        <a:buFontTx/>
        <a:buNone/>
        <a:tabLst/>
        <a:defRPr sz="8600" b="0" i="0" u="none" strike="noStrike" cap="none" spc="0" baseline="0">
          <a:solidFill>
            <a:srgbClr val="000000"/>
          </a:solidFill>
          <a:uFillTx/>
          <a:latin typeface="+mn-lt"/>
          <a:ea typeface="+mn-ea"/>
          <a:cs typeface="+mn-cs"/>
          <a:sym typeface="Arial"/>
        </a:defRPr>
      </a:lvl1pPr>
      <a:lvl2pPr marL="0" marR="0" indent="0" algn="l" defTabSz="914400" rtl="0" latinLnBrk="0">
        <a:lnSpc>
          <a:spcPct val="90000"/>
        </a:lnSpc>
        <a:spcBef>
          <a:spcPts val="0"/>
        </a:spcBef>
        <a:spcAft>
          <a:spcPts val="0"/>
        </a:spcAft>
        <a:buClrTx/>
        <a:buSzTx/>
        <a:buFontTx/>
        <a:buNone/>
        <a:tabLst/>
        <a:defRPr sz="8600" b="0" i="0" u="none" strike="noStrike" cap="none" spc="0" baseline="0">
          <a:solidFill>
            <a:srgbClr val="000000"/>
          </a:solidFill>
          <a:uFillTx/>
          <a:latin typeface="+mn-lt"/>
          <a:ea typeface="+mn-ea"/>
          <a:cs typeface="+mn-cs"/>
          <a:sym typeface="Arial"/>
        </a:defRPr>
      </a:lvl2pPr>
      <a:lvl3pPr marL="0" marR="0" indent="0" algn="l" defTabSz="914400" rtl="0" latinLnBrk="0">
        <a:lnSpc>
          <a:spcPct val="90000"/>
        </a:lnSpc>
        <a:spcBef>
          <a:spcPts val="0"/>
        </a:spcBef>
        <a:spcAft>
          <a:spcPts val="0"/>
        </a:spcAft>
        <a:buClrTx/>
        <a:buSzTx/>
        <a:buFontTx/>
        <a:buNone/>
        <a:tabLst/>
        <a:defRPr sz="8600" b="0" i="0" u="none" strike="noStrike" cap="none" spc="0" baseline="0">
          <a:solidFill>
            <a:srgbClr val="000000"/>
          </a:solidFill>
          <a:uFillTx/>
          <a:latin typeface="+mn-lt"/>
          <a:ea typeface="+mn-ea"/>
          <a:cs typeface="+mn-cs"/>
          <a:sym typeface="Arial"/>
        </a:defRPr>
      </a:lvl3pPr>
      <a:lvl4pPr marL="0" marR="0" indent="0" algn="l" defTabSz="914400" rtl="0" latinLnBrk="0">
        <a:lnSpc>
          <a:spcPct val="90000"/>
        </a:lnSpc>
        <a:spcBef>
          <a:spcPts val="0"/>
        </a:spcBef>
        <a:spcAft>
          <a:spcPts val="0"/>
        </a:spcAft>
        <a:buClrTx/>
        <a:buSzTx/>
        <a:buFontTx/>
        <a:buNone/>
        <a:tabLst/>
        <a:defRPr sz="8600" b="0" i="0" u="none" strike="noStrike" cap="none" spc="0" baseline="0">
          <a:solidFill>
            <a:srgbClr val="000000"/>
          </a:solidFill>
          <a:uFillTx/>
          <a:latin typeface="+mn-lt"/>
          <a:ea typeface="+mn-ea"/>
          <a:cs typeface="+mn-cs"/>
          <a:sym typeface="Arial"/>
        </a:defRPr>
      </a:lvl4pPr>
      <a:lvl5pPr marL="0" marR="0" indent="0" algn="l" defTabSz="914400" rtl="0" latinLnBrk="0">
        <a:lnSpc>
          <a:spcPct val="90000"/>
        </a:lnSpc>
        <a:spcBef>
          <a:spcPts val="0"/>
        </a:spcBef>
        <a:spcAft>
          <a:spcPts val="0"/>
        </a:spcAft>
        <a:buClrTx/>
        <a:buSzTx/>
        <a:buFontTx/>
        <a:buNone/>
        <a:tabLst/>
        <a:defRPr sz="8600" b="0" i="0" u="none" strike="noStrike" cap="none" spc="0" baseline="0">
          <a:solidFill>
            <a:srgbClr val="000000"/>
          </a:solidFill>
          <a:uFillTx/>
          <a:latin typeface="+mn-lt"/>
          <a:ea typeface="+mn-ea"/>
          <a:cs typeface="+mn-cs"/>
          <a:sym typeface="Arial"/>
        </a:defRPr>
      </a:lvl5pPr>
      <a:lvl6pPr marL="0" marR="0" indent="0" algn="l" defTabSz="914400" rtl="0" latinLnBrk="0">
        <a:lnSpc>
          <a:spcPct val="90000"/>
        </a:lnSpc>
        <a:spcBef>
          <a:spcPts val="0"/>
        </a:spcBef>
        <a:spcAft>
          <a:spcPts val="0"/>
        </a:spcAft>
        <a:buClrTx/>
        <a:buSzTx/>
        <a:buFontTx/>
        <a:buNone/>
        <a:tabLst/>
        <a:defRPr sz="8600" b="0" i="0" u="none" strike="noStrike" cap="none" spc="0" baseline="0">
          <a:solidFill>
            <a:srgbClr val="000000"/>
          </a:solidFill>
          <a:uFillTx/>
          <a:latin typeface="+mn-lt"/>
          <a:ea typeface="+mn-ea"/>
          <a:cs typeface="+mn-cs"/>
          <a:sym typeface="Arial"/>
        </a:defRPr>
      </a:lvl6pPr>
      <a:lvl7pPr marL="0" marR="0" indent="0" algn="l" defTabSz="914400" rtl="0" latinLnBrk="0">
        <a:lnSpc>
          <a:spcPct val="90000"/>
        </a:lnSpc>
        <a:spcBef>
          <a:spcPts val="0"/>
        </a:spcBef>
        <a:spcAft>
          <a:spcPts val="0"/>
        </a:spcAft>
        <a:buClrTx/>
        <a:buSzTx/>
        <a:buFontTx/>
        <a:buNone/>
        <a:tabLst/>
        <a:defRPr sz="8600" b="0" i="0" u="none" strike="noStrike" cap="none" spc="0" baseline="0">
          <a:solidFill>
            <a:srgbClr val="000000"/>
          </a:solidFill>
          <a:uFillTx/>
          <a:latin typeface="+mn-lt"/>
          <a:ea typeface="+mn-ea"/>
          <a:cs typeface="+mn-cs"/>
          <a:sym typeface="Arial"/>
        </a:defRPr>
      </a:lvl7pPr>
      <a:lvl8pPr marL="0" marR="0" indent="0" algn="l" defTabSz="914400" rtl="0" latinLnBrk="0">
        <a:lnSpc>
          <a:spcPct val="90000"/>
        </a:lnSpc>
        <a:spcBef>
          <a:spcPts val="0"/>
        </a:spcBef>
        <a:spcAft>
          <a:spcPts val="0"/>
        </a:spcAft>
        <a:buClrTx/>
        <a:buSzTx/>
        <a:buFontTx/>
        <a:buNone/>
        <a:tabLst/>
        <a:defRPr sz="8600" b="0" i="0" u="none" strike="noStrike" cap="none" spc="0" baseline="0">
          <a:solidFill>
            <a:srgbClr val="000000"/>
          </a:solidFill>
          <a:uFillTx/>
          <a:latin typeface="+mn-lt"/>
          <a:ea typeface="+mn-ea"/>
          <a:cs typeface="+mn-cs"/>
          <a:sym typeface="Arial"/>
        </a:defRPr>
      </a:lvl8pPr>
      <a:lvl9pPr marL="0" marR="0" indent="0" algn="l" defTabSz="914400" rtl="0" latinLnBrk="0">
        <a:lnSpc>
          <a:spcPct val="90000"/>
        </a:lnSpc>
        <a:spcBef>
          <a:spcPts val="0"/>
        </a:spcBef>
        <a:spcAft>
          <a:spcPts val="0"/>
        </a:spcAft>
        <a:buClrTx/>
        <a:buSzTx/>
        <a:buFontTx/>
        <a:buNone/>
        <a:tabLst/>
        <a:defRPr sz="86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90000"/>
        </a:lnSpc>
        <a:spcBef>
          <a:spcPts val="1900"/>
        </a:spcBef>
        <a:spcAft>
          <a:spcPts val="0"/>
        </a:spcAft>
        <a:buClr>
          <a:srgbClr val="000000"/>
        </a:buClr>
        <a:buSzPts val="5400"/>
        <a:buFont typeface="Arial"/>
        <a:buChar char="•"/>
        <a:tabLst/>
        <a:defRPr sz="5400" b="0" i="0" u="none" strike="noStrike" cap="none" spc="0" baseline="0">
          <a:solidFill>
            <a:srgbClr val="000000"/>
          </a:solidFill>
          <a:uFillTx/>
          <a:latin typeface="+mn-lt"/>
          <a:ea typeface="+mn-ea"/>
          <a:cs typeface="+mn-cs"/>
          <a:sym typeface="Arial"/>
        </a:defRPr>
      </a:lvl1pPr>
      <a:lvl2pPr marL="914400" marR="0" indent="-342900" algn="l" defTabSz="914400" rtl="0" latinLnBrk="0">
        <a:lnSpc>
          <a:spcPct val="90000"/>
        </a:lnSpc>
        <a:spcBef>
          <a:spcPts val="1900"/>
        </a:spcBef>
        <a:spcAft>
          <a:spcPts val="0"/>
        </a:spcAft>
        <a:buClr>
          <a:srgbClr val="000000"/>
        </a:buClr>
        <a:buSzPts val="5400"/>
        <a:buFont typeface="Arial"/>
        <a:buChar char="•"/>
        <a:tabLst/>
        <a:defRPr sz="5400" b="0" i="0" u="none" strike="noStrike" cap="none" spc="0" baseline="0">
          <a:solidFill>
            <a:srgbClr val="000000"/>
          </a:solidFill>
          <a:uFillTx/>
          <a:latin typeface="+mn-lt"/>
          <a:ea typeface="+mn-ea"/>
          <a:cs typeface="+mn-cs"/>
          <a:sym typeface="Arial"/>
        </a:defRPr>
      </a:lvl2pPr>
      <a:lvl3pPr marL="1371600" marR="0" indent="-342900" algn="l" defTabSz="914400" rtl="0" latinLnBrk="0">
        <a:lnSpc>
          <a:spcPct val="90000"/>
        </a:lnSpc>
        <a:spcBef>
          <a:spcPts val="1900"/>
        </a:spcBef>
        <a:spcAft>
          <a:spcPts val="0"/>
        </a:spcAft>
        <a:buClr>
          <a:srgbClr val="000000"/>
        </a:buClr>
        <a:buSzPts val="5400"/>
        <a:buFont typeface="Arial"/>
        <a:buChar char="•"/>
        <a:tabLst/>
        <a:defRPr sz="5400" b="0" i="0" u="none" strike="noStrike" cap="none" spc="0" baseline="0">
          <a:solidFill>
            <a:srgbClr val="000000"/>
          </a:solidFill>
          <a:uFillTx/>
          <a:latin typeface="+mn-lt"/>
          <a:ea typeface="+mn-ea"/>
          <a:cs typeface="+mn-cs"/>
          <a:sym typeface="Arial"/>
        </a:defRPr>
      </a:lvl3pPr>
      <a:lvl4pPr marL="1828800" marR="0" indent="-342900" algn="l" defTabSz="914400" rtl="0" latinLnBrk="0">
        <a:lnSpc>
          <a:spcPct val="90000"/>
        </a:lnSpc>
        <a:spcBef>
          <a:spcPts val="1900"/>
        </a:spcBef>
        <a:spcAft>
          <a:spcPts val="0"/>
        </a:spcAft>
        <a:buClr>
          <a:srgbClr val="000000"/>
        </a:buClr>
        <a:buSzPts val="5400"/>
        <a:buFont typeface="Arial"/>
        <a:buChar char="•"/>
        <a:tabLst/>
        <a:defRPr sz="5400" b="0" i="0" u="none" strike="noStrike" cap="none" spc="0" baseline="0">
          <a:solidFill>
            <a:srgbClr val="000000"/>
          </a:solidFill>
          <a:uFillTx/>
          <a:latin typeface="+mn-lt"/>
          <a:ea typeface="+mn-ea"/>
          <a:cs typeface="+mn-cs"/>
          <a:sym typeface="Arial"/>
        </a:defRPr>
      </a:lvl4pPr>
      <a:lvl5pPr marL="2286000" marR="0" indent="-342900" algn="l" defTabSz="914400" rtl="0" latinLnBrk="0">
        <a:lnSpc>
          <a:spcPct val="90000"/>
        </a:lnSpc>
        <a:spcBef>
          <a:spcPts val="1900"/>
        </a:spcBef>
        <a:spcAft>
          <a:spcPts val="0"/>
        </a:spcAft>
        <a:buClr>
          <a:srgbClr val="000000"/>
        </a:buClr>
        <a:buSzPts val="5400"/>
        <a:buFont typeface="Arial"/>
        <a:buChar char="•"/>
        <a:tabLst/>
        <a:defRPr sz="5400" b="0" i="0" u="none" strike="noStrike" cap="none" spc="0" baseline="0">
          <a:solidFill>
            <a:srgbClr val="000000"/>
          </a:solidFill>
          <a:uFillTx/>
          <a:latin typeface="+mn-lt"/>
          <a:ea typeface="+mn-ea"/>
          <a:cs typeface="+mn-cs"/>
          <a:sym typeface="Arial"/>
        </a:defRPr>
      </a:lvl5pPr>
      <a:lvl6pPr marL="2743200" marR="0" indent="-342900" algn="l" defTabSz="914400" rtl="0" latinLnBrk="0">
        <a:lnSpc>
          <a:spcPct val="90000"/>
        </a:lnSpc>
        <a:spcBef>
          <a:spcPts val="1900"/>
        </a:spcBef>
        <a:spcAft>
          <a:spcPts val="0"/>
        </a:spcAft>
        <a:buClr>
          <a:srgbClr val="000000"/>
        </a:buClr>
        <a:buSzPts val="5400"/>
        <a:buFont typeface="Arial"/>
        <a:buChar char="•"/>
        <a:tabLst/>
        <a:defRPr sz="5400" b="0" i="0" u="none" strike="noStrike" cap="none" spc="0" baseline="0">
          <a:solidFill>
            <a:srgbClr val="000000"/>
          </a:solidFill>
          <a:uFillTx/>
          <a:latin typeface="+mn-lt"/>
          <a:ea typeface="+mn-ea"/>
          <a:cs typeface="+mn-cs"/>
          <a:sym typeface="Arial"/>
        </a:defRPr>
      </a:lvl6pPr>
      <a:lvl7pPr marL="3200400" marR="0" indent="-342900" algn="l" defTabSz="914400" rtl="0" latinLnBrk="0">
        <a:lnSpc>
          <a:spcPct val="90000"/>
        </a:lnSpc>
        <a:spcBef>
          <a:spcPts val="1900"/>
        </a:spcBef>
        <a:spcAft>
          <a:spcPts val="0"/>
        </a:spcAft>
        <a:buClr>
          <a:srgbClr val="000000"/>
        </a:buClr>
        <a:buSzPts val="5400"/>
        <a:buFont typeface="Arial"/>
        <a:buChar char="•"/>
        <a:tabLst/>
        <a:defRPr sz="5400" b="0" i="0" u="none" strike="noStrike" cap="none" spc="0" baseline="0">
          <a:solidFill>
            <a:srgbClr val="000000"/>
          </a:solidFill>
          <a:uFillTx/>
          <a:latin typeface="+mn-lt"/>
          <a:ea typeface="+mn-ea"/>
          <a:cs typeface="+mn-cs"/>
          <a:sym typeface="Arial"/>
        </a:defRPr>
      </a:lvl7pPr>
      <a:lvl8pPr marL="3657600" marR="0" indent="-342900" algn="l" defTabSz="914400" rtl="0" latinLnBrk="0">
        <a:lnSpc>
          <a:spcPct val="90000"/>
        </a:lnSpc>
        <a:spcBef>
          <a:spcPts val="1900"/>
        </a:spcBef>
        <a:spcAft>
          <a:spcPts val="0"/>
        </a:spcAft>
        <a:buClr>
          <a:srgbClr val="000000"/>
        </a:buClr>
        <a:buSzPts val="5400"/>
        <a:buFont typeface="Arial"/>
        <a:buChar char="•"/>
        <a:tabLst/>
        <a:defRPr sz="5400" b="0" i="0" u="none" strike="noStrike" cap="none" spc="0" baseline="0">
          <a:solidFill>
            <a:srgbClr val="000000"/>
          </a:solidFill>
          <a:uFillTx/>
          <a:latin typeface="+mn-lt"/>
          <a:ea typeface="+mn-ea"/>
          <a:cs typeface="+mn-cs"/>
          <a:sym typeface="Arial"/>
        </a:defRPr>
      </a:lvl8pPr>
      <a:lvl9pPr marL="4114800" marR="0" indent="-342900" algn="l" defTabSz="914400" rtl="0" latinLnBrk="0">
        <a:lnSpc>
          <a:spcPct val="90000"/>
        </a:lnSpc>
        <a:spcBef>
          <a:spcPts val="1900"/>
        </a:spcBef>
        <a:spcAft>
          <a:spcPts val="0"/>
        </a:spcAft>
        <a:buClr>
          <a:srgbClr val="000000"/>
        </a:buClr>
        <a:buSzPts val="5400"/>
        <a:buFont typeface="Arial"/>
        <a:buChar char="•"/>
        <a:tabLst/>
        <a:defRPr sz="54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mailto:mameletzisi@who.int" TargetMode="External"/><Relationship Id="rId4" Type="http://schemas.openxmlformats.org/officeDocument/2006/relationships/hyperlink" Target="mailto:yanni.hodges@gmail.co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 name="Google Shape;290;p3" descr="Google Shape;290;p3"/>
          <p:cNvPicPr>
            <a:picLocks noChangeAspect="1"/>
          </p:cNvPicPr>
          <p:nvPr/>
        </p:nvPicPr>
        <p:blipFill>
          <a:blip r:embed="rId2"/>
          <a:srcRect l="12294" r="14258"/>
          <a:stretch>
            <a:fillRect/>
          </a:stretch>
        </p:blipFill>
        <p:spPr>
          <a:xfrm>
            <a:off x="6601775" y="0"/>
            <a:ext cx="17909105" cy="13716001"/>
          </a:xfrm>
          <a:prstGeom prst="rect">
            <a:avLst/>
          </a:prstGeom>
          <a:ln w="12700">
            <a:miter lim="400000"/>
          </a:ln>
        </p:spPr>
      </p:pic>
      <p:sp>
        <p:nvSpPr>
          <p:cNvPr id="525" name="Google Shape;265;p1"/>
          <p:cNvSpPr txBox="1">
            <a:spLocks noGrp="1"/>
          </p:cNvSpPr>
          <p:nvPr>
            <p:ph type="subTitle" sz="half" idx="1"/>
          </p:nvPr>
        </p:nvSpPr>
        <p:spPr>
          <a:xfrm>
            <a:off x="4" y="8964007"/>
            <a:ext cx="24384000" cy="3311998"/>
          </a:xfrm>
          <a:prstGeom prst="rect">
            <a:avLst/>
          </a:prstGeom>
          <a:solidFill>
            <a:schemeClr val="accent5">
              <a:satOff val="-27118"/>
              <a:lumOff val="-11568"/>
            </a:schemeClr>
          </a:solidFill>
        </p:spPr>
        <p:txBody>
          <a:bodyPr/>
          <a:lstStyle>
            <a:lvl1pPr marL="0" indent="0">
              <a:spcBef>
                <a:spcPts val="0"/>
              </a:spcBef>
              <a:defRPr>
                <a:solidFill>
                  <a:srgbClr val="FFFFFF"/>
                </a:solidFill>
              </a:defRPr>
            </a:lvl1pPr>
          </a:lstStyle>
          <a:p>
            <a:r>
              <a:t>підходи ВООЗ щодо швидкого впровадження</a:t>
            </a:r>
          </a:p>
        </p:txBody>
      </p:sp>
      <p:sp>
        <p:nvSpPr>
          <p:cNvPr id="526" name="Google Shape;266;p1"/>
          <p:cNvSpPr txBox="1">
            <a:spLocks noGrp="1"/>
          </p:cNvSpPr>
          <p:nvPr>
            <p:ph type="ctrTitle"/>
          </p:nvPr>
        </p:nvSpPr>
        <p:spPr>
          <a:xfrm>
            <a:off x="375224" y="971550"/>
            <a:ext cx="10346533" cy="7183364"/>
          </a:xfrm>
          <a:prstGeom prst="rect">
            <a:avLst/>
          </a:prstGeom>
        </p:spPr>
        <p:txBody>
          <a:bodyPr/>
          <a:lstStyle>
            <a:lvl1pPr>
              <a:defRPr b="1">
                <a:solidFill>
                  <a:srgbClr val="FFFFFF"/>
                </a:solidFill>
              </a:defRPr>
            </a:lvl1pPr>
          </a:lstStyle>
          <a:p>
            <a:r>
              <a:t>Міжнародний досвід щодо впровадження ДКП</a:t>
            </a:r>
          </a:p>
        </p:txBody>
      </p:sp>
      <p:sp>
        <p:nvSpPr>
          <p:cNvPr id="527" name="Google Shape;267;p1"/>
          <p:cNvSpPr txBox="1">
            <a:spLocks noGrp="1"/>
          </p:cNvSpPr>
          <p:nvPr>
            <p:ph type="body" idx="22"/>
          </p:nvPr>
        </p:nvSpPr>
        <p:spPr>
          <a:xfrm>
            <a:off x="269626" y="12744449"/>
            <a:ext cx="11943202" cy="4953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0062" indent="-450062">
              <a:spcBef>
                <a:spcPts val="0"/>
              </a:spcBef>
              <a:buClr>
                <a:srgbClr val="FFFFFF"/>
              </a:buClr>
              <a:buSzPts val="2800"/>
              <a:defRPr sz="2800" b="1">
                <a:solidFill>
                  <a:srgbClr val="FFFFFF"/>
                </a:solidFill>
                <a:latin typeface="Helvetica Neue"/>
                <a:ea typeface="Helvetica Neue"/>
                <a:cs typeface="Helvetica Neue"/>
                <a:sym typeface="Helvetica Neue"/>
              </a:defRPr>
            </a:lvl1pPr>
          </a:lstStyle>
          <a:p>
            <a:r>
              <a:t>Яніс Ходжес-Мамелеціс, Консультант ВООЗ в Україні</a:t>
            </a:r>
          </a:p>
        </p:txBody>
      </p:sp>
      <p:sp>
        <p:nvSpPr>
          <p:cNvPr id="528" name="Google Shape;268;p1"/>
          <p:cNvSpPr txBox="1">
            <a:spLocks noGrp="1"/>
          </p:cNvSpPr>
          <p:nvPr>
            <p:ph type="body" idx="23"/>
          </p:nvPr>
        </p:nvSpPr>
        <p:spPr>
          <a:xfrm>
            <a:off x="18991826" y="11579063"/>
            <a:ext cx="4390519" cy="495301"/>
          </a:xfrm>
          <a:prstGeom prst="rect">
            <a:avLst/>
          </a:prstGeom>
        </p:spPr>
        <p:txBody>
          <a:bodyPr/>
          <a:lstStyle/>
          <a:p>
            <a:pPr marL="246861" indent="-43661" algn="ctr">
              <a:spcBef>
                <a:spcPts val="0"/>
              </a:spcBef>
              <a:buClr>
                <a:srgbClr val="000034"/>
              </a:buClr>
              <a:buSzTx/>
              <a:buNone/>
              <a:defRPr sz="3200" b="1">
                <a:solidFill>
                  <a:srgbClr val="000034"/>
                </a:solidFill>
                <a:latin typeface="Helvetica Neue"/>
                <a:ea typeface="Helvetica Neue"/>
                <a:cs typeface="Helvetica Neue"/>
                <a:sym typeface="Helvetica Neue"/>
              </a:defRPr>
            </a:pPr>
            <a:endParaRPr/>
          </a:p>
        </p:txBody>
      </p:sp>
      <p:pic>
        <p:nvPicPr>
          <p:cNvPr id="529" name="Google Shape;269;p1" descr="Google Shape;269;p1"/>
          <p:cNvPicPr>
            <a:picLocks noGrp="1" noChangeAspect="1"/>
          </p:cNvPicPr>
          <p:nvPr>
            <p:ph type="pic" idx="21"/>
          </p:nvPr>
        </p:nvPicPr>
        <p:blipFill>
          <a:blip r:embed="rId3"/>
          <a:stretch>
            <a:fillRect/>
          </a:stretch>
        </p:blipFill>
        <p:spPr>
          <a:xfrm>
            <a:off x="18037176" y="971550"/>
            <a:ext cx="6346825" cy="2222500"/>
          </a:xfrm>
          <a:prstGeom prst="rect">
            <a:avLst/>
          </a:prstGeom>
        </p:spPr>
      </p:pic>
      <p:sp>
        <p:nvSpPr>
          <p:cNvPr id="530" name="Google Shape;270;p1"/>
          <p:cNvSpPr txBox="1">
            <a:spLocks noGrp="1"/>
          </p:cNvSpPr>
          <p:nvPr>
            <p:ph type="body" idx="24"/>
          </p:nvPr>
        </p:nvSpPr>
        <p:spPr>
          <a:xfrm>
            <a:off x="1001654" y="11538714"/>
            <a:ext cx="22422346" cy="576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0062" indent="-450062">
              <a:spcBef>
                <a:spcPts val="0"/>
              </a:spcBef>
              <a:buClr>
                <a:srgbClr val="FFFFFF"/>
              </a:buClr>
              <a:buSzPts val="3200"/>
              <a:defRPr sz="3200">
                <a:solidFill>
                  <a:srgbClr val="FFFFFF"/>
                </a:solidFill>
                <a:latin typeface="Helvetica Neue"/>
                <a:ea typeface="Helvetica Neue"/>
                <a:cs typeface="Helvetica Neue"/>
                <a:sym typeface="Helvetica Neue"/>
              </a:defRPr>
            </a:lvl1pPr>
          </a:lstStyle>
          <a:p>
            <a:r>
              <a:t>07.09.2021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 name="Google Shape;368;p12" descr="Google Shape;368;p12"/>
          <p:cNvPicPr>
            <a:picLocks noChangeAspect="1"/>
          </p:cNvPicPr>
          <p:nvPr/>
        </p:nvPicPr>
        <p:blipFill>
          <a:blip r:embed="rId2"/>
          <a:stretch>
            <a:fillRect/>
          </a:stretch>
        </p:blipFill>
        <p:spPr>
          <a:xfrm>
            <a:off x="0" y="0"/>
            <a:ext cx="24384002" cy="137160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Google Shape;373;p13"/>
          <p:cNvSpPr txBox="1"/>
          <p:nvPr/>
        </p:nvSpPr>
        <p:spPr>
          <a:xfrm>
            <a:off x="1418151" y="2869392"/>
            <a:ext cx="12236888" cy="67536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00" tIns="71400" rIns="71400" bIns="71400" anchor="ctr">
            <a:spAutoFit/>
          </a:bodyPr>
          <a:lstStyle/>
          <a:p>
            <a:pPr marL="320040" indent="-320040">
              <a:buClr>
                <a:srgbClr val="000000"/>
              </a:buClr>
              <a:buSzPts val="4200"/>
              <a:buFont typeface="Arial"/>
              <a:buChar char="•"/>
              <a:defRPr sz="4200">
                <a:solidFill>
                  <a:srgbClr val="000000"/>
                </a:solidFill>
              </a:defRPr>
            </a:pPr>
            <a:r>
              <a:t> Хронічна інфекція на вірус </a:t>
            </a:r>
          </a:p>
          <a:p>
            <a:pPr>
              <a:defRPr sz="4200">
                <a:solidFill>
                  <a:srgbClr val="000000"/>
                </a:solidFill>
              </a:defRPr>
            </a:pPr>
            <a:r>
              <a:t>   гепатита В</a:t>
            </a:r>
            <a:endParaRPr sz="2600"/>
          </a:p>
          <a:p>
            <a:pPr marL="187960" indent="-55879">
              <a:defRPr>
                <a:solidFill>
                  <a:srgbClr val="000000"/>
                </a:solidFill>
              </a:defRPr>
            </a:pPr>
            <a:endParaRPr sz="2600"/>
          </a:p>
          <a:p>
            <a:pPr>
              <a:defRPr>
                <a:solidFill>
                  <a:srgbClr val="000000"/>
                </a:solidFill>
              </a:defRPr>
            </a:pPr>
            <a:endParaRPr sz="2600"/>
          </a:p>
          <a:p>
            <a:pPr marL="187960" indent="-55879">
              <a:defRPr>
                <a:solidFill>
                  <a:srgbClr val="000000"/>
                </a:solidFill>
              </a:defRPr>
            </a:pPr>
            <a:endParaRPr sz="2600"/>
          </a:p>
          <a:p>
            <a:pPr marL="320040" indent="-320040">
              <a:buClr>
                <a:srgbClr val="000000"/>
              </a:buClr>
              <a:buSzPts val="4200"/>
              <a:buFont typeface="Arial"/>
              <a:buChar char="•"/>
              <a:defRPr sz="4200">
                <a:solidFill>
                  <a:srgbClr val="000000"/>
                </a:solidFill>
              </a:defRPr>
            </a:pPr>
            <a:r>
              <a:t>Ціс-гендерні жінки  </a:t>
            </a:r>
          </a:p>
          <a:p>
            <a:pPr>
              <a:defRPr>
                <a:solidFill>
                  <a:srgbClr val="000000"/>
                </a:solidFill>
              </a:defRPr>
            </a:pPr>
            <a:endParaRPr sz="2600"/>
          </a:p>
          <a:p>
            <a:pPr>
              <a:defRPr>
                <a:solidFill>
                  <a:srgbClr val="000000"/>
                </a:solidFill>
              </a:defRPr>
            </a:pPr>
            <a:endParaRPr sz="2600"/>
          </a:p>
          <a:p>
            <a:pPr>
              <a:defRPr>
                <a:solidFill>
                  <a:srgbClr val="000000"/>
                </a:solidFill>
              </a:defRPr>
            </a:pPr>
            <a:endParaRPr sz="2600"/>
          </a:p>
          <a:p>
            <a:pPr>
              <a:defRPr>
                <a:solidFill>
                  <a:srgbClr val="000000"/>
                </a:solidFill>
              </a:defRPr>
            </a:pPr>
            <a:endParaRPr sz="2600"/>
          </a:p>
          <a:p>
            <a:pPr marL="320040" indent="-320040">
              <a:buClr>
                <a:srgbClr val="000000"/>
              </a:buClr>
              <a:buSzPts val="4200"/>
              <a:buFont typeface="Arial"/>
              <a:buChar char="•"/>
              <a:defRPr sz="4200">
                <a:solidFill>
                  <a:srgbClr val="000000"/>
                </a:solidFill>
              </a:defRPr>
            </a:pPr>
            <a:r>
              <a:t>Трангендерні особи (докази свідчать </a:t>
            </a:r>
          </a:p>
          <a:p>
            <a:pPr>
              <a:defRPr sz="4200">
                <a:solidFill>
                  <a:srgbClr val="000000"/>
                </a:solidFill>
              </a:defRPr>
            </a:pPr>
            <a:r>
              <a:t>про вплив гормонів на зниження рівня Тенофовіру) </a:t>
            </a:r>
          </a:p>
        </p:txBody>
      </p:sp>
      <p:sp>
        <p:nvSpPr>
          <p:cNvPr id="558" name="Google Shape;374;p13"/>
          <p:cNvSpPr txBox="1"/>
          <p:nvPr/>
        </p:nvSpPr>
        <p:spPr>
          <a:xfrm>
            <a:off x="330182" y="610378"/>
            <a:ext cx="23723636" cy="19997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00" tIns="71400" rIns="71400" bIns="71400">
            <a:normAutofit/>
          </a:bodyPr>
          <a:lstStyle/>
          <a:p>
            <a:pPr>
              <a:defRPr sz="4600">
                <a:solidFill>
                  <a:srgbClr val="000000"/>
                </a:solidFill>
              </a:defRPr>
            </a:pPr>
            <a:r>
              <a:t>Ситуативна ДКП </a:t>
            </a:r>
            <a:r>
              <a:rPr>
                <a:solidFill>
                  <a:srgbClr val="5B9BD5"/>
                </a:solidFill>
              </a:rPr>
              <a:t>НЕ </a:t>
            </a:r>
            <a:r>
              <a:t> рекомендована за такими обставинами:</a:t>
            </a:r>
          </a:p>
        </p:txBody>
      </p:sp>
      <p:pic>
        <p:nvPicPr>
          <p:cNvPr id="559" name="Google Shape;375;p13" descr="Google Shape;375;p13"/>
          <p:cNvPicPr>
            <a:picLocks noChangeAspect="1"/>
          </p:cNvPicPr>
          <p:nvPr/>
        </p:nvPicPr>
        <p:blipFill>
          <a:blip r:embed="rId2"/>
          <a:srcRect l="63313" b="12648"/>
          <a:stretch>
            <a:fillRect/>
          </a:stretch>
        </p:blipFill>
        <p:spPr>
          <a:xfrm>
            <a:off x="11571684" y="6961050"/>
            <a:ext cx="1240475" cy="3180851"/>
          </a:xfrm>
          <a:prstGeom prst="rect">
            <a:avLst/>
          </a:prstGeom>
          <a:ln w="12700">
            <a:miter lim="400000"/>
          </a:ln>
        </p:spPr>
      </p:pic>
      <p:sp>
        <p:nvSpPr>
          <p:cNvPr id="560" name="Google Shape;376;p13"/>
          <p:cNvSpPr/>
          <p:nvPr/>
        </p:nvSpPr>
        <p:spPr>
          <a:xfrm>
            <a:off x="9404395" y="2413847"/>
            <a:ext cx="1940714" cy="1598230"/>
          </a:xfrm>
          <a:custGeom>
            <a:avLst/>
            <a:gdLst/>
            <a:ahLst/>
            <a:cxnLst>
              <a:cxn ang="0">
                <a:pos x="wd2" y="hd2"/>
              </a:cxn>
              <a:cxn ang="5400000">
                <a:pos x="wd2" y="hd2"/>
              </a:cxn>
              <a:cxn ang="10800000">
                <a:pos x="wd2" y="hd2"/>
              </a:cxn>
              <a:cxn ang="16200000">
                <a:pos x="wd2" y="hd2"/>
              </a:cxn>
            </a:cxnLst>
            <a:rect l="0" t="0" r="r" b="b"/>
            <a:pathLst>
              <a:path w="20664" h="21268" extrusionOk="0">
                <a:moveTo>
                  <a:pt x="7189" y="0"/>
                </a:moveTo>
                <a:cubicBezTo>
                  <a:pt x="5550" y="-15"/>
                  <a:pt x="3740" y="390"/>
                  <a:pt x="2207" y="1826"/>
                </a:cubicBezTo>
                <a:cubicBezTo>
                  <a:pt x="-125" y="4016"/>
                  <a:pt x="-14" y="9472"/>
                  <a:pt x="7" y="14836"/>
                </a:cubicBezTo>
                <a:cubicBezTo>
                  <a:pt x="23" y="18480"/>
                  <a:pt x="172" y="21268"/>
                  <a:pt x="1261" y="21268"/>
                </a:cubicBezTo>
                <a:cubicBezTo>
                  <a:pt x="3762" y="21268"/>
                  <a:pt x="3943" y="15877"/>
                  <a:pt x="6243" y="14848"/>
                </a:cubicBezTo>
                <a:cubicBezTo>
                  <a:pt x="9228" y="13514"/>
                  <a:pt x="11766" y="11669"/>
                  <a:pt x="14724" y="8835"/>
                </a:cubicBezTo>
                <a:cubicBezTo>
                  <a:pt x="14724" y="8835"/>
                  <a:pt x="21475" y="3185"/>
                  <a:pt x="20583" y="1413"/>
                </a:cubicBezTo>
                <a:cubicBezTo>
                  <a:pt x="19866" y="-14"/>
                  <a:pt x="15355" y="-332"/>
                  <a:pt x="12663" y="338"/>
                </a:cubicBezTo>
                <a:cubicBezTo>
                  <a:pt x="11739" y="564"/>
                  <a:pt x="10789" y="570"/>
                  <a:pt x="9859" y="351"/>
                </a:cubicBezTo>
                <a:cubicBezTo>
                  <a:pt x="9095" y="169"/>
                  <a:pt x="8173" y="10"/>
                  <a:pt x="7189" y="0"/>
                </a:cubicBezTo>
                <a:close/>
              </a:path>
            </a:pathLst>
          </a:custGeom>
          <a:solidFill>
            <a:srgbClr val="F79646"/>
          </a:solidFill>
          <a:ln w="12700">
            <a:miter lim="400000"/>
          </a:ln>
        </p:spPr>
        <p:txBody>
          <a:bodyPr lIns="0" tIns="0" rIns="0" bIns="0" anchor="ctr"/>
          <a:lstStyle/>
          <a:p>
            <a:pPr>
              <a:defRPr sz="2600"/>
            </a:pPr>
            <a:endParaRPr/>
          </a:p>
        </p:txBody>
      </p:sp>
      <p:pic>
        <p:nvPicPr>
          <p:cNvPr id="561" name="Google Shape;377;p13" descr="Google Shape;377;p13"/>
          <p:cNvPicPr>
            <a:picLocks noChangeAspect="1"/>
          </p:cNvPicPr>
          <p:nvPr/>
        </p:nvPicPr>
        <p:blipFill>
          <a:blip r:embed="rId2"/>
          <a:srcRect l="36363" r="34798" b="12648"/>
          <a:stretch>
            <a:fillRect/>
          </a:stretch>
        </p:blipFill>
        <p:spPr>
          <a:xfrm>
            <a:off x="7358572" y="4622659"/>
            <a:ext cx="916253" cy="2313215"/>
          </a:xfrm>
          <a:prstGeom prst="rect">
            <a:avLst/>
          </a:prstGeom>
          <a:ln w="12700">
            <a:miter lim="400000"/>
          </a:ln>
        </p:spPr>
      </p:pic>
      <p:sp>
        <p:nvSpPr>
          <p:cNvPr id="562" name="Google Shape;378;p13"/>
          <p:cNvSpPr txBox="1"/>
          <p:nvPr/>
        </p:nvSpPr>
        <p:spPr>
          <a:xfrm>
            <a:off x="237531" y="13150601"/>
            <a:ext cx="22668066" cy="503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323232"/>
                </a:solidFill>
                <a:latin typeface="Helvetica Neue"/>
                <a:ea typeface="Helvetica Neue"/>
                <a:cs typeface="Helvetica Neue"/>
                <a:sym typeface="Helvetica Neue"/>
              </a:defRPr>
            </a:lvl1pPr>
          </a:lstStyle>
          <a:p>
            <a:r>
              <a:t>Shieh E et al. Transgender women on oral ВІЛ pre-exposure prophТакlaxis have significantlТак lower tenofovir and emtricitabine concentrations when also taking oestrogen when compared to cisgender men. Journal of the International AIDS SocietТак 22: e25405, 2019 (open access).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 name="Screen Shot 2021-08-27 at 1.57.50 PM.png" descr="Screen Shot 2021-08-27 at 1.57.50 PM.png"/>
          <p:cNvPicPr>
            <a:picLocks noChangeAspect="1"/>
          </p:cNvPicPr>
          <p:nvPr/>
        </p:nvPicPr>
        <p:blipFill>
          <a:blip r:embed="rId2"/>
          <a:srcRect l="9361" t="18765" r="10129" b="2519"/>
          <a:stretch>
            <a:fillRect/>
          </a:stretch>
        </p:blipFill>
        <p:spPr>
          <a:xfrm>
            <a:off x="4830365" y="2730098"/>
            <a:ext cx="14723453" cy="8997113"/>
          </a:xfrm>
          <a:prstGeom prst="rect">
            <a:avLst/>
          </a:prstGeom>
          <a:ln w="12700">
            <a:miter lim="400000"/>
          </a:ln>
        </p:spPr>
      </p:pic>
      <p:sp>
        <p:nvSpPr>
          <p:cNvPr id="565" name="https://onlinelibrary.wiley.com/doi/epdf/10.1002/jia2.25768"/>
          <p:cNvSpPr txBox="1"/>
          <p:nvPr/>
        </p:nvSpPr>
        <p:spPr>
          <a:xfrm>
            <a:off x="782826" y="13053483"/>
            <a:ext cx="4552678" cy="1973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r>
              <a:t>https://onlinelibrary.wiley.com/doi/epdf/10.1002/jia2.25768</a:t>
            </a:r>
          </a:p>
        </p:txBody>
      </p:sp>
      <p:sp>
        <p:nvSpPr>
          <p:cNvPr id="566" name="Вибір має значення"/>
          <p:cNvSpPr txBox="1"/>
          <p:nvPr/>
        </p:nvSpPr>
        <p:spPr>
          <a:xfrm>
            <a:off x="6930562" y="608624"/>
            <a:ext cx="11418549" cy="1135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7900"/>
            </a:lvl1pPr>
          </a:lstStyle>
          <a:p>
            <a:r>
              <a:t>Вибір має значення</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 name="Google Shape;456;p27" descr="Google Shape;456;p27"/>
          <p:cNvPicPr>
            <a:picLocks noChangeAspect="1"/>
          </p:cNvPicPr>
          <p:nvPr/>
        </p:nvPicPr>
        <p:blipFill>
          <a:blip r:embed="rId2"/>
          <a:stretch>
            <a:fillRect/>
          </a:stretch>
        </p:blipFill>
        <p:spPr>
          <a:xfrm>
            <a:off x="187209" y="351017"/>
            <a:ext cx="24384002" cy="13716001"/>
          </a:xfrm>
          <a:prstGeom prst="rect">
            <a:avLst/>
          </a:prstGeom>
          <a:ln w="12700">
            <a:miter lim="400000"/>
          </a:ln>
        </p:spPr>
      </p:pic>
      <p:sp>
        <p:nvSpPr>
          <p:cNvPr id="569" name="Google Shape;457;p27"/>
          <p:cNvSpPr txBox="1"/>
          <p:nvPr/>
        </p:nvSpPr>
        <p:spPr>
          <a:xfrm>
            <a:off x="12192000" y="4574907"/>
            <a:ext cx="6126480" cy="456618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57200" indent="-457200">
              <a:spcBef>
                <a:spcPts val="2400"/>
              </a:spcBef>
              <a:buClr>
                <a:srgbClr val="000034"/>
              </a:buClr>
              <a:buSzPts val="2800"/>
              <a:buFont typeface="Arial"/>
              <a:buChar char="•"/>
              <a:defRPr sz="2800" b="1"/>
            </a:pPr>
            <a:r>
              <a:t>Проблеми з сировиною та відвантаженням генеричних препаратів та митним очищенням, що спричиняють нестабільну постачання </a:t>
            </a:r>
            <a:endParaRPr>
              <a:solidFill>
                <a:srgbClr val="000000"/>
              </a:solidFill>
            </a:endParaRPr>
          </a:p>
          <a:p>
            <a:pPr marL="457200" indent="-457200">
              <a:spcBef>
                <a:spcPts val="2400"/>
              </a:spcBef>
              <a:buClr>
                <a:srgbClr val="000034"/>
              </a:buClr>
              <a:buSzPts val="2800"/>
              <a:buFont typeface="Arial"/>
              <a:buChar char="•"/>
              <a:defRPr sz="2800" b="1"/>
            </a:pPr>
            <a:r>
              <a:t>Вибір припинити/поновити        та адаптація щоденного/ситуативного використання ДКП в залежності від ризиків</a:t>
            </a:r>
            <a:endParaRPr>
              <a:solidFill>
                <a:srgbClr val="000000"/>
              </a:solidFill>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 name="Google Shape;301;p5" descr="Google Shape;301;p5"/>
          <p:cNvPicPr>
            <a:picLocks noChangeAspect="1"/>
          </p:cNvPicPr>
          <p:nvPr/>
        </p:nvPicPr>
        <p:blipFill>
          <a:blip r:embed="rId2"/>
          <a:srcRect t="7271"/>
          <a:stretch>
            <a:fillRect/>
          </a:stretch>
        </p:blipFill>
        <p:spPr>
          <a:xfrm>
            <a:off x="0" y="498673"/>
            <a:ext cx="24384000" cy="12718667"/>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 name="Screen Shot 2020-09-16 at 22.33.35.png" descr="Screen Shot 2020-09-16 at 22.33.35.png"/>
          <p:cNvPicPr>
            <a:picLocks noChangeAspect="1"/>
          </p:cNvPicPr>
          <p:nvPr/>
        </p:nvPicPr>
        <p:blipFill>
          <a:blip r:embed="rId2"/>
          <a:srcRect l="12828" t="20980" r="25508" b="15275"/>
          <a:stretch>
            <a:fillRect/>
          </a:stretch>
        </p:blipFill>
        <p:spPr>
          <a:xfrm>
            <a:off x="2512135" y="860707"/>
            <a:ext cx="18564735" cy="11994584"/>
          </a:xfrm>
          <a:prstGeom prst="rect">
            <a:avLst/>
          </a:prstGeom>
          <a:ln w="12700">
            <a:miter lim="400000"/>
          </a:ln>
        </p:spPr>
      </p:pic>
      <p:sp>
        <p:nvSpPr>
          <p:cNvPr id="574" name="Rectangle 1"/>
          <p:cNvSpPr txBox="1"/>
          <p:nvPr/>
        </p:nvSpPr>
        <p:spPr>
          <a:xfrm>
            <a:off x="67270" y="13140901"/>
            <a:ext cx="22970405" cy="463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821531">
              <a:defRPr sz="2200">
                <a:solidFill>
                  <a:srgbClr val="000000"/>
                </a:solidFill>
                <a:latin typeface="Helvetica Neue"/>
                <a:ea typeface="Helvetica Neue"/>
                <a:cs typeface="Helvetica Neue"/>
                <a:sym typeface="Helvetica Neue"/>
              </a:defRPr>
            </a:lvl1pPr>
          </a:lstStyle>
          <a:p>
            <a:r>
              <a:t>Source: San Francisco Dept. of Health (September 2020), https://www.sfdph.org/dph/files/reports/RptsHIVAIDS/AnnualReport2019_Indigo_20200929_Web_fixed.pdf</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 name="Google Shape;283;ge476311d24_0_0" descr="Google Shape;283;ge476311d24_0_0"/>
          <p:cNvPicPr>
            <a:picLocks noChangeAspect="1"/>
          </p:cNvPicPr>
          <p:nvPr/>
        </p:nvPicPr>
        <p:blipFill>
          <a:blip r:embed="rId2"/>
          <a:stretch>
            <a:fillRect/>
          </a:stretch>
        </p:blipFill>
        <p:spPr>
          <a:xfrm>
            <a:off x="3032187" y="849050"/>
            <a:ext cx="18319626" cy="12017900"/>
          </a:xfrm>
          <a:prstGeom prst="rect">
            <a:avLst/>
          </a:prstGeom>
          <a:ln w="12700">
            <a:miter lim="400000"/>
          </a:ln>
        </p:spPr>
      </p:pic>
      <p:sp>
        <p:nvSpPr>
          <p:cNvPr id="577" name="Google Shape;284;ge476311d24_0_0"/>
          <p:cNvSpPr txBox="1"/>
          <p:nvPr/>
        </p:nvSpPr>
        <p:spPr>
          <a:xfrm>
            <a:off x="218550" y="12866950"/>
            <a:ext cx="3000001" cy="5834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a:solidFill>
                  <a:srgbClr val="000000"/>
                </a:solidFill>
              </a:defRPr>
            </a:lvl1pPr>
          </a:lstStyle>
          <a:p>
            <a:r>
              <a:t>https://onlinelibrary.wiley.com/doi/10.1111/hiv.13149</a:t>
            </a:r>
          </a:p>
        </p:txBody>
      </p:sp>
      <p:sp>
        <p:nvSpPr>
          <p:cNvPr id="578" name="Google Shape;285;ge476311d24_0_0"/>
          <p:cNvSpPr txBox="1"/>
          <p:nvPr/>
        </p:nvSpPr>
        <p:spPr>
          <a:xfrm>
            <a:off x="1748399" y="213350"/>
            <a:ext cx="22385702" cy="18907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nSpc>
                <a:spcPct val="41666"/>
              </a:lnSpc>
              <a:spcBef>
                <a:spcPts val="600"/>
              </a:spcBef>
              <a:defRPr sz="5400" b="1">
                <a:solidFill>
                  <a:srgbClr val="1C1D1E"/>
                </a:solidFill>
              </a:defRPr>
            </a:pPr>
            <a:r>
              <a:t>The success of HIV combination prevention: The Dean Street model</a:t>
            </a:r>
          </a:p>
          <a:p>
            <a:pPr indent="9842500">
              <a:lnSpc>
                <a:spcPct val="115000"/>
              </a:lnSpc>
              <a:spcBef>
                <a:spcPts val="600"/>
              </a:spcBef>
              <a:defRPr>
                <a:solidFill>
                  <a:srgbClr val="000000"/>
                </a:solidFill>
              </a:defRPr>
            </a:pPr>
            <a:endParaRPr sz="420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Double-click to edit"/>
          <p:cNvSpPr txBox="1">
            <a:spLocks noGrp="1"/>
          </p:cNvSpPr>
          <p:nvPr>
            <p:ph type="body" sz="quarter" idx="1"/>
          </p:nvPr>
        </p:nvSpPr>
        <p:spPr>
          <a:prstGeom prst="rect">
            <a:avLst/>
          </a:prstGeom>
        </p:spPr>
        <p:txBody>
          <a:bodyPr/>
          <a:lstStyle/>
          <a:p>
            <a:endParaRPr/>
          </a:p>
        </p:txBody>
      </p:sp>
      <p:sp>
        <p:nvSpPr>
          <p:cNvPr id="581" name="Google Shape;27;p39"/>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indent="-495300">
              <a:lnSpc>
                <a:spcPct val="80000"/>
              </a:lnSpc>
              <a:spcBef>
                <a:spcPts val="3600"/>
              </a:spcBef>
              <a:buClr>
                <a:schemeClr val="accent1"/>
              </a:buClr>
              <a:buSzPts val="4200"/>
              <a:defRPr sz="4200"/>
            </a:pPr>
            <a:r>
              <a:t>HIV tests</a:t>
            </a:r>
          </a:p>
          <a:p>
            <a:pPr indent="-495300">
              <a:lnSpc>
                <a:spcPct val="80000"/>
              </a:lnSpc>
              <a:spcBef>
                <a:spcPts val="3600"/>
              </a:spcBef>
              <a:buClr>
                <a:schemeClr val="accent1"/>
              </a:buClr>
              <a:buSzPts val="4200"/>
              <a:defRPr sz="4200"/>
            </a:pPr>
            <a:r>
              <a:t>PrEP utilization (active users per month)</a:t>
            </a:r>
          </a:p>
          <a:p>
            <a:pPr indent="-495300">
              <a:lnSpc>
                <a:spcPct val="80000"/>
              </a:lnSpc>
              <a:spcBef>
                <a:spcPts val="3600"/>
              </a:spcBef>
              <a:buClr>
                <a:schemeClr val="accent1"/>
              </a:buClr>
              <a:buSzPts val="4200"/>
              <a:defRPr sz="4200"/>
            </a:pPr>
            <a:r>
              <a:t>PrEP dispensing</a:t>
            </a:r>
          </a:p>
          <a:p>
            <a:pPr indent="-495300">
              <a:lnSpc>
                <a:spcPct val="80000"/>
              </a:lnSpc>
              <a:spcBef>
                <a:spcPts val="3600"/>
              </a:spcBef>
              <a:buClr>
                <a:schemeClr val="accent1"/>
              </a:buClr>
              <a:buSzPts val="4200"/>
              <a:defRPr sz="4200"/>
            </a:pPr>
            <a:r>
              <a:t>HIV diagnoses </a:t>
            </a:r>
          </a:p>
        </p:txBody>
      </p:sp>
      <p:sp>
        <p:nvSpPr>
          <p:cNvPr id="582" name="Data we want"/>
          <p:cNvSpPr txBox="1">
            <a:spLocks noGrp="1"/>
          </p:cNvSpPr>
          <p:nvPr>
            <p:ph type="title"/>
          </p:nvPr>
        </p:nvSpPr>
        <p:spPr>
          <a:prstGeom prst="rect">
            <a:avLst/>
          </a:prstGeom>
        </p:spPr>
        <p:txBody>
          <a:bodyPr/>
          <a:lstStyle/>
          <a:p>
            <a:r>
              <a:t>Data we want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Encouraging findings from EPIC-NSW showing efficacy of PrEP over 3 yr FU. March 2016-April 2018, 9596 participants were dispensed PrEP &amp; followed - 30 HIV seroconversions over 18,628 person yrs, incidence of 1.6 per 1000 person yrs (95% CI 1.13-2.30)."/>
          <p:cNvSpPr txBox="1"/>
          <p:nvPr/>
        </p:nvSpPr>
        <p:spPr>
          <a:xfrm>
            <a:off x="1373377" y="355650"/>
            <a:ext cx="22178352" cy="1727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defRPr sz="3600">
                <a:solidFill>
                  <a:srgbClr val="0F1419"/>
                </a:solidFill>
                <a:latin typeface="Helvetica Neue"/>
                <a:ea typeface="Helvetica Neue"/>
                <a:cs typeface="Helvetica Neue"/>
                <a:sym typeface="Helvetica Neue"/>
              </a:defRPr>
            </a:pPr>
            <a:r>
              <a:t>Encouraging findings from EPIC-NSW showing efficacy of </a:t>
            </a:r>
            <a:r>
              <a:rPr>
                <a:solidFill>
                  <a:srgbClr val="1B95E0"/>
                </a:solidFill>
              </a:rPr>
              <a:t>PrEP</a:t>
            </a:r>
            <a:r>
              <a:t> over 3 yr FU. March 2016-April 2018, 9596 participants were dispensed PrEP &amp; followed - 30 </a:t>
            </a:r>
            <a:r>
              <a:rPr>
                <a:solidFill>
                  <a:srgbClr val="1B95E0"/>
                </a:solidFill>
              </a:rPr>
              <a:t>HIV</a:t>
            </a:r>
            <a:r>
              <a:t> seroconversions over 18,628 person yrs, incidence of 1.6 per 1000 person yrs (95% CI 1.13-2.30).</a:t>
            </a:r>
          </a:p>
        </p:txBody>
      </p:sp>
      <p:pic>
        <p:nvPicPr>
          <p:cNvPr id="585" name="Screen Shot 2021-08-09 at 11.50.38 PM.png" descr="Screen Shot 2021-08-09 at 11.50.38 PM.png"/>
          <p:cNvPicPr>
            <a:picLocks noChangeAspect="1"/>
          </p:cNvPicPr>
          <p:nvPr/>
        </p:nvPicPr>
        <p:blipFill>
          <a:blip r:embed="rId3"/>
          <a:srcRect l="22156" t="12994" r="1138" b="9657"/>
          <a:stretch>
            <a:fillRect/>
          </a:stretch>
        </p:blipFill>
        <p:spPr>
          <a:xfrm>
            <a:off x="664766" y="3525077"/>
            <a:ext cx="14567199" cy="9180744"/>
          </a:xfrm>
          <a:prstGeom prst="rect">
            <a:avLst/>
          </a:prstGeom>
          <a:ln w="12700">
            <a:miter lim="400000"/>
          </a:ln>
        </p:spPr>
      </p:pic>
      <p:sp>
        <p:nvSpPr>
          <p:cNvPr id="586" name="Grulich et al, 2021 https://www.thelancet.com/journals/lanhiv/article/PIIS2352-3018(21)00074-6/fulltext#.YN7NFSrl9U8.twitter"/>
          <p:cNvSpPr txBox="1"/>
          <p:nvPr/>
        </p:nvSpPr>
        <p:spPr>
          <a:xfrm>
            <a:off x="988496" y="13104936"/>
            <a:ext cx="17765472" cy="491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spcBef>
                <a:spcPts val="2400"/>
              </a:spcBef>
              <a:tabLst>
                <a:tab pos="584200" algn="l"/>
              </a:tabLst>
              <a:defRPr sz="2600" spc="78">
                <a:latin typeface="Founders Grotesk"/>
                <a:ea typeface="Founders Grotesk"/>
                <a:cs typeface="Founders Grotesk"/>
                <a:sym typeface="Founders Grotesk"/>
              </a:defRPr>
            </a:lvl1pPr>
          </a:lstStyle>
          <a:p>
            <a:r>
              <a:t>Grulich et al, 2021 https://www.thelancet.com/journals/lanhiv/article/PIIS2352-3018(21)00074-6/fulltext#.YN7NFSrl9U8.twitter</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Google Shape;431;p23"/>
          <p:cNvSpPr txBox="1"/>
          <p:nvPr/>
        </p:nvSpPr>
        <p:spPr>
          <a:xfrm>
            <a:off x="187541" y="12837349"/>
            <a:ext cx="11176994" cy="878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600"/>
            </a:lvl1pPr>
          </a:lstStyle>
          <a:p>
            <a:r>
              <a:t>https://www.thelancet.com/action/showPdf?pii=S2352-3018%2821%2900127-2</a:t>
            </a:r>
          </a:p>
        </p:txBody>
      </p:sp>
      <p:pic>
        <p:nvPicPr>
          <p:cNvPr id="591" name="Google Shape;432;p23" descr="Google Shape;432;p23"/>
          <p:cNvPicPr>
            <a:picLocks noChangeAspect="1"/>
          </p:cNvPicPr>
          <p:nvPr/>
        </p:nvPicPr>
        <p:blipFill>
          <a:blip r:embed="rId2"/>
          <a:srcRect l="982" t="32611" r="3669"/>
          <a:stretch>
            <a:fillRect/>
          </a:stretch>
        </p:blipFill>
        <p:spPr>
          <a:xfrm>
            <a:off x="262879" y="2056853"/>
            <a:ext cx="23248642" cy="9242833"/>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 name="Google Shape;275;p2"/>
          <p:cNvSpPr txBox="1">
            <a:spLocks noGrp="1"/>
          </p:cNvSpPr>
          <p:nvPr>
            <p:ph type="title"/>
          </p:nvPr>
        </p:nvSpPr>
        <p:spPr>
          <a:xfrm>
            <a:off x="732343" y="7141836"/>
            <a:ext cx="21946284" cy="1360554"/>
          </a:xfrm>
          <a:prstGeom prst="rect">
            <a:avLst/>
          </a:prstGeom>
        </p:spPr>
        <p:txBody>
          <a:bodyPr/>
          <a:lstStyle>
            <a:lvl1pPr>
              <a:defRPr sz="6600"/>
            </a:lvl1pPr>
          </a:lstStyle>
          <a:p>
            <a:r>
              <a:t>No financial conflicts of interest to declare</a:t>
            </a:r>
          </a:p>
        </p:txBody>
      </p:sp>
      <p:pic>
        <p:nvPicPr>
          <p:cNvPr id="533" name="Google Shape;276;p2" descr="Google Shape;276;p2"/>
          <p:cNvPicPr>
            <a:picLocks noChangeAspect="1"/>
          </p:cNvPicPr>
          <p:nvPr/>
        </p:nvPicPr>
        <p:blipFill>
          <a:blip r:embed="rId2"/>
          <a:stretch>
            <a:fillRect/>
          </a:stretch>
        </p:blipFill>
        <p:spPr>
          <a:xfrm>
            <a:off x="17887613" y="586796"/>
            <a:ext cx="5427689" cy="1913609"/>
          </a:xfrm>
          <a:prstGeom prst="rect">
            <a:avLst/>
          </a:prstGeom>
          <a:ln w="12700">
            <a:miter lim="400000"/>
          </a:ln>
        </p:spPr>
      </p:pic>
      <p:pic>
        <p:nvPicPr>
          <p:cNvPr id="534" name="Google Shape;277;p2" descr="Google Shape;277;p2"/>
          <p:cNvPicPr>
            <a:picLocks noChangeAspect="1"/>
          </p:cNvPicPr>
          <p:nvPr/>
        </p:nvPicPr>
        <p:blipFill>
          <a:blip r:embed="rId3"/>
          <a:stretch>
            <a:fillRect/>
          </a:stretch>
        </p:blipFill>
        <p:spPr>
          <a:xfrm>
            <a:off x="0" y="0"/>
            <a:ext cx="24384002" cy="13716000"/>
          </a:xfrm>
          <a:prstGeom prst="rect">
            <a:avLst/>
          </a:prstGeom>
          <a:ln w="12700">
            <a:miter lim="400000"/>
          </a:ln>
        </p:spPr>
      </p:pic>
      <p:sp>
        <p:nvSpPr>
          <p:cNvPr id="535" name="Google Shape;278;p2"/>
          <p:cNvSpPr txBox="1"/>
          <p:nvPr/>
        </p:nvSpPr>
        <p:spPr>
          <a:xfrm>
            <a:off x="1826794" y="9339823"/>
            <a:ext cx="9832966" cy="23721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marL="165100" indent="88900">
              <a:lnSpc>
                <a:spcPct val="80000"/>
              </a:lnSpc>
              <a:defRPr>
                <a:solidFill>
                  <a:srgbClr val="000000"/>
                </a:solidFill>
              </a:defRPr>
            </a:pPr>
            <a:endParaRPr sz="4000">
              <a:solidFill>
                <a:schemeClr val="accent1"/>
              </a:solidFill>
            </a:endParaRPr>
          </a:p>
          <a:p>
            <a:pPr marL="419100" indent="-419100">
              <a:lnSpc>
                <a:spcPct val="80000"/>
              </a:lnSpc>
              <a:buClr>
                <a:schemeClr val="accent1"/>
              </a:buClr>
              <a:buSzPts val="4000"/>
              <a:buFont typeface="Arial"/>
              <a:buChar char="•"/>
              <a:defRPr sz="4000">
                <a:solidFill>
                  <a:schemeClr val="accent1"/>
                </a:solidFill>
              </a:defRPr>
            </a:pPr>
            <a:r>
              <a:t>Лікар Яніс Ходжес-Мамелеціс </a:t>
            </a:r>
            <a:endParaRPr>
              <a:solidFill>
                <a:srgbClr val="000000"/>
              </a:solidFill>
            </a:endParaRPr>
          </a:p>
          <a:p>
            <a:pPr marL="419100" indent="-419100">
              <a:lnSpc>
                <a:spcPct val="80000"/>
              </a:lnSpc>
              <a:buClr>
                <a:srgbClr val="0000FF"/>
              </a:buClr>
              <a:buSzPts val="4000"/>
              <a:buFont typeface="Arial"/>
              <a:buChar char="•"/>
              <a:defRPr sz="4000" u="sng">
                <a:solidFill>
                  <a:srgbClr val="0000FF"/>
                </a:solidFill>
              </a:defRPr>
            </a:pPr>
            <a:r>
              <a:rPr>
                <a:uFill>
                  <a:solidFill>
                    <a:srgbClr val="0000FF"/>
                  </a:solidFill>
                </a:uFill>
                <a:hlinkClick r:id="rId4"/>
              </a:rPr>
              <a:t>Yanni.hodges@gmail.com</a:t>
            </a:r>
            <a:endParaRPr>
              <a:solidFill>
                <a:srgbClr val="000000"/>
              </a:solidFill>
            </a:endParaRPr>
          </a:p>
          <a:p>
            <a:pPr marL="419100" indent="-419100">
              <a:lnSpc>
                <a:spcPct val="80000"/>
              </a:lnSpc>
              <a:buClr>
                <a:srgbClr val="0000FF"/>
              </a:buClr>
              <a:buSzPts val="4000"/>
              <a:buFont typeface="Arial"/>
              <a:buChar char="•"/>
              <a:defRPr sz="4000" u="sng">
                <a:solidFill>
                  <a:srgbClr val="0000FF"/>
                </a:solidFill>
              </a:defRPr>
            </a:pPr>
            <a:r>
              <a:rPr>
                <a:uFill>
                  <a:solidFill>
                    <a:srgbClr val="0000FF"/>
                  </a:solidFill>
                </a:uFill>
                <a:hlinkClick r:id="rId5"/>
              </a:rPr>
              <a:t>mameletzisi@who.int</a:t>
            </a:r>
            <a:endParaRPr>
              <a:solidFill>
                <a:srgbClr val="000000"/>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Google Shape;437;p24"/>
          <p:cNvSpPr txBox="1"/>
          <p:nvPr/>
        </p:nvSpPr>
        <p:spPr>
          <a:xfrm>
            <a:off x="111342" y="12862749"/>
            <a:ext cx="11176991" cy="878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600"/>
            </a:lvl1pPr>
          </a:lstStyle>
          <a:p>
            <a:r>
              <a:t>https://www.thelancet.com/action/showPdf?pii=S2352-3018%2821%2900127-2</a:t>
            </a:r>
          </a:p>
        </p:txBody>
      </p:sp>
      <p:pic>
        <p:nvPicPr>
          <p:cNvPr id="594" name="Google Shape;438;p24" descr="Google Shape;438;p24"/>
          <p:cNvPicPr>
            <a:picLocks noChangeAspect="1"/>
          </p:cNvPicPr>
          <p:nvPr/>
        </p:nvPicPr>
        <p:blipFill>
          <a:blip r:embed="rId2"/>
          <a:srcRect l="5509" t="20463" r="13328" b="20463"/>
          <a:stretch>
            <a:fillRect/>
          </a:stretch>
        </p:blipFill>
        <p:spPr>
          <a:xfrm>
            <a:off x="2907351" y="2973437"/>
            <a:ext cx="19790363" cy="8102108"/>
          </a:xfrm>
          <a:prstGeom prst="rect">
            <a:avLst/>
          </a:prstGeom>
          <a:ln w="12700">
            <a:miter lim="400000"/>
          </a:ln>
        </p:spPr>
      </p:pic>
      <p:sp>
        <p:nvSpPr>
          <p:cNvPr id="595" name="Google Shape;439;p24"/>
          <p:cNvSpPr txBox="1"/>
          <p:nvPr/>
        </p:nvSpPr>
        <p:spPr>
          <a:xfrm>
            <a:off x="2907352" y="1056759"/>
            <a:ext cx="18642009" cy="1227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spcBef>
                <a:spcPts val="2400"/>
              </a:spcBef>
              <a:defRPr sz="4000" b="1"/>
            </a:lvl1pPr>
          </a:lstStyle>
          <a:p>
            <a:r>
              <a:t>КІЛЬКІСТЬ ЛЮДЕЙ, ЯКІ ОТРИМАЛИ ДКП ХОЧА б РАЗ (СПОЖИВАЧІ ДКП) у СВІТІ в 2019 Р</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Google Shape;444;p25"/>
          <p:cNvSpPr txBox="1"/>
          <p:nvPr/>
        </p:nvSpPr>
        <p:spPr>
          <a:xfrm>
            <a:off x="162141" y="12862749"/>
            <a:ext cx="11176994" cy="878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600"/>
            </a:lvl1pPr>
          </a:lstStyle>
          <a:p>
            <a:r>
              <a:t>https://www.thelancet.com/action/showPdf?pii=S2352-3018%2821%2900127-2</a:t>
            </a:r>
          </a:p>
        </p:txBody>
      </p:sp>
      <p:pic>
        <p:nvPicPr>
          <p:cNvPr id="598" name="Google Shape;445;p25" descr="Google Shape;445;p25"/>
          <p:cNvPicPr>
            <a:picLocks noChangeAspect="1"/>
          </p:cNvPicPr>
          <p:nvPr/>
        </p:nvPicPr>
        <p:blipFill>
          <a:blip r:embed="rId2"/>
          <a:srcRect l="16214" t="22727" r="5494" b="10245"/>
          <a:stretch>
            <a:fillRect/>
          </a:stretch>
        </p:blipFill>
        <p:spPr>
          <a:xfrm>
            <a:off x="2646758" y="2261591"/>
            <a:ext cx="19090286" cy="9192918"/>
          </a:xfrm>
          <a:prstGeom prst="rect">
            <a:avLst/>
          </a:prstGeom>
          <a:ln w="12700">
            <a:miter lim="400000"/>
          </a:ln>
        </p:spPr>
      </p:pic>
      <p:sp>
        <p:nvSpPr>
          <p:cNvPr id="599" name="Google Shape;446;p25"/>
          <p:cNvSpPr txBox="1"/>
          <p:nvPr/>
        </p:nvSpPr>
        <p:spPr>
          <a:xfrm>
            <a:off x="2907352" y="1056759"/>
            <a:ext cx="18642009" cy="1227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spcBef>
                <a:spcPts val="2400"/>
              </a:spcBef>
              <a:defRPr sz="4000" b="1"/>
            </a:lvl1pPr>
          </a:lstStyle>
          <a:p>
            <a:r>
              <a:t>ЗАСТОСУВАННЯ РЕКОМЕНДАЦІЙ ВООЗ з пероральної ДКП в НАЦІОНАЛЬНИХ НАСТАНОВАХ у СВІТІ в 2019 році</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 name="Screen Shot 2021-06-14 at 11.54.54 AM.png" descr="Screen Shot 2021-06-14 at 11.54.54 AM.png"/>
          <p:cNvPicPr>
            <a:picLocks noChangeAspect="1"/>
          </p:cNvPicPr>
          <p:nvPr/>
        </p:nvPicPr>
        <p:blipFill>
          <a:blip r:embed="rId2"/>
          <a:srcRect l="1014" t="22840" r="3730" b="2123"/>
          <a:stretch>
            <a:fillRect/>
          </a:stretch>
        </p:blipFill>
        <p:spPr>
          <a:xfrm>
            <a:off x="2336403" y="3079364"/>
            <a:ext cx="19711315" cy="9704589"/>
          </a:xfrm>
          <a:prstGeom prst="rect">
            <a:avLst/>
          </a:prstGeom>
          <a:ln w="12700">
            <a:miter lim="400000"/>
          </a:ln>
        </p:spPr>
      </p:pic>
      <p:sp>
        <p:nvSpPr>
          <p:cNvPr id="602" name="Oral PrEP is highly efficacious, and impact despite imperfect use"/>
          <p:cNvSpPr txBox="1">
            <a:spLocks noGrp="1"/>
          </p:cNvSpPr>
          <p:nvPr>
            <p:ph type="title" idx="4294967295"/>
          </p:nvPr>
        </p:nvSpPr>
        <p:spPr>
          <a:xfrm>
            <a:off x="571500" y="652482"/>
            <a:ext cx="23241000" cy="1342039"/>
          </a:xfrm>
          <a:prstGeom prst="rect">
            <a:avLst/>
          </a:prstGeom>
        </p:spPr>
        <p:txBody>
          <a:bodyPr lIns="50800" tIns="50800" rIns="50800" bIns="50800" anchor="t"/>
          <a:lstStyle>
            <a:lvl1pPr defTabSz="487044">
              <a:lnSpc>
                <a:spcPct val="60000"/>
              </a:lnSpc>
              <a:defRPr sz="7079" spc="-176">
                <a:solidFill>
                  <a:schemeClr val="accent1"/>
                </a:solidFill>
                <a:latin typeface="Founders Grotesk Semibold"/>
                <a:ea typeface="Founders Grotesk Semibold"/>
                <a:cs typeface="Founders Grotesk Semibold"/>
                <a:sym typeface="Founders Grotesk Semibold"/>
              </a:defRPr>
            </a:lvl1pPr>
          </a:lstStyle>
          <a:p>
            <a:r>
              <a:t>Oral PrEP is highly efficacious, and impact despite imperfect use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Google Shape;313;p7"/>
          <p:cNvSpPr txBox="1">
            <a:spLocks noGrp="1"/>
          </p:cNvSpPr>
          <p:nvPr>
            <p:ph type="title"/>
          </p:nvPr>
        </p:nvSpPr>
        <p:spPr>
          <a:xfrm>
            <a:off x="311816" y="81714"/>
            <a:ext cx="23760368" cy="1757884"/>
          </a:xfrm>
          <a:prstGeom prst="rect">
            <a:avLst/>
          </a:prstGeom>
        </p:spPr>
        <p:txBody>
          <a:bodyPr/>
          <a:lstStyle>
            <a:lvl1pPr>
              <a:defRPr sz="5000"/>
            </a:lvl1pPr>
          </a:lstStyle>
          <a:p>
            <a:r>
              <a:t>Широкий захист громади: як ДКП діє для попередження передачі ВІЛ в сексуальні мережі</a:t>
            </a:r>
          </a:p>
        </p:txBody>
      </p:sp>
      <p:sp>
        <p:nvSpPr>
          <p:cNvPr id="605" name="Google Shape;314;p7"/>
          <p:cNvSpPr/>
          <p:nvPr/>
        </p:nvSpPr>
        <p:spPr>
          <a:xfrm>
            <a:off x="11885528" y="6305903"/>
            <a:ext cx="797416" cy="2151690"/>
          </a:xfrm>
          <a:custGeom>
            <a:avLst/>
            <a:gdLst/>
            <a:ahLst/>
            <a:cxnLst>
              <a:cxn ang="0">
                <a:pos x="wd2" y="hd2"/>
              </a:cxn>
              <a:cxn ang="5400000">
                <a:pos x="wd2" y="hd2"/>
              </a:cxn>
              <a:cxn ang="10800000">
                <a:pos x="wd2" y="hd2"/>
              </a:cxn>
              <a:cxn ang="16200000">
                <a:pos x="wd2" y="hd2"/>
              </a:cxn>
            </a:cxnLst>
            <a:rect l="0" t="0" r="r" b="b"/>
            <a:pathLst>
              <a:path w="21546"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4845" y="4060"/>
                </a:lnTo>
                <a:close/>
              </a:path>
            </a:pathLst>
          </a:custGeom>
          <a:solidFill>
            <a:srgbClr val="EF5FA7"/>
          </a:solidFill>
          <a:ln w="12700">
            <a:miter lim="400000"/>
          </a:ln>
        </p:spPr>
        <p:txBody>
          <a:bodyPr lIns="0" tIns="0" rIns="0" bIns="0" anchor="ctr"/>
          <a:lstStyle/>
          <a:p>
            <a:pPr algn="ctr">
              <a:defRPr sz="2600"/>
            </a:pPr>
            <a:endParaRPr/>
          </a:p>
        </p:txBody>
      </p:sp>
      <p:sp>
        <p:nvSpPr>
          <p:cNvPr id="606" name="Google Shape;315;p7"/>
          <p:cNvSpPr/>
          <p:nvPr/>
        </p:nvSpPr>
        <p:spPr>
          <a:xfrm>
            <a:off x="13563899" y="4675144"/>
            <a:ext cx="797416" cy="2151689"/>
          </a:xfrm>
          <a:custGeom>
            <a:avLst/>
            <a:gdLst/>
            <a:ahLst/>
            <a:cxnLst>
              <a:cxn ang="0">
                <a:pos x="wd2" y="hd2"/>
              </a:cxn>
              <a:cxn ang="5400000">
                <a:pos x="wd2" y="hd2"/>
              </a:cxn>
              <a:cxn ang="10800000">
                <a:pos x="wd2" y="hd2"/>
              </a:cxn>
              <a:cxn ang="16200000">
                <a:pos x="wd2" y="hd2"/>
              </a:cxn>
            </a:cxnLst>
            <a:rect l="0" t="0" r="r" b="b"/>
            <a:pathLst>
              <a:path w="21546"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4845" y="4060"/>
                </a:lnTo>
                <a:close/>
              </a:path>
            </a:pathLst>
          </a:custGeom>
          <a:solidFill>
            <a:srgbClr val="00A89D"/>
          </a:solidFill>
          <a:ln w="12700">
            <a:miter lim="400000"/>
          </a:ln>
        </p:spPr>
        <p:txBody>
          <a:bodyPr lIns="0" tIns="0" rIns="0" bIns="0" anchor="ctr"/>
          <a:lstStyle/>
          <a:p>
            <a:pPr algn="ctr">
              <a:defRPr sz="2600"/>
            </a:pPr>
            <a:endParaRPr/>
          </a:p>
        </p:txBody>
      </p:sp>
      <p:sp>
        <p:nvSpPr>
          <p:cNvPr id="607" name="Google Shape;316;p7"/>
          <p:cNvSpPr/>
          <p:nvPr/>
        </p:nvSpPr>
        <p:spPr>
          <a:xfrm>
            <a:off x="10207156" y="4675144"/>
            <a:ext cx="797418" cy="2151689"/>
          </a:xfrm>
          <a:custGeom>
            <a:avLst/>
            <a:gdLst/>
            <a:ahLst/>
            <a:cxnLst>
              <a:cxn ang="0">
                <a:pos x="wd2" y="hd2"/>
              </a:cxn>
              <a:cxn ang="5400000">
                <a:pos x="wd2" y="hd2"/>
              </a:cxn>
              <a:cxn ang="10800000">
                <a:pos x="wd2" y="hd2"/>
              </a:cxn>
              <a:cxn ang="16200000">
                <a:pos x="wd2" y="hd2"/>
              </a:cxn>
            </a:cxnLst>
            <a:rect l="0" t="0" r="r" b="b"/>
            <a:pathLst>
              <a:path w="21546"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4845" y="4060"/>
                </a:lnTo>
                <a:close/>
              </a:path>
            </a:pathLst>
          </a:custGeom>
          <a:solidFill>
            <a:srgbClr val="00A89D"/>
          </a:solidFill>
          <a:ln w="12700">
            <a:miter lim="400000"/>
          </a:ln>
        </p:spPr>
        <p:txBody>
          <a:bodyPr lIns="0" tIns="0" rIns="0" bIns="0" anchor="ctr"/>
          <a:lstStyle/>
          <a:p>
            <a:pPr algn="ctr">
              <a:defRPr sz="2600"/>
            </a:pPr>
            <a:endParaRPr/>
          </a:p>
        </p:txBody>
      </p:sp>
      <p:sp>
        <p:nvSpPr>
          <p:cNvPr id="608" name="Google Shape;317;p7"/>
          <p:cNvSpPr/>
          <p:nvPr/>
        </p:nvSpPr>
        <p:spPr>
          <a:xfrm>
            <a:off x="10207156" y="8210438"/>
            <a:ext cx="797418" cy="2151689"/>
          </a:xfrm>
          <a:custGeom>
            <a:avLst/>
            <a:gdLst/>
            <a:ahLst/>
            <a:cxnLst>
              <a:cxn ang="0">
                <a:pos x="wd2" y="hd2"/>
              </a:cxn>
              <a:cxn ang="5400000">
                <a:pos x="wd2" y="hd2"/>
              </a:cxn>
              <a:cxn ang="10800000">
                <a:pos x="wd2" y="hd2"/>
              </a:cxn>
              <a:cxn ang="16200000">
                <a:pos x="wd2" y="hd2"/>
              </a:cxn>
            </a:cxnLst>
            <a:rect l="0" t="0" r="r" b="b"/>
            <a:pathLst>
              <a:path w="21546"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4845" y="4060"/>
                </a:lnTo>
                <a:close/>
              </a:path>
            </a:pathLst>
          </a:custGeom>
          <a:solidFill>
            <a:srgbClr val="00A89D"/>
          </a:solidFill>
          <a:ln w="12700">
            <a:miter lim="400000"/>
          </a:ln>
        </p:spPr>
        <p:txBody>
          <a:bodyPr lIns="0" tIns="0" rIns="0" bIns="0" anchor="ctr"/>
          <a:lstStyle/>
          <a:p>
            <a:pPr algn="ctr">
              <a:defRPr sz="2600"/>
            </a:pPr>
            <a:endParaRPr/>
          </a:p>
        </p:txBody>
      </p:sp>
      <p:sp>
        <p:nvSpPr>
          <p:cNvPr id="609" name="Google Shape;318;p7"/>
          <p:cNvSpPr/>
          <p:nvPr/>
        </p:nvSpPr>
        <p:spPr>
          <a:xfrm>
            <a:off x="13563899" y="8210438"/>
            <a:ext cx="797416" cy="2151689"/>
          </a:xfrm>
          <a:custGeom>
            <a:avLst/>
            <a:gdLst/>
            <a:ahLst/>
            <a:cxnLst>
              <a:cxn ang="0">
                <a:pos x="wd2" y="hd2"/>
              </a:cxn>
              <a:cxn ang="5400000">
                <a:pos x="wd2" y="hd2"/>
              </a:cxn>
              <a:cxn ang="10800000">
                <a:pos x="wd2" y="hd2"/>
              </a:cxn>
              <a:cxn ang="16200000">
                <a:pos x="wd2" y="hd2"/>
              </a:cxn>
            </a:cxnLst>
            <a:rect l="0" t="0" r="r" b="b"/>
            <a:pathLst>
              <a:path w="21546"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4845" y="4060"/>
                </a:lnTo>
                <a:close/>
              </a:path>
            </a:pathLst>
          </a:custGeom>
          <a:solidFill>
            <a:srgbClr val="00A89D"/>
          </a:solidFill>
          <a:ln w="12700">
            <a:miter lim="400000"/>
          </a:ln>
        </p:spPr>
        <p:txBody>
          <a:bodyPr lIns="0" tIns="0" rIns="0" bIns="0" anchor="ctr"/>
          <a:lstStyle/>
          <a:p>
            <a:pPr algn="ctr">
              <a:defRPr sz="2600"/>
            </a:pPr>
            <a:endParaRPr/>
          </a:p>
        </p:txBody>
      </p:sp>
      <p:sp>
        <p:nvSpPr>
          <p:cNvPr id="610" name="Google Shape;319;p7"/>
          <p:cNvSpPr/>
          <p:nvPr/>
        </p:nvSpPr>
        <p:spPr>
          <a:xfrm>
            <a:off x="11885528" y="2044506"/>
            <a:ext cx="797416" cy="2151689"/>
          </a:xfrm>
          <a:custGeom>
            <a:avLst/>
            <a:gdLst/>
            <a:ahLst/>
            <a:cxnLst>
              <a:cxn ang="0">
                <a:pos x="wd2" y="hd2"/>
              </a:cxn>
              <a:cxn ang="5400000">
                <a:pos x="wd2" y="hd2"/>
              </a:cxn>
              <a:cxn ang="10800000">
                <a:pos x="wd2" y="hd2"/>
              </a:cxn>
              <a:cxn ang="16200000">
                <a:pos x="wd2" y="hd2"/>
              </a:cxn>
            </a:cxnLst>
            <a:rect l="0" t="0" r="r" b="b"/>
            <a:pathLst>
              <a:path w="21546"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4845" y="4060"/>
                </a:lnTo>
                <a:close/>
              </a:path>
            </a:pathLst>
          </a:custGeom>
          <a:solidFill>
            <a:srgbClr val="F8BA00"/>
          </a:solidFill>
          <a:ln w="12700">
            <a:miter lim="400000"/>
          </a:ln>
        </p:spPr>
        <p:txBody>
          <a:bodyPr lIns="0" tIns="0" rIns="0" bIns="0" anchor="ctr"/>
          <a:lstStyle/>
          <a:p>
            <a:pPr algn="ctr">
              <a:defRPr sz="2600"/>
            </a:pPr>
            <a:endParaRPr/>
          </a:p>
        </p:txBody>
      </p:sp>
      <p:sp>
        <p:nvSpPr>
          <p:cNvPr id="611" name="Google Shape;320;p7"/>
          <p:cNvSpPr/>
          <p:nvPr/>
        </p:nvSpPr>
        <p:spPr>
          <a:xfrm>
            <a:off x="11885528" y="10567299"/>
            <a:ext cx="797416" cy="2151690"/>
          </a:xfrm>
          <a:custGeom>
            <a:avLst/>
            <a:gdLst/>
            <a:ahLst/>
            <a:cxnLst>
              <a:cxn ang="0">
                <a:pos x="wd2" y="hd2"/>
              </a:cxn>
              <a:cxn ang="5400000">
                <a:pos x="wd2" y="hd2"/>
              </a:cxn>
              <a:cxn ang="10800000">
                <a:pos x="wd2" y="hd2"/>
              </a:cxn>
              <a:cxn ang="16200000">
                <a:pos x="wd2" y="hd2"/>
              </a:cxn>
            </a:cxnLst>
            <a:rect l="0" t="0" r="r" b="b"/>
            <a:pathLst>
              <a:path w="21546"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4845" y="4060"/>
                </a:lnTo>
                <a:close/>
              </a:path>
            </a:pathLst>
          </a:custGeom>
          <a:solidFill>
            <a:srgbClr val="F8BA00"/>
          </a:solidFill>
          <a:ln w="12700">
            <a:miter lim="400000"/>
          </a:ln>
        </p:spPr>
        <p:txBody>
          <a:bodyPr lIns="0" tIns="0" rIns="0" bIns="0" anchor="ctr"/>
          <a:lstStyle/>
          <a:p>
            <a:pPr algn="ctr">
              <a:defRPr sz="2600"/>
            </a:pPr>
            <a:endParaRPr/>
          </a:p>
        </p:txBody>
      </p:sp>
      <p:sp>
        <p:nvSpPr>
          <p:cNvPr id="612" name="Google Shape;321;p7"/>
          <p:cNvSpPr/>
          <p:nvPr/>
        </p:nvSpPr>
        <p:spPr>
          <a:xfrm>
            <a:off x="15426773" y="6305903"/>
            <a:ext cx="797416" cy="2151690"/>
          </a:xfrm>
          <a:custGeom>
            <a:avLst/>
            <a:gdLst/>
            <a:ahLst/>
            <a:cxnLst>
              <a:cxn ang="0">
                <a:pos x="wd2" y="hd2"/>
              </a:cxn>
              <a:cxn ang="5400000">
                <a:pos x="wd2" y="hd2"/>
              </a:cxn>
              <a:cxn ang="10800000">
                <a:pos x="wd2" y="hd2"/>
              </a:cxn>
              <a:cxn ang="16200000">
                <a:pos x="wd2" y="hd2"/>
              </a:cxn>
            </a:cxnLst>
            <a:rect l="0" t="0" r="r" b="b"/>
            <a:pathLst>
              <a:path w="21546"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4845" y="4060"/>
                </a:lnTo>
                <a:close/>
              </a:path>
            </a:pathLst>
          </a:custGeom>
          <a:solidFill>
            <a:srgbClr val="F8BA00"/>
          </a:solidFill>
          <a:ln w="12700">
            <a:miter lim="400000"/>
          </a:ln>
        </p:spPr>
        <p:txBody>
          <a:bodyPr lIns="0" tIns="0" rIns="0" bIns="0" anchor="ctr"/>
          <a:lstStyle/>
          <a:p>
            <a:pPr algn="ctr">
              <a:defRPr sz="2600"/>
            </a:pPr>
            <a:endParaRPr/>
          </a:p>
        </p:txBody>
      </p:sp>
      <p:sp>
        <p:nvSpPr>
          <p:cNvPr id="613" name="Google Shape;322;p7"/>
          <p:cNvSpPr/>
          <p:nvPr/>
        </p:nvSpPr>
        <p:spPr>
          <a:xfrm>
            <a:off x="8159781" y="6305903"/>
            <a:ext cx="797418" cy="2151690"/>
          </a:xfrm>
          <a:custGeom>
            <a:avLst/>
            <a:gdLst/>
            <a:ahLst/>
            <a:cxnLst>
              <a:cxn ang="0">
                <a:pos x="wd2" y="hd2"/>
              </a:cxn>
              <a:cxn ang="5400000">
                <a:pos x="wd2" y="hd2"/>
              </a:cxn>
              <a:cxn ang="10800000">
                <a:pos x="wd2" y="hd2"/>
              </a:cxn>
              <a:cxn ang="16200000">
                <a:pos x="wd2" y="hd2"/>
              </a:cxn>
            </a:cxnLst>
            <a:rect l="0" t="0" r="r" b="b"/>
            <a:pathLst>
              <a:path w="21546"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4845" y="4060"/>
                </a:lnTo>
                <a:close/>
              </a:path>
            </a:pathLst>
          </a:custGeom>
          <a:solidFill>
            <a:srgbClr val="F8BA00"/>
          </a:solidFill>
          <a:ln w="12700">
            <a:miter lim="400000"/>
          </a:ln>
        </p:spPr>
        <p:txBody>
          <a:bodyPr lIns="0" tIns="0" rIns="0" bIns="0" anchor="ctr"/>
          <a:lstStyle/>
          <a:p>
            <a:pPr algn="ctr">
              <a:defRPr sz="2600"/>
            </a:pPr>
            <a:endParaRPr/>
          </a:p>
        </p:txBody>
      </p:sp>
      <p:sp>
        <p:nvSpPr>
          <p:cNvPr id="614" name="Google Shape;323;p7"/>
          <p:cNvSpPr/>
          <p:nvPr/>
        </p:nvSpPr>
        <p:spPr>
          <a:xfrm>
            <a:off x="18375828" y="10097902"/>
            <a:ext cx="503771" cy="1359332"/>
          </a:xfrm>
          <a:custGeom>
            <a:avLst/>
            <a:gdLst/>
            <a:ahLst/>
            <a:cxnLst>
              <a:cxn ang="0">
                <a:pos x="wd2" y="hd2"/>
              </a:cxn>
              <a:cxn ang="5400000">
                <a:pos x="wd2" y="hd2"/>
              </a:cxn>
              <a:cxn ang="10800000">
                <a:pos x="wd2" y="hd2"/>
              </a:cxn>
              <a:cxn ang="16200000">
                <a:pos x="wd2" y="hd2"/>
              </a:cxn>
            </a:cxnLst>
            <a:rect l="0" t="0" r="r" b="b"/>
            <a:pathLst>
              <a:path w="21546"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4845" y="4060"/>
                </a:lnTo>
                <a:close/>
              </a:path>
            </a:pathLst>
          </a:custGeom>
          <a:solidFill>
            <a:srgbClr val="00A89D"/>
          </a:solidFill>
          <a:ln w="12700">
            <a:miter lim="400000"/>
          </a:ln>
        </p:spPr>
        <p:txBody>
          <a:bodyPr lIns="0" tIns="0" rIns="0" bIns="0" anchor="ctr"/>
          <a:lstStyle/>
          <a:p>
            <a:pPr algn="ctr">
              <a:defRPr sz="2600"/>
            </a:pPr>
            <a:endParaRPr/>
          </a:p>
        </p:txBody>
      </p:sp>
      <p:sp>
        <p:nvSpPr>
          <p:cNvPr id="615" name="Google Shape;324;p7"/>
          <p:cNvSpPr/>
          <p:nvPr/>
        </p:nvSpPr>
        <p:spPr>
          <a:xfrm>
            <a:off x="18375828" y="8395723"/>
            <a:ext cx="503771" cy="1359334"/>
          </a:xfrm>
          <a:custGeom>
            <a:avLst/>
            <a:gdLst/>
            <a:ahLst/>
            <a:cxnLst>
              <a:cxn ang="0">
                <a:pos x="wd2" y="hd2"/>
              </a:cxn>
              <a:cxn ang="5400000">
                <a:pos x="wd2" y="hd2"/>
              </a:cxn>
              <a:cxn ang="10800000">
                <a:pos x="wd2" y="hd2"/>
              </a:cxn>
              <a:cxn ang="16200000">
                <a:pos x="wd2" y="hd2"/>
              </a:cxn>
            </a:cxnLst>
            <a:rect l="0" t="0" r="r" b="b"/>
            <a:pathLst>
              <a:path w="21546"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4845" y="4060"/>
                </a:lnTo>
                <a:close/>
              </a:path>
            </a:pathLst>
          </a:custGeom>
          <a:solidFill>
            <a:srgbClr val="EF5FA7"/>
          </a:solidFill>
          <a:ln w="12700">
            <a:miter lim="400000"/>
          </a:ln>
        </p:spPr>
        <p:txBody>
          <a:bodyPr lIns="0" tIns="0" rIns="0" bIns="0" anchor="ctr"/>
          <a:lstStyle/>
          <a:p>
            <a:pPr algn="ctr">
              <a:defRPr sz="2600"/>
            </a:pPr>
            <a:endParaRPr/>
          </a:p>
        </p:txBody>
      </p:sp>
      <p:sp>
        <p:nvSpPr>
          <p:cNvPr id="616" name="Google Shape;325;p7"/>
          <p:cNvSpPr/>
          <p:nvPr/>
        </p:nvSpPr>
        <p:spPr>
          <a:xfrm>
            <a:off x="18375828" y="11800082"/>
            <a:ext cx="503771" cy="1359332"/>
          </a:xfrm>
          <a:custGeom>
            <a:avLst/>
            <a:gdLst/>
            <a:ahLst/>
            <a:cxnLst>
              <a:cxn ang="0">
                <a:pos x="wd2" y="hd2"/>
              </a:cxn>
              <a:cxn ang="5400000">
                <a:pos x="wd2" y="hd2"/>
              </a:cxn>
              <a:cxn ang="10800000">
                <a:pos x="wd2" y="hd2"/>
              </a:cxn>
              <a:cxn ang="16200000">
                <a:pos x="wd2" y="hd2"/>
              </a:cxn>
            </a:cxnLst>
            <a:rect l="0" t="0" r="r" b="b"/>
            <a:pathLst>
              <a:path w="21546"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4845" y="4060"/>
                </a:lnTo>
                <a:close/>
              </a:path>
            </a:pathLst>
          </a:custGeom>
          <a:solidFill>
            <a:srgbClr val="F8BA00"/>
          </a:solidFill>
          <a:ln w="12700">
            <a:miter lim="400000"/>
          </a:ln>
        </p:spPr>
        <p:txBody>
          <a:bodyPr lIns="0" tIns="0" rIns="0" bIns="0" anchor="ctr"/>
          <a:lstStyle/>
          <a:p>
            <a:pPr algn="ctr">
              <a:defRPr sz="2600"/>
            </a:pPr>
            <a:endParaRPr/>
          </a:p>
        </p:txBody>
      </p:sp>
      <p:sp>
        <p:nvSpPr>
          <p:cNvPr id="617" name="Google Shape;326;p7"/>
          <p:cNvSpPr/>
          <p:nvPr/>
        </p:nvSpPr>
        <p:spPr>
          <a:xfrm flipV="1">
            <a:off x="11082012" y="4068074"/>
            <a:ext cx="754456" cy="754457"/>
          </a:xfrm>
          <a:prstGeom prst="line">
            <a:avLst/>
          </a:prstGeom>
          <a:ln w="12700">
            <a:solidFill>
              <a:srgbClr val="000000"/>
            </a:solidFill>
            <a:miter lim="400000"/>
            <a:headEnd type="triangle"/>
            <a:tailEnd type="triangle"/>
          </a:ln>
        </p:spPr>
        <p:txBody>
          <a:bodyPr lIns="0" tIns="0" rIns="0" bIns="0"/>
          <a:lstStyle/>
          <a:p>
            <a:endParaRPr/>
          </a:p>
        </p:txBody>
      </p:sp>
      <p:sp>
        <p:nvSpPr>
          <p:cNvPr id="618" name="Google Shape;327;p7"/>
          <p:cNvSpPr/>
          <p:nvPr/>
        </p:nvSpPr>
        <p:spPr>
          <a:xfrm flipV="1">
            <a:off x="9204963" y="6143002"/>
            <a:ext cx="754457" cy="754455"/>
          </a:xfrm>
          <a:prstGeom prst="line">
            <a:avLst/>
          </a:prstGeom>
          <a:ln w="12700">
            <a:solidFill>
              <a:srgbClr val="000000"/>
            </a:solidFill>
            <a:miter lim="400000"/>
            <a:headEnd type="triangle"/>
            <a:tailEnd type="triangle"/>
          </a:ln>
        </p:spPr>
        <p:txBody>
          <a:bodyPr lIns="0" tIns="0" rIns="0" bIns="0"/>
          <a:lstStyle/>
          <a:p>
            <a:endParaRPr/>
          </a:p>
        </p:txBody>
      </p:sp>
      <p:sp>
        <p:nvSpPr>
          <p:cNvPr id="619" name="Google Shape;328;p7"/>
          <p:cNvSpPr/>
          <p:nvPr/>
        </p:nvSpPr>
        <p:spPr>
          <a:xfrm>
            <a:off x="10899305" y="10462518"/>
            <a:ext cx="797420" cy="785625"/>
          </a:xfrm>
          <a:prstGeom prst="line">
            <a:avLst/>
          </a:prstGeom>
          <a:ln w="12700">
            <a:solidFill>
              <a:srgbClr val="000000"/>
            </a:solidFill>
            <a:miter lim="400000"/>
            <a:headEnd type="triangle"/>
            <a:tailEnd type="triangle"/>
          </a:ln>
        </p:spPr>
        <p:txBody>
          <a:bodyPr lIns="0" tIns="0" rIns="0" bIns="0"/>
          <a:lstStyle/>
          <a:p>
            <a:endParaRPr/>
          </a:p>
        </p:txBody>
      </p:sp>
      <p:sp>
        <p:nvSpPr>
          <p:cNvPr id="620" name="Google Shape;329;p7"/>
          <p:cNvSpPr/>
          <p:nvPr/>
        </p:nvSpPr>
        <p:spPr>
          <a:xfrm>
            <a:off x="12732032" y="4052489"/>
            <a:ext cx="797422" cy="785625"/>
          </a:xfrm>
          <a:prstGeom prst="line">
            <a:avLst/>
          </a:prstGeom>
          <a:ln w="12700">
            <a:solidFill>
              <a:srgbClr val="000000"/>
            </a:solidFill>
            <a:miter lim="400000"/>
            <a:headEnd type="triangle"/>
            <a:tailEnd type="triangle"/>
          </a:ln>
        </p:spPr>
        <p:txBody>
          <a:bodyPr lIns="0" tIns="0" rIns="0" bIns="0"/>
          <a:lstStyle/>
          <a:p>
            <a:endParaRPr/>
          </a:p>
        </p:txBody>
      </p:sp>
      <p:sp>
        <p:nvSpPr>
          <p:cNvPr id="621" name="Google Shape;330;p7"/>
          <p:cNvSpPr/>
          <p:nvPr/>
        </p:nvSpPr>
        <p:spPr>
          <a:xfrm>
            <a:off x="14495353" y="6127418"/>
            <a:ext cx="797420" cy="785623"/>
          </a:xfrm>
          <a:prstGeom prst="line">
            <a:avLst/>
          </a:prstGeom>
          <a:ln w="12700">
            <a:solidFill>
              <a:srgbClr val="000000"/>
            </a:solidFill>
            <a:miter lim="400000"/>
            <a:headEnd type="triangle"/>
            <a:tailEnd type="triangle"/>
          </a:ln>
        </p:spPr>
        <p:txBody>
          <a:bodyPr lIns="0" tIns="0" rIns="0" bIns="0"/>
          <a:lstStyle/>
          <a:p>
            <a:endParaRPr/>
          </a:p>
        </p:txBody>
      </p:sp>
      <p:sp>
        <p:nvSpPr>
          <p:cNvPr id="622" name="Google Shape;331;p7"/>
          <p:cNvSpPr/>
          <p:nvPr/>
        </p:nvSpPr>
        <p:spPr>
          <a:xfrm>
            <a:off x="11039048" y="6040347"/>
            <a:ext cx="797420" cy="785626"/>
          </a:xfrm>
          <a:prstGeom prst="line">
            <a:avLst/>
          </a:prstGeom>
          <a:ln w="12700">
            <a:solidFill>
              <a:srgbClr val="000000"/>
            </a:solidFill>
            <a:miter lim="400000"/>
            <a:headEnd type="triangle"/>
            <a:tailEnd type="triangle"/>
          </a:ln>
        </p:spPr>
        <p:txBody>
          <a:bodyPr lIns="0" tIns="0" rIns="0" bIns="0"/>
          <a:lstStyle/>
          <a:p>
            <a:endParaRPr/>
          </a:p>
        </p:txBody>
      </p:sp>
      <p:sp>
        <p:nvSpPr>
          <p:cNvPr id="623" name="Google Shape;332;p7"/>
          <p:cNvSpPr/>
          <p:nvPr/>
        </p:nvSpPr>
        <p:spPr>
          <a:xfrm>
            <a:off x="9211165" y="8667308"/>
            <a:ext cx="797420" cy="785623"/>
          </a:xfrm>
          <a:prstGeom prst="line">
            <a:avLst/>
          </a:prstGeom>
          <a:ln w="12700">
            <a:solidFill>
              <a:srgbClr val="000000"/>
            </a:solidFill>
            <a:miter lim="400000"/>
            <a:headEnd type="triangle"/>
            <a:tailEnd type="triangle"/>
          </a:ln>
        </p:spPr>
        <p:txBody>
          <a:bodyPr lIns="0" tIns="0" rIns="0" bIns="0"/>
          <a:lstStyle/>
          <a:p>
            <a:endParaRPr/>
          </a:p>
        </p:txBody>
      </p:sp>
      <p:sp>
        <p:nvSpPr>
          <p:cNvPr id="624" name="Google Shape;333;p7"/>
          <p:cNvSpPr/>
          <p:nvPr/>
        </p:nvSpPr>
        <p:spPr>
          <a:xfrm>
            <a:off x="12504515" y="8673204"/>
            <a:ext cx="797420" cy="785625"/>
          </a:xfrm>
          <a:prstGeom prst="line">
            <a:avLst/>
          </a:prstGeom>
          <a:ln w="12700">
            <a:solidFill>
              <a:srgbClr val="000000"/>
            </a:solidFill>
            <a:miter lim="400000"/>
            <a:headEnd type="triangle"/>
            <a:tailEnd type="triangle"/>
          </a:ln>
        </p:spPr>
        <p:txBody>
          <a:bodyPr lIns="0" tIns="0" rIns="0" bIns="0"/>
          <a:lstStyle/>
          <a:p>
            <a:endParaRPr/>
          </a:p>
        </p:txBody>
      </p:sp>
      <p:sp>
        <p:nvSpPr>
          <p:cNvPr id="625" name="Google Shape;334;p7"/>
          <p:cNvSpPr/>
          <p:nvPr/>
        </p:nvSpPr>
        <p:spPr>
          <a:xfrm flipH="1">
            <a:off x="12870139" y="10456622"/>
            <a:ext cx="797420" cy="797420"/>
          </a:xfrm>
          <a:prstGeom prst="line">
            <a:avLst/>
          </a:prstGeom>
          <a:ln w="12700">
            <a:solidFill>
              <a:srgbClr val="000000"/>
            </a:solidFill>
            <a:miter lim="400000"/>
            <a:headEnd type="triangle"/>
            <a:tailEnd type="triangle"/>
          </a:ln>
        </p:spPr>
        <p:txBody>
          <a:bodyPr lIns="0" tIns="0" rIns="0" bIns="0"/>
          <a:lstStyle/>
          <a:p>
            <a:endParaRPr/>
          </a:p>
        </p:txBody>
      </p:sp>
      <p:sp>
        <p:nvSpPr>
          <p:cNvPr id="626" name="Google Shape;335;p7"/>
          <p:cNvSpPr/>
          <p:nvPr/>
        </p:nvSpPr>
        <p:spPr>
          <a:xfrm flipH="1">
            <a:off x="11197722" y="8661409"/>
            <a:ext cx="797421" cy="797420"/>
          </a:xfrm>
          <a:prstGeom prst="line">
            <a:avLst/>
          </a:prstGeom>
          <a:ln w="12700">
            <a:solidFill>
              <a:srgbClr val="000000"/>
            </a:solidFill>
            <a:miter lim="400000"/>
            <a:headEnd type="triangle"/>
            <a:tailEnd type="triangle"/>
          </a:ln>
        </p:spPr>
        <p:txBody>
          <a:bodyPr lIns="0" tIns="0" rIns="0" bIns="0"/>
          <a:lstStyle/>
          <a:p>
            <a:endParaRPr/>
          </a:p>
        </p:txBody>
      </p:sp>
      <p:sp>
        <p:nvSpPr>
          <p:cNvPr id="627" name="Google Shape;336;p7"/>
          <p:cNvSpPr/>
          <p:nvPr/>
        </p:nvSpPr>
        <p:spPr>
          <a:xfrm flipH="1">
            <a:off x="14801860" y="8661409"/>
            <a:ext cx="797420" cy="797420"/>
          </a:xfrm>
          <a:prstGeom prst="line">
            <a:avLst/>
          </a:prstGeom>
          <a:ln w="12700">
            <a:solidFill>
              <a:srgbClr val="000000"/>
            </a:solidFill>
            <a:miter lim="400000"/>
            <a:headEnd type="triangle"/>
            <a:tailEnd type="triangle"/>
          </a:ln>
        </p:spPr>
        <p:txBody>
          <a:bodyPr lIns="0" tIns="0" rIns="0" bIns="0"/>
          <a:lstStyle/>
          <a:p>
            <a:endParaRPr/>
          </a:p>
        </p:txBody>
      </p:sp>
      <p:sp>
        <p:nvSpPr>
          <p:cNvPr id="628" name="Google Shape;337;p7"/>
          <p:cNvSpPr/>
          <p:nvPr/>
        </p:nvSpPr>
        <p:spPr>
          <a:xfrm flipH="1">
            <a:off x="12870140" y="6121519"/>
            <a:ext cx="797420" cy="797421"/>
          </a:xfrm>
          <a:prstGeom prst="line">
            <a:avLst/>
          </a:prstGeom>
          <a:ln w="12700">
            <a:solidFill>
              <a:srgbClr val="000000"/>
            </a:solidFill>
            <a:miter lim="400000"/>
            <a:headEnd type="triangle"/>
            <a:tailEnd type="triangle"/>
          </a:ln>
        </p:spPr>
        <p:txBody>
          <a:bodyPr lIns="0" tIns="0" rIns="0" bIns="0"/>
          <a:lstStyle/>
          <a:p>
            <a:endParaRPr/>
          </a:p>
        </p:txBody>
      </p:sp>
      <p:sp>
        <p:nvSpPr>
          <p:cNvPr id="629" name="Google Shape;338;p7"/>
          <p:cNvSpPr txBox="1"/>
          <p:nvPr/>
        </p:nvSpPr>
        <p:spPr>
          <a:xfrm>
            <a:off x="19210427" y="8457592"/>
            <a:ext cx="2445722" cy="9905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00" tIns="71400" rIns="71400" bIns="71400" anchor="ctr">
            <a:normAutofit/>
          </a:bodyPr>
          <a:lstStyle>
            <a:lvl1pPr algn="ctr">
              <a:defRPr sz="2400" b="1">
                <a:solidFill>
                  <a:srgbClr val="000000"/>
                </a:solidFill>
                <a:latin typeface="Helvetica Neue"/>
                <a:ea typeface="Helvetica Neue"/>
                <a:cs typeface="Helvetica Neue"/>
                <a:sym typeface="Helvetica Neue"/>
              </a:defRPr>
            </a:lvl1pPr>
          </a:lstStyle>
          <a:p>
            <a:r>
              <a:t>ВІЛ позитивний</a:t>
            </a:r>
          </a:p>
        </p:txBody>
      </p:sp>
      <p:sp>
        <p:nvSpPr>
          <p:cNvPr id="630" name="Google Shape;339;p7"/>
          <p:cNvSpPr txBox="1"/>
          <p:nvPr/>
        </p:nvSpPr>
        <p:spPr>
          <a:xfrm>
            <a:off x="19210427" y="10056438"/>
            <a:ext cx="2522149" cy="135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00" tIns="71400" rIns="71400" bIns="71400" anchor="ctr">
            <a:normAutofit/>
          </a:bodyPr>
          <a:lstStyle>
            <a:lvl1pPr algn="ctr">
              <a:defRPr sz="2400" b="1">
                <a:solidFill>
                  <a:srgbClr val="000000"/>
                </a:solidFill>
                <a:latin typeface="Helvetica Neue"/>
                <a:ea typeface="Helvetica Neue"/>
                <a:cs typeface="Helvetica Neue"/>
                <a:sym typeface="Helvetica Neue"/>
              </a:defRPr>
            </a:lvl1pPr>
          </a:lstStyle>
          <a:p>
            <a:r>
              <a:t>ВІЛ негативний захищен ДКП</a:t>
            </a:r>
          </a:p>
        </p:txBody>
      </p:sp>
      <p:sp>
        <p:nvSpPr>
          <p:cNvPr id="631" name="Google Shape;340;p7"/>
          <p:cNvSpPr txBox="1"/>
          <p:nvPr/>
        </p:nvSpPr>
        <p:spPr>
          <a:xfrm>
            <a:off x="19237622" y="11514910"/>
            <a:ext cx="2522149" cy="135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00" tIns="71400" rIns="71400" bIns="71400" anchor="ctr">
            <a:normAutofit/>
          </a:bodyPr>
          <a:lstStyle>
            <a:lvl1pPr algn="ctr">
              <a:defRPr sz="2400" b="1">
                <a:solidFill>
                  <a:srgbClr val="000000"/>
                </a:solidFill>
                <a:latin typeface="Helvetica Neue"/>
                <a:ea typeface="Helvetica Neue"/>
                <a:cs typeface="Helvetica Neue"/>
                <a:sym typeface="Helvetica Neue"/>
              </a:defRPr>
            </a:lvl1pPr>
          </a:lstStyle>
          <a:p>
            <a:r>
              <a:t>ВІЛ негативний не отримує ДКП</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Телемедицина?"/>
          <p:cNvSpPr txBox="1">
            <a:spLocks noGrp="1"/>
          </p:cNvSpPr>
          <p:nvPr>
            <p:ph type="title"/>
          </p:nvPr>
        </p:nvSpPr>
        <p:spPr>
          <a:prstGeom prst="rect">
            <a:avLst/>
          </a:prstGeom>
        </p:spPr>
        <p:txBody>
          <a:bodyPr/>
          <a:lstStyle/>
          <a:p>
            <a:r>
              <a:t>Телемедицина?</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 name="Screen Shot 2021-08-26 at 6.11.08 PM.png" descr="Screen Shot 2021-08-26 at 6.11.08 PM.png"/>
          <p:cNvPicPr>
            <a:picLocks noChangeAspect="1"/>
          </p:cNvPicPr>
          <p:nvPr/>
        </p:nvPicPr>
        <p:blipFill>
          <a:blip r:embed="rId2"/>
          <a:srcRect l="971" t="13049" r="3439" b="7696"/>
          <a:stretch>
            <a:fillRect/>
          </a:stretch>
        </p:blipFill>
        <p:spPr>
          <a:xfrm>
            <a:off x="3457154" y="3145407"/>
            <a:ext cx="17030030" cy="8824831"/>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 name="Google Shape;396;p16" descr="Google Shape;396;p16"/>
          <p:cNvPicPr>
            <a:picLocks noChangeAspect="1"/>
          </p:cNvPicPr>
          <p:nvPr/>
        </p:nvPicPr>
        <p:blipFill>
          <a:blip r:embed="rId2"/>
          <a:stretch>
            <a:fillRect/>
          </a:stretch>
        </p:blipFill>
        <p:spPr>
          <a:xfrm>
            <a:off x="0" y="0"/>
            <a:ext cx="24384002" cy="137160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9" name="Google Shape;401;p17" descr="Google Shape;401;p17"/>
          <p:cNvPicPr>
            <a:picLocks noChangeAspect="1"/>
          </p:cNvPicPr>
          <p:nvPr/>
        </p:nvPicPr>
        <p:blipFill>
          <a:blip r:embed="rId2"/>
          <a:stretch>
            <a:fillRect/>
          </a:stretch>
        </p:blipFill>
        <p:spPr>
          <a:xfrm>
            <a:off x="0" y="0"/>
            <a:ext cx="24384002" cy="137160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 name="Google Shape;406;p18" descr="Google Shape;406;p18"/>
          <p:cNvPicPr>
            <a:picLocks noChangeAspect="1"/>
          </p:cNvPicPr>
          <p:nvPr/>
        </p:nvPicPr>
        <p:blipFill>
          <a:blip r:embed="rId2"/>
          <a:stretch>
            <a:fillRect/>
          </a:stretch>
        </p:blipFill>
        <p:spPr>
          <a:xfrm>
            <a:off x="0" y="0"/>
            <a:ext cx="24384002" cy="137160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 name="Google Shape;416;p20" descr="Google Shape;416;p20"/>
          <p:cNvPicPr>
            <a:picLocks noChangeAspect="1"/>
          </p:cNvPicPr>
          <p:nvPr/>
        </p:nvPicPr>
        <p:blipFill>
          <a:blip r:embed="rId2"/>
          <a:stretch>
            <a:fillRect/>
          </a:stretch>
        </p:blipFill>
        <p:spPr>
          <a:xfrm>
            <a:off x="0" y="0"/>
            <a:ext cx="24384002" cy="137160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 name="Google Shape;345;p8" descr="Google Shape;345;p8"/>
          <p:cNvPicPr>
            <a:picLocks noChangeAspect="1"/>
          </p:cNvPicPr>
          <p:nvPr/>
        </p:nvPicPr>
        <p:blipFill>
          <a:blip r:embed="rId2"/>
          <a:stretch>
            <a:fillRect/>
          </a:stretch>
        </p:blipFill>
        <p:spPr>
          <a:xfrm>
            <a:off x="0" y="0"/>
            <a:ext cx="24384002" cy="1371600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 name="Google Shape;451;p26" descr="Google Shape;451;p26"/>
          <p:cNvPicPr>
            <a:picLocks noChangeAspect="1"/>
          </p:cNvPicPr>
          <p:nvPr/>
        </p:nvPicPr>
        <p:blipFill>
          <a:blip r:embed="rId2"/>
          <a:stretch>
            <a:fillRect/>
          </a:stretch>
        </p:blipFill>
        <p:spPr>
          <a:xfrm>
            <a:off x="0" y="0"/>
            <a:ext cx="24384002" cy="137160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Google Shape;462;p28"/>
          <p:cNvSpPr txBox="1">
            <a:spLocks noGrp="1"/>
          </p:cNvSpPr>
          <p:nvPr>
            <p:ph type="body" sz="half" idx="1"/>
          </p:nvPr>
        </p:nvSpPr>
        <p:spPr>
          <a:xfrm>
            <a:off x="571499" y="2660847"/>
            <a:ext cx="14608761" cy="9042172"/>
          </a:xfrm>
          <a:prstGeom prst="rect">
            <a:avLst/>
          </a:prstGeom>
        </p:spPr>
        <p:txBody>
          <a:bodyPr/>
          <a:lstStyle/>
          <a:p>
            <a:pPr marL="397763" indent="-397763">
              <a:lnSpc>
                <a:spcPct val="80000"/>
              </a:lnSpc>
              <a:buClr>
                <a:schemeClr val="accent1"/>
              </a:buClr>
              <a:buSzPts val="3700"/>
              <a:buFont typeface="Arial"/>
              <a:buChar char="•"/>
              <a:defRPr sz="3700"/>
            </a:pPr>
            <a:r>
              <a:t>Ми знаємо бар'єри (але ви маєте визначити, як їх вирішувати)</a:t>
            </a:r>
          </a:p>
          <a:p>
            <a:pPr marL="963344" lvl="1" indent="-397763">
              <a:lnSpc>
                <a:spcPct val="80000"/>
              </a:lnSpc>
              <a:spcBef>
                <a:spcPts val="3100"/>
              </a:spcBef>
              <a:buClr>
                <a:schemeClr val="accent1"/>
              </a:buClr>
              <a:buSzPts val="3700"/>
              <a:buFont typeface="Arial"/>
              <a:defRPr sz="3700"/>
            </a:pPr>
            <a:r>
              <a:t>Просто знати про існування ДКП (обізнанність у громадах)</a:t>
            </a:r>
          </a:p>
          <a:p>
            <a:pPr marL="963344" lvl="1" indent="-397763">
              <a:lnSpc>
                <a:spcPct val="80000"/>
              </a:lnSpc>
              <a:spcBef>
                <a:spcPts val="3100"/>
              </a:spcBef>
              <a:buClr>
                <a:schemeClr val="accent1"/>
              </a:buClr>
              <a:buSzPts val="3700"/>
              <a:buFont typeface="Arial"/>
              <a:defRPr sz="3700"/>
            </a:pPr>
            <a:r>
              <a:t>Сприйняття ризику</a:t>
            </a:r>
            <a:br/>
            <a:r>
              <a:t>Стигма</a:t>
            </a:r>
          </a:p>
          <a:p>
            <a:pPr marL="963344" lvl="1" indent="-397763">
              <a:lnSpc>
                <a:spcPct val="80000"/>
              </a:lnSpc>
              <a:spcBef>
                <a:spcPts val="3100"/>
              </a:spcBef>
              <a:buClr>
                <a:schemeClr val="accent1"/>
              </a:buClr>
              <a:buSzPts val="3700"/>
              <a:buFont typeface="Arial"/>
              <a:defRPr sz="3700"/>
            </a:pPr>
            <a:r>
              <a:t>Як дістатися до медичного закладу </a:t>
            </a:r>
            <a:br/>
            <a:r>
              <a:rPr>
                <a:solidFill>
                  <a:srgbClr val="FF0000"/>
                </a:solidFill>
              </a:rPr>
              <a:t>Години роботи</a:t>
            </a:r>
            <a:br>
              <a:rPr>
                <a:solidFill>
                  <a:srgbClr val="FF0000"/>
                </a:solidFill>
              </a:rPr>
            </a:br>
            <a:r>
              <a:t>Оцінка </a:t>
            </a:r>
            <a:r>
              <a:rPr>
                <a:solidFill>
                  <a:srgbClr val="1A1AFE"/>
                </a:solidFill>
              </a:rPr>
              <a:t>субоптимального</a:t>
            </a:r>
            <a:r>
              <a:t> використання:</a:t>
            </a:r>
          </a:p>
          <a:p>
            <a:pPr marL="963344" lvl="1" indent="-397763">
              <a:lnSpc>
                <a:spcPct val="80000"/>
              </a:lnSpc>
              <a:spcBef>
                <a:spcPts val="3100"/>
              </a:spcBef>
              <a:buClr>
                <a:schemeClr val="accent1"/>
              </a:buClr>
              <a:buSzPts val="3700"/>
              <a:buFont typeface="Arial"/>
              <a:defRPr sz="3700"/>
            </a:pPr>
            <a:r>
              <a:t>Раннє переривання (наприклад раніше ніж 3 місяця)</a:t>
            </a:r>
          </a:p>
          <a:p>
            <a:pPr marL="963344" lvl="1" indent="-397763">
              <a:lnSpc>
                <a:spcPct val="80000"/>
              </a:lnSpc>
              <a:spcBef>
                <a:spcPts val="3100"/>
              </a:spcBef>
              <a:buClr>
                <a:schemeClr val="accent1"/>
              </a:buClr>
              <a:buSzPts val="3700"/>
              <a:buFont typeface="Arial"/>
              <a:defRPr sz="3700"/>
            </a:pPr>
            <a:r>
              <a:t>Тривалі періоди припиненого використання </a:t>
            </a:r>
          </a:p>
        </p:txBody>
      </p:sp>
      <p:sp>
        <p:nvSpPr>
          <p:cNvPr id="648" name="Google Shape;463;p28"/>
          <p:cNvSpPr txBox="1">
            <a:spLocks noGrp="1"/>
          </p:cNvSpPr>
          <p:nvPr>
            <p:ph type="title"/>
          </p:nvPr>
        </p:nvSpPr>
        <p:spPr>
          <a:xfrm>
            <a:off x="571499" y="652482"/>
            <a:ext cx="23241004" cy="1951017"/>
          </a:xfrm>
          <a:prstGeom prst="rect">
            <a:avLst/>
          </a:prstGeom>
        </p:spPr>
        <p:txBody>
          <a:bodyPr/>
          <a:lstStyle>
            <a:lvl1pPr defTabSz="877823">
              <a:defRPr sz="10368"/>
            </a:lvl1pPr>
          </a:lstStyle>
          <a:p>
            <a:r>
              <a:t>Використання ДКП коли тобі потрібно </a:t>
            </a:r>
          </a:p>
        </p:txBody>
      </p:sp>
      <p:sp>
        <p:nvSpPr>
          <p:cNvPr id="649" name="Google Shape;464;p28"/>
          <p:cNvSpPr txBox="1"/>
          <p:nvPr/>
        </p:nvSpPr>
        <p:spPr>
          <a:xfrm>
            <a:off x="125485" y="12979401"/>
            <a:ext cx="14608761" cy="484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600"/>
            </a:lvl1pPr>
          </a:lstStyle>
          <a:p>
            <a:r>
              <a:t>https://www.prepwatch.org/resource/scaling-up-and-enhancing-strategies-for-supporting-prep/</a:t>
            </a:r>
          </a:p>
        </p:txBody>
      </p:sp>
      <p:pic>
        <p:nvPicPr>
          <p:cNvPr id="650" name="Google Shape;465;p28" descr="Google Shape;465;p28"/>
          <p:cNvPicPr>
            <a:picLocks noChangeAspect="1"/>
          </p:cNvPicPr>
          <p:nvPr/>
        </p:nvPicPr>
        <p:blipFill>
          <a:blip r:embed="rId2"/>
          <a:srcRect l="23701" t="17280" r="33572"/>
          <a:stretch>
            <a:fillRect/>
          </a:stretch>
        </p:blipFill>
        <p:spPr>
          <a:xfrm>
            <a:off x="16266633" y="2660848"/>
            <a:ext cx="7813062" cy="9454799"/>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Google Shape;470;p29"/>
          <p:cNvSpPr txBox="1">
            <a:spLocks noGrp="1"/>
          </p:cNvSpPr>
          <p:nvPr>
            <p:ph type="body" idx="1"/>
          </p:nvPr>
        </p:nvSpPr>
        <p:spPr>
          <a:xfrm>
            <a:off x="571499" y="3539718"/>
            <a:ext cx="23241004" cy="8640277"/>
          </a:xfrm>
          <a:prstGeom prst="rect">
            <a:avLst/>
          </a:prstGeom>
        </p:spPr>
        <p:txBody>
          <a:bodyPr/>
          <a:lstStyle/>
          <a:p>
            <a:pPr marL="352042" indent="-352042">
              <a:lnSpc>
                <a:spcPct val="80000"/>
              </a:lnSpc>
              <a:buClr>
                <a:schemeClr val="accent1"/>
              </a:buClr>
              <a:buSzPts val="2800"/>
              <a:buFont typeface="Arial"/>
              <a:buChar char="•"/>
            </a:pPr>
            <a:r>
              <a:t>Пошук тих, що підходять для ДКПк</a:t>
            </a:r>
            <a:r>
              <a:rPr sz="4000"/>
              <a:t>? </a:t>
            </a:r>
          </a:p>
          <a:p>
            <a:pPr marL="852615" lvl="1" indent="-352042">
              <a:lnSpc>
                <a:spcPct val="80000"/>
              </a:lnSpc>
              <a:spcBef>
                <a:spcPts val="2700"/>
              </a:spcBef>
              <a:buClr>
                <a:schemeClr val="accent1"/>
              </a:buClr>
              <a:buFont typeface="Arial"/>
            </a:pPr>
            <a:r>
              <a:t>Кожний, хто проходить тестування на ВІЛ, чи отримує він інформацію про ДКП?</a:t>
            </a:r>
          </a:p>
          <a:p>
            <a:pPr marL="352042" indent="-352042">
              <a:lnSpc>
                <a:spcPct val="80000"/>
              </a:lnSpc>
              <a:spcBef>
                <a:spcPts val="2700"/>
              </a:spcBef>
              <a:buClr>
                <a:schemeClr val="accent1"/>
              </a:buClr>
              <a:buSzPts val="2800"/>
              <a:buFont typeface="Arial"/>
              <a:buChar char="•"/>
            </a:pPr>
            <a:r>
              <a:t>Як їх знайти?</a:t>
            </a:r>
          </a:p>
          <a:p>
            <a:pPr marL="852615" lvl="1" indent="-352042">
              <a:lnSpc>
                <a:spcPct val="80000"/>
              </a:lnSpc>
              <a:spcBef>
                <a:spcPts val="2700"/>
              </a:spcBef>
              <a:buClr>
                <a:schemeClr val="accent1"/>
              </a:buClr>
              <a:buFont typeface="Arial"/>
            </a:pPr>
            <a:r>
              <a:t>онлайн</a:t>
            </a:r>
          </a:p>
          <a:p>
            <a:pPr marL="852615" lvl="1" indent="-352042">
              <a:lnSpc>
                <a:spcPct val="80000"/>
              </a:lnSpc>
              <a:spcBef>
                <a:spcPts val="2700"/>
              </a:spcBef>
              <a:buClr>
                <a:schemeClr val="accent1"/>
              </a:buClr>
              <a:buFont typeface="Arial"/>
            </a:pPr>
            <a:r>
              <a:t>Мобільні послуги</a:t>
            </a:r>
          </a:p>
          <a:p>
            <a:pPr marL="852615" lvl="1" indent="-352042">
              <a:lnSpc>
                <a:spcPct val="80000"/>
              </a:lnSpc>
              <a:spcBef>
                <a:spcPts val="2700"/>
              </a:spcBef>
              <a:buClr>
                <a:schemeClr val="accent1"/>
              </a:buClr>
              <a:buFont typeface="Arial"/>
            </a:pPr>
            <a:r>
              <a:t>Традиційні послуги</a:t>
            </a:r>
            <a:br/>
            <a:r>
              <a:t>Аналіз даних для пошуку втрачених можливостей для ініціювання та сталості ДКП (ефективне використання</a:t>
            </a:r>
            <a:r>
              <a:rPr sz="4000" b="0">
                <a:solidFill>
                  <a:srgbClr val="000000"/>
                </a:solidFill>
              </a:rPr>
              <a:t>?)</a:t>
            </a:r>
          </a:p>
          <a:p>
            <a:pPr marL="352042" indent="-352042">
              <a:lnSpc>
                <a:spcPct val="80000"/>
              </a:lnSpc>
              <a:spcBef>
                <a:spcPts val="2700"/>
              </a:spcBef>
              <a:buClr>
                <a:schemeClr val="accent1"/>
              </a:buClr>
              <a:buSzPts val="2800"/>
              <a:buFont typeface="Arial"/>
              <a:buChar char="•"/>
            </a:pPr>
            <a:r>
              <a:t>“</a:t>
            </a:r>
            <a:r>
              <a:rPr sz="4000">
                <a:solidFill>
                  <a:srgbClr val="1A1AFE"/>
                </a:solidFill>
              </a:rPr>
              <a:t>Сезони ризику</a:t>
            </a:r>
            <a:r>
              <a:t>”</a:t>
            </a:r>
            <a:r>
              <a:rPr sz="4000" b="0">
                <a:solidFill>
                  <a:srgbClr val="000000"/>
                </a:solidFill>
              </a:rPr>
              <a:t> (</a:t>
            </a:r>
            <a:r>
              <a:t>трудова міграція</a:t>
            </a:r>
            <a:r>
              <a:rPr sz="4000" b="0">
                <a:solidFill>
                  <a:srgbClr val="000000"/>
                </a:solidFill>
              </a:rPr>
              <a:t>; </a:t>
            </a:r>
            <a:r>
              <a:t>період відпусток</a:t>
            </a:r>
            <a:r>
              <a:rPr sz="4000" b="0">
                <a:solidFill>
                  <a:srgbClr val="000000"/>
                </a:solidFill>
              </a:rPr>
              <a:t>)</a:t>
            </a:r>
          </a:p>
          <a:p>
            <a:pPr marL="852615" lvl="1" indent="-352042">
              <a:lnSpc>
                <a:spcPct val="80000"/>
              </a:lnSpc>
              <a:spcBef>
                <a:spcPts val="2700"/>
              </a:spcBef>
              <a:buClr>
                <a:schemeClr val="accent1"/>
              </a:buClr>
              <a:buFont typeface="Arial"/>
            </a:pPr>
            <a:r>
              <a:t>Чи спостерігались за останні роки якісь місячні тенденції у тестуванні на ВІЛ/ДКП/виявлення? </a:t>
            </a:r>
          </a:p>
        </p:txBody>
      </p:sp>
      <p:sp>
        <p:nvSpPr>
          <p:cNvPr id="653" name="Google Shape;471;p29"/>
          <p:cNvSpPr txBox="1">
            <a:spLocks noGrp="1"/>
          </p:cNvSpPr>
          <p:nvPr>
            <p:ph type="title"/>
          </p:nvPr>
        </p:nvSpPr>
        <p:spPr>
          <a:xfrm>
            <a:off x="571499" y="1048722"/>
            <a:ext cx="23241004" cy="1951017"/>
          </a:xfrm>
          <a:prstGeom prst="rect">
            <a:avLst/>
          </a:prstGeom>
        </p:spPr>
        <p:txBody>
          <a:bodyPr/>
          <a:lstStyle>
            <a:lvl1pPr defTabSz="795527">
              <a:defRPr sz="8700"/>
            </a:lvl1pPr>
          </a:lstStyle>
          <a:p>
            <a:r>
              <a:t>Що насправді роблять у медичному закладі?</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Google Shape;306;p6"/>
          <p:cNvSpPr txBox="1">
            <a:spLocks noGrp="1"/>
          </p:cNvSpPr>
          <p:nvPr>
            <p:ph type="body" idx="1"/>
          </p:nvPr>
        </p:nvSpPr>
        <p:spPr>
          <a:xfrm>
            <a:off x="571499" y="3539718"/>
            <a:ext cx="23241004" cy="7697014"/>
          </a:xfrm>
          <a:prstGeom prst="rect">
            <a:avLst/>
          </a:prstGeom>
        </p:spPr>
        <p:txBody>
          <a:bodyPr/>
          <a:lstStyle/>
          <a:p>
            <a:pPr marL="457200" indent="-457200">
              <a:lnSpc>
                <a:spcPct val="80000"/>
              </a:lnSpc>
              <a:buClr>
                <a:schemeClr val="accent1"/>
              </a:buClr>
              <a:buSzPts val="2800"/>
              <a:buFont typeface="Arial"/>
              <a:buChar char="•"/>
            </a:pPr>
            <a:r>
              <a:t>Декларація учасників конференції з ДКП як інструмент для адвокації</a:t>
            </a:r>
          </a:p>
          <a:p>
            <a:pPr marL="457200" indent="-457200">
              <a:lnSpc>
                <a:spcPct val="80000"/>
              </a:lnSpc>
              <a:spcBef>
                <a:spcPts val="3600"/>
              </a:spcBef>
              <a:buClr>
                <a:schemeClr val="accent1"/>
              </a:buClr>
              <a:buSzPts val="2800"/>
              <a:buFont typeface="Arial"/>
              <a:buChar char="•"/>
            </a:pPr>
            <a:r>
              <a:t>Взаємодії/нові колаборації  </a:t>
            </a:r>
          </a:p>
          <a:p>
            <a:pPr marL="457200" indent="-457200">
              <a:lnSpc>
                <a:spcPct val="80000"/>
              </a:lnSpc>
              <a:spcBef>
                <a:spcPts val="3600"/>
              </a:spcBef>
              <a:buClr>
                <a:schemeClr val="accent1"/>
              </a:buClr>
              <a:buSzPts val="2800"/>
              <a:buFont typeface="Arial"/>
              <a:buChar char="•"/>
            </a:pPr>
            <a:r>
              <a:t>Розширення ДКА планування обгрунтоване на дискусії  </a:t>
            </a:r>
          </a:p>
        </p:txBody>
      </p:sp>
      <p:sp>
        <p:nvSpPr>
          <p:cNvPr id="656" name="Google Shape;307;p6"/>
          <p:cNvSpPr txBox="1">
            <a:spLocks noGrp="1"/>
          </p:cNvSpPr>
          <p:nvPr>
            <p:ph type="title"/>
          </p:nvPr>
        </p:nvSpPr>
        <p:spPr>
          <a:xfrm>
            <a:off x="571499" y="528252"/>
            <a:ext cx="23241004" cy="1951017"/>
          </a:xfrm>
          <a:prstGeom prst="rect">
            <a:avLst/>
          </a:prstGeom>
        </p:spPr>
        <p:txBody>
          <a:bodyPr/>
          <a:lstStyle>
            <a:lvl1pPr defTabSz="832104">
              <a:defRPr sz="8918"/>
            </a:lvl1pPr>
          </a:lstStyle>
          <a:p>
            <a:r>
              <a:t>Результати національної конференції з ДКП</a:t>
            </a:r>
          </a:p>
        </p:txBody>
      </p:sp>
      <p:pic>
        <p:nvPicPr>
          <p:cNvPr id="657" name="Google Shape;308;p6" descr="Google Shape;308;p6"/>
          <p:cNvPicPr>
            <a:picLocks noChangeAspect="1"/>
          </p:cNvPicPr>
          <p:nvPr/>
        </p:nvPicPr>
        <p:blipFill>
          <a:blip r:embed="rId2"/>
          <a:stretch>
            <a:fillRect/>
          </a:stretch>
        </p:blipFill>
        <p:spPr>
          <a:xfrm>
            <a:off x="12433982" y="6941825"/>
            <a:ext cx="10414001" cy="4572002"/>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 name="Google Shape;411;p19" descr="Google Shape;411;p19"/>
          <p:cNvPicPr>
            <a:picLocks noChangeAspect="1"/>
          </p:cNvPicPr>
          <p:nvPr/>
        </p:nvPicPr>
        <p:blipFill>
          <a:blip r:embed="rId2"/>
          <a:stretch>
            <a:fillRect/>
          </a:stretch>
        </p:blipFill>
        <p:spPr>
          <a:xfrm>
            <a:off x="0" y="0"/>
            <a:ext cx="24384002" cy="137160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Google Shape;482;p31"/>
          <p:cNvSpPr txBox="1">
            <a:spLocks noGrp="1"/>
          </p:cNvSpPr>
          <p:nvPr>
            <p:ph type="body" sz="quarter" idx="1"/>
          </p:nvPr>
        </p:nvSpPr>
        <p:spPr>
          <a:xfrm>
            <a:off x="571500" y="12269258"/>
            <a:ext cx="23235148" cy="555247"/>
          </a:xfrm>
          <a:prstGeom prst="rect">
            <a:avLst/>
          </a:prstGeom>
        </p:spPr>
        <p:txBody>
          <a:bodyPr/>
          <a:lstStyle/>
          <a:p>
            <a:pPr marL="0"/>
            <a:endParaRPr/>
          </a:p>
        </p:txBody>
      </p:sp>
      <p:sp>
        <p:nvSpPr>
          <p:cNvPr id="662" name="Google Shape;483;p31"/>
          <p:cNvSpPr txBox="1">
            <a:spLocks noGrp="1"/>
          </p:cNvSpPr>
          <p:nvPr>
            <p:ph type="title"/>
          </p:nvPr>
        </p:nvSpPr>
        <p:spPr>
          <a:xfrm>
            <a:off x="571500" y="9525885"/>
            <a:ext cx="23235148" cy="2647067"/>
          </a:xfrm>
          <a:prstGeom prst="rect">
            <a:avLst/>
          </a:prstGeom>
        </p:spPr>
        <p:txBody>
          <a:bodyPr/>
          <a:lstStyle/>
          <a:p>
            <a:endParaRPr/>
          </a:p>
        </p:txBody>
      </p:sp>
      <p:sp>
        <p:nvSpPr>
          <p:cNvPr id="663" name="Google Shape;484;p31"/>
          <p:cNvSpPr txBox="1">
            <a:spLocks noGrp="1"/>
          </p:cNvSpPr>
          <p:nvPr>
            <p:ph type="body" idx="21"/>
          </p:nvPr>
        </p:nvSpPr>
        <p:spPr>
          <a:prstGeom prst="rect">
            <a:avLst/>
          </a:prstGeom>
        </p:spPr>
        <p:txBody>
          <a:bodyPr/>
          <a:lstStyle/>
          <a:p>
            <a:pPr marL="0" indent="0">
              <a:lnSpc>
                <a:spcPct val="80000"/>
              </a:lnSpc>
              <a:spcBef>
                <a:spcPts val="0"/>
              </a:spcBef>
              <a:buClrTx/>
              <a:buSzTx/>
              <a:buFontTx/>
              <a:buNone/>
              <a:defRPr sz="8000">
                <a:solidFill>
                  <a:schemeClr val="accent4"/>
                </a:solidFill>
              </a:defRPr>
            </a:pPr>
            <a:endParaRPr/>
          </a:p>
        </p:txBody>
      </p:sp>
      <p:pic>
        <p:nvPicPr>
          <p:cNvPr id="664" name="Google Shape;485;p31" descr="Google Shape;485;p31"/>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Google Shape;389;p15"/>
          <p:cNvSpPr txBox="1">
            <a:spLocks noGrp="1"/>
          </p:cNvSpPr>
          <p:nvPr>
            <p:ph type="body" idx="1"/>
          </p:nvPr>
        </p:nvSpPr>
        <p:spPr>
          <a:xfrm>
            <a:off x="571499" y="3539718"/>
            <a:ext cx="23241004" cy="7697014"/>
          </a:xfrm>
          <a:prstGeom prst="rect">
            <a:avLst/>
          </a:prstGeom>
        </p:spPr>
        <p:txBody>
          <a:bodyPr/>
          <a:lstStyle/>
          <a:p>
            <a:pPr marL="457200" indent="-457200">
              <a:lnSpc>
                <a:spcPct val="80000"/>
              </a:lnSpc>
              <a:buClr>
                <a:schemeClr val="accent1"/>
              </a:buClr>
              <a:buSzPts val="4200"/>
              <a:buFont typeface="Arial"/>
              <a:buChar char="•"/>
              <a:defRPr sz="4200" b="0">
                <a:solidFill>
                  <a:srgbClr val="000000"/>
                </a:solidFill>
              </a:defRPr>
            </a:pPr>
            <a:r>
              <a:t>WHO recommendations on </a:t>
            </a:r>
            <a:r>
              <a:rPr sz="2800" b="1">
                <a:solidFill>
                  <a:schemeClr val="accent1"/>
                </a:solidFill>
              </a:rPr>
              <a:t>PrEP</a:t>
            </a:r>
            <a:r>
              <a:t> scale-up</a:t>
            </a:r>
          </a:p>
          <a:p>
            <a:pPr marL="457200" indent="-457200">
              <a:lnSpc>
                <a:spcPct val="80000"/>
              </a:lnSpc>
              <a:spcBef>
                <a:spcPts val="3600"/>
              </a:spcBef>
              <a:buClr>
                <a:schemeClr val="accent1"/>
              </a:buClr>
              <a:buSzPts val="4200"/>
              <a:buFont typeface="Arial"/>
              <a:buChar char="•"/>
              <a:defRPr sz="4200" b="0">
                <a:solidFill>
                  <a:srgbClr val="000000"/>
                </a:solidFill>
              </a:defRPr>
            </a:pPr>
            <a:r>
              <a:t>Update from national </a:t>
            </a:r>
            <a:r>
              <a:rPr sz="2800" b="1">
                <a:solidFill>
                  <a:schemeClr val="accent1"/>
                </a:solidFill>
              </a:rPr>
              <a:t>PrEP</a:t>
            </a:r>
            <a:r>
              <a:t> meeting last week (June 9-11th, 2021)</a:t>
            </a:r>
          </a:p>
          <a:p>
            <a:pPr marL="457200" indent="-457200">
              <a:lnSpc>
                <a:spcPct val="80000"/>
              </a:lnSpc>
              <a:spcBef>
                <a:spcPts val="3600"/>
              </a:spcBef>
              <a:buClr>
                <a:schemeClr val="accent1"/>
              </a:buClr>
              <a:buSzPts val="4200"/>
              <a:buFont typeface="Arial"/>
              <a:buChar char="•"/>
              <a:defRPr sz="4200" b="0">
                <a:solidFill>
                  <a:srgbClr val="000000"/>
                </a:solidFill>
              </a:defRPr>
            </a:pPr>
            <a:r>
              <a:t>Demand creation in </a:t>
            </a:r>
            <a:r>
              <a:rPr sz="2800" b="1">
                <a:solidFill>
                  <a:schemeClr val="accent1"/>
                </a:solidFill>
              </a:rPr>
              <a:t>Так</a:t>
            </a:r>
            <a:r>
              <a:t>our region</a:t>
            </a:r>
          </a:p>
          <a:p>
            <a:pPr marL="457200" indent="-457200">
              <a:lnSpc>
                <a:spcPct val="80000"/>
              </a:lnSpc>
              <a:spcBef>
                <a:spcPts val="3600"/>
              </a:spcBef>
              <a:buClr>
                <a:schemeClr val="accent1"/>
              </a:buClr>
              <a:buSzPts val="4200"/>
              <a:buFont typeface="Arial"/>
              <a:buChar char="•"/>
              <a:defRPr sz="4200" b="0">
                <a:solidFill>
                  <a:srgbClr val="000000"/>
                </a:solidFill>
              </a:defRPr>
            </a:pPr>
            <a:r>
              <a:t>Metrics to think about on effective use</a:t>
            </a:r>
          </a:p>
        </p:txBody>
      </p:sp>
      <p:sp>
        <p:nvSpPr>
          <p:cNvPr id="667" name="Google Shape;390;p15"/>
          <p:cNvSpPr txBox="1">
            <a:spLocks noGrp="1"/>
          </p:cNvSpPr>
          <p:nvPr>
            <p:ph type="title"/>
          </p:nvPr>
        </p:nvSpPr>
        <p:spPr>
          <a:xfrm>
            <a:off x="571499" y="652482"/>
            <a:ext cx="23241004" cy="1951017"/>
          </a:xfrm>
          <a:prstGeom prst="rect">
            <a:avLst/>
          </a:prstGeom>
        </p:spPr>
        <p:txBody>
          <a:bodyPr/>
          <a:lstStyle/>
          <a:p>
            <a:r>
              <a:t>Overview</a:t>
            </a:r>
          </a:p>
        </p:txBody>
      </p:sp>
      <p:pic>
        <p:nvPicPr>
          <p:cNvPr id="668" name="Google Shape;391;p15" descr="Google Shape;391;p15"/>
          <p:cNvPicPr>
            <a:picLocks noChangeAspect="1"/>
          </p:cNvPicPr>
          <p:nvPr/>
        </p:nvPicPr>
        <p:blipFill>
          <a:blip r:embed="rId2"/>
          <a:stretch>
            <a:fillRect/>
          </a:stretch>
        </p:blipFill>
        <p:spPr>
          <a:xfrm>
            <a:off x="0" y="0"/>
            <a:ext cx="24384002" cy="137160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 name="Google Shape;426;p22" descr="Google Shape;426;p22"/>
          <p:cNvPicPr>
            <a:picLocks noChangeAspect="1"/>
          </p:cNvPicPr>
          <p:nvPr/>
        </p:nvPicPr>
        <p:blipFill>
          <a:blip r:embed="rId2"/>
          <a:stretch>
            <a:fillRect/>
          </a:stretch>
        </p:blipFill>
        <p:spPr>
          <a:xfrm>
            <a:off x="0" y="0"/>
            <a:ext cx="24384002" cy="137160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 name="Google Shape;383;p14" descr="Google Shape;383;p14"/>
          <p:cNvPicPr>
            <a:picLocks noChangeAspect="1"/>
          </p:cNvPicPr>
          <p:nvPr/>
        </p:nvPicPr>
        <p:blipFill>
          <a:blip r:embed="rId2"/>
          <a:srcRect t="6251"/>
          <a:stretch>
            <a:fillRect/>
          </a:stretch>
        </p:blipFill>
        <p:spPr>
          <a:xfrm>
            <a:off x="0" y="428878"/>
            <a:ext cx="24384004" cy="12858244"/>
          </a:xfrm>
          <a:prstGeom prst="rect">
            <a:avLst/>
          </a:prstGeom>
          <a:ln w="12700">
            <a:miter lim="400000"/>
          </a:ln>
        </p:spPr>
      </p:pic>
      <p:sp>
        <p:nvSpPr>
          <p:cNvPr id="542" name="Google Shape;384;p14"/>
          <p:cNvSpPr txBox="1"/>
          <p:nvPr/>
        </p:nvSpPr>
        <p:spPr>
          <a:xfrm>
            <a:off x="1676400" y="9873219"/>
            <a:ext cx="13014960" cy="358187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spcBef>
                <a:spcPts val="2400"/>
              </a:spcBef>
              <a:defRPr sz="6000" b="1"/>
            </a:lvl1pPr>
          </a:lstStyle>
          <a:p>
            <a:r>
              <a:t>ВООЗ рекомендує вагінальне кільце з Дапівіріном для профілактики ВІЛ серед жінок із суттєвим ризиком ВІЛ інфекції</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Google Shape;295;p4"/>
          <p:cNvSpPr txBox="1"/>
          <p:nvPr/>
        </p:nvSpPr>
        <p:spPr>
          <a:xfrm>
            <a:off x="262840" y="12940351"/>
            <a:ext cx="15577919" cy="484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600"/>
            </a:lvl1pPr>
          </a:lstStyle>
          <a:p>
            <a:r>
              <a:t>https://phc.org.ua/kontrol-zakhvorТакuvan/vilsnid/profilaktika-vilsnidu/dokontaktna-profilaktika-dkpprep</a:t>
            </a:r>
          </a:p>
        </p:txBody>
      </p:sp>
      <p:pic>
        <p:nvPicPr>
          <p:cNvPr id="545" name="Google Shape;296;p4" descr="Google Shape;296;p4"/>
          <p:cNvPicPr>
            <a:picLocks noChangeAspect="1"/>
          </p:cNvPicPr>
          <p:nvPr/>
        </p:nvPicPr>
        <p:blipFill>
          <a:blip r:embed="rId2"/>
          <a:stretch>
            <a:fillRect/>
          </a:stretch>
        </p:blipFill>
        <p:spPr>
          <a:xfrm>
            <a:off x="-203200" y="-939800"/>
            <a:ext cx="24384000" cy="137160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7" name="Google Shape;350;p9"/>
          <p:cNvGraphicFramePr/>
          <p:nvPr/>
        </p:nvGraphicFramePr>
        <p:xfrm>
          <a:off x="6644792" y="345013"/>
          <a:ext cx="17659950" cy="13123584"/>
        </p:xfrm>
        <a:graphic>
          <a:graphicData uri="http://schemas.openxmlformats.org/drawingml/2006/table">
            <a:tbl>
              <a:tblPr bandRow="1">
                <a:tableStyleId>{4C3C2611-4C71-4FC5-86AE-919BDF0F9419}</a:tableStyleId>
              </a:tblPr>
              <a:tblGrid>
                <a:gridCol w="6124000">
                  <a:extLst>
                    <a:ext uri="{9D8B030D-6E8A-4147-A177-3AD203B41FA5}">
                      <a16:colId xmlns:a16="http://schemas.microsoft.com/office/drawing/2014/main" val="20000"/>
                    </a:ext>
                  </a:extLst>
                </a:gridCol>
                <a:gridCol w="2349900">
                  <a:extLst>
                    <a:ext uri="{9D8B030D-6E8A-4147-A177-3AD203B41FA5}">
                      <a16:colId xmlns:a16="http://schemas.microsoft.com/office/drawing/2014/main" val="20001"/>
                    </a:ext>
                  </a:extLst>
                </a:gridCol>
                <a:gridCol w="2029475">
                  <a:extLst>
                    <a:ext uri="{9D8B030D-6E8A-4147-A177-3AD203B41FA5}">
                      <a16:colId xmlns:a16="http://schemas.microsoft.com/office/drawing/2014/main" val="20002"/>
                    </a:ext>
                  </a:extLst>
                </a:gridCol>
                <a:gridCol w="2029475">
                  <a:extLst>
                    <a:ext uri="{9D8B030D-6E8A-4147-A177-3AD203B41FA5}">
                      <a16:colId xmlns:a16="http://schemas.microsoft.com/office/drawing/2014/main" val="20003"/>
                    </a:ext>
                  </a:extLst>
                </a:gridCol>
                <a:gridCol w="1637825">
                  <a:extLst>
                    <a:ext uri="{9D8B030D-6E8A-4147-A177-3AD203B41FA5}">
                      <a16:colId xmlns:a16="http://schemas.microsoft.com/office/drawing/2014/main" val="20004"/>
                    </a:ext>
                  </a:extLst>
                </a:gridCol>
                <a:gridCol w="1637825">
                  <a:extLst>
                    <a:ext uri="{9D8B030D-6E8A-4147-A177-3AD203B41FA5}">
                      <a16:colId xmlns:a16="http://schemas.microsoft.com/office/drawing/2014/main" val="20005"/>
                    </a:ext>
                  </a:extLst>
                </a:gridCol>
                <a:gridCol w="1851450">
                  <a:extLst>
                    <a:ext uri="{9D8B030D-6E8A-4147-A177-3AD203B41FA5}">
                      <a16:colId xmlns:a16="http://schemas.microsoft.com/office/drawing/2014/main" val="20006"/>
                    </a:ext>
                  </a:extLst>
                </a:gridCol>
              </a:tblGrid>
              <a:tr h="1011375">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b="1">
                          <a:solidFill>
                            <a:srgbClr val="53585F"/>
                          </a:solidFill>
                          <a:latin typeface="Helvetica Neue"/>
                          <a:ea typeface="Helvetica Neue"/>
                          <a:cs typeface="Helvetica Neue"/>
                          <a:sym typeface="Helvetica Neue"/>
                        </a:rPr>
                        <a:t>Базові / початок ДКП</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gridSpan="5">
                  <a:txBody>
                    <a:bodyPr/>
                    <a:lstStyle/>
                    <a:p>
                      <a:pPr algn="ctr">
                        <a:defRPr sz="1800">
                          <a:solidFill>
                            <a:srgbClr val="000000"/>
                          </a:solidFill>
                        </a:defRPr>
                      </a:pPr>
                      <a:r>
                        <a:rPr sz="2200" b="1">
                          <a:solidFill>
                            <a:srgbClr val="53585F"/>
                          </a:solidFill>
                          <a:latin typeface="Helvetica Neue"/>
                          <a:ea typeface="Helvetica Neue"/>
                          <a:cs typeface="Helvetica Neue"/>
                          <a:sym typeface="Helvetica Neue"/>
                        </a:rPr>
                        <a:t>Наступні протягом отримання ДКП</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27975">
                <a:tc>
                  <a:txBody>
                    <a:bodyPr/>
                    <a:lstStyle/>
                    <a:p>
                      <a:pPr algn="ctr">
                        <a:defRPr sz="1800">
                          <a:solidFill>
                            <a:srgbClr val="000000"/>
                          </a:solidFill>
                        </a:defRPr>
                      </a:pPr>
                      <a:r>
                        <a:rPr sz="2200" b="1">
                          <a:solidFill>
                            <a:srgbClr val="53585F"/>
                          </a:solidFill>
                          <a:latin typeface="Helvetica Neue"/>
                          <a:ea typeface="Helvetica Neue"/>
                          <a:cs typeface="Helvetica Neue"/>
                          <a:sym typeface="Helvetica Neue"/>
                        </a:rPr>
                        <a:t>Тести/процедури</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Тиждень -1 або 0</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місяць 1</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місяць 3</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місяць 6</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місяць 9</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місяць 12</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extLst>
                  <a:ext uri="{0D108BD9-81ED-4DB2-BD59-A6C34878D82A}">
                    <a16:rowId xmlns:a16="http://schemas.microsoft.com/office/drawing/2014/main" val="10001"/>
                  </a:ext>
                </a:extLst>
              </a:tr>
              <a:tr h="1149325">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Швидкий діагностичний тест на ВІЛ 3-го або 4-го покоління </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F7AFD3"/>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extLst>
                  <a:ext uri="{0D108BD9-81ED-4DB2-BD59-A6C34878D82A}">
                    <a16:rowId xmlns:a16="http://schemas.microsoft.com/office/drawing/2014/main" val="10002"/>
                  </a:ext>
                </a:extLst>
              </a:tr>
              <a:tr h="500349">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Кліренс креатинину (ниркова фунція)</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F7AFD3"/>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extLst>
                  <a:ext uri="{0D108BD9-81ED-4DB2-BD59-A6C34878D82A}">
                    <a16:rowId xmlns:a16="http://schemas.microsoft.com/office/drawing/2014/main" val="10003"/>
                  </a:ext>
                </a:extLst>
              </a:tr>
              <a:tr h="1069025">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HBsAg</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F7AFD3"/>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extLst>
                  <a:ext uri="{0D108BD9-81ED-4DB2-BD59-A6C34878D82A}">
                    <a16:rowId xmlns:a16="http://schemas.microsoft.com/office/drawing/2014/main" val="10004"/>
                  </a:ext>
                </a:extLst>
              </a:tr>
              <a:tr h="670675">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Сифіліс серологічний тест </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extLst>
                  <a:ext uri="{0D108BD9-81ED-4DB2-BD59-A6C34878D82A}">
                    <a16:rowId xmlns:a16="http://schemas.microsoft.com/office/drawing/2014/main" val="10005"/>
                  </a:ext>
                </a:extLst>
              </a:tr>
              <a:tr h="670675">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ПЦР тест на гонорею (N. Gonorrhoea) </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extLst>
                  <a:ext uri="{0D108BD9-81ED-4DB2-BD59-A6C34878D82A}">
                    <a16:rowId xmlns:a16="http://schemas.microsoft.com/office/drawing/2014/main" val="10006"/>
                  </a:ext>
                </a:extLst>
              </a:tr>
              <a:tr h="1149325">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ПЦР тест на тріхомону (C. Trachomatis)</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extLst>
                  <a:ext uri="{0D108BD9-81ED-4DB2-BD59-A6C34878D82A}">
                    <a16:rowId xmlns:a16="http://schemas.microsoft.com/office/drawing/2014/main" val="10007"/>
                  </a:ext>
                </a:extLst>
              </a:tr>
              <a:tr h="670675">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Тест на гепатит С (НCV)</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extLst>
                  <a:ext uri="{0D108BD9-81ED-4DB2-BD59-A6C34878D82A}">
                    <a16:rowId xmlns:a16="http://schemas.microsoft.com/office/drawing/2014/main" val="10008"/>
                  </a:ext>
                </a:extLst>
              </a:tr>
              <a:tr h="670675">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Вакцінація от гепатиту В (HBV vaccination)**</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extLst>
                  <a:ext uri="{0D108BD9-81ED-4DB2-BD59-A6C34878D82A}">
                    <a16:rowId xmlns:a16="http://schemas.microsoft.com/office/drawing/2014/main" val="10009"/>
                  </a:ext>
                </a:extLst>
              </a:tr>
              <a:tr h="670675">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Вакцінація від вірусу папиломи людини (HPV vaccination)</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extLst>
                  <a:ext uri="{0D108BD9-81ED-4DB2-BD59-A6C34878D82A}">
                    <a16:rowId xmlns:a16="http://schemas.microsoft.com/office/drawing/2014/main" val="10010"/>
                  </a:ext>
                </a:extLst>
              </a:tr>
              <a:tr h="1149325">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Оцінка серьозних побічних реакцій </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extLst>
                  <a:ext uri="{0D108BD9-81ED-4DB2-BD59-A6C34878D82A}">
                    <a16:rowId xmlns:a16="http://schemas.microsoft.com/office/drawing/2014/main" val="10011"/>
                  </a:ext>
                </a:extLst>
              </a:tr>
              <a:tr h="670675">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Переглід відповідності призначення ДКП </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extLst>
                  <a:ext uri="{0D108BD9-81ED-4DB2-BD59-A6C34878D82A}">
                    <a16:rowId xmlns:a16="http://schemas.microsoft.com/office/drawing/2014/main" val="10012"/>
                  </a:ext>
                </a:extLst>
              </a:tr>
              <a:tr h="670675">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Оцінка прихильності </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solidFill>
                      <a:srgbClr val="EFEFEF"/>
                    </a:solidFill>
                  </a:tcPr>
                </a:tc>
                <a:extLst>
                  <a:ext uri="{0D108BD9-81ED-4DB2-BD59-A6C34878D82A}">
                    <a16:rowId xmlns:a16="http://schemas.microsoft.com/office/drawing/2014/main" val="10013"/>
                  </a:ext>
                </a:extLst>
              </a:tr>
              <a:tr h="670675">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Поповнення запасів препаратів </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800">
                          <a:solidFill>
                            <a:srgbClr val="000000"/>
                          </a:solidFill>
                        </a:defRPr>
                      </a:pPr>
                      <a:r>
                        <a:rPr sz="2200">
                          <a:solidFill>
                            <a:srgbClr val="53585F"/>
                          </a:solidFill>
                          <a:latin typeface="Helvetica Neue"/>
                          <a:ea typeface="Helvetica Neue"/>
                          <a:cs typeface="Helvetica Neue"/>
                          <a:sym typeface="Helvetica Neue"/>
                        </a:rPr>
                        <a:t>Так</a:t>
                      </a: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tc>
                  <a:txBody>
                    <a:bodyPr/>
                    <a:lstStyle/>
                    <a:p>
                      <a:pPr algn="ctr">
                        <a:defRPr sz="1400"/>
                      </a:pPr>
                      <a:endParaRPr/>
                    </a:p>
                  </a:txBody>
                  <a:tcPr marL="50800" marR="50800" marT="50800" marB="50800" anchor="ctr" horzOverflow="overflow">
                    <a:lnL>
                      <a:solidFill>
                        <a:srgbClr val="000000"/>
                      </a:solidFill>
                    </a:lnL>
                    <a:lnR>
                      <a:solidFill>
                        <a:srgbClr val="000000"/>
                      </a:solidFill>
                    </a:lnR>
                    <a:lnT>
                      <a:solidFill>
                        <a:srgbClr val="000000"/>
                      </a:solidFill>
                    </a:lnT>
                    <a:lnB>
                      <a:solidFill>
                        <a:srgbClr val="000000"/>
                      </a:solidFill>
                    </a:lnB>
                  </a:tcPr>
                </a:tc>
                <a:extLst>
                  <a:ext uri="{0D108BD9-81ED-4DB2-BD59-A6C34878D82A}">
                    <a16:rowId xmlns:a16="http://schemas.microsoft.com/office/drawing/2014/main" val="10014"/>
                  </a:ext>
                </a:extLst>
              </a:tr>
            </a:tbl>
          </a:graphicData>
        </a:graphic>
      </p:graphicFrame>
      <p:sp>
        <p:nvSpPr>
          <p:cNvPr id="548" name="Google Shape;351;p9"/>
          <p:cNvSpPr txBox="1">
            <a:spLocks noGrp="1"/>
          </p:cNvSpPr>
          <p:nvPr>
            <p:ph type="title" idx="4294967295"/>
          </p:nvPr>
        </p:nvSpPr>
        <p:spPr>
          <a:xfrm>
            <a:off x="317878" y="1318849"/>
            <a:ext cx="6009258" cy="5015064"/>
          </a:xfrm>
          <a:prstGeom prst="rect">
            <a:avLst/>
          </a:prstGeom>
        </p:spPr>
        <p:txBody>
          <a:bodyPr lIns="71400" tIns="71400" rIns="71400" bIns="71400"/>
          <a:lstStyle/>
          <a:p>
            <a:pPr>
              <a:lnSpc>
                <a:spcPct val="100000"/>
              </a:lnSpc>
              <a:defRPr sz="4200" b="1">
                <a:latin typeface="Helvetica Neue"/>
                <a:ea typeface="Helvetica Neue"/>
                <a:cs typeface="Helvetica Neue"/>
                <a:sym typeface="Helvetica Neue"/>
              </a:defRPr>
            </a:pPr>
            <a:r>
              <a:t>Процедури</a:t>
            </a:r>
            <a:br/>
            <a:r>
              <a:t>при початку ДКП та протягом надання ДКП</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Google Shape;357;p10"/>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indent="-457200">
              <a:lnSpc>
                <a:spcPct val="80000"/>
              </a:lnSpc>
              <a:spcBef>
                <a:spcPts val="0"/>
              </a:spcBef>
              <a:buClr>
                <a:schemeClr val="accent1"/>
              </a:buClr>
              <a:buSzPts val="4200"/>
              <a:defRPr sz="4200"/>
            </a:pPr>
            <a:r>
              <a:t>Короткострокові побічні реакції можуть проявлятися у 30% людей і тривати кілька днів:</a:t>
            </a:r>
          </a:p>
          <a:p>
            <a:pPr marL="457200" lvl="3" indent="-457200">
              <a:lnSpc>
                <a:spcPct val="80000"/>
              </a:lnSpc>
              <a:spcBef>
                <a:spcPts val="3600"/>
              </a:spcBef>
              <a:buClr>
                <a:schemeClr val="accent1"/>
              </a:buClr>
              <a:buSzPts val="4200"/>
              <a:defRPr sz="4200"/>
            </a:pPr>
            <a:r>
              <a:t>нудота;</a:t>
            </a:r>
            <a:endParaRPr sz="5400"/>
          </a:p>
          <a:p>
            <a:pPr marL="457200" lvl="2" indent="-457200">
              <a:lnSpc>
                <a:spcPct val="80000"/>
              </a:lnSpc>
              <a:spcBef>
                <a:spcPts val="3600"/>
              </a:spcBef>
              <a:buClr>
                <a:schemeClr val="accent1"/>
              </a:buClr>
              <a:buSzPts val="4200"/>
              <a:defRPr sz="4200"/>
            </a:pPr>
            <a:r>
              <a:t>діарея;</a:t>
            </a:r>
            <a:endParaRPr sz="5400"/>
          </a:p>
          <a:p>
            <a:pPr marL="457200" lvl="2" indent="-457200">
              <a:lnSpc>
                <a:spcPct val="80000"/>
              </a:lnSpc>
              <a:spcBef>
                <a:spcPts val="3600"/>
              </a:spcBef>
              <a:buClr>
                <a:schemeClr val="accent1"/>
              </a:buClr>
              <a:buSzPts val="4200"/>
              <a:defRPr sz="4200"/>
            </a:pPr>
            <a:r>
              <a:t>запаморочення тощо (більше можна дізнатися під час консультації лікаря).</a:t>
            </a:r>
            <a:endParaRPr sz="5400"/>
          </a:p>
          <a:p>
            <a:pPr marL="457200" lvl="2" indent="-457200">
              <a:lnSpc>
                <a:spcPct val="80000"/>
              </a:lnSpc>
              <a:spcBef>
                <a:spcPts val="3600"/>
              </a:spcBef>
              <a:buClr>
                <a:schemeClr val="accent1"/>
              </a:buClr>
              <a:buSzPts val="4200"/>
              <a:defRPr sz="4200"/>
            </a:pPr>
            <a:r>
              <a:t>Унаслідок багаторічного прийому препарату можливе незначне зменшення фільтраційної здатності нирок та кількості кальцію у кістковій тканині (цей побічний ефект ще досліджують). Після припинення вживання засобів PrEP усі функції нормалізуються.</a:t>
            </a:r>
          </a:p>
        </p:txBody>
      </p:sp>
      <p:sp>
        <p:nvSpPr>
          <p:cNvPr id="551" name="Google Shape;358;p10"/>
          <p:cNvSpPr txBox="1">
            <a:spLocks noGrp="1"/>
          </p:cNvSpPr>
          <p:nvPr>
            <p:ph type="title"/>
          </p:nvPr>
        </p:nvSpPr>
        <p:spPr>
          <a:xfrm>
            <a:off x="571499" y="1139041"/>
            <a:ext cx="23241004" cy="1951017"/>
          </a:xfrm>
          <a:prstGeom prst="rect">
            <a:avLst/>
          </a:prstGeom>
        </p:spPr>
        <p:txBody>
          <a:bodyPr/>
          <a:lstStyle>
            <a:lvl1pPr>
              <a:defRPr sz="7500"/>
            </a:lvl1pPr>
          </a:lstStyle>
          <a:p>
            <a:r>
              <a:t>Побічні дії PrEP</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 name="Google Shape;363;p11" descr="Google Shape;363;p11"/>
          <p:cNvPicPr>
            <a:picLocks noChangeAspect="1"/>
          </p:cNvPicPr>
          <p:nvPr/>
        </p:nvPicPr>
        <p:blipFill>
          <a:blip r:embed="rId2"/>
          <a:stretch>
            <a:fillRect/>
          </a:stretch>
        </p:blipFill>
        <p:spPr>
          <a:xfrm>
            <a:off x="1404069" y="-1"/>
            <a:ext cx="24384002" cy="137160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8_Academy">
  <a:themeElements>
    <a:clrScheme name="28_Academy">
      <a:dk1>
        <a:srgbClr val="000034"/>
      </a:dk1>
      <a:lt1>
        <a:srgbClr val="FFFFFF"/>
      </a:lt1>
      <a:dk2>
        <a:srgbClr val="A7A7A7"/>
      </a:dk2>
      <a:lt2>
        <a:srgbClr val="535353"/>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Helvetica"/>
        <a:ea typeface="Helvetica"/>
        <a:cs typeface="Helvetica"/>
      </a:majorFont>
      <a:minorFont>
        <a:latin typeface="Arial"/>
        <a:ea typeface="Arial"/>
        <a:cs typeface="Arial"/>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34"/>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34"/>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34"/>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8_Academy">
  <a:themeElements>
    <a:clrScheme name="28_Academy">
      <a:dk1>
        <a:srgbClr val="000000"/>
      </a:dk1>
      <a:lt1>
        <a:srgbClr val="FFFFFF"/>
      </a:lt1>
      <a:dk2>
        <a:srgbClr val="A7A7A7"/>
      </a:dk2>
      <a:lt2>
        <a:srgbClr val="535353"/>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Helvetica"/>
        <a:ea typeface="Helvetica"/>
        <a:cs typeface="Helvetica"/>
      </a:majorFont>
      <a:minorFont>
        <a:latin typeface="Arial"/>
        <a:ea typeface="Arial"/>
        <a:cs typeface="Arial"/>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34"/>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34"/>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34"/>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TotalTime>
  <Words>1053</Words>
  <Application>Microsoft Office PowerPoint</Application>
  <PresentationFormat>Custom</PresentationFormat>
  <Paragraphs>149</Paragraphs>
  <Slides>36</Slides>
  <Notes>1</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Founders Grotesk</vt:lpstr>
      <vt:lpstr>Founders Grotesk Semibold</vt:lpstr>
      <vt:lpstr>Georgia</vt:lpstr>
      <vt:lpstr>Helvetica Neue</vt:lpstr>
      <vt:lpstr>Trebuchet MS</vt:lpstr>
      <vt:lpstr>28_Academy</vt:lpstr>
      <vt:lpstr>Міжнародний досвід щодо впровадження ДКП</vt:lpstr>
      <vt:lpstr>No financial conflicts of interest to declare</vt:lpstr>
      <vt:lpstr>PowerPoint Presentation</vt:lpstr>
      <vt:lpstr>PowerPoint Presentation</vt:lpstr>
      <vt:lpstr>PowerPoint Presentation</vt:lpstr>
      <vt:lpstr>PowerPoint Presentation</vt:lpstr>
      <vt:lpstr>Процедури при початку ДКП та протягом надання ДКП</vt:lpstr>
      <vt:lpstr>Побічні дії PrEP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we want </vt:lpstr>
      <vt:lpstr>PowerPoint Presentation</vt:lpstr>
      <vt:lpstr>PowerPoint Presentation</vt:lpstr>
      <vt:lpstr>PowerPoint Presentation</vt:lpstr>
      <vt:lpstr>PowerPoint Presentation</vt:lpstr>
      <vt:lpstr>Oral PrEP is highly efficacious, and impact despite imperfect use</vt:lpstr>
      <vt:lpstr>Широкий захист громади: як ДКП діє для попередження передачі ВІЛ в сексуальні мережі</vt:lpstr>
      <vt:lpstr>Телемедицина?</vt:lpstr>
      <vt:lpstr>PowerPoint Presentation</vt:lpstr>
      <vt:lpstr>PowerPoint Presentation</vt:lpstr>
      <vt:lpstr>PowerPoint Presentation</vt:lpstr>
      <vt:lpstr>PowerPoint Presentation</vt:lpstr>
      <vt:lpstr>PowerPoint Presentation</vt:lpstr>
      <vt:lpstr>PowerPoint Presentation</vt:lpstr>
      <vt:lpstr>Використання ДКП коли тобі потрібно </vt:lpstr>
      <vt:lpstr>Що насправді роблять у медичному закладі?</vt:lpstr>
      <vt:lpstr>Результати національної конференції з ДКП</vt:lpstr>
      <vt:lpstr>PowerPoint Presentation</vt:lpstr>
      <vt:lpstr>PowerPoint Presentation</vt:lpstr>
      <vt:lpstr>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Міжнародний досвід щодо впровадження ДКП</dc:title>
  <dc:creator>SEMENENKO, Igor</dc:creator>
  <cp:lastModifiedBy>SEMENENKO, Igor</cp:lastModifiedBy>
  <cp:revision>1</cp:revision>
  <dcterms:modified xsi:type="dcterms:W3CDTF">2021-09-21T07:40:03Z</dcterms:modified>
</cp:coreProperties>
</file>